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7" r:id="rId2"/>
    <p:sldId id="298" r:id="rId3"/>
    <p:sldId id="291" r:id="rId4"/>
    <p:sldId id="292" r:id="rId5"/>
    <p:sldId id="293" r:id="rId6"/>
    <p:sldId id="294" r:id="rId7"/>
    <p:sldId id="295" r:id="rId8"/>
    <p:sldId id="296" r:id="rId9"/>
    <p:sldId id="284" r:id="rId10"/>
    <p:sldId id="285" r:id="rId11"/>
    <p:sldId id="286" r:id="rId12"/>
    <p:sldId id="273" r:id="rId13"/>
    <p:sldId id="287" r:id="rId14"/>
    <p:sldId id="288" r:id="rId15"/>
    <p:sldId id="289" r:id="rId16"/>
    <p:sldId id="290" r:id="rId17"/>
    <p:sldId id="256" r:id="rId18"/>
    <p:sldId id="257" r:id="rId19"/>
    <p:sldId id="265" r:id="rId20"/>
    <p:sldId id="261" r:id="rId21"/>
    <p:sldId id="262" r:id="rId22"/>
    <p:sldId id="263" r:id="rId23"/>
    <p:sldId id="268" r:id="rId24"/>
    <p:sldId id="271" r:id="rId25"/>
    <p:sldId id="277" r:id="rId26"/>
    <p:sldId id="278" r:id="rId27"/>
    <p:sldId id="267" r:id="rId28"/>
    <p:sldId id="276" r:id="rId29"/>
    <p:sldId id="279" r:id="rId30"/>
    <p:sldId id="280" r:id="rId31"/>
    <p:sldId id="272" r:id="rId32"/>
    <p:sldId id="281" r:id="rId33"/>
    <p:sldId id="274" r:id="rId34"/>
    <p:sldId id="275" r:id="rId35"/>
    <p:sldId id="282" r:id="rId36"/>
    <p:sldId id="283" r:id="rId37"/>
    <p:sldId id="299"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64BC"/>
    <a:srgbClr val="55641C"/>
    <a:srgbClr val="0DAF20"/>
    <a:srgbClr val="8BBC00"/>
    <a:srgbClr val="00CCFF"/>
    <a:srgbClr val="FF7C80"/>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8" d="100"/>
          <a:sy n="68" d="100"/>
        </p:scale>
        <p:origin x="1446" y="72"/>
      </p:cViewPr>
      <p:guideLst>
        <p:guide orient="horz" pos="2142"/>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425923-C625-4510-B132-DF1B693802ED}"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C787A86C-9127-409A-B3A4-8CA312119B9B}">
      <dgm:prSet/>
      <dgm:spPr/>
      <dgm:t>
        <a:bodyPr/>
        <a:lstStyle/>
        <a:p>
          <a:r>
            <a:rPr lang="en-US" dirty="0" err="1"/>
            <a:t>Đặc</a:t>
          </a:r>
          <a:r>
            <a:rPr lang="en-US" dirty="0"/>
            <a:t> </a:t>
          </a:r>
          <a:r>
            <a:rPr lang="vi-VN" b="0" i="0" dirty="0" err="1"/>
            <a:t>điểm</a:t>
          </a:r>
          <a:r>
            <a:rPr lang="vi-VN" b="0" i="0" dirty="0"/>
            <a:t> </a:t>
          </a:r>
          <a:r>
            <a:rPr lang="vi-VN" b="0" i="0" dirty="0" err="1"/>
            <a:t>của</a:t>
          </a:r>
          <a:r>
            <a:rPr lang="vi-VN" b="0" i="0" dirty="0"/>
            <a:t> </a:t>
          </a:r>
          <a:r>
            <a:rPr lang="vi-VN" b="0" i="0" dirty="0" err="1"/>
            <a:t>tài</a:t>
          </a:r>
          <a:r>
            <a:rPr lang="vi-VN" b="0" i="0" dirty="0"/>
            <a:t> nguyên </a:t>
          </a:r>
          <a:r>
            <a:rPr lang="vi-VN" b="0" i="0" dirty="0" err="1"/>
            <a:t>giáo</a:t>
          </a:r>
          <a:r>
            <a:rPr lang="vi-VN" b="0" i="0" dirty="0"/>
            <a:t> </a:t>
          </a:r>
          <a:r>
            <a:rPr lang="vi-VN" b="0" i="0" dirty="0" err="1"/>
            <a:t>dục</a:t>
          </a:r>
          <a:r>
            <a:rPr lang="vi-VN" b="0" i="0" dirty="0"/>
            <a:t> </a:t>
          </a:r>
          <a:r>
            <a:rPr lang="vi-VN" b="0" i="0" dirty="0" err="1"/>
            <a:t>mở</a:t>
          </a:r>
          <a:r>
            <a:rPr lang="vi-VN" b="0" i="0" dirty="0"/>
            <a:t> </a:t>
          </a:r>
          <a:r>
            <a:rPr lang="vi-VN" b="0" i="0" dirty="0" err="1"/>
            <a:t>và</a:t>
          </a:r>
          <a:r>
            <a:rPr lang="vi-VN" b="0" i="0" dirty="0"/>
            <a:t> phân </a:t>
          </a:r>
          <a:r>
            <a:rPr lang="vi-VN" b="0" i="0" dirty="0" err="1"/>
            <a:t>biệt</a:t>
          </a:r>
          <a:r>
            <a:rPr lang="vi-VN" b="0" i="0" dirty="0"/>
            <a:t> </a:t>
          </a:r>
          <a:r>
            <a:rPr lang="vi-VN" b="0" i="0" dirty="0" err="1"/>
            <a:t>với</a:t>
          </a:r>
          <a:r>
            <a:rPr lang="vi-VN" b="0" i="0" dirty="0"/>
            <a:t> </a:t>
          </a:r>
          <a:r>
            <a:rPr lang="vi-VN" b="0" i="0" dirty="0" err="1"/>
            <a:t>các</a:t>
          </a:r>
          <a:r>
            <a:rPr lang="vi-VN" b="0" i="0" dirty="0"/>
            <a:t> </a:t>
          </a:r>
          <a:r>
            <a:rPr lang="vi-VN" b="0" i="0" dirty="0" err="1"/>
            <a:t>loại</a:t>
          </a:r>
          <a:r>
            <a:rPr lang="vi-VN" b="0" i="0" dirty="0"/>
            <a:t> </a:t>
          </a:r>
          <a:r>
            <a:rPr lang="vi-VN" b="0" i="0" dirty="0" err="1"/>
            <a:t>tài</a:t>
          </a:r>
          <a:r>
            <a:rPr lang="vi-VN" b="0" i="0" dirty="0"/>
            <a:t> nguyên </a:t>
          </a:r>
          <a:r>
            <a:rPr lang="vi-VN" b="0" i="0" dirty="0" err="1"/>
            <a:t>nguồn</a:t>
          </a:r>
          <a:r>
            <a:rPr lang="vi-VN" b="0" i="0" dirty="0"/>
            <a:t> </a:t>
          </a:r>
          <a:r>
            <a:rPr lang="vi-VN" b="0" i="0" dirty="0" err="1"/>
            <a:t>mở</a:t>
          </a:r>
          <a:r>
            <a:rPr lang="vi-VN" b="0" i="0" dirty="0"/>
            <a:t> </a:t>
          </a:r>
          <a:r>
            <a:rPr lang="vi-VN" b="0" i="0" dirty="0" err="1"/>
            <a:t>khác</a:t>
          </a:r>
          <a:r>
            <a:rPr lang="vi-VN" b="0" i="0" dirty="0"/>
            <a:t> </a:t>
          </a:r>
          <a:endParaRPr lang="en-US" dirty="0"/>
        </a:p>
      </dgm:t>
    </dgm:pt>
    <dgm:pt modelId="{78E4F0A2-E94B-4A1B-B73A-FFCC3CB07B22}" type="parTrans" cxnId="{950F2E0D-68AA-4EFF-BA6F-0C1BBCA6BDA1}">
      <dgm:prSet/>
      <dgm:spPr/>
      <dgm:t>
        <a:bodyPr/>
        <a:lstStyle/>
        <a:p>
          <a:endParaRPr lang="en-US"/>
        </a:p>
      </dgm:t>
    </dgm:pt>
    <dgm:pt modelId="{5A7C58E6-A6ED-4F8D-8B1B-542EDC20527B}" type="sibTrans" cxnId="{950F2E0D-68AA-4EFF-BA6F-0C1BBCA6BDA1}">
      <dgm:prSet/>
      <dgm:spPr/>
      <dgm:t>
        <a:bodyPr/>
        <a:lstStyle/>
        <a:p>
          <a:endParaRPr lang="en-US"/>
        </a:p>
      </dgm:t>
    </dgm:pt>
    <dgm:pt modelId="{846E7038-94AA-44CF-8436-542A30B4D7C8}">
      <dgm:prSet/>
      <dgm:spPr/>
      <dgm:t>
        <a:bodyPr/>
        <a:lstStyle/>
        <a:p>
          <a:r>
            <a:rPr lang="en-US" b="0" i="0"/>
            <a:t>Các </a:t>
          </a:r>
          <a:r>
            <a:rPr lang="vi-VN" b="0" i="0"/>
            <a:t>nguồn tài nguyên giáo dục mở hiện tại việt nam đang khuyến khích sử dụng và có các định hướng phát triển trong tương lại </a:t>
          </a:r>
          <a:r>
            <a:rPr lang="en-US" b="0" i="0"/>
            <a:t>và</a:t>
          </a:r>
          <a:r>
            <a:rPr lang="vi-VN" b="0" i="0"/>
            <a:t> các chú ý trong giấy phép phát hành. </a:t>
          </a:r>
          <a:endParaRPr lang="en-US"/>
        </a:p>
      </dgm:t>
    </dgm:pt>
    <dgm:pt modelId="{65809784-DD03-469D-9685-498ACEAF1EA3}" type="parTrans" cxnId="{B6029603-5508-44B7-B441-3028F700DF89}">
      <dgm:prSet/>
      <dgm:spPr/>
      <dgm:t>
        <a:bodyPr/>
        <a:lstStyle/>
        <a:p>
          <a:endParaRPr lang="en-US"/>
        </a:p>
      </dgm:t>
    </dgm:pt>
    <dgm:pt modelId="{A946C805-E456-4B43-96DD-EE210F78195E}" type="sibTrans" cxnId="{B6029603-5508-44B7-B441-3028F700DF89}">
      <dgm:prSet/>
      <dgm:spPr/>
      <dgm:t>
        <a:bodyPr/>
        <a:lstStyle/>
        <a:p>
          <a:endParaRPr lang="en-US"/>
        </a:p>
      </dgm:t>
    </dgm:pt>
    <dgm:pt modelId="{D07445A1-0D6D-4129-A672-718A2E6E7319}">
      <dgm:prSet/>
      <dgm:spPr/>
      <dgm:t>
        <a:bodyPr/>
        <a:lstStyle/>
        <a:p>
          <a:r>
            <a:rPr lang="en-US" b="0" i="0"/>
            <a:t>Nguồn </a:t>
          </a:r>
          <a:r>
            <a:rPr lang="vi-VN" b="0" i="0"/>
            <a:t>tài nguyên giáo dục mở: giấy phép; nội dung; hướng phát triển; cách thức khai thác và và sử dụng</a:t>
          </a:r>
          <a:endParaRPr lang="en-US"/>
        </a:p>
      </dgm:t>
    </dgm:pt>
    <dgm:pt modelId="{599355AE-B541-4EE2-B849-B0575445A6DA}" type="parTrans" cxnId="{D0FEE3E7-46FD-49E1-A3FA-01D0087F4619}">
      <dgm:prSet/>
      <dgm:spPr/>
      <dgm:t>
        <a:bodyPr/>
        <a:lstStyle/>
        <a:p>
          <a:endParaRPr lang="en-US"/>
        </a:p>
      </dgm:t>
    </dgm:pt>
    <dgm:pt modelId="{1B879C75-5552-44C4-9870-93392C322321}" type="sibTrans" cxnId="{D0FEE3E7-46FD-49E1-A3FA-01D0087F4619}">
      <dgm:prSet/>
      <dgm:spPr/>
      <dgm:t>
        <a:bodyPr/>
        <a:lstStyle/>
        <a:p>
          <a:endParaRPr lang="en-US"/>
        </a:p>
      </dgm:t>
    </dgm:pt>
    <dgm:pt modelId="{E50909D7-32F9-4935-8A3C-F5DC52EC28CD}" type="pres">
      <dgm:prSet presAssocID="{F6425923-C625-4510-B132-DF1B693802ED}" presName="linear" presStyleCnt="0">
        <dgm:presLayoutVars>
          <dgm:animLvl val="lvl"/>
          <dgm:resizeHandles val="exact"/>
        </dgm:presLayoutVars>
      </dgm:prSet>
      <dgm:spPr/>
    </dgm:pt>
    <dgm:pt modelId="{23ABAF84-EF30-46E0-A58B-9043B9BB611A}" type="pres">
      <dgm:prSet presAssocID="{C787A86C-9127-409A-B3A4-8CA312119B9B}" presName="parentText" presStyleLbl="node1" presStyleIdx="0" presStyleCnt="3">
        <dgm:presLayoutVars>
          <dgm:chMax val="0"/>
          <dgm:bulletEnabled val="1"/>
        </dgm:presLayoutVars>
      </dgm:prSet>
      <dgm:spPr/>
    </dgm:pt>
    <dgm:pt modelId="{43CCFFBE-86C1-46B2-BAF4-BAF53D0D6A0A}" type="pres">
      <dgm:prSet presAssocID="{5A7C58E6-A6ED-4F8D-8B1B-542EDC20527B}" presName="spacer" presStyleCnt="0"/>
      <dgm:spPr/>
    </dgm:pt>
    <dgm:pt modelId="{E4AA64E3-AA10-492E-9E30-B45FF80D5600}" type="pres">
      <dgm:prSet presAssocID="{846E7038-94AA-44CF-8436-542A30B4D7C8}" presName="parentText" presStyleLbl="node1" presStyleIdx="1" presStyleCnt="3">
        <dgm:presLayoutVars>
          <dgm:chMax val="0"/>
          <dgm:bulletEnabled val="1"/>
        </dgm:presLayoutVars>
      </dgm:prSet>
      <dgm:spPr/>
    </dgm:pt>
    <dgm:pt modelId="{F84BAA3E-580A-4E30-BA47-45B104079AB4}" type="pres">
      <dgm:prSet presAssocID="{A946C805-E456-4B43-96DD-EE210F78195E}" presName="spacer" presStyleCnt="0"/>
      <dgm:spPr/>
    </dgm:pt>
    <dgm:pt modelId="{23A3ECC8-D1B5-4401-9672-9142ECABE1FD}" type="pres">
      <dgm:prSet presAssocID="{D07445A1-0D6D-4129-A672-718A2E6E7319}" presName="parentText" presStyleLbl="node1" presStyleIdx="2" presStyleCnt="3">
        <dgm:presLayoutVars>
          <dgm:chMax val="0"/>
          <dgm:bulletEnabled val="1"/>
        </dgm:presLayoutVars>
      </dgm:prSet>
      <dgm:spPr/>
    </dgm:pt>
  </dgm:ptLst>
  <dgm:cxnLst>
    <dgm:cxn modelId="{B6029603-5508-44B7-B441-3028F700DF89}" srcId="{F6425923-C625-4510-B132-DF1B693802ED}" destId="{846E7038-94AA-44CF-8436-542A30B4D7C8}" srcOrd="1" destOrd="0" parTransId="{65809784-DD03-469D-9685-498ACEAF1EA3}" sibTransId="{A946C805-E456-4B43-96DD-EE210F78195E}"/>
    <dgm:cxn modelId="{950F2E0D-68AA-4EFF-BA6F-0C1BBCA6BDA1}" srcId="{F6425923-C625-4510-B132-DF1B693802ED}" destId="{C787A86C-9127-409A-B3A4-8CA312119B9B}" srcOrd="0" destOrd="0" parTransId="{78E4F0A2-E94B-4A1B-B73A-FFCC3CB07B22}" sibTransId="{5A7C58E6-A6ED-4F8D-8B1B-542EDC20527B}"/>
    <dgm:cxn modelId="{EE8FBA0F-511B-4367-A5DA-3FE2A07ACF71}" type="presOf" srcId="{C787A86C-9127-409A-B3A4-8CA312119B9B}" destId="{23ABAF84-EF30-46E0-A58B-9043B9BB611A}" srcOrd="0" destOrd="0" presId="urn:microsoft.com/office/officeart/2005/8/layout/vList2"/>
    <dgm:cxn modelId="{CCD8AC8D-D1C2-404E-AA7B-E2EB8CA0ACFF}" type="presOf" srcId="{D07445A1-0D6D-4129-A672-718A2E6E7319}" destId="{23A3ECC8-D1B5-4401-9672-9142ECABE1FD}" srcOrd="0" destOrd="0" presId="urn:microsoft.com/office/officeart/2005/8/layout/vList2"/>
    <dgm:cxn modelId="{302692AA-D7D1-4239-9CAC-64DD2BF9BF8E}" type="presOf" srcId="{846E7038-94AA-44CF-8436-542A30B4D7C8}" destId="{E4AA64E3-AA10-492E-9E30-B45FF80D5600}" srcOrd="0" destOrd="0" presId="urn:microsoft.com/office/officeart/2005/8/layout/vList2"/>
    <dgm:cxn modelId="{9742F1C6-599A-426F-9AE5-E08EB5CC73E0}" type="presOf" srcId="{F6425923-C625-4510-B132-DF1B693802ED}" destId="{E50909D7-32F9-4935-8A3C-F5DC52EC28CD}" srcOrd="0" destOrd="0" presId="urn:microsoft.com/office/officeart/2005/8/layout/vList2"/>
    <dgm:cxn modelId="{D0FEE3E7-46FD-49E1-A3FA-01D0087F4619}" srcId="{F6425923-C625-4510-B132-DF1B693802ED}" destId="{D07445A1-0D6D-4129-A672-718A2E6E7319}" srcOrd="2" destOrd="0" parTransId="{599355AE-B541-4EE2-B849-B0575445A6DA}" sibTransId="{1B879C75-5552-44C4-9870-93392C322321}"/>
    <dgm:cxn modelId="{E0A61068-0F35-408B-9250-55C85C91ECCB}" type="presParOf" srcId="{E50909D7-32F9-4935-8A3C-F5DC52EC28CD}" destId="{23ABAF84-EF30-46E0-A58B-9043B9BB611A}" srcOrd="0" destOrd="0" presId="urn:microsoft.com/office/officeart/2005/8/layout/vList2"/>
    <dgm:cxn modelId="{E1030072-F228-44B4-AAC5-10ADF4A3E356}" type="presParOf" srcId="{E50909D7-32F9-4935-8A3C-F5DC52EC28CD}" destId="{43CCFFBE-86C1-46B2-BAF4-BAF53D0D6A0A}" srcOrd="1" destOrd="0" presId="urn:microsoft.com/office/officeart/2005/8/layout/vList2"/>
    <dgm:cxn modelId="{C413E561-6D1E-45CE-9626-1CC322E80FD3}" type="presParOf" srcId="{E50909D7-32F9-4935-8A3C-F5DC52EC28CD}" destId="{E4AA64E3-AA10-492E-9E30-B45FF80D5600}" srcOrd="2" destOrd="0" presId="urn:microsoft.com/office/officeart/2005/8/layout/vList2"/>
    <dgm:cxn modelId="{190CC375-22FD-4936-83CA-6D04EEE14032}" type="presParOf" srcId="{E50909D7-32F9-4935-8A3C-F5DC52EC28CD}" destId="{F84BAA3E-580A-4E30-BA47-45B104079AB4}" srcOrd="3" destOrd="0" presId="urn:microsoft.com/office/officeart/2005/8/layout/vList2"/>
    <dgm:cxn modelId="{FFC06BFC-16BE-4430-B9AF-43CC5A7A530D}" type="presParOf" srcId="{E50909D7-32F9-4935-8A3C-F5DC52EC28CD}" destId="{23A3ECC8-D1B5-4401-9672-9142ECABE1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a:gradFill rotWithShape="0">
          <a:gsLst>
            <a:gs pos="0">
              <a:srgbClr val="9BBB59">
                <a:hueOff val="0"/>
                <a:satOff val="0"/>
                <a:alphaOff val="0"/>
                <a:shade val="51000"/>
                <a:satMod val="130000"/>
                <a:lumMod val="59000"/>
              </a:srgbClr>
            </a:gs>
            <a:gs pos="80000">
              <a:srgbClr val="9BBB59">
                <a:hueOff val="0"/>
                <a:satOff val="0"/>
                <a:alphaOff val="0"/>
                <a:shade val="93000"/>
                <a:satMod val="130000"/>
                <a:lumMod val="86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rot lat="0" lon="0" rev="20400000"/>
          </a:lightRig>
        </a:scene3d>
        <a:sp3d prstMaterial="plastic">
          <a:bevelT w="3810000" h="2540000" prst="artDeco"/>
        </a:sp3d>
      </dgm:spPr>
      <dgm:t>
        <a:bodyPr/>
        <a:lstStyle/>
        <a:p>
          <a:pPr algn="ctr"/>
          <a:r>
            <a:rPr lang="vi-VN" sz="2400" b="1" dirty="0">
              <a:solidFill>
                <a:schemeClr val="bg1"/>
              </a:solidFill>
              <a:effectLst>
                <a:outerShdw blurRad="50800" dist="50800" algn="l" rotWithShape="0">
                  <a:prstClr val="black"/>
                </a:outerShdw>
              </a:effectLst>
              <a:latin typeface="Times New Roman" pitchFamily="18" charset="0"/>
              <a:ea typeface="+mn-ea"/>
              <a:cs typeface="Times New Roman" pitchFamily="18" charset="0"/>
            </a:rPr>
            <a:t>Đặc điểm</a:t>
          </a:r>
          <a:endParaRPr lang="en-US" sz="2400" b="1" dirty="0">
            <a:solidFill>
              <a:schemeClr val="bg1"/>
            </a:solidFill>
            <a:effectLst>
              <a:outerShdw blurRad="50800" dist="50800" algn="l" rotWithShape="0">
                <a:prstClr val="black"/>
              </a:outerShdw>
            </a:effectLst>
            <a:latin typeface="Times New Roman" pitchFamily="18" charset="0"/>
            <a:ea typeface="+mn-ea"/>
            <a:cs typeface="Times New Roman" pitchFamily="18" charset="0"/>
          </a:endParaRPr>
        </a:p>
      </dgm:t>
    </dgm:pt>
    <dgm:pt modelId="{5A4F46AA-E4C1-445D-9624-DD65ED159DF6}" type="parTrans" cxnId="{D7B4A36F-D968-436A-B72B-7BF8CB58E993}">
      <dgm:prSet/>
      <dgm:spPr/>
      <dgm:t>
        <a:bodyPr/>
        <a:lstStyle/>
        <a:p>
          <a:endParaRPr lang="en-US">
            <a:latin typeface="Times New Roman" pitchFamily="18" charset="0"/>
            <a:cs typeface="Times New Roman" pitchFamily="18" charset="0"/>
          </a:endParaRPr>
        </a:p>
      </dgm:t>
    </dgm:pt>
    <dgm:pt modelId="{3C1CB08C-C136-4ACA-86DE-2C0FA04B79F1}" type="sibTrans" cxnId="{D7B4A36F-D968-436A-B72B-7BF8CB58E993}">
      <dgm:prSet/>
      <dgm:spPr/>
      <dgm:t>
        <a:bodyPr/>
        <a:lstStyle/>
        <a:p>
          <a:endParaRPr lang="en-US">
            <a:latin typeface="Times New Roman" pitchFamily="18" charset="0"/>
            <a:cs typeface="Times New Roman" pitchFamily="18" charset="0"/>
          </a:endParaRPr>
        </a:p>
      </dgm:t>
    </dgm:pt>
    <dgm:pt modelId="{7348FF48-6573-4347-B135-D8B86211BBA5}">
      <dgm:prSet phldrT="[Text]" custT="1"/>
      <dgm:spPr>
        <a:xfrm>
          <a:off x="3074003" y="1211"/>
          <a:ext cx="1319592" cy="1319592"/>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b="1" dirty="0">
            <a:solidFill>
              <a:sysClr val="window" lastClr="FFFFFF"/>
            </a:solidFill>
            <a:latin typeface="Times New Roman" pitchFamily="18" charset="0"/>
            <a:ea typeface="+mn-ea"/>
            <a:cs typeface="Times New Roman" pitchFamily="18" charset="0"/>
          </a:endParaRPr>
        </a:p>
      </dgm:t>
    </dgm:pt>
    <dgm:pt modelId="{376B1D05-569D-493A-AB3E-4890D54B522F}" type="parTrans" cxnId="{8422202C-E9DB-4C7C-93DB-26096FCFE0EF}">
      <dgm:prSet/>
      <dgm:spPr/>
      <dgm:t>
        <a:bodyPr/>
        <a:lstStyle/>
        <a:p>
          <a:endParaRPr lang="en-US">
            <a:latin typeface="Times New Roman" pitchFamily="18" charset="0"/>
            <a:cs typeface="Times New Roman" pitchFamily="18" charset="0"/>
          </a:endParaRPr>
        </a:p>
      </dgm:t>
    </dgm:pt>
    <dgm:pt modelId="{7509A90B-9C0C-46C2-89C2-BC49D304A4D7}" type="sibTrans" cxnId="{8422202C-E9DB-4C7C-93DB-26096FCFE0EF}">
      <dgm:prSet/>
      <dgm:spPr>
        <a:xfrm>
          <a:off x="1684283" y="613502"/>
          <a:ext cx="4099032" cy="4099032"/>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309EC081-C14F-4365-AB5E-77C8177ED14E}">
      <dgm:prSet phldrT="[Text]" custT="1"/>
      <dgm:spPr>
        <a:xfrm>
          <a:off x="4978029" y="1384567"/>
          <a:ext cx="1319592" cy="1319592"/>
        </a:xfr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b="1" dirty="0">
            <a:solidFill>
              <a:sysClr val="window" lastClr="FFFFFF"/>
            </a:solidFill>
            <a:latin typeface="Times New Roman" pitchFamily="18" charset="0"/>
            <a:ea typeface="+mn-ea"/>
            <a:cs typeface="Times New Roman" pitchFamily="18" charset="0"/>
          </a:endParaRPr>
        </a:p>
      </dgm:t>
    </dgm:pt>
    <dgm:pt modelId="{DFFC468D-66D5-4E43-90B9-00B9C5E877F8}" type="parTrans" cxnId="{DCC83300-AAEF-4717-882A-4DE3459B07BB}">
      <dgm:prSet/>
      <dgm:spPr/>
      <dgm:t>
        <a:bodyPr/>
        <a:lstStyle/>
        <a:p>
          <a:endParaRPr lang="en-US">
            <a:latin typeface="Times New Roman" pitchFamily="18" charset="0"/>
            <a:cs typeface="Times New Roman" pitchFamily="18" charset="0"/>
          </a:endParaRPr>
        </a:p>
      </dgm:t>
    </dgm:pt>
    <dgm:pt modelId="{068F367B-FE5B-4CF0-AB68-9BB59907461F}" type="sibTrans" cxnId="{DCC83300-AAEF-4717-882A-4DE3459B07BB}">
      <dgm:prSet/>
      <dgm:spPr>
        <a:xfrm>
          <a:off x="1684283" y="613502"/>
          <a:ext cx="4099032" cy="4099032"/>
        </a:xfr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E5F65EE9-4861-48C0-B22F-FF8A3CAD33D7}">
      <dgm:prSet phldrT="[Text]" custT="1"/>
      <dgm:spPr>
        <a:xfrm>
          <a:off x="4250756" y="3622883"/>
          <a:ext cx="1319592" cy="1319592"/>
        </a:xfr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solidFill>
              <a:sysClr val="window" lastClr="FFFFFF"/>
            </a:solidFill>
            <a:latin typeface="Times New Roman" pitchFamily="18" charset="0"/>
            <a:ea typeface="+mn-ea"/>
            <a:cs typeface="Times New Roman" pitchFamily="18" charset="0"/>
          </a:endParaRPr>
        </a:p>
      </dgm:t>
    </dgm:pt>
    <dgm:pt modelId="{4FA9561C-4ACD-4E03-A8B2-132F4717A5BB}" type="parTrans" cxnId="{C61AB2F8-DA48-4F4D-82E6-C16D7775BB8C}">
      <dgm:prSet/>
      <dgm:spPr/>
      <dgm:t>
        <a:bodyPr/>
        <a:lstStyle/>
        <a:p>
          <a:endParaRPr lang="en-US">
            <a:latin typeface="Times New Roman" pitchFamily="18" charset="0"/>
            <a:cs typeface="Times New Roman" pitchFamily="18" charset="0"/>
          </a:endParaRPr>
        </a:p>
      </dgm:t>
    </dgm:pt>
    <dgm:pt modelId="{D7319E4B-CB1C-4928-8C05-382E9C35EC3D}" type="sibTrans" cxnId="{C61AB2F8-DA48-4F4D-82E6-C16D7775BB8C}">
      <dgm:prSet/>
      <dgm:spPr>
        <a:xfrm>
          <a:off x="1684283" y="613502"/>
          <a:ext cx="4099032" cy="4099032"/>
        </a:xfr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EB8E0D4E-3DBD-4F10-88D0-285F11854C32}">
      <dgm:prSet phldrT="[Text]" custT="1"/>
      <dgm:spPr>
        <a:xfrm>
          <a:off x="1897251" y="3622883"/>
          <a:ext cx="1319592" cy="1319592"/>
        </a:xfr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a:latin typeface="Times New Roman" panose="02020603050405020304" pitchFamily="18" charset="0"/>
              <a:cs typeface="Times New Roman" panose="02020603050405020304" pitchFamily="18" charset="0"/>
            </a:rPr>
            <a:t>Pha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trộn</a:t>
          </a:r>
          <a:endParaRPr lang="en-US" sz="2400" dirty="0">
            <a:solidFill>
              <a:sysClr val="window" lastClr="FFFFFF"/>
            </a:solidFill>
            <a:latin typeface="Times New Roman" pitchFamily="18" charset="0"/>
            <a:ea typeface="+mn-ea"/>
            <a:cs typeface="Times New Roman" pitchFamily="18" charset="0"/>
          </a:endParaRPr>
        </a:p>
      </dgm:t>
    </dgm:pt>
    <dgm:pt modelId="{4920267B-0BBB-409E-A38E-E400901F5874}" type="parTrans" cxnId="{376A158E-4F66-4D4B-B492-561FC073C612}">
      <dgm:prSet/>
      <dgm:spPr/>
      <dgm:t>
        <a:bodyPr/>
        <a:lstStyle/>
        <a:p>
          <a:endParaRPr lang="en-US">
            <a:latin typeface="Times New Roman" pitchFamily="18" charset="0"/>
            <a:cs typeface="Times New Roman" pitchFamily="18" charset="0"/>
          </a:endParaRPr>
        </a:p>
      </dgm:t>
    </dgm:pt>
    <dgm:pt modelId="{30DE4276-D14B-4A34-9A55-D04CAB5D0A1D}" type="sibTrans" cxnId="{376A158E-4F66-4D4B-B492-561FC073C612}">
      <dgm:prSet/>
      <dgm:spPr>
        <a:xfrm>
          <a:off x="1684283" y="613502"/>
          <a:ext cx="4099032" cy="4099032"/>
        </a:xfr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8B3CD89D-A6CB-4EC4-B534-24E69E8D9AFB}">
      <dgm:prSet phldrT="[Text]" custT="1"/>
      <dgm:spPr>
        <a:xfrm>
          <a:off x="1169978" y="1384567"/>
          <a:ext cx="1319592" cy="1319592"/>
        </a:xfr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a:latin typeface="Times New Roman" panose="02020603050405020304" pitchFamily="18" charset="0"/>
              <a:cs typeface="Times New Roman" panose="02020603050405020304" pitchFamily="18" charset="0"/>
            </a:rPr>
            <a:t>Giữ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solidFill>
              <a:sysClr val="window" lastClr="FFFFFF"/>
            </a:solidFill>
            <a:latin typeface="Times New Roman" pitchFamily="18" charset="0"/>
            <a:ea typeface="+mn-ea"/>
            <a:cs typeface="Times New Roman" pitchFamily="18" charset="0"/>
          </a:endParaRPr>
        </a:p>
      </dgm:t>
    </dgm:pt>
    <dgm:pt modelId="{875AEC72-E904-4CC3-BD90-C6A7F8A169FF}" type="parTrans" cxnId="{B8BBE044-537D-49B2-8FED-6D3D6D3C5F52}">
      <dgm:prSet/>
      <dgm:spPr/>
      <dgm:t>
        <a:bodyPr/>
        <a:lstStyle/>
        <a:p>
          <a:endParaRPr lang="en-US">
            <a:latin typeface="Times New Roman" pitchFamily="18" charset="0"/>
            <a:cs typeface="Times New Roman" pitchFamily="18" charset="0"/>
          </a:endParaRPr>
        </a:p>
      </dgm:t>
    </dgm:pt>
    <dgm:pt modelId="{3F8D821A-6D43-4398-A034-5D68210854A5}" type="sibTrans" cxnId="{B8BBE044-537D-49B2-8FED-6D3D6D3C5F52}">
      <dgm:prSet/>
      <dgm:spPr>
        <a:xfrm>
          <a:off x="1684283" y="613502"/>
          <a:ext cx="4099032" cy="4099032"/>
        </a:xfr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DC406B86-3B9E-446B-8CDE-E6A19215F3C4}" type="pres">
      <dgm:prSet presAssocID="{513D702B-F7C7-4C9A-84C4-FA02C2CC7DCA}" presName="Name0" presStyleCnt="0">
        <dgm:presLayoutVars>
          <dgm:chMax val="1"/>
          <dgm:dir/>
          <dgm:animLvl val="ctr"/>
          <dgm:resizeHandles val="exact"/>
        </dgm:presLayoutVars>
      </dgm:prSet>
      <dgm:spPr/>
    </dgm:pt>
    <dgm:pt modelId="{A9662EB9-60EA-4C16-9ED6-E5ABAA1322BC}" type="pres">
      <dgm:prSet presAssocID="{0DAFD599-CFDC-4CB9-BB14-23138F35C917}" presName="centerShape" presStyleLbl="node0" presStyleIdx="0" presStyleCnt="1"/>
      <dgm:spPr>
        <a:xfrm>
          <a:off x="2791234" y="1720453"/>
          <a:ext cx="1885131" cy="1885131"/>
        </a:xfrm>
        <a:prstGeom prst="ellipse">
          <a:avLst/>
        </a:prstGeom>
      </dgm:spPr>
    </dgm:pt>
    <dgm:pt modelId="{D5A15665-17B6-49E8-92B9-7099824338D8}" type="pres">
      <dgm:prSet presAssocID="{7348FF48-6573-4347-B135-D8B86211BBA5}" presName="node" presStyleLbl="node1" presStyleIdx="0" presStyleCnt="5" custRadScaleRad="101817" custRadScaleInc="8511">
        <dgm:presLayoutVars>
          <dgm:bulletEnabled val="1"/>
        </dgm:presLayoutVars>
      </dgm:prSet>
      <dgm:spPr>
        <a:prstGeom prst="ellipse">
          <a:avLst/>
        </a:prstGeom>
      </dgm:spPr>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custLinFactNeighborX="-2040" custLinFactNeighborY="232"/>
      <dgm:spPr>
        <a:prstGeom prst="blockArc">
          <a:avLst>
            <a:gd name="adj1" fmla="val 16200000"/>
            <a:gd name="adj2" fmla="val 20520000"/>
            <a:gd name="adj3" fmla="val 4636"/>
          </a:avLst>
        </a:prstGeom>
      </dgm:spPr>
    </dgm:pt>
    <dgm:pt modelId="{B64E0E6B-77E2-4699-B495-8B12EF34308C}" type="pres">
      <dgm:prSet presAssocID="{309EC081-C14F-4365-AB5E-77C8177ED14E}" presName="node" presStyleLbl="node1" presStyleIdx="1" presStyleCnt="5">
        <dgm:presLayoutVars>
          <dgm:bulletEnabled val="1"/>
        </dgm:presLayoutVars>
      </dgm:prSet>
      <dgm:spPr>
        <a:prstGeom prst="ellipse">
          <a:avLst/>
        </a:prstGeom>
      </dgm:spPr>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a:prstGeom prst="blockArc">
          <a:avLst>
            <a:gd name="adj1" fmla="val 20520000"/>
            <a:gd name="adj2" fmla="val 3240000"/>
            <a:gd name="adj3" fmla="val 4636"/>
          </a:avLst>
        </a:prstGeom>
      </dgm:spPr>
    </dgm:pt>
    <dgm:pt modelId="{DDDFE6EF-7819-40FC-846A-FDB502042534}" type="pres">
      <dgm:prSet presAssocID="{E5F65EE9-4861-48C0-B22F-FF8A3CAD33D7}" presName="node" presStyleLbl="node1" presStyleIdx="2" presStyleCnt="5">
        <dgm:presLayoutVars>
          <dgm:bulletEnabled val="1"/>
        </dgm:presLayoutVars>
      </dgm:prSet>
      <dgm:spPr>
        <a:prstGeom prst="ellipse">
          <a:avLst/>
        </a:prstGeom>
      </dgm:spPr>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a:prstGeom prst="blockArc">
          <a:avLst>
            <a:gd name="adj1" fmla="val 3240000"/>
            <a:gd name="adj2" fmla="val 7560000"/>
            <a:gd name="adj3" fmla="val 4636"/>
          </a:avLst>
        </a:prstGeom>
      </dgm:spPr>
    </dgm:pt>
    <dgm:pt modelId="{247144F8-85B6-46BC-B6D4-FEEA2C3B90A4}" type="pres">
      <dgm:prSet presAssocID="{EB8E0D4E-3DBD-4F10-88D0-285F11854C32}" presName="node" presStyleLbl="node1" presStyleIdx="3" presStyleCnt="5">
        <dgm:presLayoutVars>
          <dgm:bulletEnabled val="1"/>
        </dgm:presLayoutVars>
      </dgm:prSet>
      <dgm:spPr>
        <a:prstGeom prst="ellipse">
          <a:avLst/>
        </a:prstGeom>
      </dgm:spPr>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a:prstGeom prst="blockArc">
          <a:avLst>
            <a:gd name="adj1" fmla="val 7560000"/>
            <a:gd name="adj2" fmla="val 11880000"/>
            <a:gd name="adj3" fmla="val 4636"/>
          </a:avLst>
        </a:prstGeom>
      </dgm:spPr>
    </dgm:pt>
    <dgm:pt modelId="{B65581A9-C36E-47EE-921E-AFA089CE7AF3}" type="pres">
      <dgm:prSet presAssocID="{8B3CD89D-A6CB-4EC4-B534-24E69E8D9AFB}" presName="node" presStyleLbl="node1" presStyleIdx="4" presStyleCnt="5">
        <dgm:presLayoutVars>
          <dgm:bulletEnabled val="1"/>
        </dgm:presLayoutVars>
      </dgm:prSet>
      <dgm:spPr>
        <a:prstGeom prst="ellipse">
          <a:avLst/>
        </a:prstGeom>
      </dgm:spPr>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a:prstGeom prst="blockArc">
          <a:avLst>
            <a:gd name="adj1" fmla="val 11880000"/>
            <a:gd name="adj2" fmla="val 16200000"/>
            <a:gd name="adj3" fmla="val 4636"/>
          </a:avLst>
        </a:prstGeom>
      </dgm:spPr>
    </dgm:pt>
  </dgm:ptLst>
  <dgm:cxnLst>
    <dgm:cxn modelId="{DCC83300-AAEF-4717-882A-4DE3459B07BB}" srcId="{0DAFD599-CFDC-4CB9-BB14-23138F35C917}" destId="{309EC081-C14F-4365-AB5E-77C8177ED14E}" srcOrd="1" destOrd="0" parTransId="{DFFC468D-66D5-4E43-90B9-00B9C5E877F8}" sibTransId="{068F367B-FE5B-4CF0-AB68-9BB59907461F}"/>
    <dgm:cxn modelId="{9B6AAA10-E8A7-4F23-89F3-23FC08A63F05}" type="presOf" srcId="{8B3CD89D-A6CB-4EC4-B534-24E69E8D9AFB}" destId="{B65581A9-C36E-47EE-921E-AFA089CE7AF3}" srcOrd="0" destOrd="0" presId="urn:microsoft.com/office/officeart/2005/8/layout/radial6"/>
    <dgm:cxn modelId="{9F848329-8A24-4AF8-8935-D7E7D081CFAA}" type="presOf" srcId="{E5F65EE9-4861-48C0-B22F-FF8A3CAD33D7}" destId="{DDDFE6EF-7819-40FC-846A-FDB502042534}" srcOrd="0" destOrd="0" presId="urn:microsoft.com/office/officeart/2005/8/layout/radial6"/>
    <dgm:cxn modelId="{8422202C-E9DB-4C7C-93DB-26096FCFE0EF}" srcId="{0DAFD599-CFDC-4CB9-BB14-23138F35C917}" destId="{7348FF48-6573-4347-B135-D8B86211BBA5}" srcOrd="0" destOrd="0" parTransId="{376B1D05-569D-493A-AB3E-4890D54B522F}" sibTransId="{7509A90B-9C0C-46C2-89C2-BC49D304A4D7}"/>
    <dgm:cxn modelId="{B8BBE044-537D-49B2-8FED-6D3D6D3C5F52}" srcId="{0DAFD599-CFDC-4CB9-BB14-23138F35C917}" destId="{8B3CD89D-A6CB-4EC4-B534-24E69E8D9AFB}" srcOrd="4" destOrd="0" parTransId="{875AEC72-E904-4CC3-BD90-C6A7F8A169FF}" sibTransId="{3F8D821A-6D43-4398-A034-5D68210854A5}"/>
    <dgm:cxn modelId="{23B7786F-F753-4082-B585-2220D5146F43}" type="presOf" srcId="{30DE4276-D14B-4A34-9A55-D04CAB5D0A1D}" destId="{7E8F5CD5-2A03-4F00-A6B5-68327D392C01}" srcOrd="0" destOrd="0" presId="urn:microsoft.com/office/officeart/2005/8/layout/radial6"/>
    <dgm:cxn modelId="{D7B4A36F-D968-436A-B72B-7BF8CB58E993}" srcId="{513D702B-F7C7-4C9A-84C4-FA02C2CC7DCA}" destId="{0DAFD599-CFDC-4CB9-BB14-23138F35C917}" srcOrd="0" destOrd="0" parTransId="{5A4F46AA-E4C1-445D-9624-DD65ED159DF6}" sibTransId="{3C1CB08C-C136-4ACA-86DE-2C0FA04B79F1}"/>
    <dgm:cxn modelId="{E3A65D73-6B5D-425E-AECE-DDD556DF3408}" type="presOf" srcId="{7348FF48-6573-4347-B135-D8B86211BBA5}" destId="{D5A15665-17B6-49E8-92B9-7099824338D8}" srcOrd="0" destOrd="0" presId="urn:microsoft.com/office/officeart/2005/8/layout/radial6"/>
    <dgm:cxn modelId="{2259B354-2056-4CD7-8162-D54063B4C7BC}" type="presOf" srcId="{3F8D821A-6D43-4398-A034-5D68210854A5}" destId="{B294E69B-8B65-4C51-B271-3BDC92C54987}" srcOrd="0" destOrd="0" presId="urn:microsoft.com/office/officeart/2005/8/layout/radial6"/>
    <dgm:cxn modelId="{B515C67A-4870-4451-B8AA-B679AEFDC725}" type="presOf" srcId="{D7319E4B-CB1C-4928-8C05-382E9C35EC3D}" destId="{0B52176B-7794-406E-B61F-BDFD89FF563E}" srcOrd="0" destOrd="0" presId="urn:microsoft.com/office/officeart/2005/8/layout/radial6"/>
    <dgm:cxn modelId="{C30F457E-649C-4AFB-B309-C378673DEA7B}" type="presOf" srcId="{068F367B-FE5B-4CF0-AB68-9BB59907461F}" destId="{F063537D-A405-4A44-963C-29F186A5AC3B}" srcOrd="0" destOrd="0" presId="urn:microsoft.com/office/officeart/2005/8/layout/radial6"/>
    <dgm:cxn modelId="{5855D08D-15C4-4697-8695-280EAD563493}" type="presOf" srcId="{EB8E0D4E-3DBD-4F10-88D0-285F11854C32}" destId="{247144F8-85B6-46BC-B6D4-FEEA2C3B90A4}"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1283D19C-2074-4B0B-9294-C06EB01938F2}" type="presOf" srcId="{513D702B-F7C7-4C9A-84C4-FA02C2CC7DCA}" destId="{DC406B86-3B9E-446B-8CDE-E6A19215F3C4}" srcOrd="0" destOrd="0" presId="urn:microsoft.com/office/officeart/2005/8/layout/radial6"/>
    <dgm:cxn modelId="{F3485ED1-5BDE-4048-B05F-ED2EBDC0BF18}" type="presOf" srcId="{309EC081-C14F-4365-AB5E-77C8177ED14E}" destId="{B64E0E6B-77E2-4699-B495-8B12EF34308C}" srcOrd="0" destOrd="0" presId="urn:microsoft.com/office/officeart/2005/8/layout/radial6"/>
    <dgm:cxn modelId="{094D70DE-C778-4D69-A7FA-9B0B265A0FE6}" type="presOf" srcId="{0DAFD599-CFDC-4CB9-BB14-23138F35C917}" destId="{A9662EB9-60EA-4C16-9ED6-E5ABAA1322BC}" srcOrd="0" destOrd="0" presId="urn:microsoft.com/office/officeart/2005/8/layout/radial6"/>
    <dgm:cxn modelId="{53E0E3E2-FDC3-4CA7-A23A-490B55E2D341}" type="presOf" srcId="{7509A90B-9C0C-46C2-89C2-BC49D304A4D7}" destId="{8228FF21-17F5-4FE6-8274-4BE6E55F78CA}" srcOrd="0" destOrd="0" presId="urn:microsoft.com/office/officeart/2005/8/layout/radial6"/>
    <dgm:cxn modelId="{C61AB2F8-DA48-4F4D-82E6-C16D7775BB8C}" srcId="{0DAFD599-CFDC-4CB9-BB14-23138F35C917}" destId="{E5F65EE9-4861-48C0-B22F-FF8A3CAD33D7}" srcOrd="2" destOrd="0" parTransId="{4FA9561C-4ACD-4E03-A8B2-132F4717A5BB}" sibTransId="{D7319E4B-CB1C-4928-8C05-382E9C35EC3D}"/>
    <dgm:cxn modelId="{B3FACFA0-DE92-4B9F-86A7-FC71A57A8A4B}" type="presParOf" srcId="{DC406B86-3B9E-446B-8CDE-E6A19215F3C4}" destId="{A9662EB9-60EA-4C16-9ED6-E5ABAA1322BC}" srcOrd="0" destOrd="0" presId="urn:microsoft.com/office/officeart/2005/8/layout/radial6"/>
    <dgm:cxn modelId="{885A12F5-34A8-47C3-9702-3C1CE25A3CD2}" type="presParOf" srcId="{DC406B86-3B9E-446B-8CDE-E6A19215F3C4}" destId="{D5A15665-17B6-49E8-92B9-7099824338D8}" srcOrd="1" destOrd="0" presId="urn:microsoft.com/office/officeart/2005/8/layout/radial6"/>
    <dgm:cxn modelId="{D9ACB939-1D03-4854-8831-4E17308FC06A}" type="presParOf" srcId="{DC406B86-3B9E-446B-8CDE-E6A19215F3C4}" destId="{92E387FB-8FA6-4DBF-ABE9-F87F43C188DC}" srcOrd="2" destOrd="0" presId="urn:microsoft.com/office/officeart/2005/8/layout/radial6"/>
    <dgm:cxn modelId="{931B0606-4B49-450C-8F6B-C1C8C5D66261}" type="presParOf" srcId="{DC406B86-3B9E-446B-8CDE-E6A19215F3C4}" destId="{8228FF21-17F5-4FE6-8274-4BE6E55F78CA}" srcOrd="3" destOrd="0" presId="urn:microsoft.com/office/officeart/2005/8/layout/radial6"/>
    <dgm:cxn modelId="{4EB1A253-1959-4E3E-909E-D6C7280739AA}" type="presParOf" srcId="{DC406B86-3B9E-446B-8CDE-E6A19215F3C4}" destId="{B64E0E6B-77E2-4699-B495-8B12EF34308C}" srcOrd="4" destOrd="0" presId="urn:microsoft.com/office/officeart/2005/8/layout/radial6"/>
    <dgm:cxn modelId="{6BD61778-9FB5-4E1B-8008-2184E2DAF6C3}" type="presParOf" srcId="{DC406B86-3B9E-446B-8CDE-E6A19215F3C4}" destId="{F0053EC4-2CA6-46D2-8AA1-97444EA20C47}" srcOrd="5" destOrd="0" presId="urn:microsoft.com/office/officeart/2005/8/layout/radial6"/>
    <dgm:cxn modelId="{7C94A687-A31B-4406-8AC1-932FC4DF735F}" type="presParOf" srcId="{DC406B86-3B9E-446B-8CDE-E6A19215F3C4}" destId="{F063537D-A405-4A44-963C-29F186A5AC3B}" srcOrd="6" destOrd="0" presId="urn:microsoft.com/office/officeart/2005/8/layout/radial6"/>
    <dgm:cxn modelId="{2A61867B-EAC8-479F-A8C4-84780CD983F3}" type="presParOf" srcId="{DC406B86-3B9E-446B-8CDE-E6A19215F3C4}" destId="{DDDFE6EF-7819-40FC-846A-FDB502042534}" srcOrd="7" destOrd="0" presId="urn:microsoft.com/office/officeart/2005/8/layout/radial6"/>
    <dgm:cxn modelId="{ACADED0A-7759-4BD4-BA28-D03DC49B57D1}" type="presParOf" srcId="{DC406B86-3B9E-446B-8CDE-E6A19215F3C4}" destId="{A953FD81-F9A3-406B-9200-750F1C1A5843}" srcOrd="8" destOrd="0" presId="urn:microsoft.com/office/officeart/2005/8/layout/radial6"/>
    <dgm:cxn modelId="{1F66D2E2-3A76-44EF-8B39-EC24BB0A8C29}" type="presParOf" srcId="{DC406B86-3B9E-446B-8CDE-E6A19215F3C4}" destId="{0B52176B-7794-406E-B61F-BDFD89FF563E}" srcOrd="9" destOrd="0" presId="urn:microsoft.com/office/officeart/2005/8/layout/radial6"/>
    <dgm:cxn modelId="{9955BE29-E091-4C64-A849-4D4E3277A960}" type="presParOf" srcId="{DC406B86-3B9E-446B-8CDE-E6A19215F3C4}" destId="{247144F8-85B6-46BC-B6D4-FEEA2C3B90A4}" srcOrd="10" destOrd="0" presId="urn:microsoft.com/office/officeart/2005/8/layout/radial6"/>
    <dgm:cxn modelId="{6F25CB31-F3A0-4006-A555-DBA210169C5F}" type="presParOf" srcId="{DC406B86-3B9E-446B-8CDE-E6A19215F3C4}" destId="{C83CE005-78A6-43C3-95C4-003271035F2A}" srcOrd="11" destOrd="0" presId="urn:microsoft.com/office/officeart/2005/8/layout/radial6"/>
    <dgm:cxn modelId="{473DD781-15EC-4027-B0BA-5D310552AB24}" type="presParOf" srcId="{DC406B86-3B9E-446B-8CDE-E6A19215F3C4}" destId="{7E8F5CD5-2A03-4F00-A6B5-68327D392C01}" srcOrd="12" destOrd="0" presId="urn:microsoft.com/office/officeart/2005/8/layout/radial6"/>
    <dgm:cxn modelId="{68F68A8E-6DF5-4AF6-9AFD-5517A10C7FB7}" type="presParOf" srcId="{DC406B86-3B9E-446B-8CDE-E6A19215F3C4}" destId="{B65581A9-C36E-47EE-921E-AFA089CE7AF3}" srcOrd="13" destOrd="0" presId="urn:microsoft.com/office/officeart/2005/8/layout/radial6"/>
    <dgm:cxn modelId="{57BD5E11-F5AF-42D2-93BA-166E9A9A7C6A}" type="presParOf" srcId="{DC406B86-3B9E-446B-8CDE-E6A19215F3C4}" destId="{AEE5C71D-EB7C-4B9E-B59C-3221F5F82B42}" srcOrd="14" destOrd="0" presId="urn:microsoft.com/office/officeart/2005/8/layout/radial6"/>
    <dgm:cxn modelId="{11211332-36DF-40FD-927E-A9234F820FCF}"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1B606A-CAAF-47F3-A5AE-4E84B5F049E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3BF5CA-6122-40D3-920B-0720595909B4}">
      <dgm:prSet phldrT="[Text]" custT="1"/>
      <dgm:spPr/>
      <dgm:t>
        <a:bodyPr/>
        <a:lstStyle/>
        <a:p>
          <a:r>
            <a:rPr lang="en-US" sz="2000" dirty="0" err="1">
              <a:solidFill>
                <a:schemeClr val="tx1"/>
              </a:solidFill>
              <a:latin typeface="Times New Roman" panose="02020603050405020304" pitchFamily="18" charset="0"/>
              <a:cs typeface="Times New Roman" panose="02020603050405020304" pitchFamily="18" charset="0"/>
            </a:rPr>
            <a:t>Đều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nguồn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endParaRPr lang="en-US" sz="2000" dirty="0">
            <a:solidFill>
              <a:schemeClr val="tx1"/>
            </a:solidFill>
            <a:latin typeface="Times New Roman" panose="02020603050405020304" pitchFamily="18" charset="0"/>
            <a:cs typeface="Times New Roman" panose="02020603050405020304" pitchFamily="18" charset="0"/>
          </a:endParaRPr>
        </a:p>
      </dgm:t>
    </dgm:pt>
    <dgm:pt modelId="{FA4F9747-F0B2-45E5-A28B-65E1E21AEA43}" type="parTrans" cxnId="{152D9F0E-0DE0-4004-A2D3-87B01F615ADF}">
      <dgm:prSet/>
      <dgm:spPr/>
      <dgm:t>
        <a:bodyPr/>
        <a:lstStyle/>
        <a:p>
          <a:endParaRPr lang="en-US"/>
        </a:p>
      </dgm:t>
    </dgm:pt>
    <dgm:pt modelId="{A0FFA01E-037F-49DC-AE09-E49935B20BFB}" type="sibTrans" cxnId="{152D9F0E-0DE0-4004-A2D3-87B01F615ADF}">
      <dgm:prSet/>
      <dgm:spPr/>
      <dgm:t>
        <a:bodyPr/>
        <a:lstStyle/>
        <a:p>
          <a:endParaRPr lang="en-US"/>
        </a:p>
      </dgm:t>
    </dgm:pt>
    <dgm:pt modelId="{2210BC2E-1CB1-4A57-AD7D-397AB39351DF}">
      <dgm:prSet phldrT="[Text]" custT="1"/>
      <dgm:spPr/>
      <dgm:t>
        <a:bodyPr/>
        <a:lstStyle/>
        <a:p>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cộng</a:t>
          </a:r>
          <a:endParaRPr lang="en-US" sz="2000" dirty="0">
            <a:solidFill>
              <a:schemeClr val="tx1"/>
            </a:solidFill>
            <a:latin typeface="Times New Roman" panose="02020603050405020304" pitchFamily="18" charset="0"/>
            <a:cs typeface="Times New Roman" panose="02020603050405020304" pitchFamily="18" charset="0"/>
          </a:endParaRPr>
        </a:p>
      </dgm:t>
    </dgm:pt>
    <dgm:pt modelId="{96F2697F-6BA8-4C72-8763-F8576587C86F}" type="parTrans" cxnId="{3A77A140-8B60-4326-ADCC-477E768E8DD2}">
      <dgm:prSet/>
      <dgm:spPr/>
      <dgm:t>
        <a:bodyPr/>
        <a:lstStyle/>
        <a:p>
          <a:endParaRPr lang="en-US" sz="2000">
            <a:latin typeface="Times New Roman" panose="02020603050405020304" pitchFamily="18" charset="0"/>
            <a:cs typeface="Times New Roman" panose="02020603050405020304" pitchFamily="18" charset="0"/>
          </a:endParaRPr>
        </a:p>
      </dgm:t>
    </dgm:pt>
    <dgm:pt modelId="{A5B52B88-CC20-431D-A7F0-81205BA1499B}" type="sibTrans" cxnId="{3A77A140-8B60-4326-ADCC-477E768E8DD2}">
      <dgm:prSet/>
      <dgm:spPr/>
      <dgm:t>
        <a:bodyPr/>
        <a:lstStyle/>
        <a:p>
          <a:endParaRPr lang="en-US"/>
        </a:p>
      </dgm:t>
    </dgm:pt>
    <dgm:pt modelId="{F58A4A1C-7AF5-4A9B-BB04-BB006A150756}">
      <dgm:prSet phldrT="[Text]" custT="1"/>
      <dgm:spPr/>
      <dgm:t>
        <a:bodyPr/>
        <a:lstStyle/>
        <a:p>
          <a:r>
            <a:rPr lang="en-US" sz="2000" dirty="0" err="1">
              <a:solidFill>
                <a:schemeClr val="tx1"/>
              </a:solidFill>
              <a:latin typeface="Times New Roman" panose="02020603050405020304" pitchFamily="18" charset="0"/>
              <a:cs typeface="Times New Roman" panose="02020603050405020304" pitchFamily="18" charset="0"/>
            </a:rPr>
            <a:t>Nguồn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endParaRPr lang="en-US" sz="2000" dirty="0">
            <a:solidFill>
              <a:schemeClr val="tx1"/>
            </a:solidFill>
            <a:latin typeface="Times New Roman" panose="02020603050405020304" pitchFamily="18" charset="0"/>
            <a:cs typeface="Times New Roman" panose="02020603050405020304" pitchFamily="18" charset="0"/>
          </a:endParaRPr>
        </a:p>
      </dgm:t>
    </dgm:pt>
    <dgm:pt modelId="{083E6BF8-D2F7-4CED-A1A2-BE0C47E6499F}" type="sibTrans" cxnId="{A80482A9-F2DB-4F61-A329-4B5ECB234209}">
      <dgm:prSet/>
      <dgm:spPr/>
      <dgm:t>
        <a:bodyPr/>
        <a:lstStyle/>
        <a:p>
          <a:endParaRPr lang="en-US"/>
        </a:p>
      </dgm:t>
    </dgm:pt>
    <dgm:pt modelId="{FB76A8D4-747A-4EE4-A2FC-7D2DB8A6C8E8}" type="parTrans" cxnId="{A80482A9-F2DB-4F61-A329-4B5ECB234209}">
      <dgm:prSet/>
      <dgm:spPr/>
      <dgm:t>
        <a:bodyPr/>
        <a:lstStyle/>
        <a:p>
          <a:endParaRPr lang="en-US" sz="2000">
            <a:latin typeface="Times New Roman" panose="02020603050405020304" pitchFamily="18" charset="0"/>
            <a:cs typeface="Times New Roman" panose="02020603050405020304" pitchFamily="18" charset="0"/>
          </a:endParaRPr>
        </a:p>
      </dgm:t>
    </dgm:pt>
    <dgm:pt modelId="{1CBF0B3D-BADF-4033-B847-A299BF43193A}" type="pres">
      <dgm:prSet presAssocID="{DA1B606A-CAAF-47F3-A5AE-4E84B5F049EF}" presName="hierChild1" presStyleCnt="0">
        <dgm:presLayoutVars>
          <dgm:chPref val="1"/>
          <dgm:dir/>
          <dgm:animOne val="branch"/>
          <dgm:animLvl val="lvl"/>
          <dgm:resizeHandles/>
        </dgm:presLayoutVars>
      </dgm:prSet>
      <dgm:spPr/>
    </dgm:pt>
    <dgm:pt modelId="{563F3EF4-D899-4F6D-99EF-BF31E6C03A3A}" type="pres">
      <dgm:prSet presAssocID="{D43BF5CA-6122-40D3-920B-0720595909B4}" presName="hierRoot1" presStyleCnt="0"/>
      <dgm:spPr/>
    </dgm:pt>
    <dgm:pt modelId="{CA402967-138F-4169-8BD7-D5095D288BAB}" type="pres">
      <dgm:prSet presAssocID="{D43BF5CA-6122-40D3-920B-0720595909B4}" presName="composite" presStyleCnt="0"/>
      <dgm:spPr/>
    </dgm:pt>
    <dgm:pt modelId="{466DBDE0-AAFF-485E-A71E-2F4B61AF4568}" type="pres">
      <dgm:prSet presAssocID="{D43BF5CA-6122-40D3-920B-0720595909B4}" presName="background" presStyleLbl="node0" presStyleIdx="0" presStyleCnt="1"/>
      <dgm:spPr/>
    </dgm:pt>
    <dgm:pt modelId="{FBF204B3-5A53-41F6-B09C-F9C5C3CE78E7}" type="pres">
      <dgm:prSet presAssocID="{D43BF5CA-6122-40D3-920B-0720595909B4}" presName="text" presStyleLbl="fgAcc0" presStyleIdx="0" presStyleCnt="1">
        <dgm:presLayoutVars>
          <dgm:chPref val="3"/>
        </dgm:presLayoutVars>
      </dgm:prSet>
      <dgm:spPr/>
    </dgm:pt>
    <dgm:pt modelId="{7CC35138-D5B9-4F24-870A-11FBF9A08E66}" type="pres">
      <dgm:prSet presAssocID="{D43BF5CA-6122-40D3-920B-0720595909B4}" presName="hierChild2" presStyleCnt="0"/>
      <dgm:spPr/>
    </dgm:pt>
    <dgm:pt modelId="{2EA39326-E7DC-454D-8D1E-654B31AB3F1C}" type="pres">
      <dgm:prSet presAssocID="{96F2697F-6BA8-4C72-8763-F8576587C86F}" presName="Name10" presStyleLbl="parChTrans1D2" presStyleIdx="0" presStyleCnt="2"/>
      <dgm:spPr/>
    </dgm:pt>
    <dgm:pt modelId="{9948E582-22B3-4B6C-829D-8BF7B1B275A5}" type="pres">
      <dgm:prSet presAssocID="{2210BC2E-1CB1-4A57-AD7D-397AB39351DF}" presName="hierRoot2" presStyleCnt="0"/>
      <dgm:spPr/>
    </dgm:pt>
    <dgm:pt modelId="{2B86F7F1-73E8-4D88-8564-472A7ED98377}" type="pres">
      <dgm:prSet presAssocID="{2210BC2E-1CB1-4A57-AD7D-397AB39351DF}" presName="composite2" presStyleCnt="0"/>
      <dgm:spPr/>
    </dgm:pt>
    <dgm:pt modelId="{93E1D2D6-B156-4EB3-AF80-728D2FEC94CD}" type="pres">
      <dgm:prSet presAssocID="{2210BC2E-1CB1-4A57-AD7D-397AB39351DF}" presName="background2" presStyleLbl="node2" presStyleIdx="0" presStyleCnt="2"/>
      <dgm:spPr/>
    </dgm:pt>
    <dgm:pt modelId="{B21A4AE6-AA3F-4B17-96CB-ACDB888B06E9}" type="pres">
      <dgm:prSet presAssocID="{2210BC2E-1CB1-4A57-AD7D-397AB39351DF}" presName="text2" presStyleLbl="fgAcc2" presStyleIdx="0" presStyleCnt="2">
        <dgm:presLayoutVars>
          <dgm:chPref val="3"/>
        </dgm:presLayoutVars>
      </dgm:prSet>
      <dgm:spPr/>
    </dgm:pt>
    <dgm:pt modelId="{05DEE6D2-BAC1-4F5B-AFC9-C60693BCE2CC}" type="pres">
      <dgm:prSet presAssocID="{2210BC2E-1CB1-4A57-AD7D-397AB39351DF}" presName="hierChild3" presStyleCnt="0"/>
      <dgm:spPr/>
    </dgm:pt>
    <dgm:pt modelId="{6AC86C9E-2096-4D5D-AC25-F8D87F6A723C}" type="pres">
      <dgm:prSet presAssocID="{FB76A8D4-747A-4EE4-A2FC-7D2DB8A6C8E8}" presName="Name10" presStyleLbl="parChTrans1D2" presStyleIdx="1" presStyleCnt="2"/>
      <dgm:spPr/>
    </dgm:pt>
    <dgm:pt modelId="{3C60F527-3D19-4FA9-87D7-83CBDE92DFC9}" type="pres">
      <dgm:prSet presAssocID="{F58A4A1C-7AF5-4A9B-BB04-BB006A150756}" presName="hierRoot2" presStyleCnt="0"/>
      <dgm:spPr/>
    </dgm:pt>
    <dgm:pt modelId="{78EFE885-21B8-449F-BEA0-B01791D62669}" type="pres">
      <dgm:prSet presAssocID="{F58A4A1C-7AF5-4A9B-BB04-BB006A150756}" presName="composite2" presStyleCnt="0"/>
      <dgm:spPr/>
    </dgm:pt>
    <dgm:pt modelId="{36D86C75-454E-47BB-92D6-BE09ACA2CF4A}" type="pres">
      <dgm:prSet presAssocID="{F58A4A1C-7AF5-4A9B-BB04-BB006A150756}" presName="background2" presStyleLbl="node2" presStyleIdx="1" presStyleCnt="2"/>
      <dgm:spPr/>
    </dgm:pt>
    <dgm:pt modelId="{967E0259-2F37-4B8F-955A-260749CDC756}" type="pres">
      <dgm:prSet presAssocID="{F58A4A1C-7AF5-4A9B-BB04-BB006A150756}" presName="text2" presStyleLbl="fgAcc2" presStyleIdx="1" presStyleCnt="2">
        <dgm:presLayoutVars>
          <dgm:chPref val="3"/>
        </dgm:presLayoutVars>
      </dgm:prSet>
      <dgm:spPr/>
    </dgm:pt>
    <dgm:pt modelId="{8D7C2D9D-9B08-484B-8180-3F5831F0E3BA}" type="pres">
      <dgm:prSet presAssocID="{F58A4A1C-7AF5-4A9B-BB04-BB006A150756}" presName="hierChild3" presStyleCnt="0"/>
      <dgm:spPr/>
    </dgm:pt>
  </dgm:ptLst>
  <dgm:cxnLst>
    <dgm:cxn modelId="{152D9F0E-0DE0-4004-A2D3-87B01F615ADF}" srcId="{DA1B606A-CAAF-47F3-A5AE-4E84B5F049EF}" destId="{D43BF5CA-6122-40D3-920B-0720595909B4}" srcOrd="0" destOrd="0" parTransId="{FA4F9747-F0B2-45E5-A28B-65E1E21AEA43}" sibTransId="{A0FFA01E-037F-49DC-AE09-E49935B20BFB}"/>
    <dgm:cxn modelId="{3A77A140-8B60-4326-ADCC-477E768E8DD2}" srcId="{D43BF5CA-6122-40D3-920B-0720595909B4}" destId="{2210BC2E-1CB1-4A57-AD7D-397AB39351DF}" srcOrd="0" destOrd="0" parTransId="{96F2697F-6BA8-4C72-8763-F8576587C86F}" sibTransId="{A5B52B88-CC20-431D-A7F0-81205BA1499B}"/>
    <dgm:cxn modelId="{1315BD45-89B9-402B-AC88-7957807ED4C9}" type="presOf" srcId="{D43BF5CA-6122-40D3-920B-0720595909B4}" destId="{FBF204B3-5A53-41F6-B09C-F9C5C3CE78E7}" srcOrd="0" destOrd="0" presId="urn:microsoft.com/office/officeart/2005/8/layout/hierarchy1"/>
    <dgm:cxn modelId="{DEA0C64B-9F76-4309-91A6-638B04B2A4E7}" type="presOf" srcId="{FB76A8D4-747A-4EE4-A2FC-7D2DB8A6C8E8}" destId="{6AC86C9E-2096-4D5D-AC25-F8D87F6A723C}" srcOrd="0" destOrd="0" presId="urn:microsoft.com/office/officeart/2005/8/layout/hierarchy1"/>
    <dgm:cxn modelId="{0320468C-A04F-40B5-BD6B-52168E9BBC55}" type="presOf" srcId="{F58A4A1C-7AF5-4A9B-BB04-BB006A150756}" destId="{967E0259-2F37-4B8F-955A-260749CDC756}" srcOrd="0" destOrd="0" presId="urn:microsoft.com/office/officeart/2005/8/layout/hierarchy1"/>
    <dgm:cxn modelId="{592F38A7-8FC1-49CE-B7C9-703B0F6BE9A6}" type="presOf" srcId="{DA1B606A-CAAF-47F3-A5AE-4E84B5F049EF}" destId="{1CBF0B3D-BADF-4033-B847-A299BF43193A}" srcOrd="0" destOrd="0" presId="urn:microsoft.com/office/officeart/2005/8/layout/hierarchy1"/>
    <dgm:cxn modelId="{A80482A9-F2DB-4F61-A329-4B5ECB234209}" srcId="{D43BF5CA-6122-40D3-920B-0720595909B4}" destId="{F58A4A1C-7AF5-4A9B-BB04-BB006A150756}" srcOrd="1" destOrd="0" parTransId="{FB76A8D4-747A-4EE4-A2FC-7D2DB8A6C8E8}" sibTransId="{083E6BF8-D2F7-4CED-A1A2-BE0C47E6499F}"/>
    <dgm:cxn modelId="{7CC8DFC5-1897-4B1C-A0E6-8966AFACA957}" type="presOf" srcId="{2210BC2E-1CB1-4A57-AD7D-397AB39351DF}" destId="{B21A4AE6-AA3F-4B17-96CB-ACDB888B06E9}" srcOrd="0" destOrd="0" presId="urn:microsoft.com/office/officeart/2005/8/layout/hierarchy1"/>
    <dgm:cxn modelId="{2CC794E6-D8EF-4F83-950A-CD1CC9EF7150}" type="presOf" srcId="{96F2697F-6BA8-4C72-8763-F8576587C86F}" destId="{2EA39326-E7DC-454D-8D1E-654B31AB3F1C}" srcOrd="0" destOrd="0" presId="urn:microsoft.com/office/officeart/2005/8/layout/hierarchy1"/>
    <dgm:cxn modelId="{13736643-66EA-43DB-933D-E032E2AB398D}" type="presParOf" srcId="{1CBF0B3D-BADF-4033-B847-A299BF43193A}" destId="{563F3EF4-D899-4F6D-99EF-BF31E6C03A3A}" srcOrd="0" destOrd="0" presId="urn:microsoft.com/office/officeart/2005/8/layout/hierarchy1"/>
    <dgm:cxn modelId="{ADF66597-534D-49AE-AC06-566AFD897790}" type="presParOf" srcId="{563F3EF4-D899-4F6D-99EF-BF31E6C03A3A}" destId="{CA402967-138F-4169-8BD7-D5095D288BAB}" srcOrd="0" destOrd="0" presId="urn:microsoft.com/office/officeart/2005/8/layout/hierarchy1"/>
    <dgm:cxn modelId="{B4F05525-1303-45A0-A7DA-ABC3EAD00652}" type="presParOf" srcId="{CA402967-138F-4169-8BD7-D5095D288BAB}" destId="{466DBDE0-AAFF-485E-A71E-2F4B61AF4568}" srcOrd="0" destOrd="0" presId="urn:microsoft.com/office/officeart/2005/8/layout/hierarchy1"/>
    <dgm:cxn modelId="{F6C6CF53-9D1A-4E07-9B92-61BECBA5D6ED}" type="presParOf" srcId="{CA402967-138F-4169-8BD7-D5095D288BAB}" destId="{FBF204B3-5A53-41F6-B09C-F9C5C3CE78E7}" srcOrd="1" destOrd="0" presId="urn:microsoft.com/office/officeart/2005/8/layout/hierarchy1"/>
    <dgm:cxn modelId="{01AD6603-783E-4FB8-BBB3-BE9B8CA012E4}" type="presParOf" srcId="{563F3EF4-D899-4F6D-99EF-BF31E6C03A3A}" destId="{7CC35138-D5B9-4F24-870A-11FBF9A08E66}" srcOrd="1" destOrd="0" presId="urn:microsoft.com/office/officeart/2005/8/layout/hierarchy1"/>
    <dgm:cxn modelId="{B2ED5156-94AD-42FE-BC05-4053529FA2A7}" type="presParOf" srcId="{7CC35138-D5B9-4F24-870A-11FBF9A08E66}" destId="{2EA39326-E7DC-454D-8D1E-654B31AB3F1C}" srcOrd="0" destOrd="0" presId="urn:microsoft.com/office/officeart/2005/8/layout/hierarchy1"/>
    <dgm:cxn modelId="{455D4515-DA22-4112-823D-18E0C9D51E09}" type="presParOf" srcId="{7CC35138-D5B9-4F24-870A-11FBF9A08E66}" destId="{9948E582-22B3-4B6C-829D-8BF7B1B275A5}" srcOrd="1" destOrd="0" presId="urn:microsoft.com/office/officeart/2005/8/layout/hierarchy1"/>
    <dgm:cxn modelId="{28B02E85-1C9B-4A9A-B8BA-856DD13325E6}" type="presParOf" srcId="{9948E582-22B3-4B6C-829D-8BF7B1B275A5}" destId="{2B86F7F1-73E8-4D88-8564-472A7ED98377}" srcOrd="0" destOrd="0" presId="urn:microsoft.com/office/officeart/2005/8/layout/hierarchy1"/>
    <dgm:cxn modelId="{60C60F33-DA27-4EC0-93C3-080700839461}" type="presParOf" srcId="{2B86F7F1-73E8-4D88-8564-472A7ED98377}" destId="{93E1D2D6-B156-4EB3-AF80-728D2FEC94CD}" srcOrd="0" destOrd="0" presId="urn:microsoft.com/office/officeart/2005/8/layout/hierarchy1"/>
    <dgm:cxn modelId="{DB9887C1-5985-4693-B839-ECFE8B43D866}" type="presParOf" srcId="{2B86F7F1-73E8-4D88-8564-472A7ED98377}" destId="{B21A4AE6-AA3F-4B17-96CB-ACDB888B06E9}" srcOrd="1" destOrd="0" presId="urn:microsoft.com/office/officeart/2005/8/layout/hierarchy1"/>
    <dgm:cxn modelId="{40E1A187-50DC-438F-8E0D-4D345585FDC1}" type="presParOf" srcId="{9948E582-22B3-4B6C-829D-8BF7B1B275A5}" destId="{05DEE6D2-BAC1-4F5B-AFC9-C60693BCE2CC}" srcOrd="1" destOrd="0" presId="urn:microsoft.com/office/officeart/2005/8/layout/hierarchy1"/>
    <dgm:cxn modelId="{FB84F26E-F941-43D7-8EEF-6279B47C5BC3}" type="presParOf" srcId="{7CC35138-D5B9-4F24-870A-11FBF9A08E66}" destId="{6AC86C9E-2096-4D5D-AC25-F8D87F6A723C}" srcOrd="2" destOrd="0" presId="urn:microsoft.com/office/officeart/2005/8/layout/hierarchy1"/>
    <dgm:cxn modelId="{94E06788-3FAB-456E-B0A6-A9FDF9059E21}" type="presParOf" srcId="{7CC35138-D5B9-4F24-870A-11FBF9A08E66}" destId="{3C60F527-3D19-4FA9-87D7-83CBDE92DFC9}" srcOrd="3" destOrd="0" presId="urn:microsoft.com/office/officeart/2005/8/layout/hierarchy1"/>
    <dgm:cxn modelId="{DC4E0E7C-909F-480E-B97B-0A78C3FCDE0F}" type="presParOf" srcId="{3C60F527-3D19-4FA9-87D7-83CBDE92DFC9}" destId="{78EFE885-21B8-449F-BEA0-B01791D62669}" srcOrd="0" destOrd="0" presId="urn:microsoft.com/office/officeart/2005/8/layout/hierarchy1"/>
    <dgm:cxn modelId="{23C9B7C3-C164-4EAF-BCDD-1583F9B56E6A}" type="presParOf" srcId="{78EFE885-21B8-449F-BEA0-B01791D62669}" destId="{36D86C75-454E-47BB-92D6-BE09ACA2CF4A}" srcOrd="0" destOrd="0" presId="urn:microsoft.com/office/officeart/2005/8/layout/hierarchy1"/>
    <dgm:cxn modelId="{0D920ED0-28AA-4968-B650-E742AF5719C7}" type="presParOf" srcId="{78EFE885-21B8-449F-BEA0-B01791D62669}" destId="{967E0259-2F37-4B8F-955A-260749CDC756}" srcOrd="1" destOrd="0" presId="urn:microsoft.com/office/officeart/2005/8/layout/hierarchy1"/>
    <dgm:cxn modelId="{89CA3BC6-F87A-41B9-9EDB-1C7B2964C638}" type="presParOf" srcId="{3C60F527-3D19-4FA9-87D7-83CBDE92DFC9}" destId="{8D7C2D9D-9B08-484B-8180-3F5831F0E3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040FF7-DC46-4188-86BC-34AF56888298}"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0A7C59D8-D7E6-4252-A0AD-E74314953381}">
      <dgm:prSet custT="1"/>
      <dgm:spPr/>
      <dgm:t>
        <a:bodyPr/>
        <a:lstStyle/>
        <a:p>
          <a:r>
            <a:rPr lang="vi-VN" sz="1800" dirty="0" err="1">
              <a:latin typeface="Times New Roman" panose="02020603050405020304" pitchFamily="18" charset="0"/>
              <a:cs typeface="Times New Roman" panose="02020603050405020304" pitchFamily="18" charset="0"/>
            </a:rPr>
            <a:t>Hệ</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thống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giấy</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phép</a:t>
          </a:r>
          <a:r>
            <a:rPr lang="vi-VN" sz="1800" dirty="0">
              <a:latin typeface="Times New Roman" panose="02020603050405020304" pitchFamily="18" charset="0"/>
              <a:cs typeface="Times New Roman" panose="02020603050405020304" pitchFamily="18" charset="0"/>
            </a:rPr>
            <a:t> tư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mở</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nguồn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gốc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từ</a:t>
          </a:r>
          <a:r>
            <a:rPr lang="vi-VN" sz="1800" dirty="0">
              <a:latin typeface="Times New Roman" panose="02020603050405020304" pitchFamily="18" charset="0"/>
              <a:cs typeface="Times New Roman" panose="02020603050405020304" pitchFamily="18" charset="0"/>
            </a:rPr>
            <a:t> nhu </a:t>
          </a:r>
          <a:r>
            <a:rPr lang="vi-VN" sz="1800" dirty="0" err="1">
              <a:latin typeface="Times New Roman" panose="02020603050405020304" pitchFamily="18" charset="0"/>
              <a:cs typeface="Times New Roman" panose="02020603050405020304" pitchFamily="18" charset="0"/>
            </a:rPr>
            <a:t>cầu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về</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các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tài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đi </a:t>
          </a:r>
          <a:r>
            <a:rPr lang="vi-VN" sz="1800" dirty="0" err="1">
              <a:latin typeface="Times New Roman" panose="02020603050405020304" pitchFamily="18" charset="0"/>
              <a:cs typeface="Times New Roman" panose="02020603050405020304" pitchFamily="18" charset="0"/>
            </a:rPr>
            <a:t>kèm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với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phần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mềm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tự</a:t>
          </a:r>
          <a:r>
            <a:rPr lang="vi-VN" sz="1800" dirty="0">
              <a:latin typeface="Times New Roman" panose="02020603050405020304" pitchFamily="18" charset="0"/>
              <a:cs typeface="Times New Roman" panose="02020603050405020304" pitchFamily="18" charset="0"/>
            </a:rPr>
            <a:t> do </a:t>
          </a:r>
          <a:r>
            <a:rPr lang="vi-VN" sz="1800" dirty="0" err="1">
              <a:latin typeface="Times New Roman" panose="02020603050405020304" pitchFamily="18" charset="0"/>
              <a:cs typeface="Times New Roman" panose="02020603050405020304" pitchFamily="18" charset="0"/>
            </a:rPr>
            <a:t>nguồn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mở</a:t>
          </a:r>
          <a:r>
            <a:rPr lang="vi-VN" sz="1800" dirty="0">
              <a:latin typeface="Times New Roman" panose="02020603050405020304" pitchFamily="18" charset="0"/>
              <a:cs typeface="Times New Roman" panose="02020603050405020304" pitchFamily="18" charset="0"/>
            </a:rPr>
            <a:t> (PMTDNM). </a:t>
          </a:r>
          <a:endParaRPr lang="en-US" sz="1800" dirty="0">
            <a:latin typeface="Times New Roman" panose="02020603050405020304" pitchFamily="18" charset="0"/>
            <a:cs typeface="Times New Roman" panose="02020603050405020304" pitchFamily="18" charset="0"/>
          </a:endParaRPr>
        </a:p>
      </dgm:t>
    </dgm:pt>
    <dgm:pt modelId="{3865CF63-523E-45F1-AEB8-BC0D3C9EF2EB}" type="parTrans" cxnId="{67E04DE2-9F64-4D5C-9B6F-8CE75943DF76}">
      <dgm:prSet/>
      <dgm:spPr/>
      <dgm:t>
        <a:bodyPr/>
        <a:lstStyle/>
        <a:p>
          <a:endParaRPr lang="en-US"/>
        </a:p>
      </dgm:t>
    </dgm:pt>
    <dgm:pt modelId="{95498BE9-2E4D-40D7-BF90-8DA1A2632407}" type="sibTrans" cxnId="{67E04DE2-9F64-4D5C-9B6F-8CE75943DF76}">
      <dgm:prSet/>
      <dgm:spPr/>
      <dgm:t>
        <a:bodyPr/>
        <a:lstStyle/>
        <a:p>
          <a:endParaRPr lang="en-US"/>
        </a:p>
      </dgm:t>
    </dgm:pt>
    <dgm:pt modelId="{8B5C188D-4BA5-4275-BF41-7167AC4A79FB}">
      <dgm:prSet custT="1"/>
      <dgm:spPr/>
      <dgm:t>
        <a:bodyPr/>
        <a:lstStyle/>
        <a:p>
          <a:r>
            <a:rPr lang="vi-VN" sz="1800" dirty="0" err="1">
              <a:latin typeface="Times New Roman" panose="02020603050405020304" pitchFamily="18" charset="0"/>
              <a:cs typeface="Times New Roman" panose="02020603050405020304" pitchFamily="18" charset="0"/>
            </a:rPr>
            <a:t>Người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sử</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dụng</a:t>
          </a:r>
          <a:r>
            <a:rPr lang="vi-VN" sz="1800" dirty="0">
              <a:latin typeface="Times New Roman" panose="02020603050405020304" pitchFamily="18" charset="0"/>
              <a:cs typeface="Times New Roman" panose="02020603050405020304" pitchFamily="18" charset="0"/>
            </a:rPr>
            <a:t> không </a:t>
          </a:r>
          <a:r>
            <a:rPr lang="vi-VN" sz="1800" dirty="0" err="1">
              <a:latin typeface="Times New Roman" panose="02020603050405020304" pitchFamily="18" charset="0"/>
              <a:cs typeface="Times New Roman" panose="02020603050405020304" pitchFamily="18" charset="0"/>
            </a:rPr>
            <a:t>thể</a:t>
          </a:r>
          <a:r>
            <a:rPr lang="vi-VN" sz="1800" dirty="0">
              <a:latin typeface="Times New Roman" panose="02020603050405020304" pitchFamily="18" charset="0"/>
              <a:cs typeface="Times New Roman" panose="02020603050405020304" pitchFamily="18" charset="0"/>
            </a:rPr>
            <a:t> khai </a:t>
          </a:r>
          <a:r>
            <a:rPr lang="vi-VN" sz="1800" dirty="0" err="1">
              <a:latin typeface="Times New Roman" panose="02020603050405020304" pitchFamily="18" charset="0"/>
              <a:cs typeface="Times New Roman" panose="02020603050405020304" pitchFamily="18" charset="0"/>
            </a:rPr>
            <a:t>thác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được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bất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kỳ</a:t>
          </a:r>
          <a:r>
            <a:rPr lang="vi-VN" sz="1800" dirty="0">
              <a:latin typeface="Times New Roman" panose="02020603050405020304" pitchFamily="18" charset="0"/>
              <a:cs typeface="Times New Roman" panose="02020603050405020304" pitchFamily="18" charset="0"/>
            </a:rPr>
            <a:t> chương </a:t>
          </a:r>
          <a:r>
            <a:rPr lang="vi-VN" sz="1800" dirty="0" err="1">
              <a:latin typeface="Times New Roman" panose="02020603050405020304" pitchFamily="18" charset="0"/>
              <a:cs typeface="Times New Roman" panose="02020603050405020304" pitchFamily="18" charset="0"/>
            </a:rPr>
            <a:t>trình</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phần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mềm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nào</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nếu</a:t>
          </a:r>
          <a:r>
            <a:rPr lang="vi-VN" sz="1800" dirty="0">
              <a:latin typeface="Times New Roman" panose="02020603050405020304" pitchFamily="18" charset="0"/>
              <a:cs typeface="Times New Roman" panose="02020603050405020304" pitchFamily="18" charset="0"/>
            </a:rPr>
            <a:t> không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các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tài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đi </a:t>
          </a:r>
          <a:r>
            <a:rPr lang="vi-VN" sz="1800" dirty="0" err="1">
              <a:latin typeface="Times New Roman" panose="02020603050405020304" pitchFamily="18" charset="0"/>
              <a:cs typeface="Times New Roman" panose="02020603050405020304" pitchFamily="18" charset="0"/>
            </a:rPr>
            <a:t>kèm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thường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tối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thiểu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là</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các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tài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hướng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dẫn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sử</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dụng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hướng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dẫn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cài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đặt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và</a:t>
          </a:r>
          <a:r>
            <a:rPr lang="vi-VN" sz="1800" dirty="0">
              <a:latin typeface="Times New Roman" panose="02020603050405020304" pitchFamily="18" charset="0"/>
              <a:cs typeface="Times New Roman" panose="02020603050405020304" pitchFamily="18" charset="0"/>
            </a:rPr>
            <a:t>/</a:t>
          </a:r>
          <a:r>
            <a:rPr lang="vi-VN" sz="1800" dirty="0" err="1">
              <a:latin typeface="Times New Roman" panose="02020603050405020304" pitchFamily="18" charset="0"/>
              <a:cs typeface="Times New Roman" panose="02020603050405020304" pitchFamily="18" charset="0"/>
            </a:rPr>
            <a:t>hoặc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thiết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lập</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hệ</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thống</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dgm:t>
    </dgm:pt>
    <dgm:pt modelId="{6BB799CE-6763-4BA3-9FED-E6EC958C1846}" type="parTrans" cxnId="{4CE0119A-63C5-4A42-A9B0-FFBAB6C7840A}">
      <dgm:prSet/>
      <dgm:spPr/>
      <dgm:t>
        <a:bodyPr/>
        <a:lstStyle/>
        <a:p>
          <a:endParaRPr lang="en-US"/>
        </a:p>
      </dgm:t>
    </dgm:pt>
    <dgm:pt modelId="{0D42EE6E-90D1-4997-86A9-C39791B9FB64}" type="sibTrans" cxnId="{4CE0119A-63C5-4A42-A9B0-FFBAB6C7840A}">
      <dgm:prSet/>
      <dgm:spPr/>
      <dgm:t>
        <a:bodyPr/>
        <a:lstStyle/>
        <a:p>
          <a:endParaRPr lang="en-US"/>
        </a:p>
      </dgm:t>
    </dgm:pt>
    <dgm:pt modelId="{54D530A2-878B-4754-9EE8-DD23F65E0B12}">
      <dgm:prSet custT="1"/>
      <dgm:spPr/>
      <dgm:t>
        <a:bodyPr/>
        <a:lstStyle/>
        <a:p>
          <a:r>
            <a:rPr lang="vi-VN" sz="1800" dirty="0">
              <a:latin typeface="Times New Roman" panose="02020603050405020304" pitchFamily="18" charset="0"/>
              <a:cs typeface="Times New Roman" panose="02020603050405020304" pitchFamily="18" charset="0"/>
            </a:rPr>
            <a:t>Theo </a:t>
          </a:r>
          <a:r>
            <a:rPr lang="vi-VN" sz="1800" dirty="0" err="1">
              <a:latin typeface="Times New Roman" panose="02020603050405020304" pitchFamily="18" charset="0"/>
              <a:cs typeface="Times New Roman" panose="02020603050405020304" pitchFamily="18" charset="0"/>
            </a:rPr>
            <a:t>luật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về</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sở</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hữu</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trí</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tuệ</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của</a:t>
          </a:r>
          <a:r>
            <a:rPr lang="vi-VN" sz="1800" dirty="0">
              <a:latin typeface="Times New Roman" panose="02020603050405020304" pitchFamily="18" charset="0"/>
              <a:cs typeface="Times New Roman" panose="02020603050405020304" pitchFamily="18" charset="0"/>
            </a:rPr>
            <a:t> Tây Ban Nha, chương </a:t>
          </a:r>
          <a:r>
            <a:rPr lang="vi-VN" sz="1800" dirty="0" err="1">
              <a:latin typeface="Times New Roman" panose="02020603050405020304" pitchFamily="18" charset="0"/>
              <a:cs typeface="Times New Roman" panose="02020603050405020304" pitchFamily="18" charset="0"/>
            </a:rPr>
            <a:t>trình</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phần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mềm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mức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độ</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tự</a:t>
          </a:r>
          <a:r>
            <a:rPr lang="vi-VN" sz="1800" dirty="0">
              <a:latin typeface="Times New Roman" panose="02020603050405020304" pitchFamily="18" charset="0"/>
              <a:cs typeface="Times New Roman" panose="02020603050405020304" pitchFamily="18" charset="0"/>
            </a:rPr>
            <a:t> do </a:t>
          </a:r>
          <a:r>
            <a:rPr lang="vi-VN" sz="1800" dirty="0" err="1">
              <a:latin typeface="Times New Roman" panose="02020603050405020304" pitchFamily="18" charset="0"/>
              <a:cs typeface="Times New Roman" panose="02020603050405020304" pitchFamily="18" charset="0"/>
            </a:rPr>
            <a:t>nào</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thì</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tài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liệu</a:t>
          </a:r>
          <a:r>
            <a:rPr lang="vi-VN" sz="1800" dirty="0">
              <a:latin typeface="Times New Roman" panose="02020603050405020304" pitchFamily="18" charset="0"/>
              <a:cs typeface="Times New Roman" panose="02020603050405020304" pitchFamily="18" charset="0"/>
            </a:rPr>
            <a:t> đi </a:t>
          </a:r>
          <a:r>
            <a:rPr lang="vi-VN" sz="1800" dirty="0" err="1">
              <a:latin typeface="Times New Roman" panose="02020603050405020304" pitchFamily="18" charset="0"/>
              <a:cs typeface="Times New Roman" panose="02020603050405020304" pitchFamily="18" charset="0"/>
            </a:rPr>
            <a:t>kèm</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với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nó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cần</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mức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độ</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tự</a:t>
          </a:r>
          <a:r>
            <a:rPr lang="vi-VN" sz="1800" dirty="0">
              <a:latin typeface="Times New Roman" panose="02020603050405020304" pitchFamily="18" charset="0"/>
              <a:cs typeface="Times New Roman" panose="02020603050405020304" pitchFamily="18" charset="0"/>
            </a:rPr>
            <a:t> do tương tự2</a:t>
          </a:r>
          <a:endParaRPr lang="en-US" sz="1800" dirty="0">
            <a:latin typeface="Times New Roman" panose="02020603050405020304" pitchFamily="18" charset="0"/>
            <a:cs typeface="Times New Roman" panose="02020603050405020304" pitchFamily="18" charset="0"/>
          </a:endParaRPr>
        </a:p>
      </dgm:t>
    </dgm:pt>
    <dgm:pt modelId="{7ECA6249-1F3C-4F1F-9FB3-AF3B8BD8A26C}" type="parTrans" cxnId="{DD23534F-1C00-41B2-84D5-E9913B8DAED0}">
      <dgm:prSet/>
      <dgm:spPr/>
      <dgm:t>
        <a:bodyPr/>
        <a:lstStyle/>
        <a:p>
          <a:endParaRPr lang="en-US"/>
        </a:p>
      </dgm:t>
    </dgm:pt>
    <dgm:pt modelId="{622BF0A5-53E1-4D60-AB6C-C1CA32E97CFF}" type="sibTrans" cxnId="{DD23534F-1C00-41B2-84D5-E9913B8DAED0}">
      <dgm:prSet/>
      <dgm:spPr/>
      <dgm:t>
        <a:bodyPr/>
        <a:lstStyle/>
        <a:p>
          <a:endParaRPr lang="en-US"/>
        </a:p>
      </dgm:t>
    </dgm:pt>
    <dgm:pt modelId="{2A27E7F8-5C18-4C8C-898C-D3F45833E64D}" type="pres">
      <dgm:prSet presAssocID="{8F040FF7-DC46-4188-86BC-34AF56888298}" presName="linear" presStyleCnt="0">
        <dgm:presLayoutVars>
          <dgm:animLvl val="lvl"/>
          <dgm:resizeHandles val="exact"/>
        </dgm:presLayoutVars>
      </dgm:prSet>
      <dgm:spPr/>
    </dgm:pt>
    <dgm:pt modelId="{DC65B678-A9C0-4841-9D2B-62B1ECB99A90}" type="pres">
      <dgm:prSet presAssocID="{0A7C59D8-D7E6-4252-A0AD-E74314953381}" presName="parentText" presStyleLbl="node1" presStyleIdx="0" presStyleCnt="3">
        <dgm:presLayoutVars>
          <dgm:chMax val="0"/>
          <dgm:bulletEnabled val="1"/>
        </dgm:presLayoutVars>
      </dgm:prSet>
      <dgm:spPr/>
    </dgm:pt>
    <dgm:pt modelId="{2250F9BB-4092-4649-B302-24DAEB23D8BC}" type="pres">
      <dgm:prSet presAssocID="{95498BE9-2E4D-40D7-BF90-8DA1A2632407}" presName="spacer" presStyleCnt="0"/>
      <dgm:spPr/>
    </dgm:pt>
    <dgm:pt modelId="{D56BFCE7-0D89-435E-B8D8-B5DC4DBFEA46}" type="pres">
      <dgm:prSet presAssocID="{8B5C188D-4BA5-4275-BF41-7167AC4A79FB}" presName="parentText" presStyleLbl="node1" presStyleIdx="1" presStyleCnt="3">
        <dgm:presLayoutVars>
          <dgm:chMax val="0"/>
          <dgm:bulletEnabled val="1"/>
        </dgm:presLayoutVars>
      </dgm:prSet>
      <dgm:spPr/>
    </dgm:pt>
    <dgm:pt modelId="{7AD6742D-28AB-45C2-BEB4-1734D7A39637}" type="pres">
      <dgm:prSet presAssocID="{0D42EE6E-90D1-4997-86A9-C39791B9FB64}" presName="spacer" presStyleCnt="0"/>
      <dgm:spPr/>
    </dgm:pt>
    <dgm:pt modelId="{0660402E-B87B-4C98-86EB-6FE218C2B2B7}" type="pres">
      <dgm:prSet presAssocID="{54D530A2-878B-4754-9EE8-DD23F65E0B12}" presName="parentText" presStyleLbl="node1" presStyleIdx="2" presStyleCnt="3">
        <dgm:presLayoutVars>
          <dgm:chMax val="0"/>
          <dgm:bulletEnabled val="1"/>
        </dgm:presLayoutVars>
      </dgm:prSet>
      <dgm:spPr/>
    </dgm:pt>
  </dgm:ptLst>
  <dgm:cxnLst>
    <dgm:cxn modelId="{DD23534F-1C00-41B2-84D5-E9913B8DAED0}" srcId="{8F040FF7-DC46-4188-86BC-34AF56888298}" destId="{54D530A2-878B-4754-9EE8-DD23F65E0B12}" srcOrd="2" destOrd="0" parTransId="{7ECA6249-1F3C-4F1F-9FB3-AF3B8BD8A26C}" sibTransId="{622BF0A5-53E1-4D60-AB6C-C1CA32E97CFF}"/>
    <dgm:cxn modelId="{53BCEB91-355A-4C1F-9191-4C6D4868F9CF}" type="presOf" srcId="{8B5C188D-4BA5-4275-BF41-7167AC4A79FB}" destId="{D56BFCE7-0D89-435E-B8D8-B5DC4DBFEA46}" srcOrd="0" destOrd="0" presId="urn:microsoft.com/office/officeart/2005/8/layout/vList2"/>
    <dgm:cxn modelId="{02196795-877A-4B3D-8CF5-7EF2B3CB34E4}" type="presOf" srcId="{54D530A2-878B-4754-9EE8-DD23F65E0B12}" destId="{0660402E-B87B-4C98-86EB-6FE218C2B2B7}" srcOrd="0" destOrd="0" presId="urn:microsoft.com/office/officeart/2005/8/layout/vList2"/>
    <dgm:cxn modelId="{4CE0119A-63C5-4A42-A9B0-FFBAB6C7840A}" srcId="{8F040FF7-DC46-4188-86BC-34AF56888298}" destId="{8B5C188D-4BA5-4275-BF41-7167AC4A79FB}" srcOrd="1" destOrd="0" parTransId="{6BB799CE-6763-4BA3-9FED-E6EC958C1846}" sibTransId="{0D42EE6E-90D1-4997-86A9-C39791B9FB64}"/>
    <dgm:cxn modelId="{D8E489A5-BB06-4933-B364-580812628BF3}" type="presOf" srcId="{8F040FF7-DC46-4188-86BC-34AF56888298}" destId="{2A27E7F8-5C18-4C8C-898C-D3F45833E64D}" srcOrd="0" destOrd="0" presId="urn:microsoft.com/office/officeart/2005/8/layout/vList2"/>
    <dgm:cxn modelId="{67E04DE2-9F64-4D5C-9B6F-8CE75943DF76}" srcId="{8F040FF7-DC46-4188-86BC-34AF56888298}" destId="{0A7C59D8-D7E6-4252-A0AD-E74314953381}" srcOrd="0" destOrd="0" parTransId="{3865CF63-523E-45F1-AEB8-BC0D3C9EF2EB}" sibTransId="{95498BE9-2E4D-40D7-BF90-8DA1A2632407}"/>
    <dgm:cxn modelId="{ADF0B8F6-9999-4638-BE39-2289FEFB465C}" type="presOf" srcId="{0A7C59D8-D7E6-4252-A0AD-E74314953381}" destId="{DC65B678-A9C0-4841-9D2B-62B1ECB99A90}" srcOrd="0" destOrd="0" presId="urn:microsoft.com/office/officeart/2005/8/layout/vList2"/>
    <dgm:cxn modelId="{82F024DC-A0C2-4734-987A-F0AFFAE2EE90}" type="presParOf" srcId="{2A27E7F8-5C18-4C8C-898C-D3F45833E64D}" destId="{DC65B678-A9C0-4841-9D2B-62B1ECB99A90}" srcOrd="0" destOrd="0" presId="urn:microsoft.com/office/officeart/2005/8/layout/vList2"/>
    <dgm:cxn modelId="{2BE668D2-34AC-479B-AF9B-E7F251965DE3}" type="presParOf" srcId="{2A27E7F8-5C18-4C8C-898C-D3F45833E64D}" destId="{2250F9BB-4092-4649-B302-24DAEB23D8BC}" srcOrd="1" destOrd="0" presId="urn:microsoft.com/office/officeart/2005/8/layout/vList2"/>
    <dgm:cxn modelId="{EB96E8A9-3461-4801-97A0-8CE6D73D90D8}" type="presParOf" srcId="{2A27E7F8-5C18-4C8C-898C-D3F45833E64D}" destId="{D56BFCE7-0D89-435E-B8D8-B5DC4DBFEA46}" srcOrd="2" destOrd="0" presId="urn:microsoft.com/office/officeart/2005/8/layout/vList2"/>
    <dgm:cxn modelId="{B0ECE808-3529-4A79-AD4B-151061C0FD34}" type="presParOf" srcId="{2A27E7F8-5C18-4C8C-898C-D3F45833E64D}" destId="{7AD6742D-28AB-45C2-BEB4-1734D7A39637}" srcOrd="3" destOrd="0" presId="urn:microsoft.com/office/officeart/2005/8/layout/vList2"/>
    <dgm:cxn modelId="{3B82AB2B-8BB9-4FC0-BD3E-D3A3397EA87D}" type="presParOf" srcId="{2A27E7F8-5C18-4C8C-898C-D3F45833E64D}" destId="{0660402E-B87B-4C98-86EB-6FE218C2B2B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6C44BB9-B890-45DF-A878-58B96E54C172}"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88BE331D-5660-45FE-A4F9-9F1369FC99E7}">
      <dgm:prSet custT="1"/>
      <dgm:spPr/>
      <dgm:t>
        <a:bodyPr/>
        <a:lstStyle/>
        <a:p>
          <a:r>
            <a:rPr lang="vi-VN" sz="2000" dirty="0" err="1">
              <a:latin typeface="Times New Roman" panose="02020603050405020304" pitchFamily="18" charset="0"/>
              <a:cs typeface="Times New Roman" panose="02020603050405020304" pitchFamily="18" charset="0"/>
            </a:rPr>
            <a:t>Giấy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Tài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liệu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Tự</a:t>
          </a:r>
          <a:r>
            <a:rPr lang="vi-VN" sz="2000" dirty="0">
              <a:latin typeface="Times New Roman" panose="02020603050405020304" pitchFamily="18" charset="0"/>
              <a:cs typeface="Times New Roman" panose="02020603050405020304" pitchFamily="18" charset="0"/>
            </a:rPr>
            <a:t> do GNU - GFDL (GNU </a:t>
          </a:r>
          <a:r>
            <a:rPr lang="vi-VN" sz="2000" dirty="0" err="1">
              <a:latin typeface="Times New Roman" panose="02020603050405020304" pitchFamily="18" charset="0"/>
              <a:cs typeface="Times New Roman" panose="02020603050405020304" pitchFamily="18" charset="0"/>
            </a:rPr>
            <a:t>Free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Document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License</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dgm:t>
    </dgm:pt>
    <dgm:pt modelId="{007CB52D-D2C7-43A0-944D-E043BDD5F42A}" type="parTrans" cxnId="{34CAAFD4-56B5-427E-BEEC-B1612A91BBA8}">
      <dgm:prSet/>
      <dgm:spPr/>
      <dgm:t>
        <a:bodyPr/>
        <a:lstStyle/>
        <a:p>
          <a:endParaRPr lang="en-US"/>
        </a:p>
      </dgm:t>
    </dgm:pt>
    <dgm:pt modelId="{C67E9B47-6F46-405D-859D-2E8971FF94E8}" type="sibTrans" cxnId="{34CAAFD4-56B5-427E-BEEC-B1612A91BBA8}">
      <dgm:prSet/>
      <dgm:spPr/>
      <dgm:t>
        <a:bodyPr/>
        <a:lstStyle/>
        <a:p>
          <a:endParaRPr lang="en-US"/>
        </a:p>
      </dgm:t>
    </dgm:pt>
    <dgm:pt modelId="{B54D7286-3091-4C90-9984-6FFE01C0F1D6}">
      <dgm:prSet custT="1"/>
      <dgm:spPr/>
      <dgm:t>
        <a:bodyPr/>
        <a:lstStyle/>
        <a:p>
          <a:r>
            <a:rPr lang="vi-VN" sz="2000" dirty="0" err="1">
              <a:latin typeface="Times New Roman" panose="02020603050405020304" pitchFamily="18" charset="0"/>
              <a:cs typeface="Times New Roman" panose="02020603050405020304" pitchFamily="18" charset="0"/>
            </a:rPr>
            <a:t>Creative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Commons</a:t>
          </a:r>
          <a:r>
            <a:rPr lang="vi-VN" sz="2000" dirty="0">
              <a:latin typeface="Times New Roman" panose="02020603050405020304" pitchFamily="18" charset="0"/>
              <a:cs typeface="Times New Roman" panose="02020603050405020304" pitchFamily="18" charset="0"/>
            </a:rPr>
            <a:t> (CC).</a:t>
          </a:r>
          <a:endParaRPr lang="en-US" sz="2000" dirty="0">
            <a:latin typeface="Times New Roman" panose="02020603050405020304" pitchFamily="18" charset="0"/>
            <a:cs typeface="Times New Roman" panose="02020603050405020304" pitchFamily="18" charset="0"/>
          </a:endParaRPr>
        </a:p>
      </dgm:t>
    </dgm:pt>
    <dgm:pt modelId="{E2AC0EF9-65F0-4742-B407-81754A794DC8}" type="parTrans" cxnId="{697FA02B-B57B-4C03-B11C-0F7603BB1155}">
      <dgm:prSet/>
      <dgm:spPr/>
      <dgm:t>
        <a:bodyPr/>
        <a:lstStyle/>
        <a:p>
          <a:endParaRPr lang="en-US"/>
        </a:p>
      </dgm:t>
    </dgm:pt>
    <dgm:pt modelId="{7AF5AED2-471F-4886-B67C-3E1EE9FCDA7D}" type="sibTrans" cxnId="{697FA02B-B57B-4C03-B11C-0F7603BB1155}">
      <dgm:prSet/>
      <dgm:spPr/>
      <dgm:t>
        <a:bodyPr/>
        <a:lstStyle/>
        <a:p>
          <a:endParaRPr lang="en-US"/>
        </a:p>
      </dgm:t>
    </dgm:pt>
    <dgm:pt modelId="{85881701-8129-42A3-91AE-B425D2407EC2}" type="pres">
      <dgm:prSet presAssocID="{96C44BB9-B890-45DF-A878-58B96E54C172}" presName="linear" presStyleCnt="0">
        <dgm:presLayoutVars>
          <dgm:animLvl val="lvl"/>
          <dgm:resizeHandles val="exact"/>
        </dgm:presLayoutVars>
      </dgm:prSet>
      <dgm:spPr/>
    </dgm:pt>
    <dgm:pt modelId="{CBE49A1D-A2D2-496D-8027-85F011116035}" type="pres">
      <dgm:prSet presAssocID="{88BE331D-5660-45FE-A4F9-9F1369FC99E7}" presName="parentText" presStyleLbl="node1" presStyleIdx="0" presStyleCnt="2">
        <dgm:presLayoutVars>
          <dgm:chMax val="0"/>
          <dgm:bulletEnabled val="1"/>
        </dgm:presLayoutVars>
      </dgm:prSet>
      <dgm:spPr/>
    </dgm:pt>
    <dgm:pt modelId="{796412D3-9FC9-45A7-BB29-E9A3AC1AE83A}" type="pres">
      <dgm:prSet presAssocID="{C67E9B47-6F46-405D-859D-2E8971FF94E8}" presName="spacer" presStyleCnt="0"/>
      <dgm:spPr/>
    </dgm:pt>
    <dgm:pt modelId="{6A9D6B24-49A8-4AEA-B70A-8662D683BA19}" type="pres">
      <dgm:prSet presAssocID="{B54D7286-3091-4C90-9984-6FFE01C0F1D6}" presName="parentText" presStyleLbl="node1" presStyleIdx="1" presStyleCnt="2">
        <dgm:presLayoutVars>
          <dgm:chMax val="0"/>
          <dgm:bulletEnabled val="1"/>
        </dgm:presLayoutVars>
      </dgm:prSet>
      <dgm:spPr/>
    </dgm:pt>
  </dgm:ptLst>
  <dgm:cxnLst>
    <dgm:cxn modelId="{697FA02B-B57B-4C03-B11C-0F7603BB1155}" srcId="{96C44BB9-B890-45DF-A878-58B96E54C172}" destId="{B54D7286-3091-4C90-9984-6FFE01C0F1D6}" srcOrd="1" destOrd="0" parTransId="{E2AC0EF9-65F0-4742-B407-81754A794DC8}" sibTransId="{7AF5AED2-471F-4886-B67C-3E1EE9FCDA7D}"/>
    <dgm:cxn modelId="{288F2A4E-D3C9-44BB-9E7B-C8E4F9563FBA}" type="presOf" srcId="{B54D7286-3091-4C90-9984-6FFE01C0F1D6}" destId="{6A9D6B24-49A8-4AEA-B70A-8662D683BA19}" srcOrd="0" destOrd="0" presId="urn:microsoft.com/office/officeart/2005/8/layout/vList2"/>
    <dgm:cxn modelId="{6D3F9B74-75B2-4047-B0F2-BF827FBE380A}" type="presOf" srcId="{88BE331D-5660-45FE-A4F9-9F1369FC99E7}" destId="{CBE49A1D-A2D2-496D-8027-85F011116035}" srcOrd="0" destOrd="0" presId="urn:microsoft.com/office/officeart/2005/8/layout/vList2"/>
    <dgm:cxn modelId="{D3FA4BA2-B712-4D1B-8E66-075A0256B184}" type="presOf" srcId="{96C44BB9-B890-45DF-A878-58B96E54C172}" destId="{85881701-8129-42A3-91AE-B425D2407EC2}" srcOrd="0" destOrd="0" presId="urn:microsoft.com/office/officeart/2005/8/layout/vList2"/>
    <dgm:cxn modelId="{34CAAFD4-56B5-427E-BEEC-B1612A91BBA8}" srcId="{96C44BB9-B890-45DF-A878-58B96E54C172}" destId="{88BE331D-5660-45FE-A4F9-9F1369FC99E7}" srcOrd="0" destOrd="0" parTransId="{007CB52D-D2C7-43A0-944D-E043BDD5F42A}" sibTransId="{C67E9B47-6F46-405D-859D-2E8971FF94E8}"/>
    <dgm:cxn modelId="{6191DAD8-85CA-4231-B560-9104A5A0347F}" type="presParOf" srcId="{85881701-8129-42A3-91AE-B425D2407EC2}" destId="{CBE49A1D-A2D2-496D-8027-85F011116035}" srcOrd="0" destOrd="0" presId="urn:microsoft.com/office/officeart/2005/8/layout/vList2"/>
    <dgm:cxn modelId="{50E0732D-7B53-4BF1-9955-387A4C92F3B0}" type="presParOf" srcId="{85881701-8129-42A3-91AE-B425D2407EC2}" destId="{796412D3-9FC9-45A7-BB29-E9A3AC1AE83A}" srcOrd="1" destOrd="0" presId="urn:microsoft.com/office/officeart/2005/8/layout/vList2"/>
    <dgm:cxn modelId="{529D2909-5D2E-4B2F-8FAF-A472CABAFE38}" type="presParOf" srcId="{85881701-8129-42A3-91AE-B425D2407EC2}" destId="{6A9D6B24-49A8-4AEA-B70A-8662D683BA1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467E62-1762-4CED-8D55-DA748639CFDE}"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8E2C1B7E-D45A-4BFB-8BD7-0604D92E08C6}">
      <dgm:prSet/>
      <dgm:spPr/>
      <dgm:t>
        <a:bodyPr/>
        <a:lstStyle/>
        <a:p>
          <a:r>
            <a:rPr lang="vi-VN" dirty="0"/>
            <a:t>GFDL </a:t>
          </a:r>
          <a:r>
            <a:rPr lang="vi-VN" dirty="0" err="1"/>
            <a:t>thường</a:t>
          </a:r>
          <a:r>
            <a:rPr lang="vi-VN" dirty="0"/>
            <a:t> </a:t>
          </a:r>
          <a:r>
            <a:rPr lang="vi-VN" dirty="0" err="1"/>
            <a:t>được</a:t>
          </a:r>
          <a:r>
            <a:rPr lang="vi-VN" dirty="0"/>
            <a:t> </a:t>
          </a:r>
          <a:r>
            <a:rPr lang="vi-VN" dirty="0" err="1"/>
            <a:t>sử</a:t>
          </a:r>
          <a:r>
            <a:rPr lang="vi-VN" dirty="0"/>
            <a:t> </a:t>
          </a:r>
          <a:r>
            <a:rPr lang="vi-VN" dirty="0" err="1"/>
            <a:t>dụng</a:t>
          </a:r>
          <a:r>
            <a:rPr lang="vi-VN" dirty="0"/>
            <a:t> cho </a:t>
          </a:r>
          <a:r>
            <a:rPr lang="vi-VN" dirty="0" err="1"/>
            <a:t>các</a:t>
          </a:r>
          <a:r>
            <a:rPr lang="vi-VN" dirty="0"/>
            <a:t> </a:t>
          </a:r>
          <a:r>
            <a:rPr lang="vi-VN" dirty="0" err="1"/>
            <a:t>tài</a:t>
          </a:r>
          <a:r>
            <a:rPr lang="vi-VN" dirty="0"/>
            <a:t> </a:t>
          </a:r>
          <a:r>
            <a:rPr lang="vi-VN" dirty="0" err="1"/>
            <a:t>liệu</a:t>
          </a:r>
          <a:r>
            <a:rPr lang="vi-VN" dirty="0"/>
            <a:t> đi </a:t>
          </a:r>
          <a:r>
            <a:rPr lang="vi-VN" dirty="0" err="1"/>
            <a:t>kèm</a:t>
          </a:r>
          <a:r>
            <a:rPr lang="vi-VN" dirty="0"/>
            <a:t> </a:t>
          </a:r>
          <a:r>
            <a:rPr lang="vi-VN" dirty="0" err="1"/>
            <a:t>với</a:t>
          </a:r>
          <a:r>
            <a:rPr lang="vi-VN" dirty="0"/>
            <a:t> </a:t>
          </a:r>
          <a:r>
            <a:rPr lang="vi-VN" dirty="0" err="1"/>
            <a:t>các</a:t>
          </a:r>
          <a:r>
            <a:rPr lang="vi-VN" dirty="0"/>
            <a:t> chương </a:t>
          </a:r>
          <a:r>
            <a:rPr lang="vi-VN" dirty="0" err="1"/>
            <a:t>trình</a:t>
          </a:r>
          <a:r>
            <a:rPr lang="vi-VN" dirty="0"/>
            <a:t> </a:t>
          </a:r>
          <a:r>
            <a:rPr lang="vi-VN" dirty="0" err="1"/>
            <a:t>phần</a:t>
          </a:r>
          <a:r>
            <a:rPr lang="vi-VN" dirty="0"/>
            <a:t> </a:t>
          </a:r>
          <a:r>
            <a:rPr lang="vi-VN" dirty="0" err="1"/>
            <a:t>mềm</a:t>
          </a:r>
          <a:r>
            <a:rPr lang="vi-VN" dirty="0"/>
            <a:t> </a:t>
          </a:r>
          <a:r>
            <a:rPr lang="vi-VN" dirty="0" err="1"/>
            <a:t>máy</a:t>
          </a:r>
          <a:r>
            <a:rPr lang="vi-VN" dirty="0"/>
            <a:t> </a:t>
          </a:r>
          <a:r>
            <a:rPr lang="vi-VN" dirty="0" err="1"/>
            <a:t>tính</a:t>
          </a:r>
          <a:r>
            <a:rPr lang="vi-VN" dirty="0"/>
            <a:t>, </a:t>
          </a:r>
          <a:r>
            <a:rPr lang="vi-VN" dirty="0" err="1"/>
            <a:t>còn</a:t>
          </a:r>
          <a:r>
            <a:rPr lang="vi-VN" dirty="0"/>
            <a:t> CC </a:t>
          </a:r>
          <a:r>
            <a:rPr lang="vi-VN" dirty="0" err="1"/>
            <a:t>là</a:t>
          </a:r>
          <a:r>
            <a:rPr lang="vi-VN" dirty="0"/>
            <a:t> chung cho </a:t>
          </a:r>
          <a:r>
            <a:rPr lang="vi-VN" dirty="0" err="1"/>
            <a:t>tất</a:t>
          </a:r>
          <a:r>
            <a:rPr lang="vi-VN" dirty="0"/>
            <a:t> </a:t>
          </a:r>
          <a:r>
            <a:rPr lang="vi-VN" dirty="0" err="1"/>
            <a:t>cả</a:t>
          </a:r>
          <a:r>
            <a:rPr lang="vi-VN" dirty="0"/>
            <a:t> </a:t>
          </a:r>
          <a:r>
            <a:rPr lang="vi-VN" dirty="0" err="1"/>
            <a:t>các</a:t>
          </a:r>
          <a:r>
            <a:rPr lang="vi-VN" dirty="0"/>
            <a:t> </a:t>
          </a:r>
          <a:r>
            <a:rPr lang="vi-VN" dirty="0" err="1"/>
            <a:t>loại</a:t>
          </a:r>
          <a:r>
            <a:rPr lang="vi-VN" dirty="0"/>
            <a:t> tư </a:t>
          </a:r>
          <a:r>
            <a:rPr lang="vi-VN" dirty="0" err="1"/>
            <a:t>liệu</a:t>
          </a:r>
          <a:r>
            <a:rPr lang="vi-VN" dirty="0"/>
            <a:t> (</a:t>
          </a:r>
          <a:r>
            <a:rPr lang="vi-VN" dirty="0" err="1"/>
            <a:t>cả</a:t>
          </a:r>
          <a:r>
            <a:rPr lang="vi-VN" dirty="0"/>
            <a:t> </a:t>
          </a:r>
          <a:r>
            <a:rPr lang="vi-VN" dirty="0" err="1"/>
            <a:t>các</a:t>
          </a:r>
          <a:r>
            <a:rPr lang="vi-VN" dirty="0"/>
            <a:t> </a:t>
          </a:r>
          <a:r>
            <a:rPr lang="vi-VN" dirty="0" err="1"/>
            <a:t>tệp</a:t>
          </a:r>
          <a:r>
            <a:rPr lang="vi-VN" dirty="0"/>
            <a:t> văn </a:t>
          </a:r>
          <a:r>
            <a:rPr lang="vi-VN" dirty="0" err="1"/>
            <a:t>bản</a:t>
          </a:r>
          <a:r>
            <a:rPr lang="vi-VN" dirty="0"/>
            <a:t>, </a:t>
          </a:r>
          <a:r>
            <a:rPr lang="vi-VN" dirty="0" err="1"/>
            <a:t>hình</a:t>
          </a:r>
          <a:r>
            <a:rPr lang="vi-VN" dirty="0"/>
            <a:t> </a:t>
          </a:r>
          <a:r>
            <a:rPr lang="vi-VN" dirty="0" err="1"/>
            <a:t>ảnh</a:t>
          </a:r>
          <a:r>
            <a:rPr lang="vi-VN" dirty="0"/>
            <a:t>, âm thanh, nghe </a:t>
          </a:r>
          <a:r>
            <a:rPr lang="vi-VN" dirty="0" err="1"/>
            <a:t>nhìn</a:t>
          </a:r>
          <a:r>
            <a:rPr lang="vi-VN" dirty="0"/>
            <a:t>), bao </a:t>
          </a:r>
          <a:r>
            <a:rPr lang="vi-VN" dirty="0" err="1"/>
            <a:t>gồm</a:t>
          </a:r>
          <a:r>
            <a:rPr lang="vi-VN" dirty="0"/>
            <a:t> </a:t>
          </a:r>
          <a:r>
            <a:rPr lang="vi-VN" dirty="0" err="1"/>
            <a:t>cả</a:t>
          </a:r>
          <a:r>
            <a:rPr lang="vi-VN" dirty="0"/>
            <a:t> </a:t>
          </a:r>
          <a:r>
            <a:rPr lang="vi-VN" dirty="0" err="1"/>
            <a:t>các</a:t>
          </a:r>
          <a:r>
            <a:rPr lang="vi-VN" dirty="0"/>
            <a:t> tư </a:t>
          </a:r>
          <a:r>
            <a:rPr lang="vi-VN" dirty="0" err="1"/>
            <a:t>liệu</a:t>
          </a:r>
          <a:r>
            <a:rPr lang="vi-VN" dirty="0"/>
            <a:t> đi </a:t>
          </a:r>
          <a:r>
            <a:rPr lang="vi-VN" dirty="0" err="1"/>
            <a:t>với</a:t>
          </a:r>
          <a:r>
            <a:rPr lang="vi-VN" dirty="0"/>
            <a:t> </a:t>
          </a:r>
          <a:r>
            <a:rPr lang="vi-VN" dirty="0" err="1"/>
            <a:t>các</a:t>
          </a:r>
          <a:r>
            <a:rPr lang="vi-VN" dirty="0"/>
            <a:t> chương </a:t>
          </a:r>
          <a:r>
            <a:rPr lang="vi-VN" dirty="0" err="1"/>
            <a:t>trình</a:t>
          </a:r>
          <a:r>
            <a:rPr lang="vi-VN" dirty="0"/>
            <a:t> </a:t>
          </a:r>
          <a:r>
            <a:rPr lang="vi-VN" dirty="0" err="1"/>
            <a:t>phần</a:t>
          </a:r>
          <a:r>
            <a:rPr lang="vi-VN" dirty="0"/>
            <a:t> </a:t>
          </a:r>
          <a:r>
            <a:rPr lang="vi-VN" dirty="0" err="1"/>
            <a:t>mềm</a:t>
          </a:r>
          <a:r>
            <a:rPr lang="vi-VN" dirty="0"/>
            <a:t> </a:t>
          </a:r>
          <a:r>
            <a:rPr lang="vi-VN" dirty="0" err="1"/>
            <a:t>và</a:t>
          </a:r>
          <a:r>
            <a:rPr lang="vi-VN" dirty="0"/>
            <a:t> </a:t>
          </a:r>
          <a:r>
            <a:rPr lang="vi-VN" dirty="0" err="1"/>
            <a:t>là</a:t>
          </a:r>
          <a:r>
            <a:rPr lang="vi-VN" dirty="0"/>
            <a:t> </a:t>
          </a:r>
          <a:r>
            <a:rPr lang="vi-VN" dirty="0" err="1"/>
            <a:t>hệ</a:t>
          </a:r>
          <a:r>
            <a:rPr lang="vi-VN" dirty="0"/>
            <a:t> </a:t>
          </a:r>
          <a:r>
            <a:rPr lang="vi-VN" dirty="0" err="1"/>
            <a:t>thống</a:t>
          </a:r>
          <a:r>
            <a:rPr lang="vi-VN" dirty="0"/>
            <a:t> </a:t>
          </a:r>
          <a:r>
            <a:rPr lang="vi-VN" dirty="0" err="1"/>
            <a:t>giấy</a:t>
          </a:r>
          <a:r>
            <a:rPr lang="vi-VN" dirty="0"/>
            <a:t> </a:t>
          </a:r>
          <a:r>
            <a:rPr lang="vi-VN" dirty="0" err="1"/>
            <a:t>phép</a:t>
          </a:r>
          <a:r>
            <a:rPr lang="vi-VN" dirty="0"/>
            <a:t> tư </a:t>
          </a:r>
          <a:r>
            <a:rPr lang="vi-VN" dirty="0" err="1"/>
            <a:t>liệu</a:t>
          </a:r>
          <a:r>
            <a:rPr lang="vi-VN" dirty="0"/>
            <a:t> </a:t>
          </a:r>
          <a:r>
            <a:rPr lang="vi-VN" dirty="0" err="1"/>
            <a:t>tự</a:t>
          </a:r>
          <a:r>
            <a:rPr lang="vi-VN" dirty="0"/>
            <a:t> do - </a:t>
          </a:r>
          <a:r>
            <a:rPr lang="vi-VN" dirty="0" err="1"/>
            <a:t>mở</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rộng</a:t>
          </a:r>
          <a:r>
            <a:rPr lang="vi-VN" dirty="0"/>
            <a:t> </a:t>
          </a:r>
          <a:r>
            <a:rPr lang="vi-VN" dirty="0" err="1"/>
            <a:t>rãi</a:t>
          </a:r>
          <a:r>
            <a:rPr lang="vi-VN" dirty="0"/>
            <a:t> </a:t>
          </a:r>
          <a:r>
            <a:rPr lang="vi-VN" dirty="0" err="1"/>
            <a:t>nhất</a:t>
          </a:r>
          <a:r>
            <a:rPr lang="vi-VN" dirty="0"/>
            <a:t> </a:t>
          </a:r>
          <a:r>
            <a:rPr lang="vi-VN" dirty="0" err="1"/>
            <a:t>hiện</a:t>
          </a:r>
          <a:r>
            <a:rPr lang="vi-VN" dirty="0"/>
            <a:t> nay</a:t>
          </a:r>
          <a:r>
            <a:rPr lang="en-US" i="1" dirty="0"/>
            <a:t>.</a:t>
          </a:r>
          <a:endParaRPr lang="en-US" dirty="0"/>
        </a:p>
      </dgm:t>
    </dgm:pt>
    <dgm:pt modelId="{482234BF-9524-433B-BE79-AA468F3F39E2}" type="parTrans" cxnId="{3C3684BC-3B98-4CEA-B0F6-844789A2EC4A}">
      <dgm:prSet/>
      <dgm:spPr/>
      <dgm:t>
        <a:bodyPr/>
        <a:lstStyle/>
        <a:p>
          <a:endParaRPr lang="en-US"/>
        </a:p>
      </dgm:t>
    </dgm:pt>
    <dgm:pt modelId="{5C9E617F-C30B-4E3C-B079-C3423C9DAA4C}" type="sibTrans" cxnId="{3C3684BC-3B98-4CEA-B0F6-844789A2EC4A}">
      <dgm:prSet/>
      <dgm:spPr/>
      <dgm:t>
        <a:bodyPr/>
        <a:lstStyle/>
        <a:p>
          <a:endParaRPr lang="en-US"/>
        </a:p>
      </dgm:t>
    </dgm:pt>
    <dgm:pt modelId="{AC118DAC-AA8B-464C-AE82-4EA24E7F36D7}" type="pres">
      <dgm:prSet presAssocID="{DF467E62-1762-4CED-8D55-DA748639CFDE}" presName="linear" presStyleCnt="0">
        <dgm:presLayoutVars>
          <dgm:animLvl val="lvl"/>
          <dgm:resizeHandles val="exact"/>
        </dgm:presLayoutVars>
      </dgm:prSet>
      <dgm:spPr/>
    </dgm:pt>
    <dgm:pt modelId="{67E4C094-644D-46E3-B6A5-884BC0F6D9D2}" type="pres">
      <dgm:prSet presAssocID="{8E2C1B7E-D45A-4BFB-8BD7-0604D92E08C6}" presName="parentText" presStyleLbl="node1" presStyleIdx="0" presStyleCnt="1" custLinFactNeighborX="1878" custLinFactNeighborY="-1497">
        <dgm:presLayoutVars>
          <dgm:chMax val="0"/>
          <dgm:bulletEnabled val="1"/>
        </dgm:presLayoutVars>
      </dgm:prSet>
      <dgm:spPr/>
    </dgm:pt>
  </dgm:ptLst>
  <dgm:cxnLst>
    <dgm:cxn modelId="{26274B0F-0C76-495E-9F8D-F5FE3A8338E1}" type="presOf" srcId="{8E2C1B7E-D45A-4BFB-8BD7-0604D92E08C6}" destId="{67E4C094-644D-46E3-B6A5-884BC0F6D9D2}" srcOrd="0" destOrd="0" presId="urn:microsoft.com/office/officeart/2005/8/layout/vList2"/>
    <dgm:cxn modelId="{1DD41C84-BC24-4AD5-89D1-729078B67F2A}" type="presOf" srcId="{DF467E62-1762-4CED-8D55-DA748639CFDE}" destId="{AC118DAC-AA8B-464C-AE82-4EA24E7F36D7}" srcOrd="0" destOrd="0" presId="urn:microsoft.com/office/officeart/2005/8/layout/vList2"/>
    <dgm:cxn modelId="{3C3684BC-3B98-4CEA-B0F6-844789A2EC4A}" srcId="{DF467E62-1762-4CED-8D55-DA748639CFDE}" destId="{8E2C1B7E-D45A-4BFB-8BD7-0604D92E08C6}" srcOrd="0" destOrd="0" parTransId="{482234BF-9524-433B-BE79-AA468F3F39E2}" sibTransId="{5C9E617F-C30B-4E3C-B079-C3423C9DAA4C}"/>
    <dgm:cxn modelId="{20F8007D-564E-4C8F-93CD-1F65445F7014}" type="presParOf" srcId="{AC118DAC-AA8B-464C-AE82-4EA24E7F36D7}" destId="{67E4C094-644D-46E3-B6A5-884BC0F6D9D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BAF84-EF30-46E0-A58B-9043B9BB611A}">
      <dsp:nvSpPr>
        <dsp:cNvPr id="0" name=""/>
        <dsp:cNvSpPr/>
      </dsp:nvSpPr>
      <dsp:spPr>
        <a:xfrm>
          <a:off x="0" y="448386"/>
          <a:ext cx="8229600" cy="127413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Đặc</a:t>
          </a:r>
          <a:r>
            <a:rPr lang="en-US" sz="2400" kern="1200" dirty="0"/>
            <a:t> </a:t>
          </a:r>
          <a:r>
            <a:rPr lang="vi-VN" sz="2400" b="0" i="0" kern="1200" dirty="0" err="1"/>
            <a:t>điểm</a:t>
          </a:r>
          <a:r>
            <a:rPr lang="vi-VN" sz="2400" b="0" i="0" kern="1200" dirty="0"/>
            <a:t> </a:t>
          </a:r>
          <a:r>
            <a:rPr lang="vi-VN" sz="2400" b="0" i="0" kern="1200" dirty="0" err="1"/>
            <a:t>của</a:t>
          </a:r>
          <a:r>
            <a:rPr lang="vi-VN" sz="2400" b="0" i="0" kern="1200" dirty="0"/>
            <a:t> </a:t>
          </a:r>
          <a:r>
            <a:rPr lang="vi-VN" sz="2400" b="0" i="0" kern="1200" dirty="0" err="1"/>
            <a:t>tài</a:t>
          </a:r>
          <a:r>
            <a:rPr lang="vi-VN" sz="2400" b="0" i="0" kern="1200" dirty="0"/>
            <a:t> nguyên </a:t>
          </a:r>
          <a:r>
            <a:rPr lang="vi-VN" sz="2400" b="0" i="0" kern="1200" dirty="0" err="1"/>
            <a:t>giáo</a:t>
          </a:r>
          <a:r>
            <a:rPr lang="vi-VN" sz="2400" b="0" i="0" kern="1200" dirty="0"/>
            <a:t> </a:t>
          </a:r>
          <a:r>
            <a:rPr lang="vi-VN" sz="2400" b="0" i="0" kern="1200" dirty="0" err="1"/>
            <a:t>dục</a:t>
          </a:r>
          <a:r>
            <a:rPr lang="vi-VN" sz="2400" b="0" i="0" kern="1200" dirty="0"/>
            <a:t> </a:t>
          </a:r>
          <a:r>
            <a:rPr lang="vi-VN" sz="2400" b="0" i="0" kern="1200" dirty="0" err="1"/>
            <a:t>mở</a:t>
          </a:r>
          <a:r>
            <a:rPr lang="vi-VN" sz="2400" b="0" i="0" kern="1200" dirty="0"/>
            <a:t> </a:t>
          </a:r>
          <a:r>
            <a:rPr lang="vi-VN" sz="2400" b="0" i="0" kern="1200" dirty="0" err="1"/>
            <a:t>và</a:t>
          </a:r>
          <a:r>
            <a:rPr lang="vi-VN" sz="2400" b="0" i="0" kern="1200" dirty="0"/>
            <a:t> phân </a:t>
          </a:r>
          <a:r>
            <a:rPr lang="vi-VN" sz="2400" b="0" i="0" kern="1200" dirty="0" err="1"/>
            <a:t>biệt</a:t>
          </a:r>
          <a:r>
            <a:rPr lang="vi-VN" sz="2400" b="0" i="0" kern="1200" dirty="0"/>
            <a:t> </a:t>
          </a:r>
          <a:r>
            <a:rPr lang="vi-VN" sz="2400" b="0" i="0" kern="1200" dirty="0" err="1"/>
            <a:t>với</a:t>
          </a:r>
          <a:r>
            <a:rPr lang="vi-VN" sz="2400" b="0" i="0" kern="1200" dirty="0"/>
            <a:t> </a:t>
          </a:r>
          <a:r>
            <a:rPr lang="vi-VN" sz="2400" b="0" i="0" kern="1200" dirty="0" err="1"/>
            <a:t>các</a:t>
          </a:r>
          <a:r>
            <a:rPr lang="vi-VN" sz="2400" b="0" i="0" kern="1200" dirty="0"/>
            <a:t> </a:t>
          </a:r>
          <a:r>
            <a:rPr lang="vi-VN" sz="2400" b="0" i="0" kern="1200" dirty="0" err="1"/>
            <a:t>loại</a:t>
          </a:r>
          <a:r>
            <a:rPr lang="vi-VN" sz="2400" b="0" i="0" kern="1200" dirty="0"/>
            <a:t> </a:t>
          </a:r>
          <a:r>
            <a:rPr lang="vi-VN" sz="2400" b="0" i="0" kern="1200" dirty="0" err="1"/>
            <a:t>tài</a:t>
          </a:r>
          <a:r>
            <a:rPr lang="vi-VN" sz="2400" b="0" i="0" kern="1200" dirty="0"/>
            <a:t> nguyên </a:t>
          </a:r>
          <a:r>
            <a:rPr lang="vi-VN" sz="2400" b="0" i="0" kern="1200" dirty="0" err="1"/>
            <a:t>nguồn</a:t>
          </a:r>
          <a:r>
            <a:rPr lang="vi-VN" sz="2400" b="0" i="0" kern="1200" dirty="0"/>
            <a:t> </a:t>
          </a:r>
          <a:r>
            <a:rPr lang="vi-VN" sz="2400" b="0" i="0" kern="1200" dirty="0" err="1"/>
            <a:t>mở</a:t>
          </a:r>
          <a:r>
            <a:rPr lang="vi-VN" sz="2400" b="0" i="0" kern="1200" dirty="0"/>
            <a:t> </a:t>
          </a:r>
          <a:r>
            <a:rPr lang="vi-VN" sz="2400" b="0" i="0" kern="1200" dirty="0" err="1"/>
            <a:t>khác</a:t>
          </a:r>
          <a:r>
            <a:rPr lang="vi-VN" sz="2400" b="0" i="0" kern="1200" dirty="0"/>
            <a:t> </a:t>
          </a:r>
          <a:endParaRPr lang="en-US" sz="2400" kern="1200" dirty="0"/>
        </a:p>
      </dsp:txBody>
      <dsp:txXfrm>
        <a:off x="62198" y="510584"/>
        <a:ext cx="8105204" cy="1149734"/>
      </dsp:txXfrm>
    </dsp:sp>
    <dsp:sp modelId="{E4AA64E3-AA10-492E-9E30-B45FF80D5600}">
      <dsp:nvSpPr>
        <dsp:cNvPr id="0" name=""/>
        <dsp:cNvSpPr/>
      </dsp:nvSpPr>
      <dsp:spPr>
        <a:xfrm>
          <a:off x="0" y="1791636"/>
          <a:ext cx="8229600" cy="1274130"/>
        </a:xfrm>
        <a:prstGeom prst="round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Các </a:t>
          </a:r>
          <a:r>
            <a:rPr lang="vi-VN" sz="2400" b="0" i="0" kern="1200"/>
            <a:t>nguồn tài nguyên giáo dục mở hiện tại việt nam đang khuyến khích sử dụng và có các định hướng phát triển trong tương lại </a:t>
          </a:r>
          <a:r>
            <a:rPr lang="en-US" sz="2400" b="0" i="0" kern="1200"/>
            <a:t>và</a:t>
          </a:r>
          <a:r>
            <a:rPr lang="vi-VN" sz="2400" b="0" i="0" kern="1200"/>
            <a:t> các chú ý trong giấy phép phát hành. </a:t>
          </a:r>
          <a:endParaRPr lang="en-US" sz="2400" kern="1200"/>
        </a:p>
      </dsp:txBody>
      <dsp:txXfrm>
        <a:off x="62198" y="1853834"/>
        <a:ext cx="8105204" cy="1149734"/>
      </dsp:txXfrm>
    </dsp:sp>
    <dsp:sp modelId="{23A3ECC8-D1B5-4401-9672-9142ECABE1FD}">
      <dsp:nvSpPr>
        <dsp:cNvPr id="0" name=""/>
        <dsp:cNvSpPr/>
      </dsp:nvSpPr>
      <dsp:spPr>
        <a:xfrm>
          <a:off x="0" y="3134886"/>
          <a:ext cx="8229600" cy="1274130"/>
        </a:xfrm>
        <a:prstGeom prst="round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Nguồn </a:t>
          </a:r>
          <a:r>
            <a:rPr lang="vi-VN" sz="2400" b="0" i="0" kern="1200"/>
            <a:t>tài nguyên giáo dục mở: giấy phép; nội dung; hướng phát triển; cách thức khai thác và và sử dụng</a:t>
          </a:r>
          <a:endParaRPr lang="en-US" sz="2400" kern="1200"/>
        </a:p>
      </dsp:txBody>
      <dsp:txXfrm>
        <a:off x="62198" y="3197084"/>
        <a:ext cx="8105204" cy="114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518614" y="567279"/>
          <a:ext cx="3804370" cy="3804370"/>
        </a:xfrm>
        <a:prstGeom prst="blockArc">
          <a:avLst>
            <a:gd name="adj1" fmla="val 11880000"/>
            <a:gd name="adj2" fmla="val 16200000"/>
            <a:gd name="adj3" fmla="val 4636"/>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518194" y="568572"/>
          <a:ext cx="3804370" cy="3804370"/>
        </a:xfrm>
        <a:prstGeom prst="blockArc">
          <a:avLst>
            <a:gd name="adj1" fmla="val 7560000"/>
            <a:gd name="adj2" fmla="val 11880000"/>
            <a:gd name="adj3" fmla="val 4636"/>
          </a:avLst>
        </a:prstGeo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518194" y="568572"/>
          <a:ext cx="3804370" cy="3804370"/>
        </a:xfrm>
        <a:prstGeom prst="blockArc">
          <a:avLst>
            <a:gd name="adj1" fmla="val 3240000"/>
            <a:gd name="adj2" fmla="val 7560000"/>
            <a:gd name="adj3" fmla="val 4636"/>
          </a:avLst>
        </a:prstGeo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518194" y="568572"/>
          <a:ext cx="3804370" cy="3804370"/>
        </a:xfrm>
        <a:prstGeom prst="blockArc">
          <a:avLst>
            <a:gd name="adj1" fmla="val 20520000"/>
            <a:gd name="adj2" fmla="val 3240000"/>
            <a:gd name="adj3" fmla="val 4636"/>
          </a:avLst>
        </a:prstGeo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440156" y="576075"/>
          <a:ext cx="3804370" cy="3804370"/>
        </a:xfrm>
        <a:prstGeom prst="blockArc">
          <a:avLst>
            <a:gd name="adj1" fmla="val 16200000"/>
            <a:gd name="adj2" fmla="val 20520000"/>
            <a:gd name="adj3" fmla="val 4636"/>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545243" y="1595621"/>
          <a:ext cx="1750272" cy="1750272"/>
        </a:xfrm>
        <a:prstGeom prst="ellipse">
          <a:avLst/>
        </a:prstGeom>
        <a:gradFill rotWithShape="0">
          <a:gsLst>
            <a:gs pos="0">
              <a:srgbClr val="9BBB59">
                <a:hueOff val="0"/>
                <a:satOff val="0"/>
                <a:alphaOff val="0"/>
                <a:shade val="51000"/>
                <a:satMod val="130000"/>
                <a:lumMod val="59000"/>
              </a:srgbClr>
            </a:gs>
            <a:gs pos="80000">
              <a:srgbClr val="9BBB59">
                <a:hueOff val="0"/>
                <a:satOff val="0"/>
                <a:alphaOff val="0"/>
                <a:shade val="93000"/>
                <a:satMod val="130000"/>
                <a:lumMod val="86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rot lat="0" lon="0" rev="20400000"/>
          </a:lightRig>
        </a:scene3d>
        <a:sp3d prstMaterial="plastic">
          <a:bevelT w="3810000" h="2540000" prst="artDeco"/>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vi-VN" sz="2400" b="1" kern="1200" dirty="0">
              <a:solidFill>
                <a:schemeClr val="bg1"/>
              </a:solidFill>
              <a:effectLst>
                <a:outerShdw blurRad="50800" dist="50800" algn="l" rotWithShape="0">
                  <a:prstClr val="black"/>
                </a:outerShdw>
              </a:effectLst>
              <a:latin typeface="Times New Roman" pitchFamily="18" charset="0"/>
              <a:ea typeface="+mn-ea"/>
              <a:cs typeface="Times New Roman" pitchFamily="18" charset="0"/>
            </a:rPr>
            <a:t>Đặc điểm</a:t>
          </a:r>
          <a:endParaRPr lang="en-US" sz="2400" b="1" kern="1200" dirty="0">
            <a:solidFill>
              <a:schemeClr val="bg1"/>
            </a:solidFill>
            <a:effectLst>
              <a:outerShdw blurRad="50800" dist="50800" algn="l" rotWithShape="0">
                <a:prstClr val="black"/>
              </a:outerShdw>
            </a:effectLst>
            <a:latin typeface="Times New Roman" pitchFamily="18" charset="0"/>
            <a:ea typeface="+mn-ea"/>
            <a:cs typeface="Times New Roman" pitchFamily="18" charset="0"/>
          </a:endParaRPr>
        </a:p>
      </dsp:txBody>
      <dsp:txXfrm>
        <a:off x="2801564" y="1851942"/>
        <a:ext cx="1237630" cy="1237630"/>
      </dsp:txXfrm>
    </dsp:sp>
    <dsp:sp modelId="{D5A15665-17B6-49E8-92B9-7099824338D8}">
      <dsp:nvSpPr>
        <dsp:cNvPr id="0" name=""/>
        <dsp:cNvSpPr/>
      </dsp:nvSpPr>
      <dsp:spPr>
        <a:xfrm>
          <a:off x="2875215" y="0"/>
          <a:ext cx="1225190" cy="1225190"/>
        </a:xfrm>
        <a:prstGeom prst="ellipse">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Sử</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dụng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lại</a:t>
          </a:r>
          <a:endParaRPr lang="en-US" sz="2400" b="1" kern="1200" dirty="0">
            <a:solidFill>
              <a:sysClr val="window" lastClr="FFFFFF"/>
            </a:solidFill>
            <a:latin typeface="Times New Roman" pitchFamily="18" charset="0"/>
            <a:ea typeface="+mn-ea"/>
            <a:cs typeface="Times New Roman" pitchFamily="18" charset="0"/>
          </a:endParaRPr>
        </a:p>
      </dsp:txBody>
      <dsp:txXfrm>
        <a:off x="3054640" y="179425"/>
        <a:ext cx="866340" cy="866340"/>
      </dsp:txXfrm>
    </dsp:sp>
    <dsp:sp modelId="{B64E0E6B-77E2-4699-B495-8B12EF34308C}">
      <dsp:nvSpPr>
        <dsp:cNvPr id="0" name=""/>
        <dsp:cNvSpPr/>
      </dsp:nvSpPr>
      <dsp:spPr>
        <a:xfrm>
          <a:off x="4574922" y="1283984"/>
          <a:ext cx="1225190" cy="1225190"/>
        </a:xfrm>
        <a:prstGeom prst="ellipse">
          <a:avLst/>
        </a:prstGeo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Phân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phối</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lại</a:t>
          </a:r>
          <a:endParaRPr lang="en-US" sz="2400" b="1" kern="1200" dirty="0">
            <a:solidFill>
              <a:sysClr val="window" lastClr="FFFFFF"/>
            </a:solidFill>
            <a:latin typeface="Times New Roman" pitchFamily="18" charset="0"/>
            <a:ea typeface="+mn-ea"/>
            <a:cs typeface="Times New Roman" pitchFamily="18" charset="0"/>
          </a:endParaRPr>
        </a:p>
      </dsp:txBody>
      <dsp:txXfrm>
        <a:off x="4754347" y="1463409"/>
        <a:ext cx="866340" cy="866340"/>
      </dsp:txXfrm>
    </dsp:sp>
    <dsp:sp modelId="{DDDFE6EF-7819-40FC-846A-FDB502042534}">
      <dsp:nvSpPr>
        <dsp:cNvPr id="0" name=""/>
        <dsp:cNvSpPr/>
      </dsp:nvSpPr>
      <dsp:spPr>
        <a:xfrm>
          <a:off x="3899935" y="3361379"/>
          <a:ext cx="1225190" cy="1225190"/>
        </a:xfrm>
        <a:prstGeom prst="ellipse">
          <a:avLst/>
        </a:prstGeo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Làm</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lại</a:t>
          </a:r>
          <a:endParaRPr lang="en-US" sz="2400" kern="1200" dirty="0">
            <a:solidFill>
              <a:sysClr val="window" lastClr="FFFFFF"/>
            </a:solidFill>
            <a:latin typeface="Times New Roman" pitchFamily="18" charset="0"/>
            <a:ea typeface="+mn-ea"/>
            <a:cs typeface="Times New Roman" pitchFamily="18" charset="0"/>
          </a:endParaRPr>
        </a:p>
      </dsp:txBody>
      <dsp:txXfrm>
        <a:off x="4079360" y="3540804"/>
        <a:ext cx="866340" cy="866340"/>
      </dsp:txXfrm>
    </dsp:sp>
    <dsp:sp modelId="{247144F8-85B6-46BC-B6D4-FEEA2C3B90A4}">
      <dsp:nvSpPr>
        <dsp:cNvPr id="0" name=""/>
        <dsp:cNvSpPr/>
      </dsp:nvSpPr>
      <dsp:spPr>
        <a:xfrm>
          <a:off x="1715633" y="3361379"/>
          <a:ext cx="1225190" cy="1225190"/>
        </a:xfrm>
        <a:prstGeom prst="ellipse">
          <a:avLst/>
        </a:prstGeo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Pha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trộn</a:t>
          </a:r>
          <a:endParaRPr lang="en-US" sz="2400" kern="1200" dirty="0">
            <a:solidFill>
              <a:sysClr val="window" lastClr="FFFFFF"/>
            </a:solidFill>
            <a:latin typeface="Times New Roman" pitchFamily="18" charset="0"/>
            <a:ea typeface="+mn-ea"/>
            <a:cs typeface="Times New Roman" pitchFamily="18" charset="0"/>
          </a:endParaRPr>
        </a:p>
      </dsp:txBody>
      <dsp:txXfrm>
        <a:off x="1895058" y="3540804"/>
        <a:ext cx="866340" cy="866340"/>
      </dsp:txXfrm>
    </dsp:sp>
    <dsp:sp modelId="{B65581A9-C36E-47EE-921E-AFA089CE7AF3}">
      <dsp:nvSpPr>
        <dsp:cNvPr id="0" name=""/>
        <dsp:cNvSpPr/>
      </dsp:nvSpPr>
      <dsp:spPr>
        <a:xfrm>
          <a:off x="1040646" y="1283984"/>
          <a:ext cx="1225190" cy="1225190"/>
        </a:xfrm>
        <a:prstGeom prst="ellipse">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Giữ</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lại</a:t>
          </a:r>
          <a:endParaRPr lang="en-US" sz="2400" kern="1200" dirty="0">
            <a:solidFill>
              <a:sysClr val="window" lastClr="FFFFFF"/>
            </a:solidFill>
            <a:latin typeface="Times New Roman" pitchFamily="18" charset="0"/>
            <a:ea typeface="+mn-ea"/>
            <a:cs typeface="Times New Roman" pitchFamily="18" charset="0"/>
          </a:endParaRPr>
        </a:p>
      </dsp:txBody>
      <dsp:txXfrm>
        <a:off x="1220071" y="1463409"/>
        <a:ext cx="866340" cy="866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86C9E-2096-4D5D-AC25-F8D87F6A723C}">
      <dsp:nvSpPr>
        <dsp:cNvPr id="0" name=""/>
        <dsp:cNvSpPr/>
      </dsp:nvSpPr>
      <dsp:spPr>
        <a:xfrm>
          <a:off x="3491665" y="1302260"/>
          <a:ext cx="1252971" cy="596300"/>
        </a:xfrm>
        <a:custGeom>
          <a:avLst/>
          <a:gdLst/>
          <a:ahLst/>
          <a:cxnLst/>
          <a:rect l="0" t="0" r="0" b="0"/>
          <a:pathLst>
            <a:path>
              <a:moveTo>
                <a:pt x="0" y="0"/>
              </a:moveTo>
              <a:lnTo>
                <a:pt x="0" y="406361"/>
              </a:lnTo>
              <a:lnTo>
                <a:pt x="1252971" y="406361"/>
              </a:lnTo>
              <a:lnTo>
                <a:pt x="1252971" y="596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39326-E7DC-454D-8D1E-654B31AB3F1C}">
      <dsp:nvSpPr>
        <dsp:cNvPr id="0" name=""/>
        <dsp:cNvSpPr/>
      </dsp:nvSpPr>
      <dsp:spPr>
        <a:xfrm>
          <a:off x="2238694" y="1302260"/>
          <a:ext cx="1252971" cy="596300"/>
        </a:xfrm>
        <a:custGeom>
          <a:avLst/>
          <a:gdLst/>
          <a:ahLst/>
          <a:cxnLst/>
          <a:rect l="0" t="0" r="0" b="0"/>
          <a:pathLst>
            <a:path>
              <a:moveTo>
                <a:pt x="1252971" y="0"/>
              </a:moveTo>
              <a:lnTo>
                <a:pt x="1252971" y="406361"/>
              </a:lnTo>
              <a:lnTo>
                <a:pt x="0" y="406361"/>
              </a:lnTo>
              <a:lnTo>
                <a:pt x="0" y="596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6DBDE0-AAFF-485E-A71E-2F4B61AF4568}">
      <dsp:nvSpPr>
        <dsp:cNvPr id="0" name=""/>
        <dsp:cNvSpPr/>
      </dsp:nvSpPr>
      <dsp:spPr>
        <a:xfrm>
          <a:off x="2466507" y="308"/>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F204B3-5A53-41F6-B09C-F9C5C3CE78E7}">
      <dsp:nvSpPr>
        <dsp:cNvPr id="0" name=""/>
        <dsp:cNvSpPr/>
      </dsp:nvSpPr>
      <dsp:spPr>
        <a:xfrm>
          <a:off x="2694320" y="216731"/>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Đều</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có</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đặc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tính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nguồn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tài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nguyên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mở</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2732453" y="254864"/>
        <a:ext cx="1974050" cy="1225685"/>
      </dsp:txXfrm>
    </dsp:sp>
    <dsp:sp modelId="{93E1D2D6-B156-4EB3-AF80-728D2FEC94CD}">
      <dsp:nvSpPr>
        <dsp:cNvPr id="0" name=""/>
        <dsp:cNvSpPr/>
      </dsp:nvSpPr>
      <dsp:spPr>
        <a:xfrm>
          <a:off x="1213535" y="1898560"/>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A4AE6-AA3F-4B17-96CB-ACDB888B06E9}">
      <dsp:nvSpPr>
        <dsp:cNvPr id="0" name=""/>
        <dsp:cNvSpPr/>
      </dsp:nvSpPr>
      <dsp:spPr>
        <a:xfrm>
          <a:off x="1441348" y="2114982"/>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hàng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hóa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công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cộng</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479481" y="2153115"/>
        <a:ext cx="1974050" cy="1225685"/>
      </dsp:txXfrm>
    </dsp:sp>
    <dsp:sp modelId="{36D86C75-454E-47BB-92D6-BE09ACA2CF4A}">
      <dsp:nvSpPr>
        <dsp:cNvPr id="0" name=""/>
        <dsp:cNvSpPr/>
      </dsp:nvSpPr>
      <dsp:spPr>
        <a:xfrm>
          <a:off x="3719478" y="1898560"/>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E0259-2F37-4B8F-955A-260749CDC756}">
      <dsp:nvSpPr>
        <dsp:cNvPr id="0" name=""/>
        <dsp:cNvSpPr/>
      </dsp:nvSpPr>
      <dsp:spPr>
        <a:xfrm>
          <a:off x="3947291" y="2114982"/>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Nguồn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của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các</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hàng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hóa</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mở</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3985424" y="2153115"/>
        <a:ext cx="1974050" cy="1225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5B678-A9C0-4841-9D2B-62B1ECB99A90}">
      <dsp:nvSpPr>
        <dsp:cNvPr id="0" name=""/>
        <dsp:cNvSpPr/>
      </dsp:nvSpPr>
      <dsp:spPr>
        <a:xfrm>
          <a:off x="0" y="12657"/>
          <a:ext cx="5091863" cy="14780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dirty="0" err="1">
              <a:latin typeface="Times New Roman" panose="02020603050405020304" pitchFamily="18" charset="0"/>
              <a:cs typeface="Times New Roman" panose="02020603050405020304" pitchFamily="18" charset="0"/>
            </a:rPr>
            <a:t>Hệ</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thống</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giấy</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phép</a:t>
          </a:r>
          <a:r>
            <a:rPr lang="vi-VN" sz="1800" kern="1200" dirty="0">
              <a:latin typeface="Times New Roman" panose="02020603050405020304" pitchFamily="18" charset="0"/>
              <a:cs typeface="Times New Roman" panose="02020603050405020304" pitchFamily="18" charset="0"/>
            </a:rPr>
            <a:t> tư </a:t>
          </a:r>
          <a:r>
            <a:rPr lang="vi-VN" sz="1800" kern="1200" dirty="0" err="1">
              <a:latin typeface="Times New Roman" panose="02020603050405020304" pitchFamily="18" charset="0"/>
              <a:cs typeface="Times New Roman" panose="02020603050405020304" pitchFamily="18" charset="0"/>
            </a:rPr>
            <a:t>liệu</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mở</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có</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nguồn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gốc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từ</a:t>
          </a:r>
          <a:r>
            <a:rPr lang="vi-VN" sz="1800" kern="1200" dirty="0">
              <a:latin typeface="Times New Roman" panose="02020603050405020304" pitchFamily="18" charset="0"/>
              <a:cs typeface="Times New Roman" panose="02020603050405020304" pitchFamily="18" charset="0"/>
            </a:rPr>
            <a:t> nhu </a:t>
          </a:r>
          <a:r>
            <a:rPr lang="vi-VN" sz="1800" kern="1200" dirty="0" err="1">
              <a:latin typeface="Times New Roman" panose="02020603050405020304" pitchFamily="18" charset="0"/>
              <a:cs typeface="Times New Roman" panose="02020603050405020304" pitchFamily="18" charset="0"/>
            </a:rPr>
            <a:t>cầu</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về</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các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tài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liệu</a:t>
          </a:r>
          <a:r>
            <a:rPr lang="vi-VN" sz="1800" kern="1200" dirty="0">
              <a:latin typeface="Times New Roman" panose="02020603050405020304" pitchFamily="18" charset="0"/>
              <a:cs typeface="Times New Roman" panose="02020603050405020304" pitchFamily="18" charset="0"/>
            </a:rPr>
            <a:t> đi </a:t>
          </a:r>
          <a:r>
            <a:rPr lang="vi-VN" sz="1800" kern="1200" dirty="0" err="1">
              <a:latin typeface="Times New Roman" panose="02020603050405020304" pitchFamily="18" charset="0"/>
              <a:cs typeface="Times New Roman" panose="02020603050405020304" pitchFamily="18" charset="0"/>
            </a:rPr>
            <a:t>kèm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với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phần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mềm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tự</a:t>
          </a:r>
          <a:r>
            <a:rPr lang="vi-VN" sz="1800" kern="1200" dirty="0">
              <a:latin typeface="Times New Roman" panose="02020603050405020304" pitchFamily="18" charset="0"/>
              <a:cs typeface="Times New Roman" panose="02020603050405020304" pitchFamily="18" charset="0"/>
            </a:rPr>
            <a:t> do </a:t>
          </a:r>
          <a:r>
            <a:rPr lang="vi-VN" sz="1800" kern="1200" dirty="0" err="1">
              <a:latin typeface="Times New Roman" panose="02020603050405020304" pitchFamily="18" charset="0"/>
              <a:cs typeface="Times New Roman" panose="02020603050405020304" pitchFamily="18" charset="0"/>
            </a:rPr>
            <a:t>nguồn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mở</a:t>
          </a:r>
          <a:r>
            <a:rPr lang="vi-VN" sz="1800" kern="1200" dirty="0">
              <a:latin typeface="Times New Roman" panose="02020603050405020304" pitchFamily="18" charset="0"/>
              <a:cs typeface="Times New Roman" panose="02020603050405020304" pitchFamily="18" charset="0"/>
            </a:rPr>
            <a:t> (PMTDNM). </a:t>
          </a:r>
          <a:endParaRPr lang="en-US" sz="1800" kern="1200" dirty="0">
            <a:latin typeface="Times New Roman" panose="02020603050405020304" pitchFamily="18" charset="0"/>
            <a:cs typeface="Times New Roman" panose="02020603050405020304" pitchFamily="18" charset="0"/>
          </a:endParaRPr>
        </a:p>
      </dsp:txBody>
      <dsp:txXfrm>
        <a:off x="72152" y="84809"/>
        <a:ext cx="4947559" cy="1333735"/>
      </dsp:txXfrm>
    </dsp:sp>
    <dsp:sp modelId="{D56BFCE7-0D89-435E-B8D8-B5DC4DBFEA46}">
      <dsp:nvSpPr>
        <dsp:cNvPr id="0" name=""/>
        <dsp:cNvSpPr/>
      </dsp:nvSpPr>
      <dsp:spPr>
        <a:xfrm>
          <a:off x="0" y="1634696"/>
          <a:ext cx="5091863" cy="14780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dirty="0" err="1">
              <a:latin typeface="Times New Roman" panose="02020603050405020304" pitchFamily="18" charset="0"/>
              <a:cs typeface="Times New Roman" panose="02020603050405020304" pitchFamily="18" charset="0"/>
            </a:rPr>
            <a:t>Người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sử</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dụng</a:t>
          </a:r>
          <a:r>
            <a:rPr lang="vi-VN" sz="1800" kern="1200" dirty="0">
              <a:latin typeface="Times New Roman" panose="02020603050405020304" pitchFamily="18" charset="0"/>
              <a:cs typeface="Times New Roman" panose="02020603050405020304" pitchFamily="18" charset="0"/>
            </a:rPr>
            <a:t> không </a:t>
          </a:r>
          <a:r>
            <a:rPr lang="vi-VN" sz="1800" kern="1200" dirty="0" err="1">
              <a:latin typeface="Times New Roman" panose="02020603050405020304" pitchFamily="18" charset="0"/>
              <a:cs typeface="Times New Roman" panose="02020603050405020304" pitchFamily="18" charset="0"/>
            </a:rPr>
            <a:t>thể</a:t>
          </a:r>
          <a:r>
            <a:rPr lang="vi-VN" sz="1800" kern="1200" dirty="0">
              <a:latin typeface="Times New Roman" panose="02020603050405020304" pitchFamily="18" charset="0"/>
              <a:cs typeface="Times New Roman" panose="02020603050405020304" pitchFamily="18" charset="0"/>
            </a:rPr>
            <a:t> khai </a:t>
          </a:r>
          <a:r>
            <a:rPr lang="vi-VN" sz="1800" kern="1200" dirty="0" err="1">
              <a:latin typeface="Times New Roman" panose="02020603050405020304" pitchFamily="18" charset="0"/>
              <a:cs typeface="Times New Roman" panose="02020603050405020304" pitchFamily="18" charset="0"/>
            </a:rPr>
            <a:t>thác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được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bất</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kỳ</a:t>
          </a:r>
          <a:r>
            <a:rPr lang="vi-VN" sz="1800" kern="1200" dirty="0">
              <a:latin typeface="Times New Roman" panose="02020603050405020304" pitchFamily="18" charset="0"/>
              <a:cs typeface="Times New Roman" panose="02020603050405020304" pitchFamily="18" charset="0"/>
            </a:rPr>
            <a:t> chương </a:t>
          </a:r>
          <a:r>
            <a:rPr lang="vi-VN" sz="1800" kern="1200" dirty="0" err="1">
              <a:latin typeface="Times New Roman" panose="02020603050405020304" pitchFamily="18" charset="0"/>
              <a:cs typeface="Times New Roman" panose="02020603050405020304" pitchFamily="18" charset="0"/>
            </a:rPr>
            <a:t>trình</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phần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mềm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nào</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nếu</a:t>
          </a:r>
          <a:r>
            <a:rPr lang="vi-VN" sz="1800" kern="1200" dirty="0">
              <a:latin typeface="Times New Roman" panose="02020603050405020304" pitchFamily="18" charset="0"/>
              <a:cs typeface="Times New Roman" panose="02020603050405020304" pitchFamily="18" charset="0"/>
            </a:rPr>
            <a:t> không </a:t>
          </a:r>
          <a:r>
            <a:rPr lang="vi-VN" sz="1800" kern="1200" dirty="0" err="1">
              <a:latin typeface="Times New Roman" panose="02020603050405020304" pitchFamily="18" charset="0"/>
              <a:cs typeface="Times New Roman" panose="02020603050405020304" pitchFamily="18" charset="0"/>
            </a:rPr>
            <a:t>có</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các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tài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liệu</a:t>
          </a:r>
          <a:r>
            <a:rPr lang="vi-VN" sz="1800" kern="1200" dirty="0">
              <a:latin typeface="Times New Roman" panose="02020603050405020304" pitchFamily="18" charset="0"/>
              <a:cs typeface="Times New Roman" panose="02020603050405020304" pitchFamily="18" charset="0"/>
            </a:rPr>
            <a:t> đi </a:t>
          </a:r>
          <a:r>
            <a:rPr lang="vi-VN" sz="1800" kern="1200" dirty="0" err="1">
              <a:latin typeface="Times New Roman" panose="02020603050405020304" pitchFamily="18" charset="0"/>
              <a:cs typeface="Times New Roman" panose="02020603050405020304" pitchFamily="18" charset="0"/>
            </a:rPr>
            <a:t>kèm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thường</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tối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thiểu</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là</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các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tài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liệu</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hướng</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dẫn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sử</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dụng</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hướng</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dẫn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cài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đặt</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và</a:t>
          </a:r>
          <a:r>
            <a:rPr lang="vi-VN" sz="1800" kern="1200" dirty="0">
              <a:latin typeface="Times New Roman" panose="02020603050405020304" pitchFamily="18" charset="0"/>
              <a:cs typeface="Times New Roman" panose="02020603050405020304" pitchFamily="18" charset="0"/>
            </a:rPr>
            <a:t>/</a:t>
          </a:r>
          <a:r>
            <a:rPr lang="vi-VN" sz="1800" kern="1200" dirty="0" err="1">
              <a:latin typeface="Times New Roman" panose="02020603050405020304" pitchFamily="18" charset="0"/>
              <a:cs typeface="Times New Roman" panose="02020603050405020304" pitchFamily="18" charset="0"/>
            </a:rPr>
            <a:t>hoặc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thiết</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lập</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hệ</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thống</a:t>
          </a:r>
          <a:r>
            <a:rPr lang="vi-VN" sz="1800" kern="1200" dirty="0">
              <a:latin typeface="Times New Roman" panose="02020603050405020304" pitchFamily="18" charset="0"/>
              <a:cs typeface="Times New Roman" panose="02020603050405020304" pitchFamily="18" charset="0"/>
            </a:rPr>
            <a:t>.</a:t>
          </a:r>
          <a:endParaRPr lang="en-US" sz="1800" kern="1200" dirty="0">
            <a:latin typeface="Times New Roman" panose="02020603050405020304" pitchFamily="18" charset="0"/>
            <a:cs typeface="Times New Roman" panose="02020603050405020304" pitchFamily="18" charset="0"/>
          </a:endParaRPr>
        </a:p>
      </dsp:txBody>
      <dsp:txXfrm>
        <a:off x="72152" y="1706848"/>
        <a:ext cx="4947559" cy="1333735"/>
      </dsp:txXfrm>
    </dsp:sp>
    <dsp:sp modelId="{0660402E-B87B-4C98-86EB-6FE218C2B2B7}">
      <dsp:nvSpPr>
        <dsp:cNvPr id="0" name=""/>
        <dsp:cNvSpPr/>
      </dsp:nvSpPr>
      <dsp:spPr>
        <a:xfrm>
          <a:off x="0" y="3256736"/>
          <a:ext cx="5091863" cy="14780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dirty="0">
              <a:latin typeface="Times New Roman" panose="02020603050405020304" pitchFamily="18" charset="0"/>
              <a:cs typeface="Times New Roman" panose="02020603050405020304" pitchFamily="18" charset="0"/>
            </a:rPr>
            <a:t>Theo </a:t>
          </a:r>
          <a:r>
            <a:rPr lang="vi-VN" sz="1800" kern="1200" dirty="0" err="1">
              <a:latin typeface="Times New Roman" panose="02020603050405020304" pitchFamily="18" charset="0"/>
              <a:cs typeface="Times New Roman" panose="02020603050405020304" pitchFamily="18" charset="0"/>
            </a:rPr>
            <a:t>luật</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về</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sở</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hữu</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trí</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tuệ</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của</a:t>
          </a:r>
          <a:r>
            <a:rPr lang="vi-VN" sz="1800" kern="1200" dirty="0">
              <a:latin typeface="Times New Roman" panose="02020603050405020304" pitchFamily="18" charset="0"/>
              <a:cs typeface="Times New Roman" panose="02020603050405020304" pitchFamily="18" charset="0"/>
            </a:rPr>
            <a:t> Tây Ban Nha, chương </a:t>
          </a:r>
          <a:r>
            <a:rPr lang="vi-VN" sz="1800" kern="1200" dirty="0" err="1">
              <a:latin typeface="Times New Roman" panose="02020603050405020304" pitchFamily="18" charset="0"/>
              <a:cs typeface="Times New Roman" panose="02020603050405020304" pitchFamily="18" charset="0"/>
            </a:rPr>
            <a:t>trình</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phần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mềm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có</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mức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độ</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tự</a:t>
          </a:r>
          <a:r>
            <a:rPr lang="vi-VN" sz="1800" kern="1200" dirty="0">
              <a:latin typeface="Times New Roman" panose="02020603050405020304" pitchFamily="18" charset="0"/>
              <a:cs typeface="Times New Roman" panose="02020603050405020304" pitchFamily="18" charset="0"/>
            </a:rPr>
            <a:t> do </a:t>
          </a:r>
          <a:r>
            <a:rPr lang="vi-VN" sz="1800" kern="1200" dirty="0" err="1">
              <a:latin typeface="Times New Roman" panose="02020603050405020304" pitchFamily="18" charset="0"/>
              <a:cs typeface="Times New Roman" panose="02020603050405020304" pitchFamily="18" charset="0"/>
            </a:rPr>
            <a:t>nào</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thì</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tài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liệu</a:t>
          </a:r>
          <a:r>
            <a:rPr lang="vi-VN" sz="1800" kern="1200" dirty="0">
              <a:latin typeface="Times New Roman" panose="02020603050405020304" pitchFamily="18" charset="0"/>
              <a:cs typeface="Times New Roman" panose="02020603050405020304" pitchFamily="18" charset="0"/>
            </a:rPr>
            <a:t> đi </a:t>
          </a:r>
          <a:r>
            <a:rPr lang="vi-VN" sz="1800" kern="1200" dirty="0" err="1">
              <a:latin typeface="Times New Roman" panose="02020603050405020304" pitchFamily="18" charset="0"/>
              <a:cs typeface="Times New Roman" panose="02020603050405020304" pitchFamily="18" charset="0"/>
            </a:rPr>
            <a:t>kèm</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với</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nó</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cần</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có</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mức</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độ</a:t>
          </a:r>
          <a:r>
            <a:rPr lang="vi-VN" sz="1800" kern="1200" dirty="0">
              <a:latin typeface="Times New Roman" panose="02020603050405020304" pitchFamily="18" charset="0"/>
              <a:cs typeface="Times New Roman" panose="02020603050405020304" pitchFamily="18" charset="0"/>
            </a:rPr>
            <a:t> </a:t>
          </a:r>
          <a:r>
            <a:rPr lang="vi-VN" sz="1800" kern="1200" dirty="0" err="1">
              <a:latin typeface="Times New Roman" panose="02020603050405020304" pitchFamily="18" charset="0"/>
              <a:cs typeface="Times New Roman" panose="02020603050405020304" pitchFamily="18" charset="0"/>
            </a:rPr>
            <a:t>tự</a:t>
          </a:r>
          <a:r>
            <a:rPr lang="vi-VN" sz="1800" kern="1200" dirty="0">
              <a:latin typeface="Times New Roman" panose="02020603050405020304" pitchFamily="18" charset="0"/>
              <a:cs typeface="Times New Roman" panose="02020603050405020304" pitchFamily="18" charset="0"/>
            </a:rPr>
            <a:t> do tương tự2</a:t>
          </a:r>
          <a:endParaRPr lang="en-US" sz="1800" kern="1200" dirty="0">
            <a:latin typeface="Times New Roman" panose="02020603050405020304" pitchFamily="18" charset="0"/>
            <a:cs typeface="Times New Roman" panose="02020603050405020304" pitchFamily="18" charset="0"/>
          </a:endParaRPr>
        </a:p>
      </dsp:txBody>
      <dsp:txXfrm>
        <a:off x="72152" y="3328888"/>
        <a:ext cx="4947559" cy="1333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49A1D-A2D2-496D-8027-85F011116035}">
      <dsp:nvSpPr>
        <dsp:cNvPr id="0" name=""/>
        <dsp:cNvSpPr/>
      </dsp:nvSpPr>
      <dsp:spPr>
        <a:xfrm>
          <a:off x="0" y="6147"/>
          <a:ext cx="5511467" cy="12168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latin typeface="Times New Roman" panose="02020603050405020304" pitchFamily="18" charset="0"/>
              <a:cs typeface="Times New Roman" panose="02020603050405020304" pitchFamily="18" charset="0"/>
            </a:rPr>
            <a:t>Giấy</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phép</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Tài</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liệu</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Tự</a:t>
          </a:r>
          <a:r>
            <a:rPr lang="vi-VN" sz="2000" kern="1200" dirty="0">
              <a:latin typeface="Times New Roman" panose="02020603050405020304" pitchFamily="18" charset="0"/>
              <a:cs typeface="Times New Roman" panose="02020603050405020304" pitchFamily="18" charset="0"/>
            </a:rPr>
            <a:t> do GNU - GFDL (GNU </a:t>
          </a:r>
          <a:r>
            <a:rPr lang="vi-VN" sz="2000" kern="1200" dirty="0" err="1">
              <a:latin typeface="Times New Roman" panose="02020603050405020304" pitchFamily="18" charset="0"/>
              <a:cs typeface="Times New Roman" panose="02020603050405020304" pitchFamily="18" charset="0"/>
            </a:rPr>
            <a:t>Free</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Document</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License</a:t>
          </a:r>
          <a:r>
            <a:rPr lang="vi-VN" sz="2000" kern="1200" dirty="0">
              <a:latin typeface="Times New Roman" panose="02020603050405020304" pitchFamily="18" charset="0"/>
              <a:cs typeface="Times New Roman" panose="02020603050405020304" pitchFamily="18" charset="0"/>
            </a:rPr>
            <a:t>). </a:t>
          </a:r>
          <a:endParaRPr lang="en-US" sz="2000" kern="1200" dirty="0">
            <a:latin typeface="Times New Roman" panose="02020603050405020304" pitchFamily="18" charset="0"/>
            <a:cs typeface="Times New Roman" panose="02020603050405020304" pitchFamily="18" charset="0"/>
          </a:endParaRPr>
        </a:p>
      </dsp:txBody>
      <dsp:txXfrm>
        <a:off x="59399" y="65546"/>
        <a:ext cx="5392669" cy="1098002"/>
      </dsp:txXfrm>
    </dsp:sp>
    <dsp:sp modelId="{6A9D6B24-49A8-4AEA-B70A-8662D683BA19}">
      <dsp:nvSpPr>
        <dsp:cNvPr id="0" name=""/>
        <dsp:cNvSpPr/>
      </dsp:nvSpPr>
      <dsp:spPr>
        <a:xfrm>
          <a:off x="0" y="1410147"/>
          <a:ext cx="5511467" cy="12168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latin typeface="Times New Roman" panose="02020603050405020304" pitchFamily="18" charset="0"/>
              <a:cs typeface="Times New Roman" panose="02020603050405020304" pitchFamily="18" charset="0"/>
            </a:rPr>
            <a:t>Creative</a:t>
          </a:r>
          <a:r>
            <a:rPr lang="vi-VN" sz="2000" kern="1200" dirty="0">
              <a:latin typeface="Times New Roman" panose="02020603050405020304" pitchFamily="18" charset="0"/>
              <a:cs typeface="Times New Roman" panose="02020603050405020304" pitchFamily="18" charset="0"/>
            </a:rPr>
            <a:t> </a:t>
          </a:r>
          <a:r>
            <a:rPr lang="vi-VN" sz="2000" kern="1200" dirty="0" err="1">
              <a:latin typeface="Times New Roman" panose="02020603050405020304" pitchFamily="18" charset="0"/>
              <a:cs typeface="Times New Roman" panose="02020603050405020304" pitchFamily="18" charset="0"/>
            </a:rPr>
            <a:t>Commons</a:t>
          </a:r>
          <a:r>
            <a:rPr lang="vi-VN" sz="2000" kern="1200" dirty="0">
              <a:latin typeface="Times New Roman" panose="02020603050405020304" pitchFamily="18" charset="0"/>
              <a:cs typeface="Times New Roman" panose="02020603050405020304" pitchFamily="18" charset="0"/>
            </a:rPr>
            <a:t> (CC).</a:t>
          </a:r>
          <a:endParaRPr lang="en-US" sz="2000" kern="1200" dirty="0">
            <a:latin typeface="Times New Roman" panose="02020603050405020304" pitchFamily="18" charset="0"/>
            <a:cs typeface="Times New Roman" panose="02020603050405020304" pitchFamily="18" charset="0"/>
          </a:endParaRPr>
        </a:p>
      </dsp:txBody>
      <dsp:txXfrm>
        <a:off x="59399" y="1469546"/>
        <a:ext cx="5392669"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4C094-644D-46E3-B6A5-884BC0F6D9D2}">
      <dsp:nvSpPr>
        <dsp:cNvPr id="0" name=""/>
        <dsp:cNvSpPr/>
      </dsp:nvSpPr>
      <dsp:spPr>
        <a:xfrm>
          <a:off x="0" y="137518"/>
          <a:ext cx="6223346" cy="2906279"/>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vi-VN" sz="2300" kern="1200" dirty="0"/>
            <a:t>GFDL </a:t>
          </a:r>
          <a:r>
            <a:rPr lang="vi-VN" sz="2300" kern="1200" dirty="0" err="1"/>
            <a:t>thường</a:t>
          </a:r>
          <a:r>
            <a:rPr lang="vi-VN" sz="2300" kern="1200" dirty="0"/>
            <a:t> </a:t>
          </a:r>
          <a:r>
            <a:rPr lang="vi-VN" sz="2300" kern="1200" dirty="0" err="1"/>
            <a:t>được</a:t>
          </a:r>
          <a:r>
            <a:rPr lang="vi-VN" sz="2300" kern="1200" dirty="0"/>
            <a:t> </a:t>
          </a:r>
          <a:r>
            <a:rPr lang="vi-VN" sz="2300" kern="1200" dirty="0" err="1"/>
            <a:t>sử</a:t>
          </a:r>
          <a:r>
            <a:rPr lang="vi-VN" sz="2300" kern="1200" dirty="0"/>
            <a:t> </a:t>
          </a:r>
          <a:r>
            <a:rPr lang="vi-VN" sz="2300" kern="1200" dirty="0" err="1"/>
            <a:t>dụng</a:t>
          </a:r>
          <a:r>
            <a:rPr lang="vi-VN" sz="2300" kern="1200" dirty="0"/>
            <a:t> cho </a:t>
          </a:r>
          <a:r>
            <a:rPr lang="vi-VN" sz="2300" kern="1200" dirty="0" err="1"/>
            <a:t>các</a:t>
          </a:r>
          <a:r>
            <a:rPr lang="vi-VN" sz="2300" kern="1200" dirty="0"/>
            <a:t> </a:t>
          </a:r>
          <a:r>
            <a:rPr lang="vi-VN" sz="2300" kern="1200" dirty="0" err="1"/>
            <a:t>tài</a:t>
          </a:r>
          <a:r>
            <a:rPr lang="vi-VN" sz="2300" kern="1200" dirty="0"/>
            <a:t> </a:t>
          </a:r>
          <a:r>
            <a:rPr lang="vi-VN" sz="2300" kern="1200" dirty="0" err="1"/>
            <a:t>liệu</a:t>
          </a:r>
          <a:r>
            <a:rPr lang="vi-VN" sz="2300" kern="1200" dirty="0"/>
            <a:t> đi </a:t>
          </a:r>
          <a:r>
            <a:rPr lang="vi-VN" sz="2300" kern="1200" dirty="0" err="1"/>
            <a:t>kèm</a:t>
          </a:r>
          <a:r>
            <a:rPr lang="vi-VN" sz="2300" kern="1200" dirty="0"/>
            <a:t> </a:t>
          </a:r>
          <a:r>
            <a:rPr lang="vi-VN" sz="2300" kern="1200" dirty="0" err="1"/>
            <a:t>với</a:t>
          </a:r>
          <a:r>
            <a:rPr lang="vi-VN" sz="2300" kern="1200" dirty="0"/>
            <a:t> </a:t>
          </a:r>
          <a:r>
            <a:rPr lang="vi-VN" sz="2300" kern="1200" dirty="0" err="1"/>
            <a:t>các</a:t>
          </a:r>
          <a:r>
            <a:rPr lang="vi-VN" sz="2300" kern="1200" dirty="0"/>
            <a:t> chương </a:t>
          </a:r>
          <a:r>
            <a:rPr lang="vi-VN" sz="2300" kern="1200" dirty="0" err="1"/>
            <a:t>trình</a:t>
          </a:r>
          <a:r>
            <a:rPr lang="vi-VN" sz="2300" kern="1200" dirty="0"/>
            <a:t> </a:t>
          </a:r>
          <a:r>
            <a:rPr lang="vi-VN" sz="2300" kern="1200" dirty="0" err="1"/>
            <a:t>phần</a:t>
          </a:r>
          <a:r>
            <a:rPr lang="vi-VN" sz="2300" kern="1200" dirty="0"/>
            <a:t> </a:t>
          </a:r>
          <a:r>
            <a:rPr lang="vi-VN" sz="2300" kern="1200" dirty="0" err="1"/>
            <a:t>mềm</a:t>
          </a:r>
          <a:r>
            <a:rPr lang="vi-VN" sz="2300" kern="1200" dirty="0"/>
            <a:t> </a:t>
          </a:r>
          <a:r>
            <a:rPr lang="vi-VN" sz="2300" kern="1200" dirty="0" err="1"/>
            <a:t>máy</a:t>
          </a:r>
          <a:r>
            <a:rPr lang="vi-VN" sz="2300" kern="1200" dirty="0"/>
            <a:t> </a:t>
          </a:r>
          <a:r>
            <a:rPr lang="vi-VN" sz="2300" kern="1200" dirty="0" err="1"/>
            <a:t>tính</a:t>
          </a:r>
          <a:r>
            <a:rPr lang="vi-VN" sz="2300" kern="1200" dirty="0"/>
            <a:t>, </a:t>
          </a:r>
          <a:r>
            <a:rPr lang="vi-VN" sz="2300" kern="1200" dirty="0" err="1"/>
            <a:t>còn</a:t>
          </a:r>
          <a:r>
            <a:rPr lang="vi-VN" sz="2300" kern="1200" dirty="0"/>
            <a:t> CC </a:t>
          </a:r>
          <a:r>
            <a:rPr lang="vi-VN" sz="2300" kern="1200" dirty="0" err="1"/>
            <a:t>là</a:t>
          </a:r>
          <a:r>
            <a:rPr lang="vi-VN" sz="2300" kern="1200" dirty="0"/>
            <a:t> chung cho </a:t>
          </a:r>
          <a:r>
            <a:rPr lang="vi-VN" sz="2300" kern="1200" dirty="0" err="1"/>
            <a:t>tất</a:t>
          </a:r>
          <a:r>
            <a:rPr lang="vi-VN" sz="2300" kern="1200" dirty="0"/>
            <a:t> </a:t>
          </a:r>
          <a:r>
            <a:rPr lang="vi-VN" sz="2300" kern="1200" dirty="0" err="1"/>
            <a:t>cả</a:t>
          </a:r>
          <a:r>
            <a:rPr lang="vi-VN" sz="2300" kern="1200" dirty="0"/>
            <a:t> </a:t>
          </a:r>
          <a:r>
            <a:rPr lang="vi-VN" sz="2300" kern="1200" dirty="0" err="1"/>
            <a:t>các</a:t>
          </a:r>
          <a:r>
            <a:rPr lang="vi-VN" sz="2300" kern="1200" dirty="0"/>
            <a:t> </a:t>
          </a:r>
          <a:r>
            <a:rPr lang="vi-VN" sz="2300" kern="1200" dirty="0" err="1"/>
            <a:t>loại</a:t>
          </a:r>
          <a:r>
            <a:rPr lang="vi-VN" sz="2300" kern="1200" dirty="0"/>
            <a:t> tư </a:t>
          </a:r>
          <a:r>
            <a:rPr lang="vi-VN" sz="2300" kern="1200" dirty="0" err="1"/>
            <a:t>liệu</a:t>
          </a:r>
          <a:r>
            <a:rPr lang="vi-VN" sz="2300" kern="1200" dirty="0"/>
            <a:t> (</a:t>
          </a:r>
          <a:r>
            <a:rPr lang="vi-VN" sz="2300" kern="1200" dirty="0" err="1"/>
            <a:t>cả</a:t>
          </a:r>
          <a:r>
            <a:rPr lang="vi-VN" sz="2300" kern="1200" dirty="0"/>
            <a:t> </a:t>
          </a:r>
          <a:r>
            <a:rPr lang="vi-VN" sz="2300" kern="1200" dirty="0" err="1"/>
            <a:t>các</a:t>
          </a:r>
          <a:r>
            <a:rPr lang="vi-VN" sz="2300" kern="1200" dirty="0"/>
            <a:t> </a:t>
          </a:r>
          <a:r>
            <a:rPr lang="vi-VN" sz="2300" kern="1200" dirty="0" err="1"/>
            <a:t>tệp</a:t>
          </a:r>
          <a:r>
            <a:rPr lang="vi-VN" sz="2300" kern="1200" dirty="0"/>
            <a:t> văn </a:t>
          </a:r>
          <a:r>
            <a:rPr lang="vi-VN" sz="2300" kern="1200" dirty="0" err="1"/>
            <a:t>bản</a:t>
          </a:r>
          <a:r>
            <a:rPr lang="vi-VN" sz="2300" kern="1200" dirty="0"/>
            <a:t>, </a:t>
          </a:r>
          <a:r>
            <a:rPr lang="vi-VN" sz="2300" kern="1200" dirty="0" err="1"/>
            <a:t>hình</a:t>
          </a:r>
          <a:r>
            <a:rPr lang="vi-VN" sz="2300" kern="1200" dirty="0"/>
            <a:t> </a:t>
          </a:r>
          <a:r>
            <a:rPr lang="vi-VN" sz="2300" kern="1200" dirty="0" err="1"/>
            <a:t>ảnh</a:t>
          </a:r>
          <a:r>
            <a:rPr lang="vi-VN" sz="2300" kern="1200" dirty="0"/>
            <a:t>, âm thanh, nghe </a:t>
          </a:r>
          <a:r>
            <a:rPr lang="vi-VN" sz="2300" kern="1200" dirty="0" err="1"/>
            <a:t>nhìn</a:t>
          </a:r>
          <a:r>
            <a:rPr lang="vi-VN" sz="2300" kern="1200" dirty="0"/>
            <a:t>), bao </a:t>
          </a:r>
          <a:r>
            <a:rPr lang="vi-VN" sz="2300" kern="1200" dirty="0" err="1"/>
            <a:t>gồm</a:t>
          </a:r>
          <a:r>
            <a:rPr lang="vi-VN" sz="2300" kern="1200" dirty="0"/>
            <a:t> </a:t>
          </a:r>
          <a:r>
            <a:rPr lang="vi-VN" sz="2300" kern="1200" dirty="0" err="1"/>
            <a:t>cả</a:t>
          </a:r>
          <a:r>
            <a:rPr lang="vi-VN" sz="2300" kern="1200" dirty="0"/>
            <a:t> </a:t>
          </a:r>
          <a:r>
            <a:rPr lang="vi-VN" sz="2300" kern="1200" dirty="0" err="1"/>
            <a:t>các</a:t>
          </a:r>
          <a:r>
            <a:rPr lang="vi-VN" sz="2300" kern="1200" dirty="0"/>
            <a:t> tư </a:t>
          </a:r>
          <a:r>
            <a:rPr lang="vi-VN" sz="2300" kern="1200" dirty="0" err="1"/>
            <a:t>liệu</a:t>
          </a:r>
          <a:r>
            <a:rPr lang="vi-VN" sz="2300" kern="1200" dirty="0"/>
            <a:t> đi </a:t>
          </a:r>
          <a:r>
            <a:rPr lang="vi-VN" sz="2300" kern="1200" dirty="0" err="1"/>
            <a:t>với</a:t>
          </a:r>
          <a:r>
            <a:rPr lang="vi-VN" sz="2300" kern="1200" dirty="0"/>
            <a:t> </a:t>
          </a:r>
          <a:r>
            <a:rPr lang="vi-VN" sz="2300" kern="1200" dirty="0" err="1"/>
            <a:t>các</a:t>
          </a:r>
          <a:r>
            <a:rPr lang="vi-VN" sz="2300" kern="1200" dirty="0"/>
            <a:t> chương </a:t>
          </a:r>
          <a:r>
            <a:rPr lang="vi-VN" sz="2300" kern="1200" dirty="0" err="1"/>
            <a:t>trình</a:t>
          </a:r>
          <a:r>
            <a:rPr lang="vi-VN" sz="2300" kern="1200" dirty="0"/>
            <a:t> </a:t>
          </a:r>
          <a:r>
            <a:rPr lang="vi-VN" sz="2300" kern="1200" dirty="0" err="1"/>
            <a:t>phần</a:t>
          </a:r>
          <a:r>
            <a:rPr lang="vi-VN" sz="2300" kern="1200" dirty="0"/>
            <a:t> </a:t>
          </a:r>
          <a:r>
            <a:rPr lang="vi-VN" sz="2300" kern="1200" dirty="0" err="1"/>
            <a:t>mềm</a:t>
          </a:r>
          <a:r>
            <a:rPr lang="vi-VN" sz="2300" kern="1200" dirty="0"/>
            <a:t> </a:t>
          </a:r>
          <a:r>
            <a:rPr lang="vi-VN" sz="2300" kern="1200" dirty="0" err="1"/>
            <a:t>và</a:t>
          </a:r>
          <a:r>
            <a:rPr lang="vi-VN" sz="2300" kern="1200" dirty="0"/>
            <a:t> </a:t>
          </a:r>
          <a:r>
            <a:rPr lang="vi-VN" sz="2300" kern="1200" dirty="0" err="1"/>
            <a:t>là</a:t>
          </a:r>
          <a:r>
            <a:rPr lang="vi-VN" sz="2300" kern="1200" dirty="0"/>
            <a:t> </a:t>
          </a:r>
          <a:r>
            <a:rPr lang="vi-VN" sz="2300" kern="1200" dirty="0" err="1"/>
            <a:t>hệ</a:t>
          </a:r>
          <a:r>
            <a:rPr lang="vi-VN" sz="2300" kern="1200" dirty="0"/>
            <a:t> </a:t>
          </a:r>
          <a:r>
            <a:rPr lang="vi-VN" sz="2300" kern="1200" dirty="0" err="1"/>
            <a:t>thống</a:t>
          </a:r>
          <a:r>
            <a:rPr lang="vi-VN" sz="2300" kern="1200" dirty="0"/>
            <a:t> </a:t>
          </a:r>
          <a:r>
            <a:rPr lang="vi-VN" sz="2300" kern="1200" dirty="0" err="1"/>
            <a:t>giấy</a:t>
          </a:r>
          <a:r>
            <a:rPr lang="vi-VN" sz="2300" kern="1200" dirty="0"/>
            <a:t> </a:t>
          </a:r>
          <a:r>
            <a:rPr lang="vi-VN" sz="2300" kern="1200" dirty="0" err="1"/>
            <a:t>phép</a:t>
          </a:r>
          <a:r>
            <a:rPr lang="vi-VN" sz="2300" kern="1200" dirty="0"/>
            <a:t> tư </a:t>
          </a:r>
          <a:r>
            <a:rPr lang="vi-VN" sz="2300" kern="1200" dirty="0" err="1"/>
            <a:t>liệu</a:t>
          </a:r>
          <a:r>
            <a:rPr lang="vi-VN" sz="2300" kern="1200" dirty="0"/>
            <a:t> </a:t>
          </a:r>
          <a:r>
            <a:rPr lang="vi-VN" sz="2300" kern="1200" dirty="0" err="1"/>
            <a:t>tự</a:t>
          </a:r>
          <a:r>
            <a:rPr lang="vi-VN" sz="2300" kern="1200" dirty="0"/>
            <a:t> do - </a:t>
          </a:r>
          <a:r>
            <a:rPr lang="vi-VN" sz="2300" kern="1200" dirty="0" err="1"/>
            <a:t>mở</a:t>
          </a:r>
          <a:r>
            <a:rPr lang="vi-VN" sz="2300" kern="1200" dirty="0"/>
            <a:t> </a:t>
          </a:r>
          <a:r>
            <a:rPr lang="vi-VN" sz="2300" kern="1200" dirty="0" err="1"/>
            <a:t>được</a:t>
          </a:r>
          <a:r>
            <a:rPr lang="vi-VN" sz="2300" kern="1200" dirty="0"/>
            <a:t> </a:t>
          </a:r>
          <a:r>
            <a:rPr lang="vi-VN" sz="2300" kern="1200" dirty="0" err="1"/>
            <a:t>sử</a:t>
          </a:r>
          <a:r>
            <a:rPr lang="vi-VN" sz="2300" kern="1200" dirty="0"/>
            <a:t> </a:t>
          </a:r>
          <a:r>
            <a:rPr lang="vi-VN" sz="2300" kern="1200" dirty="0" err="1"/>
            <a:t>dụng</a:t>
          </a:r>
          <a:r>
            <a:rPr lang="vi-VN" sz="2300" kern="1200" dirty="0"/>
            <a:t> </a:t>
          </a:r>
          <a:r>
            <a:rPr lang="vi-VN" sz="2300" kern="1200" dirty="0" err="1"/>
            <a:t>rộng</a:t>
          </a:r>
          <a:r>
            <a:rPr lang="vi-VN" sz="2300" kern="1200" dirty="0"/>
            <a:t> </a:t>
          </a:r>
          <a:r>
            <a:rPr lang="vi-VN" sz="2300" kern="1200" dirty="0" err="1"/>
            <a:t>rãi</a:t>
          </a:r>
          <a:r>
            <a:rPr lang="vi-VN" sz="2300" kern="1200" dirty="0"/>
            <a:t> </a:t>
          </a:r>
          <a:r>
            <a:rPr lang="vi-VN" sz="2300" kern="1200" dirty="0" err="1"/>
            <a:t>nhất</a:t>
          </a:r>
          <a:r>
            <a:rPr lang="vi-VN" sz="2300" kern="1200" dirty="0"/>
            <a:t> </a:t>
          </a:r>
          <a:r>
            <a:rPr lang="vi-VN" sz="2300" kern="1200" dirty="0" err="1"/>
            <a:t>hiện</a:t>
          </a:r>
          <a:r>
            <a:rPr lang="vi-VN" sz="2300" kern="1200" dirty="0"/>
            <a:t> nay</a:t>
          </a:r>
          <a:r>
            <a:rPr lang="en-US" sz="2300" i="1" kern="1200" dirty="0"/>
            <a:t>.</a:t>
          </a:r>
          <a:endParaRPr lang="en-US" sz="2300" kern="1200" dirty="0"/>
        </a:p>
      </dsp:txBody>
      <dsp:txXfrm>
        <a:off x="141873" y="279391"/>
        <a:ext cx="5939600" cy="26225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Chỗ dành sẵn cho Ngà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F22989B-AA80-4834-8051-267E1BE4CEA7}" type="datetimeFigureOut">
              <a:rPr lang="en-US"/>
              <a:pPr>
                <a:defRPr/>
              </a:pPr>
              <a:t>10/8/2020</a:t>
            </a:fld>
            <a:endParaRPr lang="en-US"/>
          </a:p>
        </p:txBody>
      </p:sp>
      <p:sp>
        <p:nvSpPr>
          <p:cNvPr id="4" name="Chỗ dành sẵn cho Hình ảnh của Bản chiế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Chỗ dành sẵn cho Ghi ch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vi-VN" noProof="0"/>
              <a:t>Bấm &amp; sửa kiểu tiêu đề</a:t>
            </a:r>
          </a:p>
          <a:p>
            <a:pPr lvl="1"/>
            <a:r>
              <a:rPr lang="vi-VN" noProof="0"/>
              <a:t>Mức hai</a:t>
            </a:r>
          </a:p>
          <a:p>
            <a:pPr lvl="2"/>
            <a:r>
              <a:rPr lang="vi-VN" noProof="0"/>
              <a:t>Mức ba</a:t>
            </a:r>
          </a:p>
          <a:p>
            <a:pPr lvl="3"/>
            <a:r>
              <a:rPr lang="vi-VN" noProof="0"/>
              <a:t>Mức bốn</a:t>
            </a:r>
          </a:p>
          <a:p>
            <a:pPr lvl="4"/>
            <a:r>
              <a:rPr lang="vi-VN" noProof="0"/>
              <a:t>Mức năm</a:t>
            </a:r>
            <a:endParaRPr lang="en-US" noProof="0"/>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Chỗ dành sẵn cho Số hiệu Bản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DBCB9AA1-B4D6-4F38-A6CD-9B5760DECB41}" type="slidenum">
              <a:rPr lang="en-US"/>
              <a:pPr>
                <a:defRPr/>
              </a:pPr>
              <a:t>‹#›</a:t>
            </a:fld>
            <a:endParaRPr lang="en-US"/>
          </a:p>
        </p:txBody>
      </p:sp>
    </p:spTree>
    <p:extLst>
      <p:ext uri="{BB962C8B-B14F-4D97-AF65-F5344CB8AC3E}">
        <p14:creationId xmlns:p14="http://schemas.microsoft.com/office/powerpoint/2010/main" val="2823765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hỗ dành sẵn cho Hình ảnh của Bản chiếu 1"/>
          <p:cNvSpPr>
            <a:spLocks noGrp="1" noRot="1" noChangeAspect="1" noTextEdit="1"/>
          </p:cNvSpPr>
          <p:nvPr>
            <p:ph type="sldImg"/>
          </p:nvPr>
        </p:nvSpPr>
        <p:spPr bwMode="auto">
          <a:noFill/>
          <a:ln>
            <a:solidFill>
              <a:srgbClr val="000000"/>
            </a:solidFill>
            <a:miter lim="800000"/>
            <a:headEnd/>
            <a:tailEnd/>
          </a:ln>
        </p:spPr>
      </p:sp>
      <p:sp>
        <p:nvSpPr>
          <p:cNvPr id="25603" name="Chỗ dành sẵn cho Ghi ch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宋体" pitchFamily="2" charset="-122"/>
            </a:endParaRPr>
          </a:p>
        </p:txBody>
      </p:sp>
      <p:sp>
        <p:nvSpPr>
          <p:cNvPr id="25604" name="Chỗ dành sẵn cho Số hiệu Bản chiếu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E74995-3B19-419E-8C91-B3A898245157}" type="slidenum">
              <a:rPr lang="en-US" smtClean="0">
                <a:latin typeface="Arial" charset="0"/>
              </a:rPr>
              <a:pPr/>
              <a:t>19</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spTree>
      <p:nvGrpSpPr>
        <p:cNvPr id="1" name=""/>
        <p:cNvGrpSpPr/>
        <p:nvPr/>
      </p:nvGrpSpPr>
      <p:grpSpPr>
        <a:xfrm>
          <a:off x="0" y="0"/>
          <a:ext cx="0" cy="0"/>
          <a:chOff x="0" y="0"/>
          <a:chExt cx="0" cy="0"/>
        </a:xfrm>
      </p:grpSpPr>
      <p:pic>
        <p:nvPicPr>
          <p:cNvPr id="4" name="Picture 2" descr="演示模板底稿"/>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sp>
        <p:nvSpPr>
          <p:cNvPr id="2051" name="Rectangle 3"/>
          <p:cNvSpPr>
            <a:spLocks noGrp="1" noChangeArrowheads="1"/>
          </p:cNvSpPr>
          <p:nvPr>
            <p:ph type="ctrTitle"/>
          </p:nvPr>
        </p:nvSpPr>
        <p:spPr>
          <a:xfrm>
            <a:off x="3671888" y="1485900"/>
            <a:ext cx="5470525" cy="1225550"/>
          </a:xfrm>
        </p:spPr>
        <p:txBody>
          <a:bodyPr/>
          <a:lstStyle>
            <a:lvl1pPr algn="r">
              <a:defRPr sz="3200">
                <a:solidFill>
                  <a:schemeClr val="bg1"/>
                </a:solidFill>
              </a:defRPr>
            </a:lvl1pPr>
          </a:lstStyle>
          <a:p>
            <a:pPr lvl="0"/>
            <a:r>
              <a:rPr lang="zh-CN" noProof="0"/>
              <a:t>单击此处编辑母版标题样式</a:t>
            </a:r>
          </a:p>
        </p:txBody>
      </p:sp>
      <p:sp>
        <p:nvSpPr>
          <p:cNvPr id="2052" name="Rectangle 4"/>
          <p:cNvSpPr>
            <a:spLocks noGrp="1" noChangeArrowheads="1"/>
          </p:cNvSpPr>
          <p:nvPr>
            <p:ph type="subTitle" idx="1"/>
          </p:nvPr>
        </p:nvSpPr>
        <p:spPr>
          <a:xfrm>
            <a:off x="3671888" y="2711450"/>
            <a:ext cx="5470525" cy="546100"/>
          </a:xfrm>
        </p:spPr>
        <p:txBody>
          <a:bodyPr/>
          <a:lstStyle>
            <a:lvl1pPr marL="0" indent="0" algn="r">
              <a:buFontTx/>
              <a:buNone/>
              <a:defRPr sz="1800" b="1">
                <a:solidFill>
                  <a:schemeClr val="bg1"/>
                </a:solidFill>
              </a:defRPr>
            </a:lvl1pPr>
          </a:lstStyle>
          <a:p>
            <a:pPr lvl="0"/>
            <a:r>
              <a:rPr lang="zh-CN" noProof="0"/>
              <a:t>单击此处编辑母版副标题样式</a:t>
            </a:r>
          </a:p>
        </p:txBody>
      </p:sp>
      <p:sp>
        <p:nvSpPr>
          <p:cNvPr id="5"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endParaRPr lang="zh-CN" altLang="en-US"/>
          </a:p>
        </p:txBody>
      </p:sp>
      <p:sp>
        <p:nvSpPr>
          <p:cNvPr id="6"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endParaRPr lang="zh-CN" altLang="en-US"/>
          </a:p>
        </p:txBody>
      </p:sp>
      <p:sp>
        <p:nvSpPr>
          <p:cNvPr id="7"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fld id="{1C8AEE55-B751-4EDB-96F9-F82154F1F0A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387EC70-ABB4-41B1-804F-10C1E72BB39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837AC70-31EB-4DCC-9BF8-26A26FE88F3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1AE4353-CA47-43CA-9811-228CD2FF6F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EEA6A11-CF9D-4F07-8CD0-A319825A912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ECE23CD-BBA0-43BC-A397-DAE6DFD4FEB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1C7C0CA-9B09-428B-B29C-F4DE86E9F50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383B417-1BEA-478B-9EC0-DDBC3A6A301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690F1B78-F899-47CE-856D-613FA98D19C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F613D28-6E6A-4B62-8ED8-D87B73FD0A5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9957CDE-5E84-4A62-8A4C-17BD547C8DD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演示模板底稿2"/>
          <p:cNvPicPr>
            <a:picLocks noChangeAspect="1" noChangeArrowheads="1"/>
          </p:cNvPicPr>
          <p:nvPr/>
        </p:nvPicPr>
        <p:blipFill>
          <a:blip r:embed="rId13"/>
          <a:srcRect/>
          <a:stretch>
            <a:fillRect/>
          </a:stretch>
        </p:blipFill>
        <p:spPr bwMode="auto">
          <a:xfrm>
            <a:off x="1588" y="0"/>
            <a:ext cx="9140825"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ea"/>
                <a:ea typeface="+mn-ea"/>
              </a:defRPr>
            </a:lvl1pPr>
          </a:lstStyle>
          <a:p>
            <a:pPr>
              <a:defRPr/>
            </a:pPr>
            <a:endParaRPr lang="en-US"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ea"/>
                <a:ea typeface="+mn-ea"/>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ea"/>
                <a:ea typeface="+mn-ea"/>
              </a:defRPr>
            </a:lvl1pPr>
          </a:lstStyle>
          <a:p>
            <a:pPr>
              <a:defRPr/>
            </a:pPr>
            <a:fld id="{68AB0E7F-1D3F-4251-8E46-80FD55299D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2pPr>
      <a:lvl3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3pPr>
      <a:lvl4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4pPr>
      <a:lvl5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5pPr>
      <a:lvl6pPr marL="457200" algn="ctr" rtl="0" fontAlgn="base">
        <a:spcBef>
          <a:spcPct val="0"/>
        </a:spcBef>
        <a:spcAft>
          <a:spcPct val="0"/>
        </a:spcAft>
        <a:defRPr sz="3600" b="1">
          <a:solidFill>
            <a:schemeClr val="folHlink"/>
          </a:solidFill>
          <a:latin typeface="Arial" pitchFamily="34" charset="0"/>
          <a:ea typeface="Microsoft YaHei" pitchFamily="34" charset="-122"/>
        </a:defRPr>
      </a:lvl6pPr>
      <a:lvl7pPr marL="914400" algn="ctr" rtl="0" fontAlgn="base">
        <a:spcBef>
          <a:spcPct val="0"/>
        </a:spcBef>
        <a:spcAft>
          <a:spcPct val="0"/>
        </a:spcAft>
        <a:defRPr sz="3600" b="1">
          <a:solidFill>
            <a:schemeClr val="folHlink"/>
          </a:solidFill>
          <a:latin typeface="Arial" pitchFamily="34" charset="0"/>
          <a:ea typeface="Microsoft YaHei" pitchFamily="34" charset="-122"/>
        </a:defRPr>
      </a:lvl7pPr>
      <a:lvl8pPr marL="1371600" algn="ctr" rtl="0" fontAlgn="base">
        <a:spcBef>
          <a:spcPct val="0"/>
        </a:spcBef>
        <a:spcAft>
          <a:spcPct val="0"/>
        </a:spcAft>
        <a:defRPr sz="3600" b="1">
          <a:solidFill>
            <a:schemeClr val="folHlink"/>
          </a:solidFill>
          <a:latin typeface="Arial" pitchFamily="34" charset="0"/>
          <a:ea typeface="Microsoft YaHei" pitchFamily="34" charset="-122"/>
        </a:defRPr>
      </a:lvl8pPr>
      <a:lvl9pPr marL="1828800" algn="ctr" rtl="0" fontAlgn="base">
        <a:spcBef>
          <a:spcPct val="0"/>
        </a:spcBef>
        <a:spcAft>
          <a:spcPct val="0"/>
        </a:spcAft>
        <a:defRPr sz="3600" b="1">
          <a:solidFill>
            <a:schemeClr val="folHlink"/>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ea typeface="+mn-ea"/>
        </a:defRPr>
      </a:lvl2pPr>
      <a:lvl3pPr marL="1143000" indent="-228600" algn="l" rtl="0" eaLnBrk="0" fontAlgn="base" hangingPunct="0">
        <a:spcBef>
          <a:spcPct val="20000"/>
        </a:spcBef>
        <a:spcAft>
          <a:spcPct val="0"/>
        </a:spcAft>
        <a:buChar char="•"/>
        <a:defRPr>
          <a:solidFill>
            <a:schemeClr val="bg2"/>
          </a:solidFill>
          <a:latin typeface="+mn-lt"/>
          <a:ea typeface="+mn-ea"/>
        </a:defRPr>
      </a:lvl3pPr>
      <a:lvl4pPr marL="1600200" indent="-228600" algn="l" rtl="0" eaLnBrk="0" fontAlgn="base" hangingPunct="0">
        <a:spcBef>
          <a:spcPct val="20000"/>
        </a:spcBef>
        <a:spcAft>
          <a:spcPct val="0"/>
        </a:spcAft>
        <a:buChar char="–"/>
        <a:defRPr sz="1600">
          <a:solidFill>
            <a:schemeClr val="bg2"/>
          </a:solidFill>
          <a:latin typeface="+mn-lt"/>
          <a:ea typeface="+mn-ea"/>
        </a:defRPr>
      </a:lvl4pPr>
      <a:lvl5pPr marL="2057400" indent="-228600" algn="l" rtl="0" eaLnBrk="0" fontAlgn="base" hangingPunct="0">
        <a:spcBef>
          <a:spcPct val="20000"/>
        </a:spcBef>
        <a:spcAft>
          <a:spcPct val="0"/>
        </a:spcAft>
        <a:buChar char="»"/>
        <a:defRPr sz="1600">
          <a:solidFill>
            <a:schemeClr val="bg2"/>
          </a:solidFill>
          <a:latin typeface="+mn-lt"/>
          <a:ea typeface="+mn-ea"/>
        </a:defRPr>
      </a:lvl5pPr>
      <a:lvl6pPr marL="2514600" indent="-228600" algn="l" rtl="0" fontAlgn="base">
        <a:spcBef>
          <a:spcPct val="20000"/>
        </a:spcBef>
        <a:spcAft>
          <a:spcPct val="0"/>
        </a:spcAft>
        <a:buChar char="»"/>
        <a:defRPr sz="1600">
          <a:solidFill>
            <a:schemeClr val="bg2"/>
          </a:solidFill>
          <a:latin typeface="+mn-lt"/>
          <a:ea typeface="+mn-ea"/>
        </a:defRPr>
      </a:lvl6pPr>
      <a:lvl7pPr marL="2971800" indent="-228600" algn="l" rtl="0" fontAlgn="base">
        <a:spcBef>
          <a:spcPct val="20000"/>
        </a:spcBef>
        <a:spcAft>
          <a:spcPct val="0"/>
        </a:spcAft>
        <a:buChar char="»"/>
        <a:defRPr sz="1600">
          <a:solidFill>
            <a:schemeClr val="bg2"/>
          </a:solidFill>
          <a:latin typeface="+mn-lt"/>
          <a:ea typeface="+mn-ea"/>
        </a:defRPr>
      </a:lvl7pPr>
      <a:lvl8pPr marL="3429000" indent="-228600" algn="l" rtl="0" fontAlgn="base">
        <a:spcBef>
          <a:spcPct val="20000"/>
        </a:spcBef>
        <a:spcAft>
          <a:spcPct val="0"/>
        </a:spcAft>
        <a:buChar char="»"/>
        <a:defRPr sz="1600">
          <a:solidFill>
            <a:schemeClr val="bg2"/>
          </a:solidFill>
          <a:latin typeface="+mn-lt"/>
          <a:ea typeface="+mn-ea"/>
        </a:defRPr>
      </a:lvl8pPr>
      <a:lvl9pPr marL="3886200" indent="-228600" algn="l" rtl="0" fontAlgn="base">
        <a:spcBef>
          <a:spcPct val="20000"/>
        </a:spcBef>
        <a:spcAft>
          <a:spcPct val="0"/>
        </a:spcAft>
        <a:buChar char="»"/>
        <a:defRPr sz="16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8.png"/><Relationship Id="rId7" Type="http://schemas.openxmlformats.org/officeDocument/2006/relationships/diagramColors" Target="../diagrams/colors6.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D411F8-4580-422E-A8A7-6A0B152D855F}"/>
              </a:ext>
            </a:extLst>
          </p:cNvPr>
          <p:cNvSpPr txBox="1">
            <a:spLocks/>
          </p:cNvSpPr>
          <p:nvPr/>
        </p:nvSpPr>
        <p:spPr bwMode="auto">
          <a:xfrm>
            <a:off x="1554088" y="0"/>
            <a:ext cx="5682208" cy="118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2pPr>
            <a:lvl3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3pPr>
            <a:lvl4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4pPr>
            <a:lvl5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5pPr>
            <a:lvl6pPr marL="457200" algn="ctr" rtl="0" fontAlgn="base">
              <a:spcBef>
                <a:spcPct val="0"/>
              </a:spcBef>
              <a:spcAft>
                <a:spcPct val="0"/>
              </a:spcAft>
              <a:defRPr sz="3600" b="1">
                <a:solidFill>
                  <a:schemeClr val="folHlink"/>
                </a:solidFill>
                <a:latin typeface="Arial" pitchFamily="34" charset="0"/>
                <a:ea typeface="Microsoft YaHei" pitchFamily="34" charset="-122"/>
              </a:defRPr>
            </a:lvl6pPr>
            <a:lvl7pPr marL="914400" algn="ctr" rtl="0" fontAlgn="base">
              <a:spcBef>
                <a:spcPct val="0"/>
              </a:spcBef>
              <a:spcAft>
                <a:spcPct val="0"/>
              </a:spcAft>
              <a:defRPr sz="3600" b="1">
                <a:solidFill>
                  <a:schemeClr val="folHlink"/>
                </a:solidFill>
                <a:latin typeface="Arial" pitchFamily="34" charset="0"/>
                <a:ea typeface="Microsoft YaHei" pitchFamily="34" charset="-122"/>
              </a:defRPr>
            </a:lvl7pPr>
            <a:lvl8pPr marL="1371600" algn="ctr" rtl="0" fontAlgn="base">
              <a:spcBef>
                <a:spcPct val="0"/>
              </a:spcBef>
              <a:spcAft>
                <a:spcPct val="0"/>
              </a:spcAft>
              <a:defRPr sz="3600" b="1">
                <a:solidFill>
                  <a:schemeClr val="folHlink"/>
                </a:solidFill>
                <a:latin typeface="Arial" pitchFamily="34" charset="0"/>
                <a:ea typeface="Microsoft YaHei" pitchFamily="34" charset="-122"/>
              </a:defRPr>
            </a:lvl8pPr>
            <a:lvl9pPr marL="1828800" algn="ctr" rtl="0" fontAlgn="base">
              <a:spcBef>
                <a:spcPct val="0"/>
              </a:spcBef>
              <a:spcAft>
                <a:spcPct val="0"/>
              </a:spcAft>
              <a:defRPr sz="3600" b="1">
                <a:solidFill>
                  <a:schemeClr val="folHlink"/>
                </a:solidFill>
                <a:latin typeface="Arial" pitchFamily="34" charset="0"/>
                <a:ea typeface="Microsoft YaHei" pitchFamily="34" charset="-122"/>
              </a:defRPr>
            </a:lvl9pPr>
          </a:lstStyle>
          <a:p>
            <a:pPr algn="ctr"/>
            <a:r>
              <a:rPr lang="vi-VN" sz="2400" kern="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KHOA CÔNG NGHỆ THÔNG TIN </a:t>
            </a:r>
            <a:endParaRPr lang="en-US" sz="2400" kern="0" dirty="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B3866566-3BAC-4B92-8FF0-6004A167AA51}"/>
              </a:ext>
            </a:extLst>
          </p:cNvPr>
          <p:cNvSpPr txBox="1">
            <a:spLocks/>
          </p:cNvSpPr>
          <p:nvPr/>
        </p:nvSpPr>
        <p:spPr bwMode="auto">
          <a:xfrm>
            <a:off x="0" y="1382924"/>
            <a:ext cx="7057184" cy="792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Tx/>
              <a:buNone/>
              <a:defRPr sz="18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ea typeface="+mn-ea"/>
              </a:defRPr>
            </a:lvl2pPr>
            <a:lvl3pPr marL="1143000" indent="-228600" algn="l" rtl="0" eaLnBrk="0" fontAlgn="base" hangingPunct="0">
              <a:spcBef>
                <a:spcPct val="20000"/>
              </a:spcBef>
              <a:spcAft>
                <a:spcPct val="0"/>
              </a:spcAft>
              <a:buChar char="•"/>
              <a:defRPr>
                <a:solidFill>
                  <a:schemeClr val="bg2"/>
                </a:solidFill>
                <a:latin typeface="+mn-lt"/>
                <a:ea typeface="+mn-ea"/>
              </a:defRPr>
            </a:lvl3pPr>
            <a:lvl4pPr marL="1600200" indent="-228600" algn="l" rtl="0" eaLnBrk="0" fontAlgn="base" hangingPunct="0">
              <a:spcBef>
                <a:spcPct val="20000"/>
              </a:spcBef>
              <a:spcAft>
                <a:spcPct val="0"/>
              </a:spcAft>
              <a:buChar char="–"/>
              <a:defRPr sz="1600">
                <a:solidFill>
                  <a:schemeClr val="bg2"/>
                </a:solidFill>
                <a:latin typeface="+mn-lt"/>
                <a:ea typeface="+mn-ea"/>
              </a:defRPr>
            </a:lvl4pPr>
            <a:lvl5pPr marL="2057400" indent="-228600" algn="l" rtl="0" eaLnBrk="0" fontAlgn="base" hangingPunct="0">
              <a:spcBef>
                <a:spcPct val="20000"/>
              </a:spcBef>
              <a:spcAft>
                <a:spcPct val="0"/>
              </a:spcAft>
              <a:buChar char="»"/>
              <a:defRPr sz="1600">
                <a:solidFill>
                  <a:schemeClr val="bg2"/>
                </a:solidFill>
                <a:latin typeface="+mn-lt"/>
                <a:ea typeface="+mn-ea"/>
              </a:defRPr>
            </a:lvl5pPr>
            <a:lvl6pPr marL="2514600" indent="-228600" algn="l" rtl="0" fontAlgn="base">
              <a:spcBef>
                <a:spcPct val="20000"/>
              </a:spcBef>
              <a:spcAft>
                <a:spcPct val="0"/>
              </a:spcAft>
              <a:buChar char="»"/>
              <a:defRPr sz="1600">
                <a:solidFill>
                  <a:schemeClr val="bg2"/>
                </a:solidFill>
                <a:latin typeface="+mn-lt"/>
                <a:ea typeface="+mn-ea"/>
              </a:defRPr>
            </a:lvl6pPr>
            <a:lvl7pPr marL="2971800" indent="-228600" algn="l" rtl="0" fontAlgn="base">
              <a:spcBef>
                <a:spcPct val="20000"/>
              </a:spcBef>
              <a:spcAft>
                <a:spcPct val="0"/>
              </a:spcAft>
              <a:buChar char="»"/>
              <a:defRPr sz="1600">
                <a:solidFill>
                  <a:schemeClr val="bg2"/>
                </a:solidFill>
                <a:latin typeface="+mn-lt"/>
                <a:ea typeface="+mn-ea"/>
              </a:defRPr>
            </a:lvl7pPr>
            <a:lvl8pPr marL="3429000" indent="-228600" algn="l" rtl="0" fontAlgn="base">
              <a:spcBef>
                <a:spcPct val="20000"/>
              </a:spcBef>
              <a:spcAft>
                <a:spcPct val="0"/>
              </a:spcAft>
              <a:buChar char="»"/>
              <a:defRPr sz="1600">
                <a:solidFill>
                  <a:schemeClr val="bg2"/>
                </a:solidFill>
                <a:latin typeface="+mn-lt"/>
                <a:ea typeface="+mn-ea"/>
              </a:defRPr>
            </a:lvl8pPr>
            <a:lvl9pPr marL="3886200" indent="-228600" algn="l" rtl="0" fontAlgn="base">
              <a:spcBef>
                <a:spcPct val="20000"/>
              </a:spcBef>
              <a:spcAft>
                <a:spcPct val="0"/>
              </a:spcAft>
              <a:buChar char="»"/>
              <a:defRPr sz="1600">
                <a:solidFill>
                  <a:schemeClr val="bg2"/>
                </a:solidFill>
                <a:latin typeface="+mn-lt"/>
                <a:ea typeface="+mn-ea"/>
              </a:defRPr>
            </a:lvl9pPr>
          </a:lstStyle>
          <a:p>
            <a:r>
              <a:rPr lang="en-US" sz="2000" kern="0" dirty="0" err="1">
                <a:solidFill>
                  <a:schemeClr val="accent6">
                    <a:lumMod val="75000"/>
                  </a:schemeClr>
                </a:solidFill>
                <a:latin typeface="Times New Roman" panose="02020603050405020304" pitchFamily="18" charset="0"/>
                <a:cs typeface="Times New Roman" panose="02020603050405020304" pitchFamily="18" charset="0"/>
              </a:rPr>
              <a:t>Phần</a:t>
            </a:r>
            <a:r>
              <a:rPr lang="en-US" sz="2000" kern="0" dirty="0">
                <a:solidFill>
                  <a:schemeClr val="accent6">
                    <a:lumMod val="75000"/>
                  </a:schemeClr>
                </a:solidFill>
                <a:latin typeface="Times New Roman" panose="02020603050405020304" pitchFamily="18" charset="0"/>
                <a:cs typeface="Times New Roman" panose="02020603050405020304" pitchFamily="18" charset="0"/>
              </a:rPr>
              <a:t> </a:t>
            </a:r>
            <a:r>
              <a:rPr lang="en-US" sz="2000" kern="0" dirty="0" err="1">
                <a:solidFill>
                  <a:schemeClr val="accent6">
                    <a:lumMod val="75000"/>
                  </a:schemeClr>
                </a:solidFill>
                <a:latin typeface="Times New Roman" panose="02020603050405020304" pitchFamily="18" charset="0"/>
                <a:cs typeface="Times New Roman" panose="02020603050405020304" pitchFamily="18" charset="0"/>
              </a:rPr>
              <a:t>Mềm</a:t>
            </a:r>
            <a:r>
              <a:rPr lang="en-US" sz="2000" kern="0" dirty="0">
                <a:solidFill>
                  <a:schemeClr val="accent6">
                    <a:lumMod val="75000"/>
                  </a:schemeClr>
                </a:solidFill>
                <a:latin typeface="Times New Roman" panose="02020603050405020304" pitchFamily="18" charset="0"/>
                <a:cs typeface="Times New Roman" panose="02020603050405020304" pitchFamily="18" charset="0"/>
              </a:rPr>
              <a:t> </a:t>
            </a:r>
            <a:r>
              <a:rPr lang="en-US" sz="2000" kern="0" dirty="0" err="1">
                <a:solidFill>
                  <a:schemeClr val="accent6">
                    <a:lumMod val="75000"/>
                  </a:schemeClr>
                </a:solidFill>
                <a:latin typeface="Times New Roman" panose="02020603050405020304" pitchFamily="18" charset="0"/>
                <a:cs typeface="Times New Roman" panose="02020603050405020304" pitchFamily="18" charset="0"/>
              </a:rPr>
              <a:t>Mã</a:t>
            </a:r>
            <a:r>
              <a:rPr lang="en-US" sz="2000" kern="0" dirty="0">
                <a:solidFill>
                  <a:schemeClr val="accent6">
                    <a:lumMod val="75000"/>
                  </a:schemeClr>
                </a:solidFill>
                <a:latin typeface="Times New Roman" panose="02020603050405020304" pitchFamily="18" charset="0"/>
                <a:cs typeface="Times New Roman" panose="02020603050405020304" pitchFamily="18" charset="0"/>
              </a:rPr>
              <a:t> </a:t>
            </a:r>
            <a:r>
              <a:rPr lang="en-US" sz="2000" kern="0" dirty="0" err="1">
                <a:solidFill>
                  <a:schemeClr val="accent6">
                    <a:lumMod val="75000"/>
                  </a:schemeClr>
                </a:solidFill>
                <a:latin typeface="Times New Roman" panose="02020603050405020304" pitchFamily="18" charset="0"/>
                <a:cs typeface="Times New Roman" panose="02020603050405020304" pitchFamily="18" charset="0"/>
              </a:rPr>
              <a:t>Nguồn</a:t>
            </a:r>
            <a:r>
              <a:rPr lang="en-US" sz="2000" kern="0" dirty="0">
                <a:solidFill>
                  <a:schemeClr val="accent6">
                    <a:lumMod val="75000"/>
                  </a:schemeClr>
                </a:solidFill>
                <a:latin typeface="Times New Roman" panose="02020603050405020304" pitchFamily="18" charset="0"/>
                <a:cs typeface="Times New Roman" panose="02020603050405020304" pitchFamily="18" charset="0"/>
              </a:rPr>
              <a:t> </a:t>
            </a:r>
            <a:r>
              <a:rPr lang="en-US" sz="2000" kern="0" dirty="0" err="1">
                <a:solidFill>
                  <a:schemeClr val="accent6">
                    <a:lumMod val="75000"/>
                  </a:schemeClr>
                </a:solidFill>
                <a:latin typeface="Times New Roman" panose="02020603050405020304" pitchFamily="18" charset="0"/>
                <a:cs typeface="Times New Roman" panose="02020603050405020304" pitchFamily="18" charset="0"/>
              </a:rPr>
              <a:t>Mở</a:t>
            </a:r>
            <a:endParaRPr lang="en-US" sz="2000"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4DEBB4F7-C81E-437D-ABAB-DC4E5ACAE873}"/>
              </a:ext>
            </a:extLst>
          </p:cNvPr>
          <p:cNvSpPr txBox="1">
            <a:spLocks/>
          </p:cNvSpPr>
          <p:nvPr/>
        </p:nvSpPr>
        <p:spPr>
          <a:xfrm>
            <a:off x="-433491" y="1732225"/>
            <a:ext cx="8533289" cy="7920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vi-VN" sz="4800" b="1" dirty="0">
                <a:solidFill>
                  <a:srgbClr val="002060"/>
                </a:solidFill>
                <a:latin typeface="+mj-lt"/>
              </a:rPr>
              <a:t> </a:t>
            </a:r>
            <a:r>
              <a:rPr lang="en-US" sz="4800" b="1" dirty="0">
                <a:solidFill>
                  <a:srgbClr val="002060"/>
                </a:solidFill>
                <a:latin typeface="+mj-lt"/>
              </a:rPr>
              <a:t>T</a:t>
            </a:r>
            <a:r>
              <a:rPr lang="vi-VN" sz="4800" b="1" dirty="0" err="1">
                <a:solidFill>
                  <a:srgbClr val="002060"/>
                </a:solidFill>
                <a:latin typeface="+mj-lt"/>
              </a:rPr>
              <a:t>ài</a:t>
            </a:r>
            <a:r>
              <a:rPr lang="vi-VN" sz="4800" b="1" dirty="0">
                <a:solidFill>
                  <a:srgbClr val="002060"/>
                </a:solidFill>
                <a:latin typeface="+mj-lt"/>
              </a:rPr>
              <a:t> Nguyên </a:t>
            </a:r>
            <a:r>
              <a:rPr lang="vi-VN" sz="4800" b="1" dirty="0" err="1">
                <a:solidFill>
                  <a:srgbClr val="002060"/>
                </a:solidFill>
                <a:latin typeface="+mj-lt"/>
              </a:rPr>
              <a:t>giáo</a:t>
            </a:r>
            <a:r>
              <a:rPr lang="vi-VN" sz="4800" b="1" dirty="0">
                <a:solidFill>
                  <a:srgbClr val="002060"/>
                </a:solidFill>
                <a:latin typeface="+mj-lt"/>
              </a:rPr>
              <a:t> </a:t>
            </a:r>
            <a:r>
              <a:rPr lang="vi-VN" sz="4800" b="1" dirty="0" err="1">
                <a:solidFill>
                  <a:srgbClr val="002060"/>
                </a:solidFill>
                <a:latin typeface="+mj-lt"/>
              </a:rPr>
              <a:t>dục</a:t>
            </a:r>
            <a:r>
              <a:rPr lang="vi-VN" sz="4800" b="1" dirty="0">
                <a:solidFill>
                  <a:srgbClr val="002060"/>
                </a:solidFill>
                <a:latin typeface="+mj-lt"/>
              </a:rPr>
              <a:t> </a:t>
            </a:r>
            <a:r>
              <a:rPr lang="vi-VN" sz="4800" b="1" dirty="0" err="1">
                <a:solidFill>
                  <a:srgbClr val="002060"/>
                </a:solidFill>
                <a:latin typeface="+mj-lt"/>
              </a:rPr>
              <a:t>mở</a:t>
            </a:r>
            <a:endParaRPr lang="en-US" sz="4800" b="1" dirty="0">
              <a:solidFill>
                <a:srgbClr val="002060"/>
              </a:solidFill>
              <a:latin typeface="+mj-lt"/>
            </a:endParaRPr>
          </a:p>
        </p:txBody>
      </p:sp>
      <p:sp>
        <p:nvSpPr>
          <p:cNvPr id="7" name="Subtitle 2">
            <a:extLst>
              <a:ext uri="{FF2B5EF4-FFF2-40B4-BE49-F238E27FC236}">
                <a16:creationId xmlns:a16="http://schemas.microsoft.com/office/drawing/2014/main" id="{0B306552-0276-4A63-8A9C-B393D6240568}"/>
              </a:ext>
            </a:extLst>
          </p:cNvPr>
          <p:cNvSpPr txBox="1">
            <a:spLocks/>
          </p:cNvSpPr>
          <p:nvPr/>
        </p:nvSpPr>
        <p:spPr>
          <a:xfrm>
            <a:off x="-900608" y="2564904"/>
            <a:ext cx="8533289" cy="864096"/>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152650" indent="-2152650"/>
            <a:r>
              <a:rPr lang="vi-VN" dirty="0">
                <a:solidFill>
                  <a:schemeClr val="tx1"/>
                </a:solidFill>
                <a:latin typeface="+mj-lt"/>
              </a:rPr>
              <a:t>Giảng viên: </a:t>
            </a:r>
            <a:r>
              <a:rPr lang="vi-VN" dirty="0" err="1">
                <a:solidFill>
                  <a:schemeClr val="tx1"/>
                </a:solidFill>
                <a:latin typeface="+mj-lt"/>
              </a:rPr>
              <a:t>T.s</a:t>
            </a:r>
            <a:r>
              <a:rPr lang="vi-VN" dirty="0">
                <a:solidFill>
                  <a:schemeClr val="tx1"/>
                </a:solidFill>
                <a:latin typeface="+mj-lt"/>
              </a:rPr>
              <a:t> </a:t>
            </a:r>
            <a:r>
              <a:rPr lang="en-US" dirty="0" err="1">
                <a:solidFill>
                  <a:schemeClr val="tx1"/>
                </a:solidFill>
                <a:latin typeface="+mj-lt"/>
              </a:rPr>
              <a:t>Vũ</a:t>
            </a:r>
            <a:r>
              <a:rPr lang="en-US" dirty="0">
                <a:solidFill>
                  <a:schemeClr val="tx1"/>
                </a:solidFill>
                <a:latin typeface="+mj-lt"/>
              </a:rPr>
              <a:t> </a:t>
            </a:r>
            <a:r>
              <a:rPr lang="en-US" dirty="0" err="1">
                <a:solidFill>
                  <a:schemeClr val="tx1"/>
                </a:solidFill>
                <a:latin typeface="+mj-lt"/>
              </a:rPr>
              <a:t>Thị</a:t>
            </a:r>
            <a:r>
              <a:rPr lang="en-US" dirty="0">
                <a:solidFill>
                  <a:schemeClr val="tx1"/>
                </a:solidFill>
                <a:latin typeface="+mj-lt"/>
              </a:rPr>
              <a:t> </a:t>
            </a:r>
            <a:r>
              <a:rPr lang="en-US" dirty="0" err="1">
                <a:solidFill>
                  <a:schemeClr val="tx1"/>
                </a:solidFill>
                <a:latin typeface="+mj-lt"/>
              </a:rPr>
              <a:t>Dương</a:t>
            </a:r>
            <a:endParaRPr lang="vi-VN" dirty="0">
              <a:solidFill>
                <a:schemeClr val="tx1"/>
              </a:solidFill>
              <a:latin typeface="+mj-lt"/>
            </a:endParaRPr>
          </a:p>
          <a:p>
            <a:pPr marL="2333625" indent="-2333625">
              <a:lnSpc>
                <a:spcPct val="100000"/>
              </a:lnSpc>
            </a:pPr>
            <a:r>
              <a:rPr lang="vi-VN" dirty="0">
                <a:solidFill>
                  <a:schemeClr val="tx1"/>
                </a:solidFill>
                <a:latin typeface="+mj-lt"/>
                <a:cs typeface="Times New Roman" panose="02020603050405020304" pitchFamily="18" charset="0"/>
              </a:rPr>
              <a:t>	</a:t>
            </a:r>
            <a:endParaRPr lang="en-US" dirty="0">
              <a:solidFill>
                <a:schemeClr val="tx1"/>
              </a:solidFill>
              <a:latin typeface="+mj-lt"/>
            </a:endParaRPr>
          </a:p>
        </p:txBody>
      </p:sp>
      <p:pic>
        <p:nvPicPr>
          <p:cNvPr id="8" name="Picture 2">
            <a:extLst>
              <a:ext uri="{FF2B5EF4-FFF2-40B4-BE49-F238E27FC236}">
                <a16:creationId xmlns:a16="http://schemas.microsoft.com/office/drawing/2014/main" id="{7432026A-2E12-45D0-B5B0-F4316755A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8"/>
            <a:ext cx="1496245" cy="146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5C7CAA1E-A64A-4A74-A07A-6BBB1D0F7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729" y="6718"/>
            <a:ext cx="1918743" cy="141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ubtitle 2">
            <a:extLst>
              <a:ext uri="{FF2B5EF4-FFF2-40B4-BE49-F238E27FC236}">
                <a16:creationId xmlns:a16="http://schemas.microsoft.com/office/drawing/2014/main" id="{F9E75AEE-28DA-4981-A25C-FA2B5FA30623}"/>
              </a:ext>
            </a:extLst>
          </p:cNvPr>
          <p:cNvSpPr txBox="1">
            <a:spLocks/>
          </p:cNvSpPr>
          <p:nvPr/>
        </p:nvSpPr>
        <p:spPr>
          <a:xfrm>
            <a:off x="6228184" y="3074545"/>
            <a:ext cx="4740218" cy="274354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00000"/>
              </a:lnSpc>
            </a:pPr>
            <a:r>
              <a:rPr lang="vi-VN" sz="2400" dirty="0">
                <a:solidFill>
                  <a:schemeClr val="tx1"/>
                </a:solidFill>
                <a:latin typeface="Times New Roman" panose="02020603050405020304" pitchFamily="18" charset="0"/>
                <a:cs typeface="Times New Roman" panose="02020603050405020304" pitchFamily="18" charset="0"/>
              </a:rPr>
              <a:t>Đặng </a:t>
            </a:r>
            <a:r>
              <a:rPr lang="vi-VN" sz="2400" dirty="0" err="1">
                <a:solidFill>
                  <a:schemeClr val="tx1"/>
                </a:solidFill>
                <a:latin typeface="Times New Roman" panose="02020603050405020304" pitchFamily="18" charset="0"/>
                <a:cs typeface="Times New Roman" panose="02020603050405020304" pitchFamily="18" charset="0"/>
              </a:rPr>
              <a:t>Quốc</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err="1">
                <a:solidFill>
                  <a:schemeClr val="tx1"/>
                </a:solidFill>
                <a:latin typeface="Times New Roman" panose="02020603050405020304" pitchFamily="18" charset="0"/>
                <a:cs typeface="Times New Roman" panose="02020603050405020304" pitchFamily="18" charset="0"/>
              </a:rPr>
              <a:t>Bảo</a:t>
            </a:r>
            <a:endParaRPr lang="en-US" sz="2400" dirty="0">
              <a:solidFill>
                <a:schemeClr val="tx1"/>
              </a:solidFill>
              <a:latin typeface="Times New Roman" panose="02020603050405020304" pitchFamily="18" charset="0"/>
              <a:cs typeface="Times New Roman" panose="02020603050405020304" pitchFamily="18" charset="0"/>
            </a:endParaRPr>
          </a:p>
          <a:p>
            <a:pPr algn="l">
              <a:lnSpc>
                <a:spcPct val="100000"/>
              </a:lnSpc>
            </a:pPr>
            <a:r>
              <a:rPr lang="en-US" sz="2400" dirty="0" err="1">
                <a:solidFill>
                  <a:schemeClr val="tx1"/>
                </a:solidFill>
                <a:latin typeface="Times New Roman" panose="02020603050405020304" pitchFamily="18" charset="0"/>
                <a:cs typeface="Times New Roman" panose="02020603050405020304" pitchFamily="18" charset="0"/>
              </a:rPr>
              <a:t>Phạm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Tuấn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Đạt</a:t>
            </a:r>
            <a:endParaRPr lang="en-US" sz="2400" dirty="0">
              <a:solidFill>
                <a:schemeClr val="tx1"/>
              </a:solidFill>
              <a:latin typeface="Times New Roman" panose="02020603050405020304" pitchFamily="18" charset="0"/>
              <a:cs typeface="Times New Roman" panose="02020603050405020304" pitchFamily="18" charset="0"/>
            </a:endParaRPr>
          </a:p>
          <a:p>
            <a:pPr algn="l">
              <a:lnSpc>
                <a:spcPct val="100000"/>
              </a:lnSpc>
            </a:pPr>
            <a:r>
              <a:rPr lang="en-US" sz="2400" dirty="0" err="1">
                <a:solidFill>
                  <a:schemeClr val="tx1"/>
                </a:solidFill>
                <a:latin typeface="Times New Roman" panose="02020603050405020304" pitchFamily="18" charset="0"/>
                <a:cs typeface="Times New Roman" panose="02020603050405020304" pitchFamily="18" charset="0"/>
              </a:rPr>
              <a:t>Nguyễn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Hiếu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Thành</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61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Lợi</a:t>
            </a:r>
            <a:r>
              <a:rPr lang="en-US" dirty="0">
                <a:solidFill>
                  <a:srgbClr val="FF0000"/>
                </a:solidFill>
              </a:rPr>
              <a:t> </a:t>
            </a:r>
            <a:r>
              <a:rPr lang="en-US" dirty="0" err="1">
                <a:solidFill>
                  <a:srgbClr val="FF0000"/>
                </a:solidFill>
              </a:rPr>
              <a:t>ích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giáo</a:t>
            </a:r>
            <a:r>
              <a:rPr lang="en-US" dirty="0">
                <a:solidFill>
                  <a:srgbClr val="FF0000"/>
                </a:solidFill>
              </a:rPr>
              <a:t> </a:t>
            </a:r>
            <a:r>
              <a:rPr lang="en-US" dirty="0" err="1">
                <a:solidFill>
                  <a:srgbClr val="FF0000"/>
                </a:solidFill>
              </a:rPr>
              <a:t>dục</a:t>
            </a:r>
            <a:r>
              <a:rPr lang="en-US" dirty="0">
                <a:solidFill>
                  <a:srgbClr val="FF0000"/>
                </a:solidFill>
              </a:rPr>
              <a:t> </a:t>
            </a:r>
            <a:r>
              <a:rPr lang="en-US" dirty="0" err="1">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FFC00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92D050"/>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941" y="1619487"/>
            <a:ext cx="1030288" cy="923925"/>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80332" y="3478920"/>
            <a:ext cx="1030288" cy="922337"/>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02</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985" y="5238430"/>
            <a:ext cx="1030288" cy="922337"/>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03</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9" y="1819839"/>
            <a:ext cx="2620962" cy="523220"/>
          </a:xfrm>
          <a:prstGeom prst="rect">
            <a:avLst/>
          </a:prstGeom>
          <a:noFill/>
          <a:ln w="9525">
            <a:noFill/>
            <a:miter lim="800000"/>
            <a:headEnd/>
            <a:tailEnd/>
          </a:ln>
        </p:spPr>
        <p:txBody>
          <a:bodyPr anchor="ctr">
            <a:spAutoFit/>
          </a:bodyPr>
          <a:lstStyle/>
          <a:p>
            <a:r>
              <a:rPr lang="vi-VN" sz="1400" dirty="0">
                <a:solidFill>
                  <a:schemeClr val="bg1"/>
                </a:solidFill>
              </a:rPr>
              <a:t>Mở ra cơ hội học tập cho tất cả mọi người</a:t>
            </a:r>
            <a:endParaRPr lang="en-US" sz="1400" dirty="0">
              <a:solidFill>
                <a:schemeClr val="bg1"/>
              </a:solidFill>
              <a:latin typeface="Arial" charset="0"/>
            </a:endParaRPr>
          </a:p>
        </p:txBody>
      </p:sp>
      <p:sp>
        <p:nvSpPr>
          <p:cNvPr id="19" name="Rectangle 90"/>
          <p:cNvSpPr>
            <a:spLocks noChangeArrowheads="1"/>
          </p:cNvSpPr>
          <p:nvPr/>
        </p:nvSpPr>
        <p:spPr bwMode="auto">
          <a:xfrm>
            <a:off x="3831380" y="3550005"/>
            <a:ext cx="4081462" cy="522287"/>
          </a:xfrm>
          <a:prstGeom prst="rect">
            <a:avLst/>
          </a:prstGeom>
          <a:noFill/>
          <a:ln w="9525">
            <a:noFill/>
            <a:miter lim="800000"/>
            <a:headEnd/>
            <a:tailEnd/>
          </a:ln>
        </p:spPr>
        <p:txBody>
          <a:bodyPr anchor="ctr">
            <a:spAutoFit/>
          </a:bodyPr>
          <a:lstStyle/>
          <a:p>
            <a:r>
              <a:rPr lang="vi-VN" sz="1400" dirty="0">
                <a:solidFill>
                  <a:schemeClr val="bg1"/>
                </a:solidFill>
              </a:rPr>
              <a:t>Tăng cường chất lượng đào tạo và nghiên</a:t>
            </a:r>
          </a:p>
          <a:p>
            <a:r>
              <a:rPr lang="vi-VN" sz="1400" dirty="0">
                <a:solidFill>
                  <a:schemeClr val="bg1"/>
                </a:solidFill>
              </a:rPr>
              <a:t>cứu của các trường đại học</a:t>
            </a:r>
            <a:endParaRPr lang="en-US" sz="1400" dirty="0">
              <a:solidFill>
                <a:schemeClr val="bg1"/>
              </a:solidFill>
              <a:latin typeface="Arial" charset="0"/>
            </a:endParaRPr>
          </a:p>
        </p:txBody>
      </p:sp>
      <p:sp>
        <p:nvSpPr>
          <p:cNvPr id="20" name="Rectangle 91"/>
          <p:cNvSpPr>
            <a:spLocks noChangeArrowheads="1"/>
          </p:cNvSpPr>
          <p:nvPr/>
        </p:nvSpPr>
        <p:spPr bwMode="auto">
          <a:xfrm>
            <a:off x="4179265" y="5403835"/>
            <a:ext cx="4081462" cy="523220"/>
          </a:xfrm>
          <a:prstGeom prst="rect">
            <a:avLst/>
          </a:prstGeom>
          <a:noFill/>
          <a:ln w="9525">
            <a:noFill/>
            <a:miter lim="800000"/>
            <a:headEnd/>
            <a:tailEnd/>
          </a:ln>
        </p:spPr>
        <p:txBody>
          <a:bodyPr anchor="ctr">
            <a:spAutoFit/>
          </a:bodyPr>
          <a:lstStyle/>
          <a:p>
            <a:r>
              <a:rPr lang="vi-VN" sz="1400" dirty="0">
                <a:solidFill>
                  <a:schemeClr val="bg1"/>
                </a:solidFill>
              </a:rPr>
              <a:t>Giảm giá thành phát triển học liệu của các</a:t>
            </a:r>
          </a:p>
          <a:p>
            <a:r>
              <a:rPr lang="vi-VN" sz="1400" dirty="0">
                <a:solidFill>
                  <a:schemeClr val="bg1"/>
                </a:solidFill>
              </a:rPr>
              <a:t>trường đại học.</a:t>
            </a:r>
            <a:endParaRPr lang="en-US" sz="1400" dirty="0">
              <a:solidFill>
                <a:schemeClr val="bg1"/>
              </a:solidFill>
              <a:latin typeface="Arial" charset="0"/>
            </a:endParaRPr>
          </a:p>
        </p:txBody>
      </p:sp>
    </p:spTree>
    <p:extLst>
      <p:ext uri="{BB962C8B-B14F-4D97-AF65-F5344CB8AC3E}">
        <p14:creationId xmlns:p14="http://schemas.microsoft.com/office/powerpoint/2010/main" val="38556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Lợi</a:t>
            </a:r>
            <a:r>
              <a:rPr lang="en-US" dirty="0">
                <a:solidFill>
                  <a:srgbClr val="FF0000"/>
                </a:solidFill>
              </a:rPr>
              <a:t> </a:t>
            </a:r>
            <a:r>
              <a:rPr lang="en-US" dirty="0" err="1">
                <a:solidFill>
                  <a:srgbClr val="FF0000"/>
                </a:solidFill>
              </a:rPr>
              <a:t>ích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giáo</a:t>
            </a:r>
            <a:r>
              <a:rPr lang="en-US" dirty="0">
                <a:solidFill>
                  <a:srgbClr val="FF0000"/>
                </a:solidFill>
              </a:rPr>
              <a:t> </a:t>
            </a:r>
            <a:r>
              <a:rPr lang="en-US" dirty="0" err="1">
                <a:solidFill>
                  <a:srgbClr val="FF0000"/>
                </a:solidFill>
              </a:rPr>
              <a:t>dục</a:t>
            </a:r>
            <a:r>
              <a:rPr lang="en-US" dirty="0">
                <a:solidFill>
                  <a:srgbClr val="FF0000"/>
                </a:solidFill>
              </a:rPr>
              <a:t> </a:t>
            </a:r>
            <a:r>
              <a:rPr lang="en-US" dirty="0" err="1">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0DAF2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0DAF2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00B0F0"/>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559" y="161978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04</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79950" y="347842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05</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603" y="523793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06</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8" y="1896784"/>
            <a:ext cx="2812255" cy="369332"/>
          </a:xfrm>
          <a:prstGeom prst="rect">
            <a:avLst/>
          </a:prstGeom>
          <a:noFill/>
          <a:ln w="9525">
            <a:noFill/>
            <a:miter lim="800000"/>
            <a:headEnd/>
            <a:tailEnd/>
          </a:ln>
        </p:spPr>
        <p:txBody>
          <a:bodyPr wrap="square" anchor="ctr">
            <a:spAutoFit/>
          </a:bodyPr>
          <a:lstStyle/>
          <a:p>
            <a:r>
              <a:rPr lang="en-US" dirty="0" err="1"/>
              <a:t>Giảm</a:t>
            </a:r>
            <a:r>
              <a:rPr lang="en-US" dirty="0"/>
              <a:t> </a:t>
            </a:r>
            <a:r>
              <a:rPr lang="en-US" dirty="0" err="1"/>
              <a:t>giá</a:t>
            </a:r>
            <a:r>
              <a:rPr lang="en-US" dirty="0"/>
              <a:t> </a:t>
            </a:r>
            <a:r>
              <a:rPr lang="en-US" dirty="0" err="1"/>
              <a:t>thành</a:t>
            </a:r>
            <a:r>
              <a:rPr lang="en-US" dirty="0"/>
              <a:t> </a:t>
            </a:r>
            <a:r>
              <a:rPr lang="en-US" dirty="0" err="1"/>
              <a:t>giáo</a:t>
            </a:r>
            <a:r>
              <a:rPr lang="en-US" dirty="0"/>
              <a:t> </a:t>
            </a:r>
            <a:r>
              <a:rPr lang="en-US" dirty="0" err="1"/>
              <a:t>dục</a:t>
            </a:r>
            <a:r>
              <a:rPr lang="en-US" dirty="0">
                <a:solidFill>
                  <a:schemeClr val="bg1"/>
                </a:solidFill>
              </a:rPr>
              <a:t>.</a:t>
            </a:r>
          </a:p>
        </p:txBody>
      </p:sp>
      <p:sp>
        <p:nvSpPr>
          <p:cNvPr id="19" name="Rectangle 90"/>
          <p:cNvSpPr>
            <a:spLocks noChangeArrowheads="1"/>
          </p:cNvSpPr>
          <p:nvPr/>
        </p:nvSpPr>
        <p:spPr bwMode="auto">
          <a:xfrm>
            <a:off x="3661228" y="3563394"/>
            <a:ext cx="4387152" cy="646331"/>
          </a:xfrm>
          <a:prstGeom prst="rect">
            <a:avLst/>
          </a:prstGeom>
          <a:noFill/>
          <a:ln w="9525">
            <a:noFill/>
            <a:miter lim="800000"/>
            <a:headEnd/>
            <a:tailEnd/>
          </a:ln>
        </p:spPr>
        <p:txBody>
          <a:bodyPr wrap="square" anchor="ctr">
            <a:spAutoFit/>
          </a:bodyPr>
          <a:lstStyle/>
          <a:p>
            <a:r>
              <a:rPr lang="vi-VN" dirty="0">
                <a:solidFill>
                  <a:schemeClr val="bg1"/>
                </a:solidFill>
              </a:rPr>
              <a:t>Tri thức luôn được cập nhật và phát triển.</a:t>
            </a:r>
            <a:endParaRPr lang="en-US" dirty="0">
              <a:solidFill>
                <a:schemeClr val="bg1"/>
              </a:solidFill>
            </a:endParaRPr>
          </a:p>
        </p:txBody>
      </p:sp>
      <p:sp>
        <p:nvSpPr>
          <p:cNvPr id="20" name="Rectangle 91"/>
          <p:cNvSpPr>
            <a:spLocks noChangeArrowheads="1"/>
          </p:cNvSpPr>
          <p:nvPr/>
        </p:nvSpPr>
        <p:spPr bwMode="auto">
          <a:xfrm>
            <a:off x="3579662" y="5496939"/>
            <a:ext cx="4081462" cy="307777"/>
          </a:xfrm>
          <a:prstGeom prst="rect">
            <a:avLst/>
          </a:prstGeom>
          <a:noFill/>
          <a:ln w="9525">
            <a:noFill/>
            <a:miter lim="800000"/>
            <a:headEnd/>
            <a:tailEnd/>
          </a:ln>
        </p:spPr>
        <p:txBody>
          <a:bodyPr anchor="ctr">
            <a:spAutoFit/>
          </a:bodyPr>
          <a:lstStyle/>
          <a:p>
            <a:r>
              <a:rPr lang="vi-VN" sz="1400" dirty="0">
                <a:solidFill>
                  <a:schemeClr val="bg1"/>
                </a:solidFill>
              </a:rPr>
              <a:t>Cung cấp nguồn học liệu có chất lượng.</a:t>
            </a:r>
            <a:endParaRPr lang="en-US" sz="1400" dirty="0">
              <a:solidFill>
                <a:schemeClr val="bg1"/>
              </a:solidFill>
              <a:latin typeface="Arial" charset="0"/>
            </a:endParaRPr>
          </a:p>
        </p:txBody>
      </p:sp>
    </p:spTree>
    <p:extLst>
      <p:ext uri="{BB962C8B-B14F-4D97-AF65-F5344CB8AC3E}">
        <p14:creationId xmlns:p14="http://schemas.microsoft.com/office/powerpoint/2010/main" val="207147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Lợi</a:t>
            </a:r>
            <a:r>
              <a:rPr lang="en-US" dirty="0">
                <a:solidFill>
                  <a:srgbClr val="FF0000"/>
                </a:solidFill>
              </a:rPr>
              <a:t> </a:t>
            </a:r>
            <a:r>
              <a:rPr lang="en-US" dirty="0" err="1">
                <a:solidFill>
                  <a:srgbClr val="FF0000"/>
                </a:solidFill>
              </a:rPr>
              <a:t>ích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giáo</a:t>
            </a:r>
            <a:r>
              <a:rPr lang="en-US" dirty="0">
                <a:solidFill>
                  <a:srgbClr val="FF0000"/>
                </a:solidFill>
              </a:rPr>
              <a:t> </a:t>
            </a:r>
            <a:r>
              <a:rPr lang="en-US" dirty="0" err="1">
                <a:solidFill>
                  <a:srgbClr val="FF0000"/>
                </a:solidFill>
              </a:rPr>
              <a:t>dục</a:t>
            </a:r>
            <a:r>
              <a:rPr lang="en-US" dirty="0">
                <a:solidFill>
                  <a:srgbClr val="FF0000"/>
                </a:solidFill>
              </a:rPr>
              <a:t> </a:t>
            </a:r>
            <a:r>
              <a:rPr lang="en-US" dirty="0" err="1">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55641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55641C"/>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a:solidFill>
            <a:srgbClr val="FFC000"/>
          </a:solidFill>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AF64B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AF64BC"/>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559" y="161978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07</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79950" y="347842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08</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603" y="523793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09</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9" y="1819839"/>
            <a:ext cx="2620962" cy="523220"/>
          </a:xfrm>
          <a:prstGeom prst="rect">
            <a:avLst/>
          </a:prstGeom>
          <a:noFill/>
          <a:ln w="9525">
            <a:noFill/>
            <a:miter lim="800000"/>
            <a:headEnd/>
            <a:tailEnd/>
          </a:ln>
        </p:spPr>
        <p:txBody>
          <a:bodyPr anchor="ctr">
            <a:spAutoFit/>
          </a:bodyPr>
          <a:lstStyle/>
          <a:p>
            <a:r>
              <a:rPr lang="en-US" sz="1400" dirty="0" err="1">
                <a:solidFill>
                  <a:schemeClr val="bg1"/>
                </a:solidFill>
              </a:rPr>
              <a:t>Thúc</a:t>
            </a:r>
            <a:r>
              <a:rPr lang="en-US" sz="1400" dirty="0">
                <a:solidFill>
                  <a:schemeClr val="bg1"/>
                </a:solidFill>
              </a:rPr>
              <a:t> </a:t>
            </a:r>
            <a:r>
              <a:rPr lang="en-US" sz="1400" dirty="0" err="1">
                <a:solidFill>
                  <a:schemeClr val="bg1"/>
                </a:solidFill>
              </a:rPr>
              <a:t>đẩy</a:t>
            </a:r>
            <a:r>
              <a:rPr lang="en-US" sz="1400" dirty="0">
                <a:solidFill>
                  <a:schemeClr val="bg1"/>
                </a:solidFill>
              </a:rPr>
              <a:t> </a:t>
            </a:r>
            <a:r>
              <a:rPr lang="en-US" sz="1400" dirty="0" err="1">
                <a:solidFill>
                  <a:schemeClr val="bg1"/>
                </a:solidFill>
              </a:rPr>
              <a:t>sự</a:t>
            </a:r>
            <a:r>
              <a:rPr lang="en-US" sz="1400" dirty="0">
                <a:solidFill>
                  <a:schemeClr val="bg1"/>
                </a:solidFill>
              </a:rPr>
              <a:t> minh </a:t>
            </a:r>
            <a:r>
              <a:rPr lang="en-US" sz="1400" dirty="0" err="1">
                <a:solidFill>
                  <a:schemeClr val="bg1"/>
                </a:solidFill>
              </a:rPr>
              <a:t>bạch</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học</a:t>
            </a:r>
            <a:r>
              <a:rPr lang="en-US" sz="1400" dirty="0">
                <a:solidFill>
                  <a:schemeClr val="bg1"/>
                </a:solidFill>
              </a:rPr>
              <a:t> </a:t>
            </a:r>
            <a:r>
              <a:rPr lang="en-US" sz="1400" dirty="0" err="1">
                <a:solidFill>
                  <a:schemeClr val="bg1"/>
                </a:solidFill>
              </a:rPr>
              <a:t>thuật</a:t>
            </a:r>
            <a:r>
              <a:rPr lang="en-US" sz="1400" dirty="0">
                <a:solidFill>
                  <a:schemeClr val="bg1"/>
                </a:solidFill>
              </a:rPr>
              <a:t>.</a:t>
            </a:r>
            <a:endParaRPr lang="en-US" sz="1400" dirty="0">
              <a:solidFill>
                <a:schemeClr val="bg1"/>
              </a:solidFill>
              <a:latin typeface="Arial" charset="0"/>
            </a:endParaRPr>
          </a:p>
        </p:txBody>
      </p:sp>
      <p:sp>
        <p:nvSpPr>
          <p:cNvPr id="19" name="Rectangle 90"/>
          <p:cNvSpPr>
            <a:spLocks noChangeArrowheads="1"/>
          </p:cNvSpPr>
          <p:nvPr/>
        </p:nvSpPr>
        <p:spPr bwMode="auto">
          <a:xfrm>
            <a:off x="3831380" y="3550005"/>
            <a:ext cx="4081462" cy="522287"/>
          </a:xfrm>
          <a:prstGeom prst="rect">
            <a:avLst/>
          </a:prstGeom>
          <a:noFill/>
          <a:ln w="9525">
            <a:noFill/>
            <a:miter lim="800000"/>
            <a:headEnd/>
            <a:tailEnd/>
          </a:ln>
        </p:spPr>
        <p:txBody>
          <a:bodyPr anchor="ctr">
            <a:spAutoFit/>
          </a:bodyPr>
          <a:lstStyle/>
          <a:p>
            <a:r>
              <a:rPr lang="vi-VN" sz="1400" dirty="0">
                <a:solidFill>
                  <a:schemeClr val="bg1"/>
                </a:solidFill>
              </a:rPr>
              <a:t>Giải quyết được vấn đề bản quyền trong</a:t>
            </a:r>
          </a:p>
          <a:p>
            <a:r>
              <a:rPr lang="vi-VN" sz="1400" dirty="0">
                <a:solidFill>
                  <a:schemeClr val="bg1"/>
                </a:solidFill>
              </a:rPr>
              <a:t>quá trình sử dụng và chia sẻ học liệu.</a:t>
            </a:r>
            <a:endParaRPr lang="en-US" sz="1400" dirty="0">
              <a:solidFill>
                <a:schemeClr val="bg1"/>
              </a:solidFill>
              <a:latin typeface="Arial" charset="0"/>
            </a:endParaRPr>
          </a:p>
        </p:txBody>
      </p:sp>
      <p:sp>
        <p:nvSpPr>
          <p:cNvPr id="20" name="Rectangle 91"/>
          <p:cNvSpPr>
            <a:spLocks noChangeArrowheads="1"/>
          </p:cNvSpPr>
          <p:nvPr/>
        </p:nvSpPr>
        <p:spPr bwMode="auto">
          <a:xfrm>
            <a:off x="3579662" y="5389217"/>
            <a:ext cx="4081462" cy="523220"/>
          </a:xfrm>
          <a:prstGeom prst="rect">
            <a:avLst/>
          </a:prstGeom>
          <a:noFill/>
          <a:ln w="9525">
            <a:noFill/>
            <a:miter lim="800000"/>
            <a:headEnd/>
            <a:tailEnd/>
          </a:ln>
        </p:spPr>
        <p:txBody>
          <a:bodyPr anchor="ctr">
            <a:spAutoFit/>
          </a:bodyPr>
          <a:lstStyle/>
          <a:p>
            <a:r>
              <a:rPr lang="vi-VN" sz="1400" dirty="0">
                <a:solidFill>
                  <a:schemeClr val="bg1"/>
                </a:solidFill>
              </a:rPr>
              <a:t>Tạo nền tảng cơ sở phát triển bền vững</a:t>
            </a:r>
          </a:p>
          <a:p>
            <a:r>
              <a:rPr lang="vi-VN" sz="1400" dirty="0">
                <a:solidFill>
                  <a:schemeClr val="bg1"/>
                </a:solidFill>
              </a:rPr>
              <a:t>và tự chủ cho các trường đại học.</a:t>
            </a:r>
            <a:endParaRPr lang="en-US" sz="1400" dirty="0">
              <a:solidFill>
                <a:schemeClr val="bg1"/>
              </a:solidFill>
              <a:latin typeface="Arial" charset="0"/>
            </a:endParaRPr>
          </a:p>
        </p:txBody>
      </p:sp>
    </p:spTree>
    <p:extLst>
      <p:ext uri="{BB962C8B-B14F-4D97-AF65-F5344CB8AC3E}">
        <p14:creationId xmlns:p14="http://schemas.microsoft.com/office/powerpoint/2010/main" val="158381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2148677" y="1456235"/>
            <a:ext cx="5615562" cy="1245877"/>
            <a:chOff x="912" y="1008"/>
            <a:chExt cx="3984" cy="912"/>
          </a:xfrm>
          <a:solidFill>
            <a:srgbClr val="FFFF00"/>
          </a:solidFill>
        </p:grpSpPr>
        <p:sp>
          <p:nvSpPr>
            <p:cNvPr id="48"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49" name="Group 5"/>
            <p:cNvGrpSpPr>
              <a:grpSpLocks/>
            </p:cNvGrpSpPr>
            <p:nvPr/>
          </p:nvGrpSpPr>
          <p:grpSpPr bwMode="auto">
            <a:xfrm>
              <a:off x="999" y="1092"/>
              <a:ext cx="768" cy="746"/>
              <a:chOff x="999" y="1092"/>
              <a:chExt cx="768" cy="746"/>
            </a:xfrm>
            <a:grpFill/>
          </p:grpSpPr>
          <p:sp>
            <p:nvSpPr>
              <p:cNvPr id="51"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a:solidFill>
                      <a:srgbClr val="FFFFFF"/>
                    </a:solidFill>
                    <a:effectLst>
                      <a:outerShdw blurRad="38100" dist="38100" dir="2700000" algn="tl">
                        <a:srgbClr val="C0C0C0"/>
                      </a:outerShdw>
                    </a:effectLst>
                  </a:rPr>
                  <a:t>1</a:t>
                </a:r>
              </a:p>
            </p:txBody>
          </p:sp>
        </p:grpSp>
        <p:sp>
          <p:nvSpPr>
            <p:cNvPr id="50"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grpSp>
        <p:nvGrpSpPr>
          <p:cNvPr id="54" name="Group 10"/>
          <p:cNvGrpSpPr>
            <a:grpSpLocks/>
          </p:cNvGrpSpPr>
          <p:nvPr/>
        </p:nvGrpSpPr>
        <p:grpSpPr bwMode="auto">
          <a:xfrm>
            <a:off x="2148677" y="2986585"/>
            <a:ext cx="5615562" cy="1245877"/>
            <a:chOff x="912" y="2016"/>
            <a:chExt cx="3984" cy="912"/>
          </a:xfrm>
          <a:solidFill>
            <a:srgbClr val="0DAF20"/>
          </a:solidFill>
        </p:grpSpPr>
        <p:sp>
          <p:nvSpPr>
            <p:cNvPr id="55" name="AutoShape 11"/>
            <p:cNvSpPr>
              <a:spLocks noChangeArrowheads="1"/>
            </p:cNvSpPr>
            <p:nvPr/>
          </p:nvSpPr>
          <p:spPr bwMode="gray">
            <a:xfrm>
              <a:off x="912" y="201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56" name="Group 12"/>
            <p:cNvGrpSpPr>
              <a:grpSpLocks/>
            </p:cNvGrpSpPr>
            <p:nvPr/>
          </p:nvGrpSpPr>
          <p:grpSpPr bwMode="auto">
            <a:xfrm>
              <a:off x="999" y="2100"/>
              <a:ext cx="768" cy="746"/>
              <a:chOff x="999" y="2100"/>
              <a:chExt cx="768" cy="746"/>
            </a:xfrm>
            <a:grpFill/>
          </p:grpSpPr>
          <p:sp>
            <p:nvSpPr>
              <p:cNvPr id="58" name="AutoShape 13"/>
              <p:cNvSpPr>
                <a:spLocks noChangeArrowheads="1"/>
              </p:cNvSpPr>
              <p:nvPr/>
            </p:nvSpPr>
            <p:spPr bwMode="gray">
              <a:xfrm>
                <a:off x="999" y="210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0" name="Text Box 15"/>
              <p:cNvSpPr txBox="1">
                <a:spLocks noChangeArrowheads="1"/>
              </p:cNvSpPr>
              <p:nvPr/>
            </p:nvSpPr>
            <p:spPr bwMode="gray">
              <a:xfrm>
                <a:off x="1238" y="230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a:solidFill>
                      <a:srgbClr val="FFFFFF"/>
                    </a:solidFill>
                    <a:effectLst>
                      <a:outerShdw blurRad="38100" dist="38100" dir="2700000" algn="tl">
                        <a:srgbClr val="C0C0C0"/>
                      </a:outerShdw>
                    </a:effectLst>
                  </a:rPr>
                  <a:t>2</a:t>
                </a:r>
              </a:p>
            </p:txBody>
          </p:sp>
        </p:grpSp>
        <p:sp>
          <p:nvSpPr>
            <p:cNvPr id="57" name="Text Box 16"/>
            <p:cNvSpPr txBox="1">
              <a:spLocks noChangeArrowheads="1"/>
            </p:cNvSpPr>
            <p:nvPr/>
          </p:nvSpPr>
          <p:spPr bwMode="gray">
            <a:xfrm>
              <a:off x="1908" y="2259"/>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Kinh phí bổ sung tài liệu cho và thư viện đại học rất hạn hẹp.</a:t>
              </a:r>
              <a:endParaRPr lang="en-US" i="1" dirty="0">
                <a:solidFill>
                  <a:schemeClr val="accent3">
                    <a:lumMod val="75000"/>
                  </a:schemeClr>
                </a:solidFill>
              </a:endParaRPr>
            </a:p>
          </p:txBody>
        </p:sp>
      </p:grpSp>
      <p:grpSp>
        <p:nvGrpSpPr>
          <p:cNvPr id="61" name="Group 17"/>
          <p:cNvGrpSpPr>
            <a:grpSpLocks/>
          </p:cNvGrpSpPr>
          <p:nvPr/>
        </p:nvGrpSpPr>
        <p:grpSpPr bwMode="auto">
          <a:xfrm>
            <a:off x="2148677" y="4526462"/>
            <a:ext cx="5615562" cy="1255440"/>
            <a:chOff x="912" y="3036"/>
            <a:chExt cx="3984" cy="919"/>
          </a:xfrm>
          <a:solidFill>
            <a:srgbClr val="3208E2"/>
          </a:solidFill>
        </p:grpSpPr>
        <p:sp>
          <p:nvSpPr>
            <p:cNvPr id="62" name="AutoShape 18"/>
            <p:cNvSpPr>
              <a:spLocks noChangeArrowheads="1"/>
            </p:cNvSpPr>
            <p:nvPr/>
          </p:nvSpPr>
          <p:spPr bwMode="gray">
            <a:xfrm>
              <a:off x="912" y="303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63" name="Group 19"/>
            <p:cNvGrpSpPr>
              <a:grpSpLocks/>
            </p:cNvGrpSpPr>
            <p:nvPr/>
          </p:nvGrpSpPr>
          <p:grpSpPr bwMode="auto">
            <a:xfrm>
              <a:off x="999" y="3120"/>
              <a:ext cx="768" cy="746"/>
              <a:chOff x="999" y="3120"/>
              <a:chExt cx="768" cy="746"/>
            </a:xfrm>
            <a:grpFill/>
          </p:grpSpPr>
          <p:sp>
            <p:nvSpPr>
              <p:cNvPr id="65" name="AutoShape 20"/>
              <p:cNvSpPr>
                <a:spLocks noChangeArrowheads="1"/>
              </p:cNvSpPr>
              <p:nvPr/>
            </p:nvSpPr>
            <p:spPr bwMode="gray">
              <a:xfrm>
                <a:off x="999" y="312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21"/>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7" name="Text Box 22"/>
              <p:cNvSpPr txBox="1">
                <a:spLocks noChangeArrowheads="1"/>
              </p:cNvSpPr>
              <p:nvPr/>
            </p:nvSpPr>
            <p:spPr bwMode="gray">
              <a:xfrm>
                <a:off x="1238" y="332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a:solidFill>
                      <a:srgbClr val="FFFFFF"/>
                    </a:solidFill>
                    <a:effectLst>
                      <a:outerShdw blurRad="38100" dist="38100" dir="2700000" algn="tl">
                        <a:srgbClr val="C0C0C0"/>
                      </a:outerShdw>
                    </a:effectLst>
                  </a:rPr>
                  <a:t>3</a:t>
                </a:r>
              </a:p>
            </p:txBody>
          </p:sp>
        </p:grpSp>
        <p:sp>
          <p:nvSpPr>
            <p:cNvPr id="64" name="Text Box 23"/>
            <p:cNvSpPr txBox="1">
              <a:spLocks noChangeArrowheads="1"/>
            </p:cNvSpPr>
            <p:nvPr/>
          </p:nvSpPr>
          <p:spPr bwMode="gray">
            <a:xfrm>
              <a:off x="1860" y="3076"/>
              <a:ext cx="2928" cy="879"/>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Phát triển bài giảng, giáo trình, tài liệu tham khảo cũng như xuất bản các kết quả nghiên cứu tại các trường đại học còn hạn chế</a:t>
              </a:r>
              <a:endParaRPr lang="en-US" i="1" dirty="0">
                <a:solidFill>
                  <a:schemeClr val="accent6">
                    <a:lumMod val="75000"/>
                  </a:schemeClr>
                </a:solidFill>
              </a:endParaRPr>
            </a:p>
          </p:txBody>
        </p:sp>
      </p:grpSp>
      <p:sp>
        <p:nvSpPr>
          <p:cNvPr id="69" name="Rectangle 2"/>
          <p:cNvSpPr>
            <a:spLocks noGrp="1" noChangeArrowheads="1"/>
          </p:cNvSpPr>
          <p:nvPr>
            <p:ph type="title"/>
          </p:nvPr>
        </p:nvSpPr>
        <p:spPr>
          <a:xfrm>
            <a:off x="243114" y="319314"/>
            <a:ext cx="7520562" cy="457200"/>
          </a:xfrm>
        </p:spPr>
        <p:txBody>
          <a:bodyPr/>
          <a:lstStyle/>
          <a:p>
            <a:pPr algn="l"/>
            <a:r>
              <a:rPr lang="en-US" sz="4000" dirty="0" err="1">
                <a:solidFill>
                  <a:srgbClr val="FF0000"/>
                </a:solidFill>
              </a:rPr>
              <a:t>Thực</a:t>
            </a:r>
            <a:r>
              <a:rPr lang="en-US" sz="4000" dirty="0">
                <a:solidFill>
                  <a:srgbClr val="FF0000"/>
                </a:solidFill>
              </a:rPr>
              <a:t> </a:t>
            </a:r>
            <a:r>
              <a:rPr lang="en-US" sz="4000" dirty="0" err="1">
                <a:solidFill>
                  <a:srgbClr val="FF0000"/>
                </a:solidFill>
              </a:rPr>
              <a:t>trạng</a:t>
            </a:r>
            <a:r>
              <a:rPr lang="en-US" sz="4000" dirty="0">
                <a:solidFill>
                  <a:srgbClr val="FF0000"/>
                </a:solidFill>
              </a:rPr>
              <a:t> </a:t>
            </a:r>
            <a:r>
              <a:rPr lang="en-US" sz="4000" dirty="0" err="1">
                <a:solidFill>
                  <a:srgbClr val="FF0000"/>
                </a:solidFill>
              </a:rPr>
              <a:t>học</a:t>
            </a:r>
            <a:r>
              <a:rPr lang="en-US" sz="4000" dirty="0">
                <a:solidFill>
                  <a:srgbClr val="FF0000"/>
                </a:solidFill>
              </a:rPr>
              <a:t> </a:t>
            </a:r>
            <a:r>
              <a:rPr lang="en-US" sz="4000" dirty="0" err="1">
                <a:solidFill>
                  <a:srgbClr val="FF0000"/>
                </a:solidFill>
              </a:rPr>
              <a:t>liệu</a:t>
            </a:r>
            <a:r>
              <a:rPr lang="en-US" sz="4000" dirty="0">
                <a:solidFill>
                  <a:srgbClr val="FF0000"/>
                </a:solidFill>
              </a:rPr>
              <a:t> </a:t>
            </a:r>
            <a:endParaRPr lang="en-US" sz="2400" dirty="0">
              <a:solidFill>
                <a:srgbClr val="FF0000"/>
              </a:solidFill>
            </a:endParaRPr>
          </a:p>
        </p:txBody>
      </p:sp>
      <p:sp>
        <p:nvSpPr>
          <p:cNvPr id="2" name="Rectangle 1"/>
          <p:cNvSpPr/>
          <p:nvPr/>
        </p:nvSpPr>
        <p:spPr>
          <a:xfrm>
            <a:off x="3552567" y="1848082"/>
            <a:ext cx="4572000" cy="646331"/>
          </a:xfrm>
          <a:prstGeom prst="rect">
            <a:avLst/>
          </a:prstGeom>
        </p:spPr>
        <p:txBody>
          <a:bodyPr>
            <a:spAutoFit/>
          </a:bodyPr>
          <a:lstStyle/>
          <a:p>
            <a:r>
              <a:rPr lang="vi-VN" dirty="0"/>
              <a:t>Các thư viện đại học không đáp ứng đủ</a:t>
            </a:r>
          </a:p>
          <a:p>
            <a:r>
              <a:rPr lang="vi-VN" dirty="0"/>
              <a:t>nhu cầu bạn đọc.</a:t>
            </a:r>
            <a:endParaRPr lang="en-US" dirty="0"/>
          </a:p>
        </p:txBody>
      </p:sp>
    </p:spTree>
    <p:extLst>
      <p:ext uri="{BB962C8B-B14F-4D97-AF65-F5344CB8AC3E}">
        <p14:creationId xmlns:p14="http://schemas.microsoft.com/office/powerpoint/2010/main" val="294902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2078056" y="905460"/>
            <a:ext cx="5615562" cy="1245877"/>
            <a:chOff x="912" y="1008"/>
            <a:chExt cx="3984" cy="912"/>
          </a:xfrm>
          <a:solidFill>
            <a:srgbClr val="ED4827"/>
          </a:solidFill>
        </p:grpSpPr>
        <p:sp>
          <p:nvSpPr>
            <p:cNvPr id="48"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49" name="Group 5"/>
            <p:cNvGrpSpPr>
              <a:grpSpLocks/>
            </p:cNvGrpSpPr>
            <p:nvPr/>
          </p:nvGrpSpPr>
          <p:grpSpPr bwMode="auto">
            <a:xfrm>
              <a:off x="999" y="1092"/>
              <a:ext cx="768" cy="746"/>
              <a:chOff x="999" y="1092"/>
              <a:chExt cx="768" cy="746"/>
            </a:xfrm>
            <a:grpFill/>
          </p:grpSpPr>
          <p:sp>
            <p:nvSpPr>
              <p:cNvPr id="51"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5</a:t>
                </a:r>
              </a:p>
            </p:txBody>
          </p:sp>
        </p:grpSp>
        <p:sp>
          <p:nvSpPr>
            <p:cNvPr id="50"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grpSp>
        <p:nvGrpSpPr>
          <p:cNvPr id="54" name="Group 10"/>
          <p:cNvGrpSpPr>
            <a:grpSpLocks/>
          </p:cNvGrpSpPr>
          <p:nvPr/>
        </p:nvGrpSpPr>
        <p:grpSpPr bwMode="auto">
          <a:xfrm>
            <a:off x="2078056" y="2435810"/>
            <a:ext cx="5615562" cy="1245877"/>
            <a:chOff x="912" y="2016"/>
            <a:chExt cx="3984" cy="912"/>
          </a:xfrm>
          <a:solidFill>
            <a:srgbClr val="E4F547"/>
          </a:solidFill>
        </p:grpSpPr>
        <p:sp>
          <p:nvSpPr>
            <p:cNvPr id="55" name="AutoShape 11"/>
            <p:cNvSpPr>
              <a:spLocks noChangeArrowheads="1"/>
            </p:cNvSpPr>
            <p:nvPr/>
          </p:nvSpPr>
          <p:spPr bwMode="gray">
            <a:xfrm>
              <a:off x="912" y="201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56" name="Group 12"/>
            <p:cNvGrpSpPr>
              <a:grpSpLocks/>
            </p:cNvGrpSpPr>
            <p:nvPr/>
          </p:nvGrpSpPr>
          <p:grpSpPr bwMode="auto">
            <a:xfrm>
              <a:off x="999" y="2100"/>
              <a:ext cx="768" cy="746"/>
              <a:chOff x="999" y="2100"/>
              <a:chExt cx="768" cy="746"/>
            </a:xfrm>
            <a:grpFill/>
          </p:grpSpPr>
          <p:sp>
            <p:nvSpPr>
              <p:cNvPr id="58" name="AutoShape 13"/>
              <p:cNvSpPr>
                <a:spLocks noChangeArrowheads="1"/>
              </p:cNvSpPr>
              <p:nvPr/>
            </p:nvSpPr>
            <p:spPr bwMode="gray">
              <a:xfrm>
                <a:off x="999" y="210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0" name="Text Box 15"/>
              <p:cNvSpPr txBox="1">
                <a:spLocks noChangeArrowheads="1"/>
              </p:cNvSpPr>
              <p:nvPr/>
            </p:nvSpPr>
            <p:spPr bwMode="gray">
              <a:xfrm>
                <a:off x="1238" y="230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6</a:t>
                </a:r>
              </a:p>
            </p:txBody>
          </p:sp>
        </p:grpSp>
        <p:sp>
          <p:nvSpPr>
            <p:cNvPr id="57" name="Text Box 16"/>
            <p:cNvSpPr txBox="1">
              <a:spLocks noChangeArrowheads="1"/>
            </p:cNvSpPr>
            <p:nvPr/>
          </p:nvSpPr>
          <p:spPr bwMode="gray">
            <a:xfrm>
              <a:off x="1872" y="2235"/>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dirty="0" err="1"/>
                <a:t>Năng</a:t>
              </a:r>
              <a:r>
                <a:rPr lang="en-US" dirty="0"/>
                <a:t> </a:t>
              </a:r>
              <a:r>
                <a:rPr lang="en-US" dirty="0" err="1"/>
                <a:t>lực</a:t>
              </a:r>
              <a:r>
                <a:rPr lang="en-US" dirty="0"/>
                <a:t> </a:t>
              </a:r>
              <a:r>
                <a:rPr lang="en-US" dirty="0" err="1"/>
                <a:t>ngoại</a:t>
              </a:r>
              <a:r>
                <a:rPr lang="en-US" dirty="0"/>
                <a:t> </a:t>
              </a:r>
              <a:r>
                <a:rPr lang="en-US" dirty="0" err="1"/>
                <a:t>ngữ</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giảng</a:t>
              </a:r>
              <a:r>
                <a:rPr lang="en-US" dirty="0"/>
                <a:t> </a:t>
              </a:r>
              <a:r>
                <a:rPr lang="en-US" dirty="0" err="1"/>
                <a:t>viên</a:t>
              </a:r>
              <a:r>
                <a:rPr lang="en-US" dirty="0"/>
                <a:t> </a:t>
              </a:r>
              <a:r>
                <a:rPr lang="en-US" dirty="0" err="1"/>
                <a:t>còn</a:t>
              </a:r>
              <a:r>
                <a:rPr lang="en-US" dirty="0"/>
                <a:t> </a:t>
              </a:r>
              <a:r>
                <a:rPr lang="en-US" dirty="0" err="1"/>
                <a:t>rất</a:t>
              </a:r>
              <a:r>
                <a:rPr lang="en-US" dirty="0"/>
                <a:t> </a:t>
              </a:r>
              <a:r>
                <a:rPr lang="en-US" dirty="0" err="1"/>
                <a:t>hạn</a:t>
              </a:r>
              <a:r>
                <a:rPr lang="en-US" dirty="0"/>
                <a:t> </a:t>
              </a:r>
              <a:r>
                <a:rPr lang="en-US" dirty="0" err="1"/>
                <a:t>chế</a:t>
              </a:r>
              <a:endParaRPr lang="en-US" i="1" dirty="0">
                <a:solidFill>
                  <a:schemeClr val="accent3">
                    <a:lumMod val="75000"/>
                  </a:schemeClr>
                </a:solidFill>
              </a:endParaRPr>
            </a:p>
          </p:txBody>
        </p:sp>
      </p:grpSp>
      <p:grpSp>
        <p:nvGrpSpPr>
          <p:cNvPr id="61" name="Group 17"/>
          <p:cNvGrpSpPr>
            <a:grpSpLocks/>
          </p:cNvGrpSpPr>
          <p:nvPr/>
        </p:nvGrpSpPr>
        <p:grpSpPr bwMode="auto">
          <a:xfrm>
            <a:off x="2078056" y="3975686"/>
            <a:ext cx="5615562" cy="1245877"/>
            <a:chOff x="912" y="3036"/>
            <a:chExt cx="3984" cy="912"/>
          </a:xfrm>
          <a:solidFill>
            <a:srgbClr val="459AB5"/>
          </a:solidFill>
        </p:grpSpPr>
        <p:sp>
          <p:nvSpPr>
            <p:cNvPr id="62" name="AutoShape 18"/>
            <p:cNvSpPr>
              <a:spLocks noChangeArrowheads="1"/>
            </p:cNvSpPr>
            <p:nvPr/>
          </p:nvSpPr>
          <p:spPr bwMode="gray">
            <a:xfrm>
              <a:off x="912" y="303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63" name="Group 19"/>
            <p:cNvGrpSpPr>
              <a:grpSpLocks/>
            </p:cNvGrpSpPr>
            <p:nvPr/>
          </p:nvGrpSpPr>
          <p:grpSpPr bwMode="auto">
            <a:xfrm>
              <a:off x="999" y="3120"/>
              <a:ext cx="768" cy="746"/>
              <a:chOff x="999" y="3120"/>
              <a:chExt cx="768" cy="746"/>
            </a:xfrm>
            <a:grpFill/>
          </p:grpSpPr>
          <p:sp>
            <p:nvSpPr>
              <p:cNvPr id="65" name="AutoShape 20"/>
              <p:cNvSpPr>
                <a:spLocks noChangeArrowheads="1"/>
              </p:cNvSpPr>
              <p:nvPr/>
            </p:nvSpPr>
            <p:spPr bwMode="gray">
              <a:xfrm>
                <a:off x="999" y="312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21"/>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7" name="Text Box 22"/>
              <p:cNvSpPr txBox="1">
                <a:spLocks noChangeArrowheads="1"/>
              </p:cNvSpPr>
              <p:nvPr/>
            </p:nvSpPr>
            <p:spPr bwMode="gray">
              <a:xfrm>
                <a:off x="1238" y="332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7</a:t>
                </a:r>
              </a:p>
            </p:txBody>
          </p:sp>
        </p:grpSp>
        <p:sp>
          <p:nvSpPr>
            <p:cNvPr id="64" name="Text Box 23"/>
            <p:cNvSpPr txBox="1">
              <a:spLocks noChangeArrowheads="1"/>
            </p:cNvSpPr>
            <p:nvPr/>
          </p:nvSpPr>
          <p:spPr bwMode="gray">
            <a:xfrm>
              <a:off x="1860" y="3255"/>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Sử dụng các cơ sở sử liệu bằng tiếng nước ngoài chưa hiệu quả.</a:t>
              </a:r>
              <a:endParaRPr lang="en-US" i="1" dirty="0">
                <a:solidFill>
                  <a:schemeClr val="accent6">
                    <a:lumMod val="75000"/>
                  </a:schemeClr>
                </a:solidFill>
              </a:endParaRPr>
            </a:p>
          </p:txBody>
        </p:sp>
      </p:grpSp>
      <p:sp>
        <p:nvSpPr>
          <p:cNvPr id="69" name="Rectangle 2"/>
          <p:cNvSpPr>
            <a:spLocks noGrp="1" noChangeArrowheads="1"/>
          </p:cNvSpPr>
          <p:nvPr>
            <p:ph type="title"/>
          </p:nvPr>
        </p:nvSpPr>
        <p:spPr>
          <a:xfrm>
            <a:off x="243114" y="319314"/>
            <a:ext cx="7520562" cy="457200"/>
          </a:xfrm>
        </p:spPr>
        <p:txBody>
          <a:bodyPr/>
          <a:lstStyle/>
          <a:p>
            <a:pPr algn="l"/>
            <a:r>
              <a:rPr lang="en-US" sz="4000" dirty="0" err="1">
                <a:solidFill>
                  <a:srgbClr val="FF0000"/>
                </a:solidFill>
              </a:rPr>
              <a:t>Thực</a:t>
            </a:r>
            <a:r>
              <a:rPr lang="en-US" sz="4000" dirty="0">
                <a:solidFill>
                  <a:srgbClr val="FF0000"/>
                </a:solidFill>
              </a:rPr>
              <a:t> </a:t>
            </a:r>
            <a:r>
              <a:rPr lang="en-US" sz="4000" dirty="0" err="1">
                <a:solidFill>
                  <a:srgbClr val="FF0000"/>
                </a:solidFill>
              </a:rPr>
              <a:t>trạng</a:t>
            </a:r>
            <a:r>
              <a:rPr lang="en-US" sz="4000" dirty="0">
                <a:solidFill>
                  <a:srgbClr val="FF0000"/>
                </a:solidFill>
              </a:rPr>
              <a:t> </a:t>
            </a:r>
            <a:r>
              <a:rPr lang="en-US" sz="4000" dirty="0" err="1">
                <a:solidFill>
                  <a:srgbClr val="FF0000"/>
                </a:solidFill>
              </a:rPr>
              <a:t>học</a:t>
            </a:r>
            <a:r>
              <a:rPr lang="en-US" sz="4000" dirty="0">
                <a:solidFill>
                  <a:srgbClr val="FF0000"/>
                </a:solidFill>
              </a:rPr>
              <a:t> </a:t>
            </a:r>
            <a:r>
              <a:rPr lang="en-US" sz="4000" dirty="0" err="1">
                <a:solidFill>
                  <a:srgbClr val="FF0000"/>
                </a:solidFill>
              </a:rPr>
              <a:t>liệu</a:t>
            </a:r>
            <a:r>
              <a:rPr lang="en-US" sz="4000" dirty="0">
                <a:solidFill>
                  <a:srgbClr val="FF0000"/>
                </a:solidFill>
              </a:rPr>
              <a:t> </a:t>
            </a:r>
            <a:endParaRPr lang="en-US" sz="2400" dirty="0">
              <a:solidFill>
                <a:srgbClr val="FF0000"/>
              </a:solidFill>
            </a:endParaRPr>
          </a:p>
        </p:txBody>
      </p:sp>
      <p:sp>
        <p:nvSpPr>
          <p:cNvPr id="2" name="Rectangle 1"/>
          <p:cNvSpPr/>
          <p:nvPr/>
        </p:nvSpPr>
        <p:spPr>
          <a:xfrm>
            <a:off x="3414289" y="1238176"/>
            <a:ext cx="4572000" cy="646331"/>
          </a:xfrm>
          <a:prstGeom prst="rect">
            <a:avLst/>
          </a:prstGeom>
        </p:spPr>
        <p:txBody>
          <a:bodyPr>
            <a:spAutoFit/>
          </a:bodyPr>
          <a:lstStyle/>
          <a:p>
            <a:r>
              <a:rPr lang="en-US" dirty="0" err="1"/>
              <a:t>Tình</a:t>
            </a:r>
            <a:r>
              <a:rPr lang="en-US" dirty="0"/>
              <a:t> </a:t>
            </a:r>
            <a:r>
              <a:rPr lang="en-US" dirty="0" err="1"/>
              <a:t>trạng</a:t>
            </a:r>
            <a:r>
              <a:rPr lang="en-US" dirty="0"/>
              <a:t> </a:t>
            </a:r>
            <a:r>
              <a:rPr lang="en-US" dirty="0" err="1"/>
              <a:t>dạy</a:t>
            </a:r>
            <a:r>
              <a:rPr lang="en-US" dirty="0"/>
              <a:t> </a:t>
            </a:r>
            <a:r>
              <a:rPr lang="en-US" dirty="0" err="1"/>
              <a:t>chay</a:t>
            </a:r>
            <a:r>
              <a:rPr lang="en-US" dirty="0"/>
              <a:t> </a:t>
            </a:r>
            <a:r>
              <a:rPr lang="en-US" dirty="0" err="1"/>
              <a:t>và</a:t>
            </a:r>
            <a:r>
              <a:rPr lang="en-US" dirty="0"/>
              <a:t> </a:t>
            </a:r>
            <a:r>
              <a:rPr lang="en-US" dirty="0" err="1"/>
              <a:t>học</a:t>
            </a:r>
            <a:r>
              <a:rPr lang="en-US" dirty="0"/>
              <a:t> </a:t>
            </a:r>
            <a:r>
              <a:rPr lang="en-US" dirty="0" err="1"/>
              <a:t>chay</a:t>
            </a:r>
            <a:r>
              <a:rPr lang="en-US" dirty="0"/>
              <a:t> </a:t>
            </a:r>
            <a:r>
              <a:rPr lang="en-US" dirty="0" err="1"/>
              <a:t>vẫn</a:t>
            </a:r>
            <a:r>
              <a:rPr lang="en-US" dirty="0"/>
              <a:t> </a:t>
            </a:r>
            <a:r>
              <a:rPr lang="en-US" dirty="0" err="1"/>
              <a:t>tồn</a:t>
            </a:r>
            <a:r>
              <a:rPr lang="en-US" dirty="0"/>
              <a:t> </a:t>
            </a:r>
            <a:r>
              <a:rPr lang="en-US" dirty="0" err="1"/>
              <a:t>tại</a:t>
            </a:r>
            <a:endParaRPr lang="en-US" dirty="0"/>
          </a:p>
        </p:txBody>
      </p:sp>
      <p:grpSp>
        <p:nvGrpSpPr>
          <p:cNvPr id="25" name="Group 3"/>
          <p:cNvGrpSpPr>
            <a:grpSpLocks/>
          </p:cNvGrpSpPr>
          <p:nvPr/>
        </p:nvGrpSpPr>
        <p:grpSpPr bwMode="auto">
          <a:xfrm>
            <a:off x="2078056" y="5515562"/>
            <a:ext cx="5615562" cy="1245877"/>
            <a:chOff x="912" y="1008"/>
            <a:chExt cx="3984" cy="912"/>
          </a:xfrm>
          <a:solidFill>
            <a:srgbClr val="92D050"/>
          </a:solidFill>
        </p:grpSpPr>
        <p:sp>
          <p:nvSpPr>
            <p:cNvPr id="26"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27" name="Group 5"/>
            <p:cNvGrpSpPr>
              <a:grpSpLocks/>
            </p:cNvGrpSpPr>
            <p:nvPr/>
          </p:nvGrpSpPr>
          <p:grpSpPr bwMode="auto">
            <a:xfrm>
              <a:off x="999" y="1092"/>
              <a:ext cx="768" cy="746"/>
              <a:chOff x="999" y="1092"/>
              <a:chExt cx="768" cy="746"/>
            </a:xfrm>
            <a:grpFill/>
          </p:grpSpPr>
          <p:sp>
            <p:nvSpPr>
              <p:cNvPr id="29"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1"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8</a:t>
                </a:r>
              </a:p>
            </p:txBody>
          </p:sp>
        </p:grpSp>
        <p:sp>
          <p:nvSpPr>
            <p:cNvPr id="28"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39" name="Text Box 23"/>
          <p:cNvSpPr txBox="1">
            <a:spLocks noChangeArrowheads="1"/>
          </p:cNvSpPr>
          <p:nvPr/>
        </p:nvSpPr>
        <p:spPr bwMode="gray">
          <a:xfrm>
            <a:off x="3424860" y="5815419"/>
            <a:ext cx="4127100" cy="6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Vấn đề bản quyền và thực thi tác quyền vẫn chưa có giải pháp tốt. </a:t>
            </a:r>
            <a:endParaRPr lang="en-US" i="1" dirty="0">
              <a:solidFill>
                <a:schemeClr val="accent6">
                  <a:lumMod val="75000"/>
                </a:schemeClr>
              </a:solidFill>
            </a:endParaRPr>
          </a:p>
        </p:txBody>
      </p:sp>
    </p:spTree>
    <p:extLst>
      <p:ext uri="{BB962C8B-B14F-4D97-AF65-F5344CB8AC3E}">
        <p14:creationId xmlns:p14="http://schemas.microsoft.com/office/powerpoint/2010/main" val="410832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1960510" y="279402"/>
            <a:ext cx="5635825" cy="457200"/>
          </a:xfrm>
        </p:spPr>
        <p:txBody>
          <a:bodyPr/>
          <a:lstStyle/>
          <a:p>
            <a:pPr algn="l"/>
            <a:r>
              <a:rPr lang="en-US" sz="4000" dirty="0" err="1">
                <a:solidFill>
                  <a:srgbClr val="FF0000"/>
                </a:solidFill>
              </a:rPr>
              <a:t>Định</a:t>
            </a:r>
            <a:r>
              <a:rPr lang="en-US" sz="4000" dirty="0">
                <a:solidFill>
                  <a:srgbClr val="FF0000"/>
                </a:solidFill>
              </a:rPr>
              <a:t> </a:t>
            </a:r>
            <a:r>
              <a:rPr lang="en-US" sz="4000" dirty="0" err="1">
                <a:solidFill>
                  <a:srgbClr val="FF0000"/>
                </a:solidFill>
              </a:rPr>
              <a:t>hướng</a:t>
            </a:r>
            <a:r>
              <a:rPr lang="en-US" sz="4000" dirty="0">
                <a:solidFill>
                  <a:srgbClr val="FF0000"/>
                </a:solidFill>
              </a:rPr>
              <a:t> </a:t>
            </a:r>
            <a:r>
              <a:rPr lang="en-US" sz="4000" dirty="0" err="1">
                <a:solidFill>
                  <a:srgbClr val="FF0000"/>
                </a:solidFill>
              </a:rPr>
              <a:t>phát</a:t>
            </a:r>
            <a:r>
              <a:rPr lang="en-US" sz="4000" dirty="0">
                <a:solidFill>
                  <a:srgbClr val="FF0000"/>
                </a:solidFill>
              </a:rPr>
              <a:t> </a:t>
            </a:r>
            <a:r>
              <a:rPr lang="en-US" sz="4000" dirty="0" err="1">
                <a:solidFill>
                  <a:srgbClr val="FF0000"/>
                </a:solidFill>
              </a:rPr>
              <a:t>triển</a:t>
            </a:r>
            <a:endParaRPr lang="en-US" sz="2400" b="1" dirty="0">
              <a:solidFill>
                <a:srgbClr val="FF0000"/>
              </a:solidFill>
            </a:endParaRPr>
          </a:p>
        </p:txBody>
      </p:sp>
      <p:sp>
        <p:nvSpPr>
          <p:cNvPr id="4" name="Freeform 3"/>
          <p:cNvSpPr>
            <a:spLocks/>
          </p:cNvSpPr>
          <p:nvPr/>
        </p:nvSpPr>
        <p:spPr bwMode="gray">
          <a:xfrm>
            <a:off x="5892045" y="1248228"/>
            <a:ext cx="1341133" cy="1056651"/>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3" name="Freeform 12"/>
          <p:cNvSpPr>
            <a:spLocks/>
          </p:cNvSpPr>
          <p:nvPr/>
        </p:nvSpPr>
        <p:spPr bwMode="gray">
          <a:xfrm>
            <a:off x="3531998" y="1706884"/>
            <a:ext cx="1341133" cy="105810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grpSp>
        <p:nvGrpSpPr>
          <p:cNvPr id="35" name="Nhóm 34"/>
          <p:cNvGrpSpPr/>
          <p:nvPr/>
        </p:nvGrpSpPr>
        <p:grpSpPr>
          <a:xfrm>
            <a:off x="2089264" y="2798369"/>
            <a:ext cx="2098787" cy="3039322"/>
            <a:chOff x="2118292" y="2769341"/>
            <a:chExt cx="2098787" cy="303932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2885469"/>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5688" y="2792564"/>
              <a:ext cx="1703994" cy="262711"/>
            </a:xfrm>
            <a:prstGeom prst="roundRect">
              <a:avLst>
                <a:gd name="adj" fmla="val 50000"/>
              </a:avLst>
            </a:prstGeom>
            <a:gradFill rotWithShape="1">
              <a:gsLst>
                <a:gs pos="0">
                  <a:srgbClr val="FFFF00"/>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655322" y="2769341"/>
              <a:ext cx="1010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a:solidFill>
                    <a:schemeClr val="bg1"/>
                  </a:solidFill>
                </a:rPr>
                <a:t>Chính</a:t>
              </a:r>
              <a:r>
                <a:rPr lang="en-US" sz="1400" dirty="0">
                  <a:solidFill>
                    <a:schemeClr val="bg1"/>
                  </a:solidFill>
                </a:rPr>
                <a:t> </a:t>
              </a:r>
              <a:r>
                <a:rPr lang="en-US" sz="1400" dirty="0" err="1">
                  <a:solidFill>
                    <a:schemeClr val="bg1"/>
                  </a:solidFill>
                </a:rPr>
                <a:t>phủ</a:t>
              </a:r>
              <a:endParaRPr lang="en-US" sz="1400" dirty="0">
                <a:solidFill>
                  <a:schemeClr val="bg1"/>
                </a:solidFill>
              </a:endParaRPr>
            </a:p>
          </p:txBody>
        </p:sp>
        <p:sp>
          <p:nvSpPr>
            <p:cNvPr id="22" name="Text Box 21"/>
            <p:cNvSpPr txBox="1">
              <a:spLocks noChangeArrowheads="1"/>
            </p:cNvSpPr>
            <p:nvPr/>
          </p:nvSpPr>
          <p:spPr bwMode="auto">
            <a:xfrm>
              <a:off x="2217950" y="3254203"/>
              <a:ext cx="19063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600" dirty="0" err="1"/>
                <a:t>Chính</a:t>
              </a:r>
              <a:r>
                <a:rPr lang="en-US" sz="1600" dirty="0"/>
                <a:t> </a:t>
              </a:r>
              <a:r>
                <a:rPr lang="en-US" sz="1600" dirty="0" err="1"/>
                <a:t>phủ</a:t>
              </a:r>
              <a:r>
                <a:rPr lang="en-US" sz="1600" dirty="0"/>
                <a:t> </a:t>
              </a:r>
              <a:r>
                <a:rPr lang="en-US" sz="1600" dirty="0" err="1"/>
                <a:t>Việt</a:t>
              </a:r>
              <a:r>
                <a:rPr lang="en-US" sz="1600" dirty="0"/>
                <a:t> Nam </a:t>
              </a:r>
              <a:r>
                <a:rPr lang="en-US" sz="1600" dirty="0" err="1"/>
                <a:t>cần</a:t>
              </a:r>
              <a:r>
                <a:rPr lang="en-US" sz="1600" dirty="0"/>
                <a:t> </a:t>
              </a:r>
              <a:r>
                <a:rPr lang="en-US" sz="1600" dirty="0" err="1"/>
                <a:t>xây</a:t>
              </a:r>
              <a:r>
                <a:rPr lang="en-US" sz="1600" dirty="0"/>
                <a:t> </a:t>
              </a:r>
              <a:r>
                <a:rPr lang="en-US" sz="1600" dirty="0" err="1"/>
                <a:t>dựng</a:t>
              </a:r>
              <a:r>
                <a:rPr lang="en-US" sz="1600" dirty="0"/>
                <a:t> </a:t>
              </a:r>
              <a:r>
                <a:rPr lang="en-US" sz="1600" dirty="0" err="1"/>
                <a:t>chính</a:t>
              </a:r>
              <a:r>
                <a:rPr lang="en-US" sz="1600" dirty="0"/>
                <a:t> </a:t>
              </a:r>
              <a:r>
                <a:rPr lang="en-US" sz="1600" dirty="0" err="1"/>
                <a:t>sách</a:t>
              </a:r>
              <a:r>
                <a:rPr lang="en-US" sz="1600" dirty="0"/>
                <a:t> </a:t>
              </a:r>
              <a:r>
                <a:rPr lang="en-US" sz="1600" dirty="0" err="1"/>
                <a:t>phát</a:t>
              </a:r>
              <a:r>
                <a:rPr lang="en-US" sz="1600" dirty="0"/>
                <a:t> </a:t>
              </a:r>
              <a:r>
                <a:rPr lang="en-US" sz="1600" dirty="0" err="1"/>
                <a:t>triển</a:t>
              </a:r>
              <a:r>
                <a:rPr lang="en-US" sz="1600" dirty="0"/>
                <a:t> </a:t>
              </a:r>
              <a:r>
                <a:rPr lang="en-US" sz="1600" dirty="0" err="1"/>
                <a:t>cho</a:t>
              </a:r>
              <a:r>
                <a:rPr lang="en-US" sz="1600" dirty="0"/>
                <a:t> </a:t>
              </a:r>
              <a:r>
                <a:rPr lang="en-US" sz="1600" dirty="0" err="1"/>
                <a:t>nguồn</a:t>
              </a:r>
              <a:r>
                <a:rPr lang="en-US" sz="1600" dirty="0"/>
                <a:t> </a:t>
              </a:r>
              <a:r>
                <a:rPr lang="en-US" sz="1600" dirty="0" err="1"/>
                <a:t>tài</a:t>
              </a:r>
              <a:r>
                <a:rPr lang="en-US" sz="1600" dirty="0"/>
                <a:t> </a:t>
              </a:r>
              <a:r>
                <a:rPr lang="en-US" sz="1600" dirty="0" err="1"/>
                <a:t>nguyên</a:t>
              </a:r>
              <a:r>
                <a:rPr lang="en-US" sz="1600" dirty="0"/>
                <a:t> </a:t>
              </a:r>
              <a:r>
                <a:rPr lang="en-US" sz="1600" dirty="0" err="1"/>
                <a:t>giáo</a:t>
              </a:r>
              <a:r>
                <a:rPr lang="en-US" sz="1600" dirty="0"/>
                <a:t> </a:t>
              </a:r>
              <a:r>
                <a:rPr lang="en-US" sz="1600" dirty="0" err="1"/>
                <a:t>dục</a:t>
              </a:r>
              <a:r>
                <a:rPr lang="en-US" sz="1600" dirty="0"/>
                <a:t> </a:t>
              </a:r>
              <a:r>
                <a:rPr lang="en-US" sz="1600" dirty="0" err="1"/>
                <a:t>mở</a:t>
              </a:r>
              <a:r>
                <a:rPr lang="en-US" sz="1600" dirty="0"/>
                <a:t> </a:t>
              </a:r>
              <a:r>
                <a:rPr lang="en-US" sz="1600" dirty="0" err="1"/>
                <a:t>kết</a:t>
              </a:r>
              <a:r>
                <a:rPr lang="en-US" sz="1600" dirty="0"/>
                <a:t> </a:t>
              </a:r>
              <a:r>
                <a:rPr lang="en-US" sz="1600" dirty="0" err="1"/>
                <a:t>hợp</a:t>
              </a:r>
              <a:r>
                <a:rPr lang="en-US" sz="1600" dirty="0"/>
                <a:t> </a:t>
              </a:r>
              <a:r>
                <a:rPr lang="en-US" sz="1600" dirty="0" err="1"/>
                <a:t>với</a:t>
              </a:r>
              <a:r>
                <a:rPr lang="en-US" sz="1600" dirty="0"/>
                <a:t> </a:t>
              </a:r>
              <a:r>
                <a:rPr lang="en-US" sz="1600" dirty="0" err="1"/>
                <a:t>giấy</a:t>
              </a:r>
              <a:r>
                <a:rPr lang="en-US" sz="1600" dirty="0"/>
                <a:t> </a:t>
              </a:r>
              <a:r>
                <a:rPr lang="en-US" sz="1600" dirty="0" err="1"/>
                <a:t>phép</a:t>
              </a:r>
              <a:r>
                <a:rPr lang="en-US" sz="1600" dirty="0"/>
                <a:t> </a:t>
              </a:r>
              <a:r>
                <a:rPr lang="en-US" sz="1600" dirty="0" err="1"/>
                <a:t>mở</a:t>
              </a:r>
              <a:r>
                <a:rPr lang="en-US" sz="1600" dirty="0"/>
                <a:t> </a:t>
              </a:r>
              <a:r>
                <a:rPr lang="en-US" sz="1600" dirty="0" err="1"/>
                <a:t>trong</a:t>
              </a:r>
              <a:r>
                <a:rPr lang="en-US" sz="1600" dirty="0"/>
                <a:t> </a:t>
              </a:r>
              <a:r>
                <a:rPr lang="en-US" sz="1600" dirty="0" err="1"/>
                <a:t>giáo</a:t>
              </a:r>
              <a:r>
                <a:rPr lang="en-US" sz="1600" dirty="0"/>
                <a:t> </a:t>
              </a:r>
              <a:r>
                <a:rPr lang="en-US" sz="1600" dirty="0" err="1"/>
                <a:t>dục</a:t>
              </a:r>
              <a:r>
                <a:rPr lang="en-US" sz="1600" dirty="0"/>
                <a:t> </a:t>
              </a:r>
              <a:r>
                <a:rPr lang="en-US" sz="1600" dirty="0" err="1"/>
                <a:t>đại</a:t>
              </a:r>
              <a:r>
                <a:rPr lang="en-US" sz="1600" dirty="0"/>
                <a:t> </a:t>
              </a:r>
              <a:r>
                <a:rPr lang="en-US" sz="1600" dirty="0" err="1"/>
                <a:t>học</a:t>
              </a:r>
              <a:endParaRPr lang="en-US" sz="1600" i="1" dirty="0">
                <a:solidFill>
                  <a:srgbClr val="5D8223"/>
                </a:solidFill>
              </a:endParaRPr>
            </a:p>
          </p:txBody>
        </p:sp>
      </p:grpSp>
      <p:grpSp>
        <p:nvGrpSpPr>
          <p:cNvPr id="36" name="Nhóm 35"/>
          <p:cNvGrpSpPr/>
          <p:nvPr/>
        </p:nvGrpSpPr>
        <p:grpSpPr>
          <a:xfrm>
            <a:off x="4383996" y="2406480"/>
            <a:ext cx="2098787" cy="3037871"/>
            <a:chOff x="4413024" y="2377452"/>
            <a:chExt cx="2098787" cy="3037871"/>
          </a:xfrm>
          <a:effectLst>
            <a:outerShdw blurRad="76200" dir="18900000" sy="23000" kx="-1200000" algn="bl" rotWithShape="0">
              <a:prstClr val="black">
                <a:alpha val="20000"/>
              </a:prstClr>
            </a:outerShdw>
          </a:effectLst>
        </p:grpSpPr>
        <p:sp>
          <p:nvSpPr>
            <p:cNvPr id="5" name="AutoShape 4"/>
            <p:cNvSpPr>
              <a:spLocks noChangeArrowheads="1"/>
            </p:cNvSpPr>
            <p:nvPr/>
          </p:nvSpPr>
          <p:spPr bwMode="auto">
            <a:xfrm>
              <a:off x="4413024" y="2529854"/>
              <a:ext cx="2098787" cy="2885469"/>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4626386" y="2403578"/>
              <a:ext cx="1703994" cy="262712"/>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auto">
            <a:xfrm flipH="1">
              <a:off x="6159110" y="2473247"/>
              <a:ext cx="66766"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auto">
            <a:xfrm flipH="1">
              <a:off x="4704764" y="2464538"/>
              <a:ext cx="65315"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gray">
            <a:xfrm>
              <a:off x="4596940" y="2377452"/>
              <a:ext cx="1725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vi-VN" sz="1400" dirty="0">
                  <a:solidFill>
                    <a:schemeClr val="bg1"/>
                  </a:solidFill>
                </a:rPr>
                <a:t>Các trường đại học</a:t>
              </a:r>
              <a:endParaRPr lang="en-US" sz="1400" dirty="0">
                <a:solidFill>
                  <a:schemeClr val="bg1"/>
                </a:solidFill>
              </a:endParaRPr>
            </a:p>
          </p:txBody>
        </p:sp>
        <p:sp>
          <p:nvSpPr>
            <p:cNvPr id="29" name="Text Box 21"/>
            <p:cNvSpPr txBox="1">
              <a:spLocks noChangeArrowheads="1"/>
            </p:cNvSpPr>
            <p:nvPr/>
          </p:nvSpPr>
          <p:spPr bwMode="auto">
            <a:xfrm>
              <a:off x="4525220" y="2891362"/>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dirty="0"/>
                <a:t>Các cơ sở giáo dục đại học cần chủ động tạo ra TNGDM, đồng thời tích cực sử dụng tài nguyên bên ngoài.</a:t>
              </a:r>
              <a:endParaRPr lang="en-US" i="1" dirty="0">
                <a:solidFill>
                  <a:schemeClr val="accent2"/>
                </a:solidFill>
              </a:endParaRPr>
            </a:p>
          </p:txBody>
        </p:sp>
      </p:grpSp>
      <p:grpSp>
        <p:nvGrpSpPr>
          <p:cNvPr id="37" name="Nhóm 36"/>
          <p:cNvGrpSpPr/>
          <p:nvPr/>
        </p:nvGrpSpPr>
        <p:grpSpPr>
          <a:xfrm>
            <a:off x="6678727" y="1953629"/>
            <a:ext cx="2098787" cy="3032066"/>
            <a:chOff x="6707755" y="1924601"/>
            <a:chExt cx="2098787" cy="3032066"/>
          </a:xfrm>
          <a:effectLst>
            <a:outerShdw blurRad="76200" dir="18900000" sy="23000" kx="-1200000" algn="bl" rotWithShape="0">
              <a:prstClr val="black">
                <a:alpha val="20000"/>
              </a:prstClr>
            </a:outerShdw>
          </a:effectLst>
        </p:grpSpPr>
        <p:sp>
          <p:nvSpPr>
            <p:cNvPr id="9" name="AutoShape 8"/>
            <p:cNvSpPr>
              <a:spLocks noChangeArrowheads="1"/>
            </p:cNvSpPr>
            <p:nvPr/>
          </p:nvSpPr>
          <p:spPr bwMode="auto">
            <a:xfrm>
              <a:off x="6707755" y="2071198"/>
              <a:ext cx="2098787" cy="2885469"/>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6905151" y="1940568"/>
              <a:ext cx="1703994" cy="26271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flipH="1">
              <a:off x="8446584" y="2005882"/>
              <a:ext cx="65315"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flipH="1">
              <a:off x="6999496" y="2005882"/>
              <a:ext cx="65314"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gray">
            <a:xfrm>
              <a:off x="7238264" y="1924601"/>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a:solidFill>
                    <a:schemeClr val="bg1"/>
                  </a:solidFill>
                </a:rPr>
                <a:t>Giảng</a:t>
              </a:r>
              <a:r>
                <a:rPr lang="en-US" sz="1400" dirty="0">
                  <a:solidFill>
                    <a:schemeClr val="bg1"/>
                  </a:solidFill>
                </a:rPr>
                <a:t> </a:t>
              </a:r>
              <a:r>
                <a:rPr lang="en-US" sz="1400" dirty="0" err="1">
                  <a:solidFill>
                    <a:schemeClr val="bg1"/>
                  </a:solidFill>
                </a:rPr>
                <a:t>viên</a:t>
              </a:r>
              <a:endParaRPr lang="en-US" sz="1400" dirty="0">
                <a:solidFill>
                  <a:schemeClr val="bg1"/>
                </a:solidFill>
              </a:endParaRPr>
            </a:p>
          </p:txBody>
        </p:sp>
        <p:sp>
          <p:nvSpPr>
            <p:cNvPr id="32" name="Text Box 21"/>
            <p:cNvSpPr txBox="1">
              <a:spLocks noChangeArrowheads="1"/>
            </p:cNvSpPr>
            <p:nvPr/>
          </p:nvSpPr>
          <p:spPr bwMode="auto">
            <a:xfrm>
              <a:off x="6848785" y="2275851"/>
              <a:ext cx="19063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sz="1400" dirty="0"/>
                <a:t>Giảng viên hợp tác với đồng nghiệp (bao gồm cả việc đánh giá đồng nghiệp) để công bố công nguồn tài nguyên do mình tạo ra và khai thác các tài liệu hiện đang được soạn thảo cho giảng dạy, học tập và nghiên cứu.</a:t>
              </a:r>
              <a:endParaRPr lang="en-US" sz="1400" i="1" dirty="0">
                <a:solidFill>
                  <a:srgbClr val="377F85"/>
                </a:solidFill>
              </a:endParaRPr>
            </a:p>
          </p:txBody>
        </p:sp>
      </p:grpSp>
    </p:spTree>
    <p:extLst>
      <p:ext uri="{BB962C8B-B14F-4D97-AF65-F5344CB8AC3E}">
        <p14:creationId xmlns:p14="http://schemas.microsoft.com/office/powerpoint/2010/main" val="317759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1960510" y="279402"/>
            <a:ext cx="5635825" cy="457200"/>
          </a:xfrm>
        </p:spPr>
        <p:txBody>
          <a:bodyPr/>
          <a:lstStyle/>
          <a:p>
            <a:pPr algn="l"/>
            <a:r>
              <a:rPr lang="en-US" sz="4000" dirty="0" err="1">
                <a:solidFill>
                  <a:srgbClr val="FF0000"/>
                </a:solidFill>
              </a:rPr>
              <a:t>Định</a:t>
            </a:r>
            <a:r>
              <a:rPr lang="en-US" sz="4000" dirty="0">
                <a:solidFill>
                  <a:srgbClr val="FF0000"/>
                </a:solidFill>
              </a:rPr>
              <a:t> </a:t>
            </a:r>
            <a:r>
              <a:rPr lang="en-US" sz="4000" dirty="0" err="1">
                <a:solidFill>
                  <a:srgbClr val="FF0000"/>
                </a:solidFill>
              </a:rPr>
              <a:t>hướng</a:t>
            </a:r>
            <a:r>
              <a:rPr lang="en-US" sz="4000" dirty="0">
                <a:solidFill>
                  <a:srgbClr val="FF0000"/>
                </a:solidFill>
              </a:rPr>
              <a:t> </a:t>
            </a:r>
            <a:r>
              <a:rPr lang="en-US" sz="4000" dirty="0" err="1">
                <a:solidFill>
                  <a:srgbClr val="FF0000"/>
                </a:solidFill>
              </a:rPr>
              <a:t>phát</a:t>
            </a:r>
            <a:r>
              <a:rPr lang="en-US" sz="4000" dirty="0">
                <a:solidFill>
                  <a:srgbClr val="FF0000"/>
                </a:solidFill>
              </a:rPr>
              <a:t> </a:t>
            </a:r>
            <a:r>
              <a:rPr lang="en-US" sz="4000" dirty="0" err="1">
                <a:solidFill>
                  <a:srgbClr val="FF0000"/>
                </a:solidFill>
              </a:rPr>
              <a:t>triển</a:t>
            </a:r>
            <a:endParaRPr lang="en-US" sz="2400" b="1" dirty="0">
              <a:solidFill>
                <a:srgbClr val="FF0000"/>
              </a:solidFill>
            </a:endParaRPr>
          </a:p>
        </p:txBody>
      </p:sp>
      <p:sp>
        <p:nvSpPr>
          <p:cNvPr id="4" name="Freeform 3"/>
          <p:cNvSpPr>
            <a:spLocks/>
          </p:cNvSpPr>
          <p:nvPr/>
        </p:nvSpPr>
        <p:spPr bwMode="gray">
          <a:xfrm>
            <a:off x="5892045" y="1248228"/>
            <a:ext cx="1341133" cy="1056651"/>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3" name="Freeform 12"/>
          <p:cNvSpPr>
            <a:spLocks/>
          </p:cNvSpPr>
          <p:nvPr/>
        </p:nvSpPr>
        <p:spPr bwMode="gray">
          <a:xfrm>
            <a:off x="3531998" y="1706884"/>
            <a:ext cx="1341133" cy="105810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grpSp>
        <p:nvGrpSpPr>
          <p:cNvPr id="35" name="Nhóm 34"/>
          <p:cNvGrpSpPr/>
          <p:nvPr/>
        </p:nvGrpSpPr>
        <p:grpSpPr>
          <a:xfrm>
            <a:off x="2089264" y="2798369"/>
            <a:ext cx="2098787" cy="3039322"/>
            <a:chOff x="2118292" y="2769341"/>
            <a:chExt cx="2098787" cy="303932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2885469"/>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5688" y="2792564"/>
              <a:ext cx="1703994" cy="262711"/>
            </a:xfrm>
            <a:prstGeom prst="roundRect">
              <a:avLst>
                <a:gd name="adj" fmla="val 50000"/>
              </a:avLst>
            </a:prstGeom>
            <a:gradFill rotWithShape="1">
              <a:gsLst>
                <a:gs pos="0">
                  <a:srgbClr val="FFFF00"/>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699405" y="2769341"/>
              <a:ext cx="9220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a:solidFill>
                    <a:schemeClr val="bg1"/>
                  </a:solidFill>
                </a:rPr>
                <a:t>Sinh</a:t>
              </a:r>
              <a:r>
                <a:rPr lang="en-US" sz="1400" dirty="0">
                  <a:solidFill>
                    <a:schemeClr val="bg1"/>
                  </a:solidFill>
                </a:rPr>
                <a:t> </a:t>
              </a:r>
              <a:r>
                <a:rPr lang="en-US" sz="1400" dirty="0" err="1">
                  <a:solidFill>
                    <a:schemeClr val="bg1"/>
                  </a:solidFill>
                </a:rPr>
                <a:t>viên</a:t>
              </a:r>
              <a:endParaRPr lang="en-US" sz="1400" dirty="0">
                <a:solidFill>
                  <a:schemeClr val="bg1"/>
                </a:solidFill>
              </a:endParaRPr>
            </a:p>
          </p:txBody>
        </p:sp>
        <p:sp>
          <p:nvSpPr>
            <p:cNvPr id="22" name="Text Box 21"/>
            <p:cNvSpPr txBox="1">
              <a:spLocks noChangeArrowheads="1"/>
            </p:cNvSpPr>
            <p:nvPr/>
          </p:nvSpPr>
          <p:spPr bwMode="auto">
            <a:xfrm>
              <a:off x="2225554" y="3151241"/>
              <a:ext cx="19063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sz="1400" dirty="0"/>
                <a:t>Sinh viên cần được yêu cầu sử dụng nguồn học liệu này vào việc nâng cao hiểu biết, làm các bài nghiên cứu, cũng như hoàn thành các bài tập trong từng NGHIÊN CỨU - TRAO ĐỔI THÔNG TIN VÀ TƯ LIỆU.</a:t>
              </a:r>
              <a:endParaRPr lang="en-US" sz="1400" i="1" dirty="0">
                <a:solidFill>
                  <a:srgbClr val="5D8223"/>
                </a:solidFill>
              </a:endParaRPr>
            </a:p>
          </p:txBody>
        </p:sp>
      </p:grpSp>
      <p:grpSp>
        <p:nvGrpSpPr>
          <p:cNvPr id="36" name="Nhóm 35"/>
          <p:cNvGrpSpPr/>
          <p:nvPr/>
        </p:nvGrpSpPr>
        <p:grpSpPr>
          <a:xfrm>
            <a:off x="4383996" y="2406480"/>
            <a:ext cx="2098787" cy="3037871"/>
            <a:chOff x="4413024" y="2377452"/>
            <a:chExt cx="2098787" cy="3037871"/>
          </a:xfrm>
          <a:effectLst>
            <a:outerShdw blurRad="76200" dir="18900000" sy="23000" kx="-1200000" algn="bl" rotWithShape="0">
              <a:prstClr val="black">
                <a:alpha val="20000"/>
              </a:prstClr>
            </a:outerShdw>
          </a:effectLst>
        </p:grpSpPr>
        <p:sp>
          <p:nvSpPr>
            <p:cNvPr id="5" name="AutoShape 4"/>
            <p:cNvSpPr>
              <a:spLocks noChangeArrowheads="1"/>
            </p:cNvSpPr>
            <p:nvPr/>
          </p:nvSpPr>
          <p:spPr bwMode="auto">
            <a:xfrm>
              <a:off x="4413024" y="2529854"/>
              <a:ext cx="2098787" cy="2885469"/>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4626386" y="2403578"/>
              <a:ext cx="1703994" cy="262712"/>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auto">
            <a:xfrm flipH="1">
              <a:off x="6159110" y="2473247"/>
              <a:ext cx="66766"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auto">
            <a:xfrm flipH="1">
              <a:off x="4704764" y="2464538"/>
              <a:ext cx="65315"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gray">
            <a:xfrm>
              <a:off x="5013719" y="2377452"/>
              <a:ext cx="8915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vi-VN" sz="1400" dirty="0">
                  <a:solidFill>
                    <a:schemeClr val="bg1"/>
                  </a:solidFill>
                </a:rPr>
                <a:t>Thư viện</a:t>
              </a:r>
              <a:endParaRPr lang="en-US" sz="1400" dirty="0">
                <a:solidFill>
                  <a:schemeClr val="bg1"/>
                </a:solidFill>
              </a:endParaRPr>
            </a:p>
          </p:txBody>
        </p:sp>
        <p:sp>
          <p:nvSpPr>
            <p:cNvPr id="29" name="Text Box 21"/>
            <p:cNvSpPr txBox="1">
              <a:spLocks noChangeArrowheads="1"/>
            </p:cNvSpPr>
            <p:nvPr/>
          </p:nvSpPr>
          <p:spPr bwMode="auto">
            <a:xfrm>
              <a:off x="4525220" y="2891362"/>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dirty="0"/>
                <a:t>C</a:t>
              </a:r>
              <a:r>
                <a:rPr lang="vi-VN" dirty="0"/>
                <a:t>ác thư viện sẽ tổ chức nguồn học liệu, kết nối và cung cấp nguồn học liệu cho cộng đồng sử dụng.</a:t>
              </a:r>
              <a:endParaRPr lang="en-US" i="1" dirty="0">
                <a:solidFill>
                  <a:schemeClr val="accent2"/>
                </a:solidFill>
              </a:endParaRPr>
            </a:p>
          </p:txBody>
        </p:sp>
      </p:grpSp>
      <p:grpSp>
        <p:nvGrpSpPr>
          <p:cNvPr id="37" name="Nhóm 36"/>
          <p:cNvGrpSpPr/>
          <p:nvPr/>
        </p:nvGrpSpPr>
        <p:grpSpPr>
          <a:xfrm>
            <a:off x="6678727" y="1953629"/>
            <a:ext cx="2098787" cy="3059684"/>
            <a:chOff x="6707755" y="1924601"/>
            <a:chExt cx="2098787" cy="3059684"/>
          </a:xfrm>
          <a:effectLst>
            <a:outerShdw blurRad="76200" dir="18900000" sy="23000" kx="-1200000" algn="bl" rotWithShape="0">
              <a:prstClr val="black">
                <a:alpha val="20000"/>
              </a:prstClr>
            </a:outerShdw>
          </a:effectLst>
        </p:grpSpPr>
        <p:sp>
          <p:nvSpPr>
            <p:cNvPr id="9" name="AutoShape 8"/>
            <p:cNvSpPr>
              <a:spLocks noChangeArrowheads="1"/>
            </p:cNvSpPr>
            <p:nvPr/>
          </p:nvSpPr>
          <p:spPr bwMode="auto">
            <a:xfrm>
              <a:off x="6707755" y="2071198"/>
              <a:ext cx="2098787" cy="2885469"/>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6905151" y="1940568"/>
              <a:ext cx="1703994" cy="26271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flipH="1">
              <a:off x="8446584" y="2005882"/>
              <a:ext cx="65315"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flipH="1">
              <a:off x="6999496" y="2005882"/>
              <a:ext cx="65314"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gray">
            <a:xfrm>
              <a:off x="6774996" y="1924601"/>
              <a:ext cx="1967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err="1">
                  <a:solidFill>
                    <a:schemeClr val="bg1"/>
                  </a:solidFill>
                </a:rPr>
                <a:t>Các</a:t>
              </a:r>
              <a:r>
                <a:rPr lang="en-US" sz="1200" dirty="0">
                  <a:solidFill>
                    <a:schemeClr val="bg1"/>
                  </a:solidFill>
                </a:rPr>
                <a:t> </a:t>
              </a:r>
              <a:r>
                <a:rPr lang="en-US" sz="1200" dirty="0" err="1">
                  <a:solidFill>
                    <a:schemeClr val="bg1"/>
                  </a:solidFill>
                </a:rPr>
                <a:t>tổ</a:t>
              </a:r>
              <a:r>
                <a:rPr lang="en-US" sz="1200" dirty="0">
                  <a:solidFill>
                    <a:schemeClr val="bg1"/>
                  </a:solidFill>
                </a:rPr>
                <a:t> </a:t>
              </a:r>
              <a:r>
                <a:rPr lang="en-US" sz="1200" dirty="0" err="1">
                  <a:solidFill>
                    <a:schemeClr val="bg1"/>
                  </a:solidFill>
                </a:rPr>
                <a:t>chức</a:t>
              </a:r>
              <a:r>
                <a:rPr lang="en-US" sz="1200" dirty="0">
                  <a:solidFill>
                    <a:schemeClr val="bg1"/>
                  </a:solidFill>
                </a:rPr>
                <a:t> </a:t>
              </a:r>
              <a:r>
                <a:rPr lang="en-US" sz="1200" dirty="0" err="1">
                  <a:solidFill>
                    <a:schemeClr val="bg1"/>
                  </a:solidFill>
                </a:rPr>
                <a:t>kiểm</a:t>
              </a:r>
              <a:r>
                <a:rPr lang="en-US" sz="1200" dirty="0">
                  <a:solidFill>
                    <a:schemeClr val="bg1"/>
                  </a:solidFill>
                </a:rPr>
                <a:t> </a:t>
              </a:r>
              <a:r>
                <a:rPr lang="en-US" sz="1200" dirty="0" err="1">
                  <a:solidFill>
                    <a:schemeClr val="bg1"/>
                  </a:solidFill>
                </a:rPr>
                <a:t>định</a:t>
              </a:r>
              <a:endParaRPr lang="en-US" sz="1200" dirty="0">
                <a:solidFill>
                  <a:schemeClr val="bg1"/>
                </a:solidFill>
              </a:endParaRPr>
            </a:p>
          </p:txBody>
        </p:sp>
        <p:sp>
          <p:nvSpPr>
            <p:cNvPr id="32" name="Text Box 21"/>
            <p:cNvSpPr txBox="1">
              <a:spLocks noChangeArrowheads="1"/>
            </p:cNvSpPr>
            <p:nvPr/>
          </p:nvSpPr>
          <p:spPr bwMode="auto">
            <a:xfrm>
              <a:off x="6848785" y="2275851"/>
              <a:ext cx="190632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700" dirty="0"/>
                <a:t>C</a:t>
              </a:r>
              <a:r>
                <a:rPr lang="vi-VN" sz="1700" dirty="0"/>
                <a:t>ác tổ chức đảm bảo chất lượng có vai trò trong việc đảm bảo rằng trường đại học phải có các chính sách để hỗ trợ cho việc sử dụng các học liệu mở.</a:t>
              </a:r>
              <a:endParaRPr lang="en-US" sz="1700" i="1" dirty="0">
                <a:solidFill>
                  <a:srgbClr val="377F85"/>
                </a:solidFill>
              </a:endParaRPr>
            </a:p>
          </p:txBody>
        </p:sp>
      </p:grpSp>
    </p:spTree>
    <p:extLst>
      <p:ext uri="{BB962C8B-B14F-4D97-AF65-F5344CB8AC3E}">
        <p14:creationId xmlns:p14="http://schemas.microsoft.com/office/powerpoint/2010/main" val="9066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ộp_Văn_Bản 7"/>
          <p:cNvSpPr txBox="1"/>
          <p:nvPr/>
        </p:nvSpPr>
        <p:spPr>
          <a:xfrm>
            <a:off x="849894" y="1628800"/>
            <a:ext cx="8132354" cy="1323439"/>
          </a:xfrm>
          <a:prstGeom prst="rect">
            <a:avLst/>
          </a:prstGeom>
          <a:noFill/>
        </p:spPr>
        <p:txBody>
          <a:bodyPr wrap="none">
            <a:spAutoFit/>
          </a:bodyPr>
          <a:lstStyle/>
          <a:p>
            <a:pPr algn="r">
              <a:defRPr/>
            </a:pPr>
            <a:r>
              <a:rPr lang="en-US" sz="36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Tìm</a:t>
            </a:r>
            <a:r>
              <a:rPr lang="en-US" sz="36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36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Hiểu</a:t>
            </a:r>
            <a:r>
              <a:rPr lang="en-US" sz="36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36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và</a:t>
            </a:r>
            <a:r>
              <a:rPr lang="en-US" sz="36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Minh </a:t>
            </a:r>
            <a:r>
              <a:rPr lang="en-US" sz="36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Họa</a:t>
            </a:r>
            <a:endParaRPr lang="en-US" sz="36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endParaRPr>
          </a:p>
          <a:p>
            <a:pPr algn="r">
              <a:defRPr/>
            </a:pP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Nguồn</a:t>
            </a:r>
            <a:r>
              <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Tài</a:t>
            </a:r>
            <a:r>
              <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Nguyên</a:t>
            </a:r>
            <a:r>
              <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Giáo</a:t>
            </a:r>
            <a:r>
              <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Dục</a:t>
            </a:r>
            <a:r>
              <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err="1">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rPr>
              <a:t>Mở</a:t>
            </a:r>
            <a:endParaRPr lang="en-US" sz="4400" b="1" dirty="0">
              <a:solidFill>
                <a:schemeClr val="bg1"/>
              </a:solidFill>
              <a:effectLst>
                <a:outerShdw blurRad="50800" dist="50800" algn="l" rotWithShape="0">
                  <a:prstClr val="black"/>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
          <p:cNvGrpSpPr/>
          <p:nvPr/>
        </p:nvGrpSpPr>
        <p:grpSpPr>
          <a:xfrm rot="4000420" flipV="1">
            <a:off x="3636955" y="1764167"/>
            <a:ext cx="2666142" cy="2509893"/>
            <a:chOff x="3350030" y="2070161"/>
            <a:chExt cx="3143249" cy="2959039"/>
          </a:xfrm>
          <a:scene3d>
            <a:camera prst="orthographicFront">
              <a:rot lat="0" lon="0" rev="0"/>
            </a:camera>
            <a:lightRig rig="soft" dir="t">
              <a:rot lat="0" lon="0" rev="0"/>
            </a:lightRig>
          </a:scene3d>
        </p:grpSpPr>
        <p:sp>
          <p:nvSpPr>
            <p:cNvPr id="7" name="Trapezoid 3"/>
            <p:cNvSpPr/>
            <p:nvPr/>
          </p:nvSpPr>
          <p:spPr>
            <a:xfrm rot="60000">
              <a:off x="4210050" y="4419600"/>
              <a:ext cx="1371600" cy="609600"/>
            </a:xfrm>
            <a:prstGeom prst="trapezoid">
              <a:avLst>
                <a:gd name="adj" fmla="val 45313"/>
              </a:avLst>
            </a:prstGeom>
            <a:gradFill flip="none" rotWithShape="1">
              <a:gsLst>
                <a:gs pos="0">
                  <a:srgbClr val="1F497D">
                    <a:lumMod val="75000"/>
                    <a:shade val="30000"/>
                    <a:satMod val="115000"/>
                  </a:srgbClr>
                </a:gs>
                <a:gs pos="50000">
                  <a:srgbClr val="1F497D">
                    <a:lumMod val="75000"/>
                    <a:shade val="67500"/>
                    <a:satMod val="115000"/>
                  </a:srgbClr>
                </a:gs>
                <a:gs pos="100000">
                  <a:srgbClr val="1F497D">
                    <a:lumMod val="75000"/>
                    <a:shade val="100000"/>
                    <a:satMod val="115000"/>
                  </a:srgbClr>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8" name="Trapezoid 4"/>
            <p:cNvSpPr/>
            <p:nvPr/>
          </p:nvSpPr>
          <p:spPr>
            <a:xfrm rot="-2880000">
              <a:off x="5181200" y="3990200"/>
              <a:ext cx="1371600" cy="609600"/>
            </a:xfrm>
            <a:prstGeom prst="trapezoid">
              <a:avLst>
                <a:gd name="adj" fmla="val 45313"/>
              </a:avLst>
            </a:prstGeom>
            <a:gradFill flip="none" rotWithShape="1">
              <a:gsLst>
                <a:gs pos="0">
                  <a:srgbClr val="9BBB59">
                    <a:lumMod val="75000"/>
                    <a:shade val="30000"/>
                    <a:satMod val="115000"/>
                  </a:srgbClr>
                </a:gs>
                <a:gs pos="50000">
                  <a:srgbClr val="9BBB59">
                    <a:lumMod val="75000"/>
                    <a:shade val="67500"/>
                    <a:satMod val="115000"/>
                  </a:srgbClr>
                </a:gs>
                <a:gs pos="100000">
                  <a:srgbClr val="9BBB59">
                    <a:lumMod val="75000"/>
                    <a:shade val="100000"/>
                    <a:satMod val="115000"/>
                  </a:srgbClr>
                </a:gs>
              </a:gsLst>
              <a:lin ang="810000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9" name="Trapezoid 5"/>
            <p:cNvSpPr/>
            <p:nvPr/>
          </p:nvSpPr>
          <p:spPr>
            <a:xfrm rot="-5880000">
              <a:off x="5502679" y="2969446"/>
              <a:ext cx="1371600" cy="609600"/>
            </a:xfrm>
            <a:prstGeom prst="trapezoid">
              <a:avLst>
                <a:gd name="adj" fmla="val 45313"/>
              </a:avLst>
            </a:prstGeom>
            <a:gradFill flip="none" rotWithShape="1">
              <a:gsLst>
                <a:gs pos="0">
                  <a:srgbClr val="8064A2">
                    <a:lumMod val="75000"/>
                    <a:shade val="30000"/>
                    <a:satMod val="115000"/>
                  </a:srgbClr>
                </a:gs>
                <a:gs pos="50000">
                  <a:srgbClr val="8064A2">
                    <a:lumMod val="75000"/>
                    <a:shade val="67500"/>
                    <a:satMod val="115000"/>
                  </a:srgbClr>
                </a:gs>
                <a:gs pos="100000">
                  <a:srgbClr val="8064A2">
                    <a:lumMod val="75000"/>
                    <a:shade val="100000"/>
                    <a:satMod val="115000"/>
                  </a:srgbClr>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0" name="Trapezoid 6"/>
            <p:cNvSpPr/>
            <p:nvPr/>
          </p:nvSpPr>
          <p:spPr>
            <a:xfrm rot="12760420">
              <a:off x="4921250" y="2070161"/>
              <a:ext cx="1371600" cy="609600"/>
            </a:xfrm>
            <a:prstGeom prst="trapezoid">
              <a:avLst>
                <a:gd name="adj" fmla="val 45313"/>
              </a:avLst>
            </a:prstGeom>
            <a:gradFill flip="none" rotWithShape="1">
              <a:gsLst>
                <a:gs pos="0">
                  <a:srgbClr val="F79646">
                    <a:lumMod val="75000"/>
                    <a:shade val="30000"/>
                    <a:satMod val="115000"/>
                  </a:srgbClr>
                </a:gs>
                <a:gs pos="50000">
                  <a:srgbClr val="F79646">
                    <a:lumMod val="75000"/>
                    <a:shade val="67500"/>
                    <a:satMod val="115000"/>
                  </a:srgbClr>
                </a:gs>
                <a:gs pos="100000">
                  <a:srgbClr val="F79646">
                    <a:lumMod val="75000"/>
                    <a:shade val="100000"/>
                    <a:satMod val="115000"/>
                  </a:srgbClr>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1" name="Trapezoid 8"/>
            <p:cNvSpPr/>
            <p:nvPr/>
          </p:nvSpPr>
          <p:spPr>
            <a:xfrm rot="3000000" flipH="1">
              <a:off x="3257149" y="3952100"/>
              <a:ext cx="1371600" cy="609600"/>
            </a:xfrm>
            <a:prstGeom prst="trapezoid">
              <a:avLst>
                <a:gd name="adj" fmla="val 45313"/>
              </a:avLst>
            </a:prstGeom>
            <a:gradFill flip="none" rotWithShape="1">
              <a:gsLst>
                <a:gs pos="0">
                  <a:srgbClr val="C0504D">
                    <a:lumMod val="75000"/>
                    <a:shade val="30000"/>
                    <a:satMod val="115000"/>
                  </a:srgbClr>
                </a:gs>
                <a:gs pos="50000">
                  <a:srgbClr val="C0504D">
                    <a:lumMod val="75000"/>
                    <a:shade val="67500"/>
                    <a:satMod val="115000"/>
                  </a:srgbClr>
                </a:gs>
                <a:gs pos="100000">
                  <a:srgbClr val="C0504D">
                    <a:lumMod val="75000"/>
                    <a:shade val="100000"/>
                    <a:satMod val="115000"/>
                  </a:srgbClr>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2" name="Trapezoid 9"/>
            <p:cNvSpPr/>
            <p:nvPr/>
          </p:nvSpPr>
          <p:spPr>
            <a:xfrm rot="5940000" flipH="1">
              <a:off x="2969030" y="2936054"/>
              <a:ext cx="1371600" cy="609600"/>
            </a:xfrm>
            <a:prstGeom prst="trapezoid">
              <a:avLst>
                <a:gd name="adj" fmla="val 45313"/>
              </a:avLst>
            </a:prstGeom>
            <a:gradFill flip="none" rotWithShape="1">
              <a:gsLst>
                <a:gs pos="0">
                  <a:srgbClr val="EEECE1">
                    <a:lumMod val="50000"/>
                    <a:shade val="30000"/>
                    <a:satMod val="115000"/>
                  </a:srgbClr>
                </a:gs>
                <a:gs pos="50000">
                  <a:srgbClr val="EEECE1">
                    <a:lumMod val="50000"/>
                    <a:shade val="67500"/>
                    <a:satMod val="115000"/>
                  </a:srgbClr>
                </a:gs>
                <a:gs pos="100000">
                  <a:srgbClr val="EEECE1">
                    <a:lumMod val="50000"/>
                    <a:shade val="100000"/>
                    <a:satMod val="115000"/>
                  </a:srgbClr>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anchor="ctr"/>
            <a:lstStyle/>
            <a:p>
              <a:pPr algn="ctr" fontAlgn="auto">
                <a:spcBef>
                  <a:spcPts val="0"/>
                </a:spcBef>
                <a:spcAft>
                  <a:spcPts val="0"/>
                </a:spcAft>
                <a:defRPr/>
              </a:pPr>
              <a:endParaRPr lang="en-US" kern="0">
                <a:solidFill>
                  <a:prstClr val="white"/>
                </a:solidFill>
                <a:latin typeface="Calibri"/>
                <a:ea typeface="+mn-ea"/>
              </a:endParaRPr>
            </a:p>
          </p:txBody>
        </p:sp>
      </p:grpSp>
      <p:sp>
        <p:nvSpPr>
          <p:cNvPr id="13" name="Right Arrow 12"/>
          <p:cNvSpPr/>
          <p:nvPr/>
        </p:nvSpPr>
        <p:spPr>
          <a:xfrm>
            <a:off x="3298825" y="2192338"/>
            <a:ext cx="1422400" cy="1679575"/>
          </a:xfrm>
          <a:prstGeom prst="rightArrow">
            <a:avLst>
              <a:gd name="adj1" fmla="val 50000"/>
              <a:gd name="adj2" fmla="val 89205"/>
            </a:avLst>
          </a:prstGeom>
          <a:solidFill>
            <a:sysClr val="windowText" lastClr="000000"/>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4" name="Rectangle 13"/>
          <p:cNvSpPr/>
          <p:nvPr/>
        </p:nvSpPr>
        <p:spPr>
          <a:xfrm>
            <a:off x="1892300" y="2611438"/>
            <a:ext cx="1357313" cy="841375"/>
          </a:xfrm>
          <a:prstGeom prst="rect">
            <a:avLst/>
          </a:prstGeom>
          <a:solidFill>
            <a:sysClr val="windowText" lastClr="000000"/>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5" name="Rectangle 14"/>
          <p:cNvSpPr/>
          <p:nvPr/>
        </p:nvSpPr>
        <p:spPr>
          <a:xfrm>
            <a:off x="1585913" y="2611438"/>
            <a:ext cx="258762" cy="841375"/>
          </a:xfrm>
          <a:prstGeom prst="rect">
            <a:avLst/>
          </a:prstGeom>
          <a:solidFill>
            <a:srgbClr val="EEECE1">
              <a:lumMod val="10000"/>
            </a:srgb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6" name="Rectangle 15"/>
          <p:cNvSpPr/>
          <p:nvPr/>
        </p:nvSpPr>
        <p:spPr>
          <a:xfrm>
            <a:off x="1358900" y="2611438"/>
            <a:ext cx="177800" cy="841375"/>
          </a:xfrm>
          <a:prstGeom prst="rect">
            <a:avLst/>
          </a:prstGeom>
          <a:solidFill>
            <a:srgbClr val="EEECE1">
              <a:lumMod val="25000"/>
            </a:srgb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7" name="Rectangle 16"/>
          <p:cNvSpPr/>
          <p:nvPr/>
        </p:nvSpPr>
        <p:spPr>
          <a:xfrm>
            <a:off x="1230313" y="2611438"/>
            <a:ext cx="80962" cy="841375"/>
          </a:xfrm>
          <a:prstGeom prst="rect">
            <a:avLst/>
          </a:prstGeom>
          <a:solidFill>
            <a:srgbClr val="EEECE1">
              <a:lumMod val="50000"/>
            </a:srgbClr>
          </a:solidFill>
          <a:ln w="25400" cap="flat" cmpd="sng" algn="ctr">
            <a:noFill/>
            <a:prstDash val="solid"/>
          </a:ln>
          <a:effectLst/>
        </p:spPr>
        <p:txBody>
          <a:bodyPr anchor="ctr"/>
          <a:lstStyle/>
          <a:p>
            <a:pPr algn="ctr" fontAlgn="auto">
              <a:spcBef>
                <a:spcPts val="0"/>
              </a:spcBef>
              <a:spcAft>
                <a:spcPts val="0"/>
              </a:spcAft>
              <a:defRPr/>
            </a:pPr>
            <a:endParaRPr lang="en-US" kern="0">
              <a:solidFill>
                <a:prstClr val="white"/>
              </a:solidFill>
              <a:latin typeface="Calibri"/>
              <a:ea typeface="+mn-ea"/>
            </a:endParaRPr>
          </a:p>
        </p:txBody>
      </p:sp>
      <p:sp>
        <p:nvSpPr>
          <p:cNvPr id="18" name="TextBox 17"/>
          <p:cNvSpPr txBox="1"/>
          <p:nvPr/>
        </p:nvSpPr>
        <p:spPr>
          <a:xfrm>
            <a:off x="4010025" y="954619"/>
            <a:ext cx="1508746" cy="461665"/>
          </a:xfrm>
          <a:prstGeom prst="rect">
            <a:avLst/>
          </a:prstGeom>
          <a:noFill/>
        </p:spPr>
        <p:txBody>
          <a:bodyPr wrap="none">
            <a:spAutoFit/>
          </a:bodyPr>
          <a:lstStyle/>
          <a:p>
            <a:pPr algn="r" fontAlgn="auto">
              <a:spcBef>
                <a:spcPts val="0"/>
              </a:spcBef>
              <a:spcAft>
                <a:spcPts val="0"/>
              </a:spcAft>
              <a:defRPr/>
            </a:pPr>
            <a:r>
              <a:rPr lang="en-US" sz="2400" b="1" i="1" dirty="0" err="1">
                <a:solidFill>
                  <a:prstClr val="black"/>
                </a:solidFill>
                <a:latin typeface="Times New Roman" panose="02020603050405020304" pitchFamily="18" charset="0"/>
                <a:ea typeface="+mn-ea"/>
                <a:cs typeface="Times New Roman" panose="02020603050405020304" pitchFamily="18" charset="0"/>
              </a:rPr>
              <a:t>Giấy</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Phép</a:t>
            </a:r>
            <a:endParaRPr lang="en-US" sz="2400" b="1" i="1" dirty="0">
              <a:solidFill>
                <a:prstClr val="black"/>
              </a:solidFill>
              <a:latin typeface="Times New Roman" panose="02020603050405020304" pitchFamily="18" charset="0"/>
              <a:ea typeface="+mn-ea"/>
              <a:cs typeface="Times New Roman" panose="02020603050405020304" pitchFamily="18" charset="0"/>
            </a:endParaRPr>
          </a:p>
        </p:txBody>
      </p:sp>
      <p:sp>
        <p:nvSpPr>
          <p:cNvPr id="24" name="TextBox 23"/>
          <p:cNvSpPr txBox="1"/>
          <p:nvPr/>
        </p:nvSpPr>
        <p:spPr>
          <a:xfrm>
            <a:off x="1733550" y="2747963"/>
            <a:ext cx="1693863" cy="461962"/>
          </a:xfrm>
          <a:prstGeom prst="rect">
            <a:avLst/>
          </a:prstGeom>
          <a:noFill/>
        </p:spPr>
        <p:txBody>
          <a:bodyPr>
            <a:spAutoFit/>
          </a:bodyPr>
          <a:lstStyle/>
          <a:p>
            <a:pPr algn="ctr" fontAlgn="auto">
              <a:spcBef>
                <a:spcPts val="0"/>
              </a:spcBef>
              <a:spcAft>
                <a:spcPts val="0"/>
              </a:spcAft>
              <a:defRPr/>
            </a:pPr>
            <a:r>
              <a:rPr lang="en-US" sz="2400" b="1">
                <a:solidFill>
                  <a:prstClr val="white"/>
                </a:solidFill>
                <a:latin typeface="Times New Roman" pitchFamily="18" charset="0"/>
                <a:ea typeface="+mn-ea"/>
                <a:cs typeface="Times New Roman" pitchFamily="18" charset="0"/>
              </a:rPr>
              <a:t>Nội dung</a:t>
            </a:r>
            <a:endParaRPr lang="en-US" sz="2400" b="1" dirty="0">
              <a:solidFill>
                <a:prstClr val="white"/>
              </a:solidFill>
              <a:latin typeface="Times New Roman" pitchFamily="18" charset="0"/>
              <a:ea typeface="+mn-ea"/>
              <a:cs typeface="Times New Roman" pitchFamily="18" charset="0"/>
            </a:endParaRPr>
          </a:p>
        </p:txBody>
      </p:sp>
      <p:sp>
        <p:nvSpPr>
          <p:cNvPr id="28" name="TextBox 17"/>
          <p:cNvSpPr txBox="1"/>
          <p:nvPr/>
        </p:nvSpPr>
        <p:spPr>
          <a:xfrm>
            <a:off x="6318959" y="3407883"/>
            <a:ext cx="2550699" cy="461665"/>
          </a:xfrm>
          <a:prstGeom prst="rect">
            <a:avLst/>
          </a:prstGeom>
          <a:noFill/>
        </p:spPr>
        <p:txBody>
          <a:bodyPr wrap="none">
            <a:spAutoFit/>
          </a:bodyPr>
          <a:lstStyle/>
          <a:p>
            <a:pPr algn="r" fontAlgn="auto">
              <a:spcBef>
                <a:spcPts val="0"/>
              </a:spcBef>
              <a:spcAft>
                <a:spcPts val="0"/>
              </a:spcAft>
              <a:defRPr/>
            </a:pPr>
            <a:r>
              <a:rPr lang="en-US" sz="2400" b="1" i="1" dirty="0" err="1">
                <a:solidFill>
                  <a:prstClr val="black"/>
                </a:solidFill>
                <a:latin typeface="Times New Roman" panose="02020603050405020304" pitchFamily="18" charset="0"/>
                <a:ea typeface="+mn-ea"/>
                <a:cs typeface="Times New Roman" panose="02020603050405020304" pitchFamily="18" charset="0"/>
              </a:rPr>
              <a:t>Hướng</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Phát</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Triển</a:t>
            </a:r>
            <a:endParaRPr lang="en-US" sz="2400" b="1" i="1" dirty="0">
              <a:solidFill>
                <a:prstClr val="black"/>
              </a:solidFill>
              <a:latin typeface="Times New Roman" panose="02020603050405020304" pitchFamily="18" charset="0"/>
              <a:ea typeface="+mn-ea"/>
              <a:cs typeface="Times New Roman" panose="02020603050405020304" pitchFamily="18" charset="0"/>
            </a:endParaRPr>
          </a:p>
        </p:txBody>
      </p:sp>
      <p:sp>
        <p:nvSpPr>
          <p:cNvPr id="30" name="TextBox 17"/>
          <p:cNvSpPr txBox="1"/>
          <p:nvPr/>
        </p:nvSpPr>
        <p:spPr>
          <a:xfrm>
            <a:off x="2915463" y="4687348"/>
            <a:ext cx="3403496" cy="461665"/>
          </a:xfrm>
          <a:prstGeom prst="rect">
            <a:avLst/>
          </a:prstGeom>
          <a:noFill/>
        </p:spPr>
        <p:txBody>
          <a:bodyPr wrap="none">
            <a:spAutoFit/>
          </a:bodyPr>
          <a:lstStyle/>
          <a:p>
            <a:pPr algn="r" fontAlgn="auto">
              <a:spcBef>
                <a:spcPts val="0"/>
              </a:spcBef>
              <a:spcAft>
                <a:spcPts val="0"/>
              </a:spcAft>
              <a:defRPr/>
            </a:pPr>
            <a:r>
              <a:rPr lang="en-US" sz="2400" b="1" i="1" dirty="0" err="1">
                <a:solidFill>
                  <a:prstClr val="black"/>
                </a:solidFill>
                <a:latin typeface="Times New Roman" panose="02020603050405020304" pitchFamily="18" charset="0"/>
                <a:ea typeface="+mn-ea"/>
                <a:cs typeface="Times New Roman" panose="02020603050405020304" pitchFamily="18" charset="0"/>
              </a:rPr>
              <a:t>Cách</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tiếp</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cận</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và</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sử</a:t>
            </a:r>
            <a:r>
              <a:rPr lang="en-US" sz="2400" b="1" i="1" dirty="0">
                <a:solidFill>
                  <a:prstClr val="black"/>
                </a:solidFill>
                <a:latin typeface="Times New Roman" panose="02020603050405020304" pitchFamily="18" charset="0"/>
                <a:ea typeface="+mn-ea"/>
                <a:cs typeface="Times New Roman" panose="02020603050405020304" pitchFamily="18" charset="0"/>
              </a:rPr>
              <a:t> </a:t>
            </a:r>
            <a:r>
              <a:rPr lang="en-US" sz="2400" b="1" i="1" dirty="0" err="1">
                <a:solidFill>
                  <a:prstClr val="black"/>
                </a:solidFill>
                <a:latin typeface="Times New Roman" panose="02020603050405020304" pitchFamily="18" charset="0"/>
                <a:ea typeface="+mn-ea"/>
                <a:cs typeface="Times New Roman" panose="02020603050405020304" pitchFamily="18" charset="0"/>
              </a:rPr>
              <a:t>dụng</a:t>
            </a:r>
            <a:endParaRPr lang="en-US" sz="2400" b="1" i="1" dirty="0">
              <a:solidFill>
                <a:prstClr val="black"/>
              </a:solidFill>
              <a:latin typeface="Times New Roman" panose="02020603050405020304" pitchFamily="18" charset="0"/>
              <a:ea typeface="+mn-ea"/>
              <a:cs typeface="Times New Roman" panose="02020603050405020304" pitchFamily="18" charset="0"/>
            </a:endParaRPr>
          </a:p>
        </p:txBody>
      </p:sp>
      <p:sp>
        <p:nvSpPr>
          <p:cNvPr id="32" name="TextBox 17"/>
          <p:cNvSpPr txBox="1"/>
          <p:nvPr/>
        </p:nvSpPr>
        <p:spPr>
          <a:xfrm>
            <a:off x="6469776" y="2045855"/>
            <a:ext cx="1443024" cy="461665"/>
          </a:xfrm>
          <a:prstGeom prst="rect">
            <a:avLst/>
          </a:prstGeom>
          <a:noFill/>
        </p:spPr>
        <p:txBody>
          <a:bodyPr wrap="none">
            <a:spAutoFit/>
          </a:bodyPr>
          <a:lstStyle/>
          <a:p>
            <a:pPr algn="r" fontAlgn="auto">
              <a:spcBef>
                <a:spcPts val="0"/>
              </a:spcBef>
              <a:spcAft>
                <a:spcPts val="0"/>
              </a:spcAft>
              <a:defRPr/>
            </a:pPr>
            <a:r>
              <a:rPr lang="en-US" sz="2400" b="1" i="1" dirty="0" err="1">
                <a:solidFill>
                  <a:prstClr val="black"/>
                </a:solidFill>
                <a:latin typeface="Times New Roman" panose="02020603050405020304" pitchFamily="18" charset="0"/>
                <a:ea typeface="+mn-ea"/>
                <a:cs typeface="Times New Roman" panose="02020603050405020304" pitchFamily="18" charset="0"/>
              </a:rPr>
              <a:t>Nội</a:t>
            </a:r>
            <a:r>
              <a:rPr lang="en-US" sz="2400" b="1" i="1" dirty="0">
                <a:solidFill>
                  <a:prstClr val="black"/>
                </a:solidFill>
                <a:latin typeface="Times New Roman" panose="02020603050405020304" pitchFamily="18" charset="0"/>
                <a:ea typeface="+mn-ea"/>
                <a:cs typeface="Times New Roman" panose="02020603050405020304" pitchFamily="18" charset="0"/>
              </a:rPr>
              <a:t> Dung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ơ đồ 1">
            <a:extLst>
              <a:ext uri="{FF2B5EF4-FFF2-40B4-BE49-F238E27FC236}">
                <a16:creationId xmlns:a16="http://schemas.microsoft.com/office/drawing/2014/main" id="{4980A761-E2A1-45B5-92A6-ECE24C2494D1}"/>
              </a:ext>
            </a:extLst>
          </p:cNvPr>
          <p:cNvGraphicFramePr/>
          <p:nvPr>
            <p:extLst>
              <p:ext uri="{D42A27DB-BD31-4B8C-83A1-F6EECF244321}">
                <p14:modId xmlns:p14="http://schemas.microsoft.com/office/powerpoint/2010/main" val="735226156"/>
              </p:ext>
            </p:extLst>
          </p:nvPr>
        </p:nvGraphicFramePr>
        <p:xfrm>
          <a:off x="859357" y="1057825"/>
          <a:ext cx="5091863" cy="4747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387" name="Gruppieren 19"/>
          <p:cNvGrpSpPr>
            <a:grpSpLocks/>
          </p:cNvGrpSpPr>
          <p:nvPr/>
        </p:nvGrpSpPr>
        <p:grpSpPr bwMode="auto">
          <a:xfrm>
            <a:off x="6345192" y="2838496"/>
            <a:ext cx="2692400" cy="4133850"/>
            <a:chOff x="2932118" y="138113"/>
            <a:chExt cx="3273432" cy="6401712"/>
          </a:xfrm>
        </p:grpSpPr>
        <p:sp>
          <p:nvSpPr>
            <p:cNvPr id="8" name="Rectangle 6"/>
            <p:cNvSpPr>
              <a:spLocks noChangeArrowheads="1"/>
            </p:cNvSpPr>
            <p:nvPr/>
          </p:nvSpPr>
          <p:spPr bwMode="gray">
            <a:xfrm>
              <a:off x="2932118" y="477374"/>
              <a:ext cx="3273432" cy="5676480"/>
            </a:xfrm>
            <a:prstGeom prst="rect">
              <a:avLst/>
            </a:pr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9" name="Rectangle 7"/>
            <p:cNvSpPr>
              <a:spLocks noChangeArrowheads="1"/>
            </p:cNvSpPr>
            <p:nvPr/>
          </p:nvSpPr>
          <p:spPr bwMode="gray">
            <a:xfrm>
              <a:off x="3127056" y="629796"/>
              <a:ext cx="2885485" cy="5524059"/>
            </a:xfrm>
            <a:prstGeom prst="rect">
              <a:avLst/>
            </a:prstGeom>
            <a:solidFill>
              <a:srgbClr val="AFAFAF"/>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0" name="Rectangle 8"/>
            <p:cNvSpPr>
              <a:spLocks noChangeArrowheads="1"/>
            </p:cNvSpPr>
            <p:nvPr/>
          </p:nvSpPr>
          <p:spPr bwMode="gray">
            <a:xfrm>
              <a:off x="3165658" y="674047"/>
              <a:ext cx="2808281" cy="5479807"/>
            </a:xfrm>
            <a:prstGeom prst="rect">
              <a:avLst/>
            </a:prstGeom>
            <a:solidFill>
              <a:srgbClr val="FFFFFF"/>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1" name="Rectangle 9"/>
            <p:cNvSpPr>
              <a:spLocks noChangeArrowheads="1"/>
            </p:cNvSpPr>
            <p:nvPr/>
          </p:nvSpPr>
          <p:spPr bwMode="gray">
            <a:xfrm>
              <a:off x="3231281" y="740425"/>
              <a:ext cx="2675104" cy="5413429"/>
            </a:xfrm>
            <a:prstGeom prst="rect">
              <a:avLst/>
            </a:prstGeom>
            <a:solidFill>
              <a:srgbClr val="969696"/>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2" name="Rectangle 10"/>
            <p:cNvSpPr>
              <a:spLocks noChangeArrowheads="1"/>
            </p:cNvSpPr>
            <p:nvPr/>
          </p:nvSpPr>
          <p:spPr bwMode="gray">
            <a:xfrm>
              <a:off x="3300765" y="826469"/>
              <a:ext cx="2545789" cy="5329843"/>
            </a:xfrm>
            <a:prstGeom prst="rect">
              <a:avLst/>
            </a:prstGeom>
            <a:blipFill>
              <a:blip r:embed="rId8" cstate="print"/>
              <a:stretch>
                <a:fillRect/>
              </a:stretch>
            </a:blip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3" name="Freeform 11"/>
            <p:cNvSpPr>
              <a:spLocks/>
            </p:cNvSpPr>
            <p:nvPr/>
          </p:nvSpPr>
          <p:spPr bwMode="gray">
            <a:xfrm>
              <a:off x="4383545" y="3137379"/>
              <a:ext cx="214239" cy="63919"/>
            </a:xfrm>
            <a:custGeom>
              <a:avLst/>
              <a:gdLst/>
              <a:ahLst/>
              <a:cxnLst>
                <a:cxn ang="0">
                  <a:pos x="49" y="0"/>
                </a:cxn>
                <a:cxn ang="0">
                  <a:pos x="34" y="0"/>
                </a:cxn>
                <a:cxn ang="0">
                  <a:pos x="11" y="0"/>
                </a:cxn>
                <a:cxn ang="0">
                  <a:pos x="6" y="0"/>
                </a:cxn>
                <a:cxn ang="0">
                  <a:pos x="0" y="9"/>
                </a:cxn>
                <a:cxn ang="0">
                  <a:pos x="6" y="17"/>
                </a:cxn>
                <a:cxn ang="0">
                  <a:pos x="11" y="17"/>
                </a:cxn>
                <a:cxn ang="0">
                  <a:pos x="34" y="17"/>
                </a:cxn>
                <a:cxn ang="0">
                  <a:pos x="49" y="17"/>
                </a:cxn>
                <a:cxn ang="0">
                  <a:pos x="57" y="9"/>
                </a:cxn>
                <a:cxn ang="0">
                  <a:pos x="49" y="0"/>
                </a:cxn>
              </a:cxnLst>
              <a:rect l="0" t="0" r="r" b="b"/>
              <a:pathLst>
                <a:path w="57" h="17">
                  <a:moveTo>
                    <a:pt x="49" y="0"/>
                  </a:moveTo>
                  <a:cubicBezTo>
                    <a:pt x="34" y="0"/>
                    <a:pt x="34" y="0"/>
                    <a:pt x="34" y="0"/>
                  </a:cubicBezTo>
                  <a:cubicBezTo>
                    <a:pt x="11" y="0"/>
                    <a:pt x="11" y="0"/>
                    <a:pt x="11" y="0"/>
                  </a:cubicBezTo>
                  <a:cubicBezTo>
                    <a:pt x="6" y="0"/>
                    <a:pt x="6" y="0"/>
                    <a:pt x="6" y="0"/>
                  </a:cubicBezTo>
                  <a:cubicBezTo>
                    <a:pt x="1" y="0"/>
                    <a:pt x="0" y="4"/>
                    <a:pt x="0" y="9"/>
                  </a:cubicBezTo>
                  <a:cubicBezTo>
                    <a:pt x="0" y="13"/>
                    <a:pt x="1" y="17"/>
                    <a:pt x="6" y="17"/>
                  </a:cubicBezTo>
                  <a:cubicBezTo>
                    <a:pt x="11" y="17"/>
                    <a:pt x="11" y="17"/>
                    <a:pt x="11" y="17"/>
                  </a:cubicBezTo>
                  <a:cubicBezTo>
                    <a:pt x="34" y="17"/>
                    <a:pt x="34" y="17"/>
                    <a:pt x="34" y="17"/>
                  </a:cubicBezTo>
                  <a:cubicBezTo>
                    <a:pt x="49" y="17"/>
                    <a:pt x="49" y="17"/>
                    <a:pt x="49" y="17"/>
                  </a:cubicBezTo>
                  <a:cubicBezTo>
                    <a:pt x="54" y="17"/>
                    <a:pt x="57" y="13"/>
                    <a:pt x="57" y="9"/>
                  </a:cubicBezTo>
                  <a:cubicBezTo>
                    <a:pt x="57" y="4"/>
                    <a:pt x="54" y="0"/>
                    <a:pt x="49" y="0"/>
                  </a:cubicBez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4" name="Freeform 12"/>
            <p:cNvSpPr>
              <a:spLocks/>
            </p:cNvSpPr>
            <p:nvPr/>
          </p:nvSpPr>
          <p:spPr bwMode="gray">
            <a:xfrm>
              <a:off x="4605505" y="138113"/>
              <a:ext cx="1233328" cy="6401712"/>
            </a:xfrm>
            <a:custGeom>
              <a:avLst/>
              <a:gdLst>
                <a:gd name="connsiteX0" fmla="*/ 10000 w 10000"/>
                <a:gd name="connsiteY0" fmla="*/ 9097 h 9731"/>
                <a:gd name="connsiteX1" fmla="*/ 0 w 10000"/>
                <a:gd name="connsiteY1" fmla="*/ 9731 h 9731"/>
                <a:gd name="connsiteX2" fmla="*/ 0 w 10000"/>
                <a:gd name="connsiteY2" fmla="*/ 0 h 9731"/>
                <a:gd name="connsiteX3" fmla="*/ 10000 w 10000"/>
                <a:gd name="connsiteY3" fmla="*/ 941 h 9731"/>
                <a:gd name="connsiteX4" fmla="*/ 10000 w 10000"/>
                <a:gd name="connsiteY4" fmla="*/ 9097 h 9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31">
                  <a:moveTo>
                    <a:pt x="10000" y="9097"/>
                  </a:moveTo>
                  <a:lnTo>
                    <a:pt x="0" y="9731"/>
                  </a:lnTo>
                  <a:lnTo>
                    <a:pt x="0" y="0"/>
                  </a:lnTo>
                  <a:lnTo>
                    <a:pt x="10000" y="941"/>
                  </a:lnTo>
                  <a:lnTo>
                    <a:pt x="10000" y="9097"/>
                  </a:lnTo>
                  <a:close/>
                </a:path>
              </a:pathLst>
            </a:cu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5" name="Freeform 13"/>
            <p:cNvSpPr>
              <a:spLocks/>
            </p:cNvSpPr>
            <p:nvPr/>
          </p:nvSpPr>
          <p:spPr bwMode="gray">
            <a:xfrm>
              <a:off x="4499351" y="138113"/>
              <a:ext cx="106154" cy="6401712"/>
            </a:xfrm>
            <a:custGeom>
              <a:avLst/>
              <a:gdLst/>
              <a:ahLst/>
              <a:cxnLst>
                <a:cxn ang="0">
                  <a:pos x="0" y="4125"/>
                </a:cxn>
                <a:cxn ang="0">
                  <a:pos x="71" y="4144"/>
                </a:cxn>
                <a:cxn ang="0">
                  <a:pos x="71" y="0"/>
                </a:cxn>
                <a:cxn ang="0">
                  <a:pos x="0" y="21"/>
                </a:cxn>
                <a:cxn ang="0">
                  <a:pos x="0" y="4125"/>
                </a:cxn>
              </a:cxnLst>
              <a:rect l="0" t="0" r="r" b="b"/>
              <a:pathLst>
                <a:path w="71" h="4144">
                  <a:moveTo>
                    <a:pt x="0" y="4125"/>
                  </a:moveTo>
                  <a:lnTo>
                    <a:pt x="71" y="4144"/>
                  </a:lnTo>
                  <a:lnTo>
                    <a:pt x="71" y="0"/>
                  </a:lnTo>
                  <a:lnTo>
                    <a:pt x="0" y="21"/>
                  </a:lnTo>
                  <a:lnTo>
                    <a:pt x="0" y="4125"/>
                  </a:lnTo>
                  <a:close/>
                </a:path>
              </a:pathLst>
            </a:cu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6" name="Freeform 14"/>
            <p:cNvSpPr>
              <a:spLocks/>
            </p:cNvSpPr>
            <p:nvPr/>
          </p:nvSpPr>
          <p:spPr bwMode="gray">
            <a:xfrm>
              <a:off x="4707800" y="3075919"/>
              <a:ext cx="106154" cy="484307"/>
            </a:xfrm>
            <a:custGeom>
              <a:avLst/>
              <a:gdLst/>
              <a:ahLst/>
              <a:cxnLst>
                <a:cxn ang="0">
                  <a:pos x="68" y="297"/>
                </a:cxn>
                <a:cxn ang="0">
                  <a:pos x="0" y="305"/>
                </a:cxn>
                <a:cxn ang="0">
                  <a:pos x="0" y="0"/>
                </a:cxn>
                <a:cxn ang="0">
                  <a:pos x="68" y="7"/>
                </a:cxn>
                <a:cxn ang="0">
                  <a:pos x="68" y="297"/>
                </a:cxn>
              </a:cxnLst>
              <a:rect l="0" t="0" r="r" b="b"/>
              <a:pathLst>
                <a:path w="68" h="305">
                  <a:moveTo>
                    <a:pt x="68" y="297"/>
                  </a:moveTo>
                  <a:lnTo>
                    <a:pt x="0" y="305"/>
                  </a:lnTo>
                  <a:lnTo>
                    <a:pt x="0" y="0"/>
                  </a:lnTo>
                  <a:lnTo>
                    <a:pt x="68" y="7"/>
                  </a:lnTo>
                  <a:lnTo>
                    <a:pt x="68" y="297"/>
                  </a:ln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7" name="Freeform 15"/>
            <p:cNvSpPr>
              <a:spLocks/>
            </p:cNvSpPr>
            <p:nvPr/>
          </p:nvSpPr>
          <p:spPr bwMode="gray">
            <a:xfrm>
              <a:off x="4748332" y="3137379"/>
              <a:ext cx="123526" cy="63919"/>
            </a:xfrm>
            <a:custGeom>
              <a:avLst/>
              <a:gdLst/>
              <a:ahLst/>
              <a:cxnLst>
                <a:cxn ang="0">
                  <a:pos x="33" y="0"/>
                </a:cxn>
                <a:cxn ang="0">
                  <a:pos x="10" y="0"/>
                </a:cxn>
                <a:cxn ang="0">
                  <a:pos x="5" y="0"/>
                </a:cxn>
                <a:cxn ang="0">
                  <a:pos x="5" y="17"/>
                </a:cxn>
                <a:cxn ang="0">
                  <a:pos x="10" y="17"/>
                </a:cxn>
                <a:cxn ang="0">
                  <a:pos x="33" y="17"/>
                </a:cxn>
                <a:cxn ang="0">
                  <a:pos x="33" y="0"/>
                </a:cxn>
              </a:cxnLst>
              <a:rect l="0" t="0" r="r" b="b"/>
              <a:pathLst>
                <a:path w="33" h="17">
                  <a:moveTo>
                    <a:pt x="33" y="0"/>
                  </a:moveTo>
                  <a:cubicBezTo>
                    <a:pt x="10" y="0"/>
                    <a:pt x="10" y="0"/>
                    <a:pt x="10" y="0"/>
                  </a:cubicBezTo>
                  <a:cubicBezTo>
                    <a:pt x="5" y="0"/>
                    <a:pt x="5" y="0"/>
                    <a:pt x="5" y="0"/>
                  </a:cubicBezTo>
                  <a:cubicBezTo>
                    <a:pt x="0" y="0"/>
                    <a:pt x="0" y="17"/>
                    <a:pt x="5" y="17"/>
                  </a:cubicBezTo>
                  <a:cubicBezTo>
                    <a:pt x="10" y="17"/>
                    <a:pt x="10" y="17"/>
                    <a:pt x="10" y="17"/>
                  </a:cubicBezTo>
                  <a:cubicBezTo>
                    <a:pt x="33" y="17"/>
                    <a:pt x="33" y="17"/>
                    <a:pt x="33" y="17"/>
                  </a:cubicBezTo>
                  <a:lnTo>
                    <a:pt x="33" y="0"/>
                  </a:ln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8" name="Freeform 16"/>
            <p:cNvSpPr>
              <a:spLocks/>
            </p:cNvSpPr>
            <p:nvPr/>
          </p:nvSpPr>
          <p:spPr bwMode="gray">
            <a:xfrm>
              <a:off x="4812025" y="3137379"/>
              <a:ext cx="218100" cy="63919"/>
            </a:xfrm>
            <a:custGeom>
              <a:avLst/>
              <a:gdLst/>
              <a:ahLst/>
              <a:cxnLst>
                <a:cxn ang="0">
                  <a:pos x="49" y="0"/>
                </a:cxn>
                <a:cxn ang="0">
                  <a:pos x="35" y="0"/>
                </a:cxn>
                <a:cxn ang="0">
                  <a:pos x="12" y="0"/>
                </a:cxn>
                <a:cxn ang="0">
                  <a:pos x="6" y="0"/>
                </a:cxn>
                <a:cxn ang="0">
                  <a:pos x="0" y="9"/>
                </a:cxn>
                <a:cxn ang="0">
                  <a:pos x="6" y="17"/>
                </a:cxn>
                <a:cxn ang="0">
                  <a:pos x="12" y="17"/>
                </a:cxn>
                <a:cxn ang="0">
                  <a:pos x="35" y="17"/>
                </a:cxn>
                <a:cxn ang="0">
                  <a:pos x="49" y="17"/>
                </a:cxn>
                <a:cxn ang="0">
                  <a:pos x="58" y="9"/>
                </a:cxn>
                <a:cxn ang="0">
                  <a:pos x="49" y="0"/>
                </a:cxn>
              </a:cxnLst>
              <a:rect l="0" t="0" r="r" b="b"/>
              <a:pathLst>
                <a:path w="58" h="17">
                  <a:moveTo>
                    <a:pt x="49" y="0"/>
                  </a:moveTo>
                  <a:cubicBezTo>
                    <a:pt x="35" y="0"/>
                    <a:pt x="35" y="0"/>
                    <a:pt x="35" y="0"/>
                  </a:cubicBezTo>
                  <a:cubicBezTo>
                    <a:pt x="12" y="0"/>
                    <a:pt x="12" y="0"/>
                    <a:pt x="12" y="0"/>
                  </a:cubicBezTo>
                  <a:cubicBezTo>
                    <a:pt x="6" y="0"/>
                    <a:pt x="6" y="0"/>
                    <a:pt x="6" y="0"/>
                  </a:cubicBezTo>
                  <a:cubicBezTo>
                    <a:pt x="2" y="0"/>
                    <a:pt x="0" y="4"/>
                    <a:pt x="0" y="9"/>
                  </a:cubicBezTo>
                  <a:cubicBezTo>
                    <a:pt x="0" y="13"/>
                    <a:pt x="2" y="17"/>
                    <a:pt x="6" y="17"/>
                  </a:cubicBezTo>
                  <a:cubicBezTo>
                    <a:pt x="12" y="17"/>
                    <a:pt x="12" y="17"/>
                    <a:pt x="12" y="17"/>
                  </a:cubicBezTo>
                  <a:cubicBezTo>
                    <a:pt x="35" y="17"/>
                    <a:pt x="35" y="17"/>
                    <a:pt x="35" y="17"/>
                  </a:cubicBezTo>
                  <a:cubicBezTo>
                    <a:pt x="49" y="17"/>
                    <a:pt x="49" y="17"/>
                    <a:pt x="49" y="17"/>
                  </a:cubicBezTo>
                  <a:cubicBezTo>
                    <a:pt x="54" y="17"/>
                    <a:pt x="58" y="13"/>
                    <a:pt x="58" y="9"/>
                  </a:cubicBezTo>
                  <a:cubicBezTo>
                    <a:pt x="58" y="4"/>
                    <a:pt x="54" y="0"/>
                    <a:pt x="49" y="0"/>
                  </a:cubicBez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grpSp>
      <p:cxnSp>
        <p:nvCxnSpPr>
          <p:cNvPr id="19" name="Straight Connector 6"/>
          <p:cNvCxnSpPr/>
          <p:nvPr/>
        </p:nvCxnSpPr>
        <p:spPr>
          <a:xfrm>
            <a:off x="720725" y="836712"/>
            <a:ext cx="4427538" cy="0"/>
          </a:xfrm>
          <a:prstGeom prst="line">
            <a:avLst/>
          </a:prstGeom>
          <a:noFill/>
          <a:ln w="28575" cap="flat" cmpd="sng" algn="ctr">
            <a:solidFill>
              <a:schemeClr val="tx1">
                <a:lumMod val="50000"/>
                <a:lumOff val="50000"/>
              </a:schemeClr>
            </a:solidFill>
            <a:prstDash val="sysDot"/>
          </a:ln>
          <a:effectLst/>
        </p:spPr>
      </p:cxnSp>
      <p:cxnSp>
        <p:nvCxnSpPr>
          <p:cNvPr id="20" name="Straight Connector 7"/>
          <p:cNvCxnSpPr/>
          <p:nvPr/>
        </p:nvCxnSpPr>
        <p:spPr>
          <a:xfrm>
            <a:off x="727174" y="875507"/>
            <a:ext cx="0" cy="1547812"/>
          </a:xfrm>
          <a:prstGeom prst="line">
            <a:avLst/>
          </a:prstGeom>
          <a:noFill/>
          <a:ln w="28575" cap="flat" cmpd="sng" algn="ctr">
            <a:solidFill>
              <a:schemeClr val="tx1">
                <a:lumMod val="50000"/>
                <a:lumOff val="50000"/>
              </a:schemeClr>
            </a:solidFill>
            <a:prstDash val="sysDot"/>
          </a:ln>
          <a:effectLst/>
        </p:spPr>
      </p:cxnSp>
      <p:sp>
        <p:nvSpPr>
          <p:cNvPr id="25" name="Hộp_Văn_Bản 24"/>
          <p:cNvSpPr txBox="1"/>
          <p:nvPr/>
        </p:nvSpPr>
        <p:spPr>
          <a:xfrm>
            <a:off x="3751263" y="188913"/>
            <a:ext cx="2159566" cy="523220"/>
          </a:xfrm>
          <a:prstGeom prst="rect">
            <a:avLst/>
          </a:prstGeom>
          <a:noFill/>
        </p:spPr>
        <p:txBody>
          <a:bodyPr wrap="none">
            <a:spAutoFit/>
          </a:bodyPr>
          <a:lstStyle/>
          <a:p>
            <a:pPr>
              <a:defRPr/>
            </a:pPr>
            <a:r>
              <a:rPr lang="en-US" sz="2800" b="1" dirty="0" err="1">
                <a:solidFill>
                  <a:schemeClr val="tx1">
                    <a:lumMod val="75000"/>
                    <a:lumOff val="25000"/>
                  </a:schemeClr>
                </a:solidFill>
                <a:latin typeface="Arial" pitchFamily="34" charset="0"/>
              </a:rPr>
              <a:t>I.Giấp</a:t>
            </a:r>
            <a:r>
              <a:rPr lang="en-US" sz="2800" b="1" dirty="0">
                <a:solidFill>
                  <a:schemeClr val="tx1">
                    <a:lumMod val="75000"/>
                    <a:lumOff val="25000"/>
                  </a:schemeClr>
                </a:solidFill>
                <a:latin typeface="Arial" pitchFamily="34" charset="0"/>
              </a:rPr>
              <a:t> </a:t>
            </a:r>
            <a:r>
              <a:rPr lang="en-US" sz="2800" b="1" dirty="0" err="1">
                <a:solidFill>
                  <a:schemeClr val="tx1">
                    <a:lumMod val="75000"/>
                    <a:lumOff val="25000"/>
                  </a:schemeClr>
                </a:solidFill>
                <a:latin typeface="Arial" pitchFamily="34" charset="0"/>
              </a:rPr>
              <a:t>Phép</a:t>
            </a:r>
            <a:endParaRPr lang="en-US" sz="2800" b="1" dirty="0">
              <a:solidFill>
                <a:schemeClr val="tx1">
                  <a:lumMod val="75000"/>
                  <a:lumOff val="25000"/>
                </a:schemeClr>
              </a:solidFill>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57B602-41F8-4A5F-8CDA-80EE200B5758}"/>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graphicFrame>
        <p:nvGraphicFramePr>
          <p:cNvPr id="4" name="Chỗ dành sẵn cho Nội dung 3">
            <a:extLst>
              <a:ext uri="{FF2B5EF4-FFF2-40B4-BE49-F238E27FC236}">
                <a16:creationId xmlns:a16="http://schemas.microsoft.com/office/drawing/2014/main" id="{11202B96-18A5-4A57-92BA-7449E5B2590B}"/>
              </a:ext>
            </a:extLst>
          </p:cNvPr>
          <p:cNvGraphicFramePr>
            <a:graphicFrameLocks noGrp="1"/>
          </p:cNvGraphicFramePr>
          <p:nvPr>
            <p:ph idx="1"/>
            <p:extLst>
              <p:ext uri="{D42A27DB-BD31-4B8C-83A1-F6EECF244321}">
                <p14:modId xmlns:p14="http://schemas.microsoft.com/office/powerpoint/2010/main" val="2238349191"/>
              </p:ext>
            </p:extLst>
          </p:nvPr>
        </p:nvGraphicFramePr>
        <p:xfrm>
          <a:off x="457200" y="1268760"/>
          <a:ext cx="82296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000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a:spLocks noChangeArrowheads="1"/>
          </p:cNvSpPr>
          <p:nvPr/>
        </p:nvSpPr>
        <p:spPr bwMode="auto">
          <a:xfrm>
            <a:off x="1852270" y="1111495"/>
            <a:ext cx="5760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defRPr/>
            </a:pPr>
            <a:r>
              <a:rPr lang="vi-VN" sz="2400" dirty="0" err="1">
                <a:latin typeface="Times New Roman" panose="02020603050405020304" pitchFamily="18" charset="0"/>
                <a:cs typeface="Times New Roman" panose="02020603050405020304" pitchFamily="18" charset="0"/>
              </a:rPr>
              <a:t>Từ</a:t>
            </a:r>
            <a:r>
              <a:rPr lang="vi-VN" sz="2400" dirty="0">
                <a:latin typeface="Times New Roman" panose="02020603050405020304" pitchFamily="18" charset="0"/>
                <a:cs typeface="Times New Roman" panose="02020603050405020304" pitchFamily="18" charset="0"/>
              </a:rPr>
              <a:t> nhu </a:t>
            </a:r>
            <a:r>
              <a:rPr lang="vi-VN" sz="2400" dirty="0" err="1">
                <a:latin typeface="Times New Roman" panose="02020603050405020304" pitchFamily="18" charset="0"/>
                <a:cs typeface="Times New Roman" panose="02020603050405020304" pitchFamily="18" charset="0"/>
              </a:rPr>
              <a:t>cầu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này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nhiều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giấy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phép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tự</a:t>
            </a:r>
            <a:r>
              <a:rPr lang="vi-VN" sz="2400" dirty="0">
                <a:latin typeface="Times New Roman" panose="02020603050405020304" pitchFamily="18" charset="0"/>
                <a:cs typeface="Times New Roman" panose="02020603050405020304" pitchFamily="18" charset="0"/>
              </a:rPr>
              <a:t> do -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cho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tư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tự</a:t>
            </a:r>
            <a:r>
              <a:rPr lang="vi-VN" sz="2400" dirty="0">
                <a:latin typeface="Times New Roman" panose="02020603050405020304" pitchFamily="18" charset="0"/>
                <a:cs typeface="Times New Roman" panose="02020603050405020304" pitchFamily="18" charset="0"/>
              </a:rPr>
              <a:t> do -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điển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2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8438" name="Picture 5" descr="C:\Users\Administrator\Desktop\Actions-edit-cut-icon.png"/>
          <p:cNvPicPr>
            <a:picLocks noChangeAspect="1" noChangeArrowheads="1"/>
          </p:cNvPicPr>
          <p:nvPr/>
        </p:nvPicPr>
        <p:blipFill>
          <a:blip r:embed="rId2"/>
          <a:srcRect/>
          <a:stretch>
            <a:fillRect/>
          </a:stretch>
        </p:blipFill>
        <p:spPr bwMode="auto">
          <a:xfrm rot="5909160">
            <a:off x="1748521" y="936078"/>
            <a:ext cx="282575" cy="282575"/>
          </a:xfrm>
          <a:prstGeom prst="rect">
            <a:avLst/>
          </a:prstGeom>
          <a:noFill/>
          <a:ln w="9525">
            <a:noFill/>
            <a:miter lim="800000"/>
            <a:headEnd/>
            <a:tailEnd/>
          </a:ln>
        </p:spPr>
      </p:pic>
      <p:sp>
        <p:nvSpPr>
          <p:cNvPr id="9" name="Hình chữ nhật góc tròn 8"/>
          <p:cNvSpPr/>
          <p:nvPr/>
        </p:nvSpPr>
        <p:spPr>
          <a:xfrm>
            <a:off x="1475656" y="1052736"/>
            <a:ext cx="6552728" cy="4104456"/>
          </a:xfrm>
          <a:prstGeom prst="roundRect">
            <a:avLst/>
          </a:prstGeom>
          <a:no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3" name="Sơ đồ 2">
            <a:extLst>
              <a:ext uri="{FF2B5EF4-FFF2-40B4-BE49-F238E27FC236}">
                <a16:creationId xmlns:a16="http://schemas.microsoft.com/office/drawing/2014/main" id="{D48F3B60-4464-4FB0-97BD-D1A26D862871}"/>
              </a:ext>
            </a:extLst>
          </p:cNvPr>
          <p:cNvGraphicFramePr/>
          <p:nvPr>
            <p:extLst>
              <p:ext uri="{D42A27DB-BD31-4B8C-83A1-F6EECF244321}">
                <p14:modId xmlns:p14="http://schemas.microsoft.com/office/powerpoint/2010/main" val="473486457"/>
              </p:ext>
            </p:extLst>
          </p:nvPr>
        </p:nvGraphicFramePr>
        <p:xfrm>
          <a:off x="2012861" y="2380081"/>
          <a:ext cx="5511467" cy="2633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Hình Bầu dục 6">
            <a:extLst>
              <a:ext uri="{FF2B5EF4-FFF2-40B4-BE49-F238E27FC236}">
                <a16:creationId xmlns:a16="http://schemas.microsoft.com/office/drawing/2014/main" id="{2582BA7A-C8E8-4B86-91ED-1B9CD1D192C3}"/>
              </a:ext>
            </a:extLst>
          </p:cNvPr>
          <p:cNvSpPr/>
          <p:nvPr/>
        </p:nvSpPr>
        <p:spPr>
          <a:xfrm>
            <a:off x="2843808" y="79370"/>
            <a:ext cx="3232074" cy="92285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i="1" dirty="0">
                <a:latin typeface="Times New Roman" panose="02020603050405020304" pitchFamily="18" charset="0"/>
                <a:cs typeface="Times New Roman" panose="02020603050405020304" pitchFamily="18" charset="0"/>
              </a:rPr>
              <a:t>Minh </a:t>
            </a:r>
            <a:r>
              <a:rPr lang="en-US" sz="3200" b="1" i="1" dirty="0" err="1">
                <a:latin typeface="Times New Roman" panose="02020603050405020304" pitchFamily="18" charset="0"/>
                <a:cs typeface="Times New Roman" panose="02020603050405020304" pitchFamily="18" charset="0"/>
              </a:rPr>
              <a:t>Họa</a:t>
            </a:r>
            <a:endParaRPr lang="en-US" sz="32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email"/>
          <a:srcRect/>
          <a:stretch>
            <a:fillRect/>
          </a:stretch>
        </p:blipFill>
        <p:spPr bwMode="auto">
          <a:xfrm>
            <a:off x="6535838" y="4917824"/>
            <a:ext cx="1262667" cy="1031456"/>
          </a:xfrm>
          <a:prstGeom prst="rect">
            <a:avLst/>
          </a:prstGeom>
          <a:noFill/>
          <a:ln w="9525">
            <a:noFill/>
            <a:miter lim="800000"/>
            <a:headEnd/>
            <a:tailEnd/>
          </a:ln>
          <a:effectLst>
            <a:reflection blurRad="6350" stA="52000" endA="300" endPos="35000" dir="5400000" sy="-100000" algn="bl" rotWithShape="0"/>
          </a:effectLst>
        </p:spPr>
      </p:pic>
      <p:pic>
        <p:nvPicPr>
          <p:cNvPr id="19459" name="Picture 5" descr="Fresh basil copy.png"/>
          <p:cNvPicPr>
            <a:picLocks noChangeAspect="1"/>
          </p:cNvPicPr>
          <p:nvPr/>
        </p:nvPicPr>
        <p:blipFill>
          <a:blip r:embed="rId3"/>
          <a:srcRect/>
          <a:stretch>
            <a:fillRect/>
          </a:stretch>
        </p:blipFill>
        <p:spPr bwMode="auto">
          <a:xfrm>
            <a:off x="5284788" y="2403475"/>
            <a:ext cx="3810000" cy="3048000"/>
          </a:xfrm>
          <a:prstGeom prst="rect">
            <a:avLst/>
          </a:prstGeom>
          <a:noFill/>
          <a:ln w="9525">
            <a:noFill/>
            <a:miter lim="800000"/>
            <a:headEnd/>
            <a:tailEnd/>
          </a:ln>
        </p:spPr>
      </p:pic>
      <p:cxnSp>
        <p:nvCxnSpPr>
          <p:cNvPr id="9" name="Straight Connector 6"/>
          <p:cNvCxnSpPr/>
          <p:nvPr/>
        </p:nvCxnSpPr>
        <p:spPr>
          <a:xfrm>
            <a:off x="690563" y="1277938"/>
            <a:ext cx="3665537" cy="0"/>
          </a:xfrm>
          <a:prstGeom prst="line">
            <a:avLst/>
          </a:prstGeom>
          <a:noFill/>
          <a:ln w="28575" cap="flat" cmpd="sng" algn="ctr">
            <a:solidFill>
              <a:schemeClr val="tx1">
                <a:lumMod val="50000"/>
                <a:lumOff val="50000"/>
              </a:schemeClr>
            </a:solidFill>
            <a:prstDash val="sysDot"/>
          </a:ln>
          <a:effectLst/>
        </p:spPr>
      </p:cxnSp>
      <p:cxnSp>
        <p:nvCxnSpPr>
          <p:cNvPr id="10" name="Straight Connector 7"/>
          <p:cNvCxnSpPr/>
          <p:nvPr/>
        </p:nvCxnSpPr>
        <p:spPr>
          <a:xfrm>
            <a:off x="692150" y="1277938"/>
            <a:ext cx="0" cy="2068512"/>
          </a:xfrm>
          <a:prstGeom prst="line">
            <a:avLst/>
          </a:prstGeom>
          <a:noFill/>
          <a:ln w="28575" cap="flat" cmpd="sng" algn="ctr">
            <a:solidFill>
              <a:schemeClr val="tx1">
                <a:lumMod val="50000"/>
                <a:lumOff val="50000"/>
              </a:schemeClr>
            </a:solidFill>
            <a:prstDash val="sysDot"/>
          </a:ln>
          <a:effectLst/>
        </p:spPr>
      </p:cxnSp>
      <p:graphicFrame>
        <p:nvGraphicFramePr>
          <p:cNvPr id="2" name="Sơ đồ 1">
            <a:extLst>
              <a:ext uri="{FF2B5EF4-FFF2-40B4-BE49-F238E27FC236}">
                <a16:creationId xmlns:a16="http://schemas.microsoft.com/office/drawing/2014/main" id="{5B21BD87-BB07-4DD0-A0C8-FF009E33B711}"/>
              </a:ext>
            </a:extLst>
          </p:cNvPr>
          <p:cNvGraphicFramePr/>
          <p:nvPr>
            <p:extLst>
              <p:ext uri="{D42A27DB-BD31-4B8C-83A1-F6EECF244321}">
                <p14:modId xmlns:p14="http://schemas.microsoft.com/office/powerpoint/2010/main" val="1464714559"/>
              </p:ext>
            </p:extLst>
          </p:nvPr>
        </p:nvGraphicFramePr>
        <p:xfrm>
          <a:off x="924730" y="1408113"/>
          <a:ext cx="6223347" cy="3268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Freeform 10"/>
          <p:cNvSpPr>
            <a:spLocks noEditPoints="1"/>
          </p:cNvSpPr>
          <p:nvPr/>
        </p:nvSpPr>
        <p:spPr bwMode="auto">
          <a:xfrm flipH="1">
            <a:off x="5148064" y="4715470"/>
            <a:ext cx="685800" cy="1593850"/>
          </a:xfrm>
          <a:custGeom>
            <a:avLst/>
            <a:gdLst/>
            <a:ahLst/>
            <a:cxnLst>
              <a:cxn ang="0">
                <a:pos x="206" y="116"/>
              </a:cxn>
              <a:cxn ang="0">
                <a:pos x="192" y="94"/>
              </a:cxn>
              <a:cxn ang="0">
                <a:pos x="140" y="72"/>
              </a:cxn>
              <a:cxn ang="0">
                <a:pos x="130" y="54"/>
              </a:cxn>
              <a:cxn ang="0">
                <a:pos x="134" y="28"/>
              </a:cxn>
              <a:cxn ang="0">
                <a:pos x="106" y="0"/>
              </a:cxn>
              <a:cxn ang="0">
                <a:pos x="82" y="30"/>
              </a:cxn>
              <a:cxn ang="0">
                <a:pos x="86" y="54"/>
              </a:cxn>
              <a:cxn ang="0">
                <a:pos x="76" y="76"/>
              </a:cxn>
              <a:cxn ang="0">
                <a:pos x="44" y="86"/>
              </a:cxn>
              <a:cxn ang="0">
                <a:pos x="26" y="114"/>
              </a:cxn>
              <a:cxn ang="0">
                <a:pos x="12" y="142"/>
              </a:cxn>
              <a:cxn ang="0">
                <a:pos x="2" y="186"/>
              </a:cxn>
              <a:cxn ang="0">
                <a:pos x="24" y="232"/>
              </a:cxn>
              <a:cxn ang="0">
                <a:pos x="30" y="240"/>
              </a:cxn>
              <a:cxn ang="0">
                <a:pos x="36" y="264"/>
              </a:cxn>
              <a:cxn ang="0">
                <a:pos x="46" y="322"/>
              </a:cxn>
              <a:cxn ang="0">
                <a:pos x="60" y="368"/>
              </a:cxn>
              <a:cxn ang="0">
                <a:pos x="70" y="458"/>
              </a:cxn>
              <a:cxn ang="0">
                <a:pos x="74" y="510"/>
              </a:cxn>
              <a:cxn ang="0">
                <a:pos x="76" y="526"/>
              </a:cxn>
              <a:cxn ang="0">
                <a:pos x="72" y="538"/>
              </a:cxn>
              <a:cxn ang="0">
                <a:pos x="56" y="552"/>
              </a:cxn>
              <a:cxn ang="0">
                <a:pos x="98" y="550"/>
              </a:cxn>
              <a:cxn ang="0">
                <a:pos x="118" y="530"/>
              </a:cxn>
              <a:cxn ang="0">
                <a:pos x="126" y="536"/>
              </a:cxn>
              <a:cxn ang="0">
                <a:pos x="118" y="552"/>
              </a:cxn>
              <a:cxn ang="0">
                <a:pos x="112" y="568"/>
              </a:cxn>
              <a:cxn ang="0">
                <a:pos x="150" y="568"/>
              </a:cxn>
              <a:cxn ang="0">
                <a:pos x="160" y="546"/>
              </a:cxn>
              <a:cxn ang="0">
                <a:pos x="166" y="524"/>
              </a:cxn>
              <a:cxn ang="0">
                <a:pos x="170" y="404"/>
              </a:cxn>
              <a:cxn ang="0">
                <a:pos x="178" y="322"/>
              </a:cxn>
              <a:cxn ang="0">
                <a:pos x="202" y="302"/>
              </a:cxn>
              <a:cxn ang="0">
                <a:pos x="198" y="246"/>
              </a:cxn>
              <a:cxn ang="0">
                <a:pos x="206" y="216"/>
              </a:cxn>
              <a:cxn ang="0">
                <a:pos x="234" y="156"/>
              </a:cxn>
              <a:cxn ang="0">
                <a:pos x="42" y="174"/>
              </a:cxn>
              <a:cxn ang="0">
                <a:pos x="44" y="230"/>
              </a:cxn>
              <a:cxn ang="0">
                <a:pos x="76" y="528"/>
              </a:cxn>
              <a:cxn ang="0">
                <a:pos x="66" y="228"/>
              </a:cxn>
              <a:cxn ang="0">
                <a:pos x="76" y="100"/>
              </a:cxn>
              <a:cxn ang="0">
                <a:pos x="92" y="80"/>
              </a:cxn>
              <a:cxn ang="0">
                <a:pos x="84" y="80"/>
              </a:cxn>
              <a:cxn ang="0">
                <a:pos x="94" y="92"/>
              </a:cxn>
              <a:cxn ang="0">
                <a:pos x="98" y="96"/>
              </a:cxn>
              <a:cxn ang="0">
                <a:pos x="130" y="450"/>
              </a:cxn>
              <a:cxn ang="0">
                <a:pos x="120" y="494"/>
              </a:cxn>
              <a:cxn ang="0">
                <a:pos x="114" y="434"/>
              </a:cxn>
              <a:cxn ang="0">
                <a:pos x="116" y="382"/>
              </a:cxn>
              <a:cxn ang="0">
                <a:pos x="128" y="428"/>
              </a:cxn>
              <a:cxn ang="0">
                <a:pos x="146" y="218"/>
              </a:cxn>
              <a:cxn ang="0">
                <a:pos x="110" y="240"/>
              </a:cxn>
              <a:cxn ang="0">
                <a:pos x="110" y="94"/>
              </a:cxn>
              <a:cxn ang="0">
                <a:pos x="106" y="88"/>
              </a:cxn>
              <a:cxn ang="0">
                <a:pos x="124" y="128"/>
              </a:cxn>
              <a:cxn ang="0">
                <a:pos x="156" y="208"/>
              </a:cxn>
              <a:cxn ang="0">
                <a:pos x="166" y="224"/>
              </a:cxn>
              <a:cxn ang="0">
                <a:pos x="188" y="182"/>
              </a:cxn>
              <a:cxn ang="0">
                <a:pos x="190" y="164"/>
              </a:cxn>
            </a:cxnLst>
            <a:rect l="0" t="0" r="r" b="b"/>
            <a:pathLst>
              <a:path w="236" h="572">
                <a:moveTo>
                  <a:pt x="234" y="156"/>
                </a:moveTo>
                <a:lnTo>
                  <a:pt x="234" y="156"/>
                </a:lnTo>
                <a:lnTo>
                  <a:pt x="226" y="144"/>
                </a:lnTo>
                <a:lnTo>
                  <a:pt x="222" y="136"/>
                </a:lnTo>
                <a:lnTo>
                  <a:pt x="222" y="136"/>
                </a:lnTo>
                <a:lnTo>
                  <a:pt x="216" y="128"/>
                </a:lnTo>
                <a:lnTo>
                  <a:pt x="216" y="128"/>
                </a:lnTo>
                <a:lnTo>
                  <a:pt x="214" y="126"/>
                </a:lnTo>
                <a:lnTo>
                  <a:pt x="214" y="126"/>
                </a:lnTo>
                <a:lnTo>
                  <a:pt x="214" y="126"/>
                </a:lnTo>
                <a:lnTo>
                  <a:pt x="212" y="124"/>
                </a:lnTo>
                <a:lnTo>
                  <a:pt x="212" y="124"/>
                </a:lnTo>
                <a:lnTo>
                  <a:pt x="208" y="118"/>
                </a:lnTo>
                <a:lnTo>
                  <a:pt x="208" y="118"/>
                </a:lnTo>
                <a:lnTo>
                  <a:pt x="206" y="116"/>
                </a:lnTo>
                <a:lnTo>
                  <a:pt x="206" y="116"/>
                </a:lnTo>
                <a:lnTo>
                  <a:pt x="204" y="112"/>
                </a:lnTo>
                <a:lnTo>
                  <a:pt x="204" y="112"/>
                </a:lnTo>
                <a:lnTo>
                  <a:pt x="202" y="110"/>
                </a:lnTo>
                <a:lnTo>
                  <a:pt x="202" y="110"/>
                </a:lnTo>
                <a:lnTo>
                  <a:pt x="198" y="106"/>
                </a:lnTo>
                <a:lnTo>
                  <a:pt x="198" y="106"/>
                </a:lnTo>
                <a:lnTo>
                  <a:pt x="196" y="106"/>
                </a:lnTo>
                <a:lnTo>
                  <a:pt x="196" y="106"/>
                </a:lnTo>
                <a:lnTo>
                  <a:pt x="196" y="104"/>
                </a:lnTo>
                <a:lnTo>
                  <a:pt x="196" y="104"/>
                </a:lnTo>
                <a:lnTo>
                  <a:pt x="194" y="100"/>
                </a:lnTo>
                <a:lnTo>
                  <a:pt x="194" y="100"/>
                </a:lnTo>
                <a:lnTo>
                  <a:pt x="194" y="96"/>
                </a:lnTo>
                <a:lnTo>
                  <a:pt x="194" y="96"/>
                </a:lnTo>
                <a:lnTo>
                  <a:pt x="192" y="94"/>
                </a:lnTo>
                <a:lnTo>
                  <a:pt x="192" y="94"/>
                </a:lnTo>
                <a:lnTo>
                  <a:pt x="190" y="88"/>
                </a:lnTo>
                <a:lnTo>
                  <a:pt x="190" y="88"/>
                </a:lnTo>
                <a:lnTo>
                  <a:pt x="188" y="84"/>
                </a:lnTo>
                <a:lnTo>
                  <a:pt x="186" y="82"/>
                </a:lnTo>
                <a:lnTo>
                  <a:pt x="186" y="82"/>
                </a:lnTo>
                <a:lnTo>
                  <a:pt x="186" y="82"/>
                </a:lnTo>
                <a:lnTo>
                  <a:pt x="186" y="82"/>
                </a:lnTo>
                <a:lnTo>
                  <a:pt x="182" y="80"/>
                </a:lnTo>
                <a:lnTo>
                  <a:pt x="182" y="80"/>
                </a:lnTo>
                <a:lnTo>
                  <a:pt x="176" y="80"/>
                </a:lnTo>
                <a:lnTo>
                  <a:pt x="176" y="80"/>
                </a:lnTo>
                <a:lnTo>
                  <a:pt x="166" y="78"/>
                </a:lnTo>
                <a:lnTo>
                  <a:pt x="166" y="78"/>
                </a:lnTo>
                <a:lnTo>
                  <a:pt x="154" y="76"/>
                </a:lnTo>
                <a:lnTo>
                  <a:pt x="154" y="76"/>
                </a:lnTo>
                <a:lnTo>
                  <a:pt x="140" y="72"/>
                </a:lnTo>
                <a:lnTo>
                  <a:pt x="140" y="72"/>
                </a:lnTo>
                <a:lnTo>
                  <a:pt x="136" y="72"/>
                </a:lnTo>
                <a:lnTo>
                  <a:pt x="136" y="72"/>
                </a:lnTo>
                <a:lnTo>
                  <a:pt x="132" y="70"/>
                </a:lnTo>
                <a:lnTo>
                  <a:pt x="132" y="70"/>
                </a:lnTo>
                <a:lnTo>
                  <a:pt x="128" y="68"/>
                </a:lnTo>
                <a:lnTo>
                  <a:pt x="128" y="68"/>
                </a:lnTo>
                <a:lnTo>
                  <a:pt x="126" y="66"/>
                </a:lnTo>
                <a:lnTo>
                  <a:pt x="126" y="66"/>
                </a:lnTo>
                <a:lnTo>
                  <a:pt x="126" y="66"/>
                </a:lnTo>
                <a:lnTo>
                  <a:pt x="128" y="54"/>
                </a:lnTo>
                <a:lnTo>
                  <a:pt x="128" y="54"/>
                </a:lnTo>
                <a:lnTo>
                  <a:pt x="130" y="54"/>
                </a:lnTo>
                <a:lnTo>
                  <a:pt x="130" y="54"/>
                </a:lnTo>
                <a:lnTo>
                  <a:pt x="130" y="54"/>
                </a:lnTo>
                <a:lnTo>
                  <a:pt x="130" y="54"/>
                </a:lnTo>
                <a:lnTo>
                  <a:pt x="132" y="52"/>
                </a:lnTo>
                <a:lnTo>
                  <a:pt x="132" y="52"/>
                </a:lnTo>
                <a:lnTo>
                  <a:pt x="134" y="42"/>
                </a:lnTo>
                <a:lnTo>
                  <a:pt x="134" y="42"/>
                </a:lnTo>
                <a:lnTo>
                  <a:pt x="134" y="38"/>
                </a:lnTo>
                <a:lnTo>
                  <a:pt x="134" y="38"/>
                </a:lnTo>
                <a:lnTo>
                  <a:pt x="134" y="36"/>
                </a:lnTo>
                <a:lnTo>
                  <a:pt x="134" y="36"/>
                </a:lnTo>
                <a:lnTo>
                  <a:pt x="134" y="36"/>
                </a:lnTo>
                <a:lnTo>
                  <a:pt x="134" y="34"/>
                </a:lnTo>
                <a:lnTo>
                  <a:pt x="134" y="34"/>
                </a:lnTo>
                <a:lnTo>
                  <a:pt x="132" y="34"/>
                </a:lnTo>
                <a:lnTo>
                  <a:pt x="132" y="34"/>
                </a:lnTo>
                <a:lnTo>
                  <a:pt x="132" y="32"/>
                </a:lnTo>
                <a:lnTo>
                  <a:pt x="132" y="32"/>
                </a:lnTo>
                <a:lnTo>
                  <a:pt x="134" y="28"/>
                </a:lnTo>
                <a:lnTo>
                  <a:pt x="134" y="28"/>
                </a:lnTo>
                <a:lnTo>
                  <a:pt x="134" y="26"/>
                </a:lnTo>
                <a:lnTo>
                  <a:pt x="134" y="26"/>
                </a:lnTo>
                <a:lnTo>
                  <a:pt x="134" y="24"/>
                </a:lnTo>
                <a:lnTo>
                  <a:pt x="134" y="24"/>
                </a:lnTo>
                <a:lnTo>
                  <a:pt x="132" y="16"/>
                </a:lnTo>
                <a:lnTo>
                  <a:pt x="130" y="12"/>
                </a:lnTo>
                <a:lnTo>
                  <a:pt x="130" y="12"/>
                </a:lnTo>
                <a:lnTo>
                  <a:pt x="126" y="6"/>
                </a:lnTo>
                <a:lnTo>
                  <a:pt x="124" y="6"/>
                </a:lnTo>
                <a:lnTo>
                  <a:pt x="124" y="6"/>
                </a:lnTo>
                <a:lnTo>
                  <a:pt x="122" y="4"/>
                </a:lnTo>
                <a:lnTo>
                  <a:pt x="118" y="2"/>
                </a:lnTo>
                <a:lnTo>
                  <a:pt x="118" y="2"/>
                </a:lnTo>
                <a:lnTo>
                  <a:pt x="114" y="0"/>
                </a:lnTo>
                <a:lnTo>
                  <a:pt x="106" y="0"/>
                </a:lnTo>
                <a:lnTo>
                  <a:pt x="98" y="2"/>
                </a:lnTo>
                <a:lnTo>
                  <a:pt x="98" y="2"/>
                </a:lnTo>
                <a:lnTo>
                  <a:pt x="94" y="4"/>
                </a:lnTo>
                <a:lnTo>
                  <a:pt x="94" y="4"/>
                </a:lnTo>
                <a:lnTo>
                  <a:pt x="92" y="4"/>
                </a:lnTo>
                <a:lnTo>
                  <a:pt x="90" y="6"/>
                </a:lnTo>
                <a:lnTo>
                  <a:pt x="90" y="6"/>
                </a:lnTo>
                <a:lnTo>
                  <a:pt x="86" y="12"/>
                </a:lnTo>
                <a:lnTo>
                  <a:pt x="86" y="12"/>
                </a:lnTo>
                <a:lnTo>
                  <a:pt x="86" y="16"/>
                </a:lnTo>
                <a:lnTo>
                  <a:pt x="84" y="20"/>
                </a:lnTo>
                <a:lnTo>
                  <a:pt x="84" y="20"/>
                </a:lnTo>
                <a:lnTo>
                  <a:pt x="84" y="32"/>
                </a:lnTo>
                <a:lnTo>
                  <a:pt x="84" y="32"/>
                </a:lnTo>
                <a:lnTo>
                  <a:pt x="82" y="30"/>
                </a:lnTo>
                <a:lnTo>
                  <a:pt x="82" y="30"/>
                </a:lnTo>
                <a:lnTo>
                  <a:pt x="82" y="30"/>
                </a:lnTo>
                <a:lnTo>
                  <a:pt x="82" y="30"/>
                </a:lnTo>
                <a:lnTo>
                  <a:pt x="80" y="32"/>
                </a:lnTo>
                <a:lnTo>
                  <a:pt x="80" y="36"/>
                </a:lnTo>
                <a:lnTo>
                  <a:pt x="80" y="36"/>
                </a:lnTo>
                <a:lnTo>
                  <a:pt x="80" y="40"/>
                </a:lnTo>
                <a:lnTo>
                  <a:pt x="80" y="46"/>
                </a:lnTo>
                <a:lnTo>
                  <a:pt x="80" y="46"/>
                </a:lnTo>
                <a:lnTo>
                  <a:pt x="82" y="50"/>
                </a:lnTo>
                <a:lnTo>
                  <a:pt x="82" y="50"/>
                </a:lnTo>
                <a:lnTo>
                  <a:pt x="84" y="50"/>
                </a:lnTo>
                <a:lnTo>
                  <a:pt x="84" y="50"/>
                </a:lnTo>
                <a:lnTo>
                  <a:pt x="86" y="50"/>
                </a:lnTo>
                <a:lnTo>
                  <a:pt x="86" y="50"/>
                </a:lnTo>
                <a:lnTo>
                  <a:pt x="86" y="54"/>
                </a:lnTo>
                <a:lnTo>
                  <a:pt x="86" y="54"/>
                </a:lnTo>
                <a:lnTo>
                  <a:pt x="86" y="58"/>
                </a:lnTo>
                <a:lnTo>
                  <a:pt x="86" y="58"/>
                </a:lnTo>
                <a:lnTo>
                  <a:pt x="86" y="66"/>
                </a:lnTo>
                <a:lnTo>
                  <a:pt x="86" y="66"/>
                </a:lnTo>
                <a:lnTo>
                  <a:pt x="86" y="66"/>
                </a:lnTo>
                <a:lnTo>
                  <a:pt x="86" y="66"/>
                </a:lnTo>
                <a:lnTo>
                  <a:pt x="84" y="68"/>
                </a:lnTo>
                <a:lnTo>
                  <a:pt x="84" y="68"/>
                </a:lnTo>
                <a:lnTo>
                  <a:pt x="84" y="72"/>
                </a:lnTo>
                <a:lnTo>
                  <a:pt x="84" y="72"/>
                </a:lnTo>
                <a:lnTo>
                  <a:pt x="82" y="74"/>
                </a:lnTo>
                <a:lnTo>
                  <a:pt x="82" y="74"/>
                </a:lnTo>
                <a:lnTo>
                  <a:pt x="80" y="76"/>
                </a:lnTo>
                <a:lnTo>
                  <a:pt x="80" y="76"/>
                </a:lnTo>
                <a:lnTo>
                  <a:pt x="76" y="76"/>
                </a:lnTo>
                <a:lnTo>
                  <a:pt x="76" y="76"/>
                </a:lnTo>
                <a:lnTo>
                  <a:pt x="72" y="78"/>
                </a:lnTo>
                <a:lnTo>
                  <a:pt x="72" y="78"/>
                </a:lnTo>
                <a:lnTo>
                  <a:pt x="66" y="80"/>
                </a:lnTo>
                <a:lnTo>
                  <a:pt x="66" y="80"/>
                </a:lnTo>
                <a:lnTo>
                  <a:pt x="62" y="80"/>
                </a:lnTo>
                <a:lnTo>
                  <a:pt x="62" y="80"/>
                </a:lnTo>
                <a:lnTo>
                  <a:pt x="58" y="82"/>
                </a:lnTo>
                <a:lnTo>
                  <a:pt x="58" y="82"/>
                </a:lnTo>
                <a:lnTo>
                  <a:pt x="54" y="82"/>
                </a:lnTo>
                <a:lnTo>
                  <a:pt x="54" y="82"/>
                </a:lnTo>
                <a:lnTo>
                  <a:pt x="50" y="84"/>
                </a:lnTo>
                <a:lnTo>
                  <a:pt x="50" y="84"/>
                </a:lnTo>
                <a:lnTo>
                  <a:pt x="48" y="84"/>
                </a:lnTo>
                <a:lnTo>
                  <a:pt x="48" y="84"/>
                </a:lnTo>
                <a:lnTo>
                  <a:pt x="44" y="86"/>
                </a:lnTo>
                <a:lnTo>
                  <a:pt x="44" y="86"/>
                </a:lnTo>
                <a:lnTo>
                  <a:pt x="36" y="88"/>
                </a:lnTo>
                <a:lnTo>
                  <a:pt x="36" y="88"/>
                </a:lnTo>
                <a:lnTo>
                  <a:pt x="34" y="90"/>
                </a:lnTo>
                <a:lnTo>
                  <a:pt x="34" y="90"/>
                </a:lnTo>
                <a:lnTo>
                  <a:pt x="34" y="90"/>
                </a:lnTo>
                <a:lnTo>
                  <a:pt x="34" y="90"/>
                </a:lnTo>
                <a:lnTo>
                  <a:pt x="30" y="96"/>
                </a:lnTo>
                <a:lnTo>
                  <a:pt x="30" y="96"/>
                </a:lnTo>
                <a:lnTo>
                  <a:pt x="28" y="102"/>
                </a:lnTo>
                <a:lnTo>
                  <a:pt x="28" y="102"/>
                </a:lnTo>
                <a:lnTo>
                  <a:pt x="28" y="104"/>
                </a:lnTo>
                <a:lnTo>
                  <a:pt x="28" y="104"/>
                </a:lnTo>
                <a:lnTo>
                  <a:pt x="26" y="110"/>
                </a:lnTo>
                <a:lnTo>
                  <a:pt x="26" y="110"/>
                </a:lnTo>
                <a:lnTo>
                  <a:pt x="26" y="114"/>
                </a:lnTo>
                <a:lnTo>
                  <a:pt x="26" y="114"/>
                </a:lnTo>
                <a:lnTo>
                  <a:pt x="24" y="116"/>
                </a:lnTo>
                <a:lnTo>
                  <a:pt x="24" y="116"/>
                </a:lnTo>
                <a:lnTo>
                  <a:pt x="22" y="120"/>
                </a:lnTo>
                <a:lnTo>
                  <a:pt x="22" y="120"/>
                </a:lnTo>
                <a:lnTo>
                  <a:pt x="22" y="124"/>
                </a:lnTo>
                <a:lnTo>
                  <a:pt x="22" y="124"/>
                </a:lnTo>
                <a:lnTo>
                  <a:pt x="20" y="128"/>
                </a:lnTo>
                <a:lnTo>
                  <a:pt x="20" y="128"/>
                </a:lnTo>
                <a:lnTo>
                  <a:pt x="18" y="132"/>
                </a:lnTo>
                <a:lnTo>
                  <a:pt x="18" y="132"/>
                </a:lnTo>
                <a:lnTo>
                  <a:pt x="16" y="134"/>
                </a:lnTo>
                <a:lnTo>
                  <a:pt x="16" y="134"/>
                </a:lnTo>
                <a:lnTo>
                  <a:pt x="14" y="140"/>
                </a:lnTo>
                <a:lnTo>
                  <a:pt x="14" y="140"/>
                </a:lnTo>
                <a:lnTo>
                  <a:pt x="12" y="142"/>
                </a:lnTo>
                <a:lnTo>
                  <a:pt x="12" y="142"/>
                </a:lnTo>
                <a:lnTo>
                  <a:pt x="8" y="152"/>
                </a:lnTo>
                <a:lnTo>
                  <a:pt x="8" y="152"/>
                </a:lnTo>
                <a:lnTo>
                  <a:pt x="6" y="154"/>
                </a:lnTo>
                <a:lnTo>
                  <a:pt x="6" y="154"/>
                </a:lnTo>
                <a:lnTo>
                  <a:pt x="4" y="156"/>
                </a:lnTo>
                <a:lnTo>
                  <a:pt x="2" y="158"/>
                </a:lnTo>
                <a:lnTo>
                  <a:pt x="2" y="158"/>
                </a:lnTo>
                <a:lnTo>
                  <a:pt x="2" y="166"/>
                </a:lnTo>
                <a:lnTo>
                  <a:pt x="2" y="166"/>
                </a:lnTo>
                <a:lnTo>
                  <a:pt x="0" y="172"/>
                </a:lnTo>
                <a:lnTo>
                  <a:pt x="0" y="172"/>
                </a:lnTo>
                <a:lnTo>
                  <a:pt x="0" y="174"/>
                </a:lnTo>
                <a:lnTo>
                  <a:pt x="0" y="178"/>
                </a:lnTo>
                <a:lnTo>
                  <a:pt x="0" y="178"/>
                </a:lnTo>
                <a:lnTo>
                  <a:pt x="2" y="186"/>
                </a:lnTo>
                <a:lnTo>
                  <a:pt x="2" y="186"/>
                </a:lnTo>
                <a:lnTo>
                  <a:pt x="2" y="190"/>
                </a:lnTo>
                <a:lnTo>
                  <a:pt x="2" y="190"/>
                </a:lnTo>
                <a:lnTo>
                  <a:pt x="4" y="196"/>
                </a:lnTo>
                <a:lnTo>
                  <a:pt x="4" y="196"/>
                </a:lnTo>
                <a:lnTo>
                  <a:pt x="12" y="210"/>
                </a:lnTo>
                <a:lnTo>
                  <a:pt x="12" y="210"/>
                </a:lnTo>
                <a:lnTo>
                  <a:pt x="22" y="226"/>
                </a:lnTo>
                <a:lnTo>
                  <a:pt x="22" y="226"/>
                </a:lnTo>
                <a:lnTo>
                  <a:pt x="20" y="226"/>
                </a:lnTo>
                <a:lnTo>
                  <a:pt x="20" y="226"/>
                </a:lnTo>
                <a:lnTo>
                  <a:pt x="22" y="228"/>
                </a:lnTo>
                <a:lnTo>
                  <a:pt x="22" y="228"/>
                </a:lnTo>
                <a:lnTo>
                  <a:pt x="22" y="230"/>
                </a:lnTo>
                <a:lnTo>
                  <a:pt x="22" y="230"/>
                </a:lnTo>
                <a:lnTo>
                  <a:pt x="24" y="232"/>
                </a:lnTo>
                <a:lnTo>
                  <a:pt x="24" y="232"/>
                </a:lnTo>
                <a:lnTo>
                  <a:pt x="24" y="232"/>
                </a:lnTo>
                <a:lnTo>
                  <a:pt x="24" y="232"/>
                </a:lnTo>
                <a:lnTo>
                  <a:pt x="26" y="236"/>
                </a:lnTo>
                <a:lnTo>
                  <a:pt x="26" y="236"/>
                </a:lnTo>
                <a:lnTo>
                  <a:pt x="28" y="236"/>
                </a:lnTo>
                <a:lnTo>
                  <a:pt x="28" y="236"/>
                </a:lnTo>
                <a:lnTo>
                  <a:pt x="28" y="238"/>
                </a:lnTo>
                <a:lnTo>
                  <a:pt x="28" y="238"/>
                </a:lnTo>
                <a:lnTo>
                  <a:pt x="28" y="238"/>
                </a:lnTo>
                <a:lnTo>
                  <a:pt x="28" y="238"/>
                </a:lnTo>
                <a:lnTo>
                  <a:pt x="30" y="240"/>
                </a:lnTo>
                <a:lnTo>
                  <a:pt x="30" y="240"/>
                </a:lnTo>
                <a:lnTo>
                  <a:pt x="30" y="240"/>
                </a:lnTo>
                <a:lnTo>
                  <a:pt x="30" y="240"/>
                </a:lnTo>
                <a:lnTo>
                  <a:pt x="30" y="240"/>
                </a:lnTo>
                <a:lnTo>
                  <a:pt x="30" y="240"/>
                </a:lnTo>
                <a:lnTo>
                  <a:pt x="32" y="244"/>
                </a:lnTo>
                <a:lnTo>
                  <a:pt x="32" y="244"/>
                </a:lnTo>
                <a:lnTo>
                  <a:pt x="34" y="248"/>
                </a:lnTo>
                <a:lnTo>
                  <a:pt x="34" y="248"/>
                </a:lnTo>
                <a:lnTo>
                  <a:pt x="36" y="250"/>
                </a:lnTo>
                <a:lnTo>
                  <a:pt x="36" y="250"/>
                </a:lnTo>
                <a:lnTo>
                  <a:pt x="34" y="248"/>
                </a:lnTo>
                <a:lnTo>
                  <a:pt x="34" y="248"/>
                </a:lnTo>
                <a:lnTo>
                  <a:pt x="36" y="246"/>
                </a:lnTo>
                <a:lnTo>
                  <a:pt x="36" y="248"/>
                </a:lnTo>
                <a:lnTo>
                  <a:pt x="36" y="248"/>
                </a:lnTo>
                <a:lnTo>
                  <a:pt x="38" y="248"/>
                </a:lnTo>
                <a:lnTo>
                  <a:pt x="38" y="248"/>
                </a:lnTo>
                <a:lnTo>
                  <a:pt x="38" y="252"/>
                </a:lnTo>
                <a:lnTo>
                  <a:pt x="38" y="252"/>
                </a:lnTo>
                <a:lnTo>
                  <a:pt x="36" y="264"/>
                </a:lnTo>
                <a:lnTo>
                  <a:pt x="36" y="264"/>
                </a:lnTo>
                <a:lnTo>
                  <a:pt x="36" y="284"/>
                </a:lnTo>
                <a:lnTo>
                  <a:pt x="36" y="284"/>
                </a:lnTo>
                <a:lnTo>
                  <a:pt x="36" y="292"/>
                </a:lnTo>
                <a:lnTo>
                  <a:pt x="36" y="292"/>
                </a:lnTo>
                <a:lnTo>
                  <a:pt x="36" y="312"/>
                </a:lnTo>
                <a:lnTo>
                  <a:pt x="36" y="312"/>
                </a:lnTo>
                <a:lnTo>
                  <a:pt x="36" y="314"/>
                </a:lnTo>
                <a:lnTo>
                  <a:pt x="36" y="314"/>
                </a:lnTo>
                <a:lnTo>
                  <a:pt x="38" y="316"/>
                </a:lnTo>
                <a:lnTo>
                  <a:pt x="38" y="316"/>
                </a:lnTo>
                <a:lnTo>
                  <a:pt x="40" y="318"/>
                </a:lnTo>
                <a:lnTo>
                  <a:pt x="40" y="318"/>
                </a:lnTo>
                <a:lnTo>
                  <a:pt x="42" y="320"/>
                </a:lnTo>
                <a:lnTo>
                  <a:pt x="42" y="320"/>
                </a:lnTo>
                <a:lnTo>
                  <a:pt x="46" y="322"/>
                </a:lnTo>
                <a:lnTo>
                  <a:pt x="46" y="322"/>
                </a:lnTo>
                <a:lnTo>
                  <a:pt x="50" y="322"/>
                </a:lnTo>
                <a:lnTo>
                  <a:pt x="50" y="322"/>
                </a:lnTo>
                <a:lnTo>
                  <a:pt x="54" y="324"/>
                </a:lnTo>
                <a:lnTo>
                  <a:pt x="54" y="324"/>
                </a:lnTo>
                <a:lnTo>
                  <a:pt x="54" y="324"/>
                </a:lnTo>
                <a:lnTo>
                  <a:pt x="54" y="324"/>
                </a:lnTo>
                <a:lnTo>
                  <a:pt x="54" y="328"/>
                </a:lnTo>
                <a:lnTo>
                  <a:pt x="54" y="328"/>
                </a:lnTo>
                <a:lnTo>
                  <a:pt x="56" y="336"/>
                </a:lnTo>
                <a:lnTo>
                  <a:pt x="56" y="336"/>
                </a:lnTo>
                <a:lnTo>
                  <a:pt x="58" y="348"/>
                </a:lnTo>
                <a:lnTo>
                  <a:pt x="58" y="348"/>
                </a:lnTo>
                <a:lnTo>
                  <a:pt x="58" y="352"/>
                </a:lnTo>
                <a:lnTo>
                  <a:pt x="58" y="352"/>
                </a:lnTo>
                <a:lnTo>
                  <a:pt x="60" y="368"/>
                </a:lnTo>
                <a:lnTo>
                  <a:pt x="60" y="368"/>
                </a:lnTo>
                <a:lnTo>
                  <a:pt x="64" y="388"/>
                </a:lnTo>
                <a:lnTo>
                  <a:pt x="64" y="388"/>
                </a:lnTo>
                <a:lnTo>
                  <a:pt x="66" y="394"/>
                </a:lnTo>
                <a:lnTo>
                  <a:pt x="66" y="394"/>
                </a:lnTo>
                <a:lnTo>
                  <a:pt x="66" y="404"/>
                </a:lnTo>
                <a:lnTo>
                  <a:pt x="66" y="404"/>
                </a:lnTo>
                <a:lnTo>
                  <a:pt x="66" y="416"/>
                </a:lnTo>
                <a:lnTo>
                  <a:pt x="66" y="416"/>
                </a:lnTo>
                <a:lnTo>
                  <a:pt x="68" y="422"/>
                </a:lnTo>
                <a:lnTo>
                  <a:pt x="68" y="422"/>
                </a:lnTo>
                <a:lnTo>
                  <a:pt x="70" y="442"/>
                </a:lnTo>
                <a:lnTo>
                  <a:pt x="70" y="442"/>
                </a:lnTo>
                <a:lnTo>
                  <a:pt x="70" y="448"/>
                </a:lnTo>
                <a:lnTo>
                  <a:pt x="70" y="448"/>
                </a:lnTo>
                <a:lnTo>
                  <a:pt x="70" y="458"/>
                </a:lnTo>
                <a:lnTo>
                  <a:pt x="70" y="458"/>
                </a:lnTo>
                <a:lnTo>
                  <a:pt x="72" y="468"/>
                </a:lnTo>
                <a:lnTo>
                  <a:pt x="72" y="468"/>
                </a:lnTo>
                <a:lnTo>
                  <a:pt x="74" y="480"/>
                </a:lnTo>
                <a:lnTo>
                  <a:pt x="74" y="480"/>
                </a:lnTo>
                <a:lnTo>
                  <a:pt x="74" y="488"/>
                </a:lnTo>
                <a:lnTo>
                  <a:pt x="74" y="488"/>
                </a:lnTo>
                <a:lnTo>
                  <a:pt x="76" y="494"/>
                </a:lnTo>
                <a:lnTo>
                  <a:pt x="76" y="494"/>
                </a:lnTo>
                <a:lnTo>
                  <a:pt x="76" y="506"/>
                </a:lnTo>
                <a:lnTo>
                  <a:pt x="76" y="506"/>
                </a:lnTo>
                <a:lnTo>
                  <a:pt x="76" y="506"/>
                </a:lnTo>
                <a:lnTo>
                  <a:pt x="76" y="506"/>
                </a:lnTo>
                <a:lnTo>
                  <a:pt x="74" y="508"/>
                </a:lnTo>
                <a:lnTo>
                  <a:pt x="74" y="508"/>
                </a:lnTo>
                <a:lnTo>
                  <a:pt x="74" y="510"/>
                </a:lnTo>
                <a:lnTo>
                  <a:pt x="74" y="510"/>
                </a:lnTo>
                <a:lnTo>
                  <a:pt x="76" y="512"/>
                </a:lnTo>
                <a:lnTo>
                  <a:pt x="78" y="512"/>
                </a:lnTo>
                <a:lnTo>
                  <a:pt x="78" y="512"/>
                </a:lnTo>
                <a:lnTo>
                  <a:pt x="78" y="512"/>
                </a:lnTo>
                <a:lnTo>
                  <a:pt x="78" y="512"/>
                </a:lnTo>
                <a:lnTo>
                  <a:pt x="78" y="516"/>
                </a:lnTo>
                <a:lnTo>
                  <a:pt x="78" y="516"/>
                </a:lnTo>
                <a:lnTo>
                  <a:pt x="78" y="516"/>
                </a:lnTo>
                <a:lnTo>
                  <a:pt x="78" y="516"/>
                </a:lnTo>
                <a:lnTo>
                  <a:pt x="78" y="518"/>
                </a:lnTo>
                <a:lnTo>
                  <a:pt x="78" y="518"/>
                </a:lnTo>
                <a:lnTo>
                  <a:pt x="76" y="524"/>
                </a:lnTo>
                <a:lnTo>
                  <a:pt x="76" y="524"/>
                </a:lnTo>
                <a:lnTo>
                  <a:pt x="76" y="526"/>
                </a:lnTo>
                <a:lnTo>
                  <a:pt x="76" y="526"/>
                </a:lnTo>
                <a:lnTo>
                  <a:pt x="76" y="526"/>
                </a:lnTo>
                <a:lnTo>
                  <a:pt x="76" y="526"/>
                </a:lnTo>
                <a:lnTo>
                  <a:pt x="76" y="528"/>
                </a:lnTo>
                <a:lnTo>
                  <a:pt x="76" y="528"/>
                </a:lnTo>
                <a:lnTo>
                  <a:pt x="74" y="530"/>
                </a:lnTo>
                <a:lnTo>
                  <a:pt x="74" y="530"/>
                </a:lnTo>
                <a:lnTo>
                  <a:pt x="76" y="530"/>
                </a:lnTo>
                <a:lnTo>
                  <a:pt x="76" y="530"/>
                </a:lnTo>
                <a:lnTo>
                  <a:pt x="74" y="532"/>
                </a:lnTo>
                <a:lnTo>
                  <a:pt x="74" y="532"/>
                </a:lnTo>
                <a:lnTo>
                  <a:pt x="72" y="536"/>
                </a:lnTo>
                <a:lnTo>
                  <a:pt x="72" y="536"/>
                </a:lnTo>
                <a:lnTo>
                  <a:pt x="72" y="536"/>
                </a:lnTo>
                <a:lnTo>
                  <a:pt x="72" y="536"/>
                </a:lnTo>
                <a:lnTo>
                  <a:pt x="72" y="538"/>
                </a:lnTo>
                <a:lnTo>
                  <a:pt x="72" y="538"/>
                </a:lnTo>
                <a:lnTo>
                  <a:pt x="72" y="538"/>
                </a:lnTo>
                <a:lnTo>
                  <a:pt x="72" y="538"/>
                </a:lnTo>
                <a:lnTo>
                  <a:pt x="70" y="540"/>
                </a:lnTo>
                <a:lnTo>
                  <a:pt x="70" y="540"/>
                </a:lnTo>
                <a:lnTo>
                  <a:pt x="66" y="542"/>
                </a:lnTo>
                <a:lnTo>
                  <a:pt x="66" y="542"/>
                </a:lnTo>
                <a:lnTo>
                  <a:pt x="62" y="544"/>
                </a:lnTo>
                <a:lnTo>
                  <a:pt x="62" y="544"/>
                </a:lnTo>
                <a:lnTo>
                  <a:pt x="60" y="546"/>
                </a:lnTo>
                <a:lnTo>
                  <a:pt x="60" y="546"/>
                </a:lnTo>
                <a:lnTo>
                  <a:pt x="58" y="546"/>
                </a:lnTo>
                <a:lnTo>
                  <a:pt x="58" y="546"/>
                </a:lnTo>
                <a:lnTo>
                  <a:pt x="58" y="548"/>
                </a:lnTo>
                <a:lnTo>
                  <a:pt x="58" y="548"/>
                </a:lnTo>
                <a:lnTo>
                  <a:pt x="56" y="552"/>
                </a:lnTo>
                <a:lnTo>
                  <a:pt x="56" y="552"/>
                </a:lnTo>
                <a:lnTo>
                  <a:pt x="56" y="552"/>
                </a:lnTo>
                <a:lnTo>
                  <a:pt x="56" y="552"/>
                </a:lnTo>
                <a:lnTo>
                  <a:pt x="54" y="554"/>
                </a:lnTo>
                <a:lnTo>
                  <a:pt x="54" y="554"/>
                </a:lnTo>
                <a:lnTo>
                  <a:pt x="54" y="558"/>
                </a:lnTo>
                <a:lnTo>
                  <a:pt x="54" y="558"/>
                </a:lnTo>
                <a:lnTo>
                  <a:pt x="58" y="558"/>
                </a:lnTo>
                <a:lnTo>
                  <a:pt x="58" y="558"/>
                </a:lnTo>
                <a:lnTo>
                  <a:pt x="76" y="560"/>
                </a:lnTo>
                <a:lnTo>
                  <a:pt x="76" y="560"/>
                </a:lnTo>
                <a:lnTo>
                  <a:pt x="84" y="558"/>
                </a:lnTo>
                <a:lnTo>
                  <a:pt x="90" y="556"/>
                </a:lnTo>
                <a:lnTo>
                  <a:pt x="90" y="556"/>
                </a:lnTo>
                <a:lnTo>
                  <a:pt x="96" y="554"/>
                </a:lnTo>
                <a:lnTo>
                  <a:pt x="98" y="550"/>
                </a:lnTo>
                <a:lnTo>
                  <a:pt x="98" y="550"/>
                </a:lnTo>
                <a:lnTo>
                  <a:pt x="100" y="546"/>
                </a:lnTo>
                <a:lnTo>
                  <a:pt x="100" y="546"/>
                </a:lnTo>
                <a:lnTo>
                  <a:pt x="102" y="546"/>
                </a:lnTo>
                <a:lnTo>
                  <a:pt x="102" y="546"/>
                </a:lnTo>
                <a:lnTo>
                  <a:pt x="106" y="546"/>
                </a:lnTo>
                <a:lnTo>
                  <a:pt x="106" y="546"/>
                </a:lnTo>
                <a:lnTo>
                  <a:pt x="116" y="544"/>
                </a:lnTo>
                <a:lnTo>
                  <a:pt x="116" y="544"/>
                </a:lnTo>
                <a:lnTo>
                  <a:pt x="120" y="540"/>
                </a:lnTo>
                <a:lnTo>
                  <a:pt x="122" y="540"/>
                </a:lnTo>
                <a:lnTo>
                  <a:pt x="122" y="540"/>
                </a:lnTo>
                <a:lnTo>
                  <a:pt x="120" y="532"/>
                </a:lnTo>
                <a:lnTo>
                  <a:pt x="120" y="532"/>
                </a:lnTo>
                <a:lnTo>
                  <a:pt x="120" y="530"/>
                </a:lnTo>
                <a:lnTo>
                  <a:pt x="120" y="530"/>
                </a:lnTo>
                <a:lnTo>
                  <a:pt x="118" y="530"/>
                </a:lnTo>
                <a:lnTo>
                  <a:pt x="118" y="530"/>
                </a:lnTo>
                <a:lnTo>
                  <a:pt x="118" y="526"/>
                </a:lnTo>
                <a:lnTo>
                  <a:pt x="118" y="526"/>
                </a:lnTo>
                <a:lnTo>
                  <a:pt x="118" y="526"/>
                </a:lnTo>
                <a:lnTo>
                  <a:pt x="118" y="526"/>
                </a:lnTo>
                <a:lnTo>
                  <a:pt x="120" y="526"/>
                </a:lnTo>
                <a:lnTo>
                  <a:pt x="120" y="526"/>
                </a:lnTo>
                <a:lnTo>
                  <a:pt x="122" y="528"/>
                </a:lnTo>
                <a:lnTo>
                  <a:pt x="122" y="528"/>
                </a:lnTo>
                <a:lnTo>
                  <a:pt x="122" y="530"/>
                </a:lnTo>
                <a:lnTo>
                  <a:pt x="122" y="530"/>
                </a:lnTo>
                <a:lnTo>
                  <a:pt x="124" y="532"/>
                </a:lnTo>
                <a:lnTo>
                  <a:pt x="124" y="532"/>
                </a:lnTo>
                <a:lnTo>
                  <a:pt x="124" y="534"/>
                </a:lnTo>
                <a:lnTo>
                  <a:pt x="124" y="534"/>
                </a:lnTo>
                <a:lnTo>
                  <a:pt x="126" y="536"/>
                </a:lnTo>
                <a:lnTo>
                  <a:pt x="126" y="536"/>
                </a:lnTo>
                <a:lnTo>
                  <a:pt x="126" y="538"/>
                </a:lnTo>
                <a:lnTo>
                  <a:pt x="126" y="538"/>
                </a:lnTo>
                <a:lnTo>
                  <a:pt x="126" y="540"/>
                </a:lnTo>
                <a:lnTo>
                  <a:pt x="126" y="540"/>
                </a:lnTo>
                <a:lnTo>
                  <a:pt x="126" y="542"/>
                </a:lnTo>
                <a:lnTo>
                  <a:pt x="126" y="542"/>
                </a:lnTo>
                <a:lnTo>
                  <a:pt x="124" y="544"/>
                </a:lnTo>
                <a:lnTo>
                  <a:pt x="124" y="544"/>
                </a:lnTo>
                <a:lnTo>
                  <a:pt x="122" y="546"/>
                </a:lnTo>
                <a:lnTo>
                  <a:pt x="122" y="546"/>
                </a:lnTo>
                <a:lnTo>
                  <a:pt x="122" y="548"/>
                </a:lnTo>
                <a:lnTo>
                  <a:pt x="122" y="548"/>
                </a:lnTo>
                <a:lnTo>
                  <a:pt x="122" y="550"/>
                </a:lnTo>
                <a:lnTo>
                  <a:pt x="122" y="550"/>
                </a:lnTo>
                <a:lnTo>
                  <a:pt x="118" y="552"/>
                </a:lnTo>
                <a:lnTo>
                  <a:pt x="118" y="552"/>
                </a:lnTo>
                <a:lnTo>
                  <a:pt x="118" y="554"/>
                </a:lnTo>
                <a:lnTo>
                  <a:pt x="118" y="554"/>
                </a:lnTo>
                <a:lnTo>
                  <a:pt x="116" y="556"/>
                </a:lnTo>
                <a:lnTo>
                  <a:pt x="116" y="556"/>
                </a:lnTo>
                <a:lnTo>
                  <a:pt x="116" y="558"/>
                </a:lnTo>
                <a:lnTo>
                  <a:pt x="116" y="558"/>
                </a:lnTo>
                <a:lnTo>
                  <a:pt x="116" y="558"/>
                </a:lnTo>
                <a:lnTo>
                  <a:pt x="116" y="558"/>
                </a:lnTo>
                <a:lnTo>
                  <a:pt x="114" y="560"/>
                </a:lnTo>
                <a:lnTo>
                  <a:pt x="114" y="560"/>
                </a:lnTo>
                <a:lnTo>
                  <a:pt x="114" y="562"/>
                </a:lnTo>
                <a:lnTo>
                  <a:pt x="114" y="562"/>
                </a:lnTo>
                <a:lnTo>
                  <a:pt x="114" y="566"/>
                </a:lnTo>
                <a:lnTo>
                  <a:pt x="114" y="566"/>
                </a:lnTo>
                <a:lnTo>
                  <a:pt x="112" y="568"/>
                </a:lnTo>
                <a:lnTo>
                  <a:pt x="112" y="568"/>
                </a:lnTo>
                <a:lnTo>
                  <a:pt x="112" y="568"/>
                </a:lnTo>
                <a:lnTo>
                  <a:pt x="112" y="568"/>
                </a:lnTo>
                <a:lnTo>
                  <a:pt x="112" y="570"/>
                </a:lnTo>
                <a:lnTo>
                  <a:pt x="112" y="570"/>
                </a:lnTo>
                <a:lnTo>
                  <a:pt x="116" y="572"/>
                </a:lnTo>
                <a:lnTo>
                  <a:pt x="116" y="572"/>
                </a:lnTo>
                <a:lnTo>
                  <a:pt x="126" y="572"/>
                </a:lnTo>
                <a:lnTo>
                  <a:pt x="126" y="572"/>
                </a:lnTo>
                <a:lnTo>
                  <a:pt x="132" y="572"/>
                </a:lnTo>
                <a:lnTo>
                  <a:pt x="132" y="572"/>
                </a:lnTo>
                <a:lnTo>
                  <a:pt x="134" y="572"/>
                </a:lnTo>
                <a:lnTo>
                  <a:pt x="134" y="572"/>
                </a:lnTo>
                <a:lnTo>
                  <a:pt x="144" y="570"/>
                </a:lnTo>
                <a:lnTo>
                  <a:pt x="144" y="570"/>
                </a:lnTo>
                <a:lnTo>
                  <a:pt x="150" y="568"/>
                </a:lnTo>
                <a:lnTo>
                  <a:pt x="154" y="566"/>
                </a:lnTo>
                <a:lnTo>
                  <a:pt x="156" y="562"/>
                </a:lnTo>
                <a:lnTo>
                  <a:pt x="156" y="562"/>
                </a:lnTo>
                <a:lnTo>
                  <a:pt x="156" y="560"/>
                </a:lnTo>
                <a:lnTo>
                  <a:pt x="156" y="560"/>
                </a:lnTo>
                <a:lnTo>
                  <a:pt x="158" y="560"/>
                </a:lnTo>
                <a:lnTo>
                  <a:pt x="158" y="560"/>
                </a:lnTo>
                <a:lnTo>
                  <a:pt x="162" y="558"/>
                </a:lnTo>
                <a:lnTo>
                  <a:pt x="162" y="558"/>
                </a:lnTo>
                <a:lnTo>
                  <a:pt x="162" y="556"/>
                </a:lnTo>
                <a:lnTo>
                  <a:pt x="162" y="556"/>
                </a:lnTo>
                <a:lnTo>
                  <a:pt x="162" y="548"/>
                </a:lnTo>
                <a:lnTo>
                  <a:pt x="162" y="548"/>
                </a:lnTo>
                <a:lnTo>
                  <a:pt x="160" y="546"/>
                </a:lnTo>
                <a:lnTo>
                  <a:pt x="160" y="546"/>
                </a:lnTo>
                <a:lnTo>
                  <a:pt x="160" y="546"/>
                </a:lnTo>
                <a:lnTo>
                  <a:pt x="160" y="546"/>
                </a:lnTo>
                <a:lnTo>
                  <a:pt x="162" y="546"/>
                </a:lnTo>
                <a:lnTo>
                  <a:pt x="162" y="546"/>
                </a:lnTo>
                <a:lnTo>
                  <a:pt x="162" y="544"/>
                </a:lnTo>
                <a:lnTo>
                  <a:pt x="162" y="544"/>
                </a:lnTo>
                <a:lnTo>
                  <a:pt x="162" y="542"/>
                </a:lnTo>
                <a:lnTo>
                  <a:pt x="162" y="542"/>
                </a:lnTo>
                <a:lnTo>
                  <a:pt x="162" y="536"/>
                </a:lnTo>
                <a:lnTo>
                  <a:pt x="162" y="536"/>
                </a:lnTo>
                <a:lnTo>
                  <a:pt x="162" y="534"/>
                </a:lnTo>
                <a:lnTo>
                  <a:pt x="162" y="534"/>
                </a:lnTo>
                <a:lnTo>
                  <a:pt x="164" y="534"/>
                </a:lnTo>
                <a:lnTo>
                  <a:pt x="164" y="534"/>
                </a:lnTo>
                <a:lnTo>
                  <a:pt x="164" y="528"/>
                </a:lnTo>
                <a:lnTo>
                  <a:pt x="164" y="528"/>
                </a:lnTo>
                <a:lnTo>
                  <a:pt x="166" y="524"/>
                </a:lnTo>
                <a:lnTo>
                  <a:pt x="166" y="524"/>
                </a:lnTo>
                <a:lnTo>
                  <a:pt x="168" y="524"/>
                </a:lnTo>
                <a:lnTo>
                  <a:pt x="168" y="524"/>
                </a:lnTo>
                <a:lnTo>
                  <a:pt x="168" y="516"/>
                </a:lnTo>
                <a:lnTo>
                  <a:pt x="168" y="516"/>
                </a:lnTo>
                <a:lnTo>
                  <a:pt x="170" y="504"/>
                </a:lnTo>
                <a:lnTo>
                  <a:pt x="170" y="504"/>
                </a:lnTo>
                <a:lnTo>
                  <a:pt x="170" y="492"/>
                </a:lnTo>
                <a:lnTo>
                  <a:pt x="170" y="492"/>
                </a:lnTo>
                <a:lnTo>
                  <a:pt x="172" y="468"/>
                </a:lnTo>
                <a:lnTo>
                  <a:pt x="172" y="468"/>
                </a:lnTo>
                <a:lnTo>
                  <a:pt x="172" y="446"/>
                </a:lnTo>
                <a:lnTo>
                  <a:pt x="172" y="446"/>
                </a:lnTo>
                <a:lnTo>
                  <a:pt x="172" y="418"/>
                </a:lnTo>
                <a:lnTo>
                  <a:pt x="172" y="418"/>
                </a:lnTo>
                <a:lnTo>
                  <a:pt x="170" y="404"/>
                </a:lnTo>
                <a:lnTo>
                  <a:pt x="170" y="404"/>
                </a:lnTo>
                <a:lnTo>
                  <a:pt x="170" y="402"/>
                </a:lnTo>
                <a:lnTo>
                  <a:pt x="170" y="402"/>
                </a:lnTo>
                <a:lnTo>
                  <a:pt x="170" y="370"/>
                </a:lnTo>
                <a:lnTo>
                  <a:pt x="170" y="370"/>
                </a:lnTo>
                <a:lnTo>
                  <a:pt x="170" y="346"/>
                </a:lnTo>
                <a:lnTo>
                  <a:pt x="170" y="346"/>
                </a:lnTo>
                <a:lnTo>
                  <a:pt x="170" y="314"/>
                </a:lnTo>
                <a:lnTo>
                  <a:pt x="170" y="314"/>
                </a:lnTo>
                <a:lnTo>
                  <a:pt x="170" y="314"/>
                </a:lnTo>
                <a:lnTo>
                  <a:pt x="170" y="314"/>
                </a:lnTo>
                <a:lnTo>
                  <a:pt x="172" y="318"/>
                </a:lnTo>
                <a:lnTo>
                  <a:pt x="172" y="318"/>
                </a:lnTo>
                <a:lnTo>
                  <a:pt x="174" y="320"/>
                </a:lnTo>
                <a:lnTo>
                  <a:pt x="174" y="320"/>
                </a:lnTo>
                <a:lnTo>
                  <a:pt x="178" y="322"/>
                </a:lnTo>
                <a:lnTo>
                  <a:pt x="178" y="322"/>
                </a:lnTo>
                <a:lnTo>
                  <a:pt x="184" y="322"/>
                </a:lnTo>
                <a:lnTo>
                  <a:pt x="184" y="322"/>
                </a:lnTo>
                <a:lnTo>
                  <a:pt x="190" y="320"/>
                </a:lnTo>
                <a:lnTo>
                  <a:pt x="190" y="320"/>
                </a:lnTo>
                <a:lnTo>
                  <a:pt x="194" y="320"/>
                </a:lnTo>
                <a:lnTo>
                  <a:pt x="194" y="320"/>
                </a:lnTo>
                <a:lnTo>
                  <a:pt x="200" y="318"/>
                </a:lnTo>
                <a:lnTo>
                  <a:pt x="200" y="318"/>
                </a:lnTo>
                <a:lnTo>
                  <a:pt x="202" y="316"/>
                </a:lnTo>
                <a:lnTo>
                  <a:pt x="202" y="316"/>
                </a:lnTo>
                <a:lnTo>
                  <a:pt x="204" y="314"/>
                </a:lnTo>
                <a:lnTo>
                  <a:pt x="204" y="314"/>
                </a:lnTo>
                <a:lnTo>
                  <a:pt x="202" y="308"/>
                </a:lnTo>
                <a:lnTo>
                  <a:pt x="202" y="308"/>
                </a:lnTo>
                <a:lnTo>
                  <a:pt x="202" y="302"/>
                </a:lnTo>
                <a:lnTo>
                  <a:pt x="202" y="302"/>
                </a:lnTo>
                <a:lnTo>
                  <a:pt x="202" y="296"/>
                </a:lnTo>
                <a:lnTo>
                  <a:pt x="202" y="296"/>
                </a:lnTo>
                <a:lnTo>
                  <a:pt x="202" y="288"/>
                </a:lnTo>
                <a:lnTo>
                  <a:pt x="202" y="288"/>
                </a:lnTo>
                <a:lnTo>
                  <a:pt x="202" y="282"/>
                </a:lnTo>
                <a:lnTo>
                  <a:pt x="202" y="282"/>
                </a:lnTo>
                <a:lnTo>
                  <a:pt x="200" y="274"/>
                </a:lnTo>
                <a:lnTo>
                  <a:pt x="200" y="274"/>
                </a:lnTo>
                <a:lnTo>
                  <a:pt x="200" y="268"/>
                </a:lnTo>
                <a:lnTo>
                  <a:pt x="200" y="268"/>
                </a:lnTo>
                <a:lnTo>
                  <a:pt x="200" y="262"/>
                </a:lnTo>
                <a:lnTo>
                  <a:pt x="200" y="262"/>
                </a:lnTo>
                <a:lnTo>
                  <a:pt x="198" y="248"/>
                </a:lnTo>
                <a:lnTo>
                  <a:pt x="198" y="248"/>
                </a:lnTo>
                <a:lnTo>
                  <a:pt x="198" y="246"/>
                </a:lnTo>
                <a:lnTo>
                  <a:pt x="198" y="246"/>
                </a:lnTo>
                <a:lnTo>
                  <a:pt x="198" y="244"/>
                </a:lnTo>
                <a:lnTo>
                  <a:pt x="198" y="244"/>
                </a:lnTo>
                <a:lnTo>
                  <a:pt x="198" y="240"/>
                </a:lnTo>
                <a:lnTo>
                  <a:pt x="198" y="240"/>
                </a:lnTo>
                <a:lnTo>
                  <a:pt x="196" y="232"/>
                </a:lnTo>
                <a:lnTo>
                  <a:pt x="196" y="232"/>
                </a:lnTo>
                <a:lnTo>
                  <a:pt x="196" y="230"/>
                </a:lnTo>
                <a:lnTo>
                  <a:pt x="196" y="230"/>
                </a:lnTo>
                <a:lnTo>
                  <a:pt x="196" y="230"/>
                </a:lnTo>
                <a:lnTo>
                  <a:pt x="196" y="230"/>
                </a:lnTo>
                <a:lnTo>
                  <a:pt x="196" y="228"/>
                </a:lnTo>
                <a:lnTo>
                  <a:pt x="196" y="228"/>
                </a:lnTo>
                <a:lnTo>
                  <a:pt x="198" y="226"/>
                </a:lnTo>
                <a:lnTo>
                  <a:pt x="198" y="226"/>
                </a:lnTo>
                <a:lnTo>
                  <a:pt x="206" y="216"/>
                </a:lnTo>
                <a:lnTo>
                  <a:pt x="206" y="216"/>
                </a:lnTo>
                <a:lnTo>
                  <a:pt x="218" y="200"/>
                </a:lnTo>
                <a:lnTo>
                  <a:pt x="218" y="200"/>
                </a:lnTo>
                <a:lnTo>
                  <a:pt x="224" y="192"/>
                </a:lnTo>
                <a:lnTo>
                  <a:pt x="224" y="192"/>
                </a:lnTo>
                <a:lnTo>
                  <a:pt x="230" y="184"/>
                </a:lnTo>
                <a:lnTo>
                  <a:pt x="230" y="184"/>
                </a:lnTo>
                <a:lnTo>
                  <a:pt x="232" y="180"/>
                </a:lnTo>
                <a:lnTo>
                  <a:pt x="232" y="180"/>
                </a:lnTo>
                <a:lnTo>
                  <a:pt x="234" y="174"/>
                </a:lnTo>
                <a:lnTo>
                  <a:pt x="234" y="174"/>
                </a:lnTo>
                <a:lnTo>
                  <a:pt x="236" y="170"/>
                </a:lnTo>
                <a:lnTo>
                  <a:pt x="236" y="170"/>
                </a:lnTo>
                <a:lnTo>
                  <a:pt x="236" y="164"/>
                </a:lnTo>
                <a:lnTo>
                  <a:pt x="236" y="160"/>
                </a:lnTo>
                <a:lnTo>
                  <a:pt x="234" y="156"/>
                </a:lnTo>
                <a:lnTo>
                  <a:pt x="234" y="156"/>
                </a:lnTo>
                <a:close/>
                <a:moveTo>
                  <a:pt x="36" y="178"/>
                </a:moveTo>
                <a:lnTo>
                  <a:pt x="36" y="178"/>
                </a:lnTo>
                <a:lnTo>
                  <a:pt x="36" y="178"/>
                </a:lnTo>
                <a:lnTo>
                  <a:pt x="36" y="178"/>
                </a:lnTo>
                <a:lnTo>
                  <a:pt x="40" y="174"/>
                </a:lnTo>
                <a:lnTo>
                  <a:pt x="40" y="174"/>
                </a:lnTo>
                <a:lnTo>
                  <a:pt x="40" y="172"/>
                </a:lnTo>
                <a:lnTo>
                  <a:pt x="40" y="172"/>
                </a:lnTo>
                <a:lnTo>
                  <a:pt x="40" y="164"/>
                </a:lnTo>
                <a:lnTo>
                  <a:pt x="40" y="164"/>
                </a:lnTo>
                <a:lnTo>
                  <a:pt x="40" y="164"/>
                </a:lnTo>
                <a:lnTo>
                  <a:pt x="42" y="164"/>
                </a:lnTo>
                <a:lnTo>
                  <a:pt x="42" y="164"/>
                </a:lnTo>
                <a:lnTo>
                  <a:pt x="42" y="174"/>
                </a:lnTo>
                <a:lnTo>
                  <a:pt x="42" y="174"/>
                </a:lnTo>
                <a:lnTo>
                  <a:pt x="42" y="188"/>
                </a:lnTo>
                <a:lnTo>
                  <a:pt x="42" y="188"/>
                </a:lnTo>
                <a:lnTo>
                  <a:pt x="42" y="192"/>
                </a:lnTo>
                <a:lnTo>
                  <a:pt x="42" y="192"/>
                </a:lnTo>
                <a:lnTo>
                  <a:pt x="40" y="190"/>
                </a:lnTo>
                <a:lnTo>
                  <a:pt x="40" y="190"/>
                </a:lnTo>
                <a:lnTo>
                  <a:pt x="38" y="184"/>
                </a:lnTo>
                <a:lnTo>
                  <a:pt x="38" y="184"/>
                </a:lnTo>
                <a:lnTo>
                  <a:pt x="36" y="180"/>
                </a:lnTo>
                <a:lnTo>
                  <a:pt x="36" y="180"/>
                </a:lnTo>
                <a:lnTo>
                  <a:pt x="36" y="178"/>
                </a:lnTo>
                <a:lnTo>
                  <a:pt x="36" y="178"/>
                </a:lnTo>
                <a:close/>
                <a:moveTo>
                  <a:pt x="52" y="224"/>
                </a:moveTo>
                <a:lnTo>
                  <a:pt x="52" y="224"/>
                </a:lnTo>
                <a:lnTo>
                  <a:pt x="44" y="230"/>
                </a:lnTo>
                <a:lnTo>
                  <a:pt x="44" y="230"/>
                </a:lnTo>
                <a:lnTo>
                  <a:pt x="36" y="240"/>
                </a:lnTo>
                <a:lnTo>
                  <a:pt x="36" y="238"/>
                </a:lnTo>
                <a:lnTo>
                  <a:pt x="36" y="238"/>
                </a:lnTo>
                <a:lnTo>
                  <a:pt x="36" y="236"/>
                </a:lnTo>
                <a:lnTo>
                  <a:pt x="40" y="230"/>
                </a:lnTo>
                <a:lnTo>
                  <a:pt x="40" y="230"/>
                </a:lnTo>
                <a:lnTo>
                  <a:pt x="44" y="226"/>
                </a:lnTo>
                <a:lnTo>
                  <a:pt x="50" y="222"/>
                </a:lnTo>
                <a:lnTo>
                  <a:pt x="50" y="222"/>
                </a:lnTo>
                <a:lnTo>
                  <a:pt x="56" y="220"/>
                </a:lnTo>
                <a:lnTo>
                  <a:pt x="58" y="222"/>
                </a:lnTo>
                <a:lnTo>
                  <a:pt x="58" y="222"/>
                </a:lnTo>
                <a:lnTo>
                  <a:pt x="52" y="224"/>
                </a:lnTo>
                <a:lnTo>
                  <a:pt x="52" y="224"/>
                </a:lnTo>
                <a:close/>
                <a:moveTo>
                  <a:pt x="76" y="528"/>
                </a:moveTo>
                <a:lnTo>
                  <a:pt x="76" y="528"/>
                </a:lnTo>
                <a:lnTo>
                  <a:pt x="76" y="530"/>
                </a:lnTo>
                <a:lnTo>
                  <a:pt x="76" y="530"/>
                </a:lnTo>
                <a:lnTo>
                  <a:pt x="76" y="530"/>
                </a:lnTo>
                <a:lnTo>
                  <a:pt x="76" y="528"/>
                </a:lnTo>
                <a:lnTo>
                  <a:pt x="76" y="528"/>
                </a:lnTo>
                <a:lnTo>
                  <a:pt x="76" y="528"/>
                </a:lnTo>
                <a:close/>
                <a:moveTo>
                  <a:pt x="82" y="244"/>
                </a:moveTo>
                <a:lnTo>
                  <a:pt x="82" y="244"/>
                </a:lnTo>
                <a:lnTo>
                  <a:pt x="78" y="242"/>
                </a:lnTo>
                <a:lnTo>
                  <a:pt x="78" y="242"/>
                </a:lnTo>
                <a:lnTo>
                  <a:pt x="78" y="240"/>
                </a:lnTo>
                <a:lnTo>
                  <a:pt x="74" y="236"/>
                </a:lnTo>
                <a:lnTo>
                  <a:pt x="74" y="236"/>
                </a:lnTo>
                <a:lnTo>
                  <a:pt x="70" y="232"/>
                </a:lnTo>
                <a:lnTo>
                  <a:pt x="66" y="228"/>
                </a:lnTo>
                <a:lnTo>
                  <a:pt x="66" y="228"/>
                </a:lnTo>
                <a:lnTo>
                  <a:pt x="64" y="222"/>
                </a:lnTo>
                <a:lnTo>
                  <a:pt x="64" y="216"/>
                </a:lnTo>
                <a:lnTo>
                  <a:pt x="64" y="216"/>
                </a:lnTo>
                <a:lnTo>
                  <a:pt x="62" y="194"/>
                </a:lnTo>
                <a:lnTo>
                  <a:pt x="62" y="194"/>
                </a:lnTo>
                <a:lnTo>
                  <a:pt x="64" y="182"/>
                </a:lnTo>
                <a:lnTo>
                  <a:pt x="66" y="168"/>
                </a:lnTo>
                <a:lnTo>
                  <a:pt x="66" y="168"/>
                </a:lnTo>
                <a:lnTo>
                  <a:pt x="68" y="156"/>
                </a:lnTo>
                <a:lnTo>
                  <a:pt x="68" y="142"/>
                </a:lnTo>
                <a:lnTo>
                  <a:pt x="68" y="142"/>
                </a:lnTo>
                <a:lnTo>
                  <a:pt x="68" y="134"/>
                </a:lnTo>
                <a:lnTo>
                  <a:pt x="70" y="126"/>
                </a:lnTo>
                <a:lnTo>
                  <a:pt x="74" y="114"/>
                </a:lnTo>
                <a:lnTo>
                  <a:pt x="74" y="114"/>
                </a:lnTo>
                <a:lnTo>
                  <a:pt x="76" y="100"/>
                </a:lnTo>
                <a:lnTo>
                  <a:pt x="80" y="88"/>
                </a:lnTo>
                <a:lnTo>
                  <a:pt x="80" y="88"/>
                </a:lnTo>
                <a:lnTo>
                  <a:pt x="84" y="78"/>
                </a:lnTo>
                <a:lnTo>
                  <a:pt x="84" y="74"/>
                </a:lnTo>
                <a:lnTo>
                  <a:pt x="84" y="74"/>
                </a:lnTo>
                <a:lnTo>
                  <a:pt x="84" y="70"/>
                </a:lnTo>
                <a:lnTo>
                  <a:pt x="84" y="70"/>
                </a:lnTo>
                <a:lnTo>
                  <a:pt x="86" y="68"/>
                </a:lnTo>
                <a:lnTo>
                  <a:pt x="86" y="68"/>
                </a:lnTo>
                <a:lnTo>
                  <a:pt x="86" y="68"/>
                </a:lnTo>
                <a:lnTo>
                  <a:pt x="88" y="70"/>
                </a:lnTo>
                <a:lnTo>
                  <a:pt x="88" y="70"/>
                </a:lnTo>
                <a:lnTo>
                  <a:pt x="88" y="76"/>
                </a:lnTo>
                <a:lnTo>
                  <a:pt x="88" y="76"/>
                </a:lnTo>
                <a:lnTo>
                  <a:pt x="92" y="80"/>
                </a:lnTo>
                <a:lnTo>
                  <a:pt x="92" y="80"/>
                </a:lnTo>
                <a:lnTo>
                  <a:pt x="100" y="86"/>
                </a:lnTo>
                <a:lnTo>
                  <a:pt x="100" y="86"/>
                </a:lnTo>
                <a:lnTo>
                  <a:pt x="100" y="88"/>
                </a:lnTo>
                <a:lnTo>
                  <a:pt x="100" y="88"/>
                </a:lnTo>
                <a:lnTo>
                  <a:pt x="98" y="86"/>
                </a:lnTo>
                <a:lnTo>
                  <a:pt x="98" y="86"/>
                </a:lnTo>
                <a:lnTo>
                  <a:pt x="96" y="92"/>
                </a:lnTo>
                <a:lnTo>
                  <a:pt x="92" y="100"/>
                </a:lnTo>
                <a:lnTo>
                  <a:pt x="92" y="100"/>
                </a:lnTo>
                <a:lnTo>
                  <a:pt x="88" y="106"/>
                </a:lnTo>
                <a:lnTo>
                  <a:pt x="88" y="106"/>
                </a:lnTo>
                <a:lnTo>
                  <a:pt x="88" y="104"/>
                </a:lnTo>
                <a:lnTo>
                  <a:pt x="88" y="104"/>
                </a:lnTo>
                <a:lnTo>
                  <a:pt x="86" y="90"/>
                </a:lnTo>
                <a:lnTo>
                  <a:pt x="86" y="90"/>
                </a:lnTo>
                <a:lnTo>
                  <a:pt x="84" y="80"/>
                </a:lnTo>
                <a:lnTo>
                  <a:pt x="84" y="76"/>
                </a:lnTo>
                <a:lnTo>
                  <a:pt x="84" y="76"/>
                </a:lnTo>
                <a:lnTo>
                  <a:pt x="84" y="74"/>
                </a:lnTo>
                <a:lnTo>
                  <a:pt x="84" y="74"/>
                </a:lnTo>
                <a:lnTo>
                  <a:pt x="84" y="82"/>
                </a:lnTo>
                <a:lnTo>
                  <a:pt x="84" y="82"/>
                </a:lnTo>
                <a:lnTo>
                  <a:pt x="84" y="88"/>
                </a:lnTo>
                <a:lnTo>
                  <a:pt x="86" y="98"/>
                </a:lnTo>
                <a:lnTo>
                  <a:pt x="86" y="98"/>
                </a:lnTo>
                <a:lnTo>
                  <a:pt x="88" y="106"/>
                </a:lnTo>
                <a:lnTo>
                  <a:pt x="88" y="106"/>
                </a:lnTo>
                <a:lnTo>
                  <a:pt x="92" y="100"/>
                </a:lnTo>
                <a:lnTo>
                  <a:pt x="92" y="100"/>
                </a:lnTo>
                <a:lnTo>
                  <a:pt x="94" y="94"/>
                </a:lnTo>
                <a:lnTo>
                  <a:pt x="94" y="94"/>
                </a:lnTo>
                <a:lnTo>
                  <a:pt x="94" y="92"/>
                </a:lnTo>
                <a:lnTo>
                  <a:pt x="94" y="92"/>
                </a:lnTo>
                <a:lnTo>
                  <a:pt x="96" y="92"/>
                </a:lnTo>
                <a:lnTo>
                  <a:pt x="96" y="92"/>
                </a:lnTo>
                <a:lnTo>
                  <a:pt x="96" y="88"/>
                </a:lnTo>
                <a:lnTo>
                  <a:pt x="96" y="88"/>
                </a:lnTo>
                <a:lnTo>
                  <a:pt x="98" y="88"/>
                </a:lnTo>
                <a:lnTo>
                  <a:pt x="100" y="88"/>
                </a:lnTo>
                <a:lnTo>
                  <a:pt x="100" y="88"/>
                </a:lnTo>
                <a:lnTo>
                  <a:pt x="96" y="90"/>
                </a:lnTo>
                <a:lnTo>
                  <a:pt x="96" y="92"/>
                </a:lnTo>
                <a:lnTo>
                  <a:pt x="96" y="92"/>
                </a:lnTo>
                <a:lnTo>
                  <a:pt x="94" y="94"/>
                </a:lnTo>
                <a:lnTo>
                  <a:pt x="94" y="94"/>
                </a:lnTo>
                <a:lnTo>
                  <a:pt x="96" y="96"/>
                </a:lnTo>
                <a:lnTo>
                  <a:pt x="96" y="96"/>
                </a:lnTo>
                <a:lnTo>
                  <a:pt x="98" y="96"/>
                </a:lnTo>
                <a:lnTo>
                  <a:pt x="98" y="98"/>
                </a:lnTo>
                <a:lnTo>
                  <a:pt x="98" y="98"/>
                </a:lnTo>
                <a:lnTo>
                  <a:pt x="96" y="104"/>
                </a:lnTo>
                <a:lnTo>
                  <a:pt x="96" y="104"/>
                </a:lnTo>
                <a:lnTo>
                  <a:pt x="94" y="112"/>
                </a:lnTo>
                <a:lnTo>
                  <a:pt x="90" y="128"/>
                </a:lnTo>
                <a:lnTo>
                  <a:pt x="90" y="128"/>
                </a:lnTo>
                <a:lnTo>
                  <a:pt x="86" y="152"/>
                </a:lnTo>
                <a:lnTo>
                  <a:pt x="84" y="180"/>
                </a:lnTo>
                <a:lnTo>
                  <a:pt x="84" y="180"/>
                </a:lnTo>
                <a:lnTo>
                  <a:pt x="82" y="228"/>
                </a:lnTo>
                <a:lnTo>
                  <a:pt x="94" y="244"/>
                </a:lnTo>
                <a:lnTo>
                  <a:pt x="94" y="244"/>
                </a:lnTo>
                <a:lnTo>
                  <a:pt x="82" y="244"/>
                </a:lnTo>
                <a:lnTo>
                  <a:pt x="82" y="244"/>
                </a:lnTo>
                <a:close/>
                <a:moveTo>
                  <a:pt x="130" y="450"/>
                </a:moveTo>
                <a:lnTo>
                  <a:pt x="130" y="450"/>
                </a:lnTo>
                <a:lnTo>
                  <a:pt x="126" y="458"/>
                </a:lnTo>
                <a:lnTo>
                  <a:pt x="126" y="458"/>
                </a:lnTo>
                <a:lnTo>
                  <a:pt x="124" y="462"/>
                </a:lnTo>
                <a:lnTo>
                  <a:pt x="124" y="462"/>
                </a:lnTo>
                <a:lnTo>
                  <a:pt x="124" y="464"/>
                </a:lnTo>
                <a:lnTo>
                  <a:pt x="124" y="464"/>
                </a:lnTo>
                <a:lnTo>
                  <a:pt x="124" y="466"/>
                </a:lnTo>
                <a:lnTo>
                  <a:pt x="124" y="466"/>
                </a:lnTo>
                <a:lnTo>
                  <a:pt x="122" y="474"/>
                </a:lnTo>
                <a:lnTo>
                  <a:pt x="122" y="474"/>
                </a:lnTo>
                <a:lnTo>
                  <a:pt x="120" y="488"/>
                </a:lnTo>
                <a:lnTo>
                  <a:pt x="120" y="488"/>
                </a:lnTo>
                <a:lnTo>
                  <a:pt x="120" y="494"/>
                </a:lnTo>
                <a:lnTo>
                  <a:pt x="120" y="494"/>
                </a:lnTo>
                <a:lnTo>
                  <a:pt x="120" y="494"/>
                </a:lnTo>
                <a:lnTo>
                  <a:pt x="118" y="492"/>
                </a:lnTo>
                <a:lnTo>
                  <a:pt x="118" y="492"/>
                </a:lnTo>
                <a:lnTo>
                  <a:pt x="114" y="482"/>
                </a:lnTo>
                <a:lnTo>
                  <a:pt x="114" y="482"/>
                </a:lnTo>
                <a:lnTo>
                  <a:pt x="112" y="476"/>
                </a:lnTo>
                <a:lnTo>
                  <a:pt x="112" y="476"/>
                </a:lnTo>
                <a:lnTo>
                  <a:pt x="112" y="472"/>
                </a:lnTo>
                <a:lnTo>
                  <a:pt x="112" y="472"/>
                </a:lnTo>
                <a:lnTo>
                  <a:pt x="112" y="458"/>
                </a:lnTo>
                <a:lnTo>
                  <a:pt x="112" y="458"/>
                </a:lnTo>
                <a:lnTo>
                  <a:pt x="114" y="446"/>
                </a:lnTo>
                <a:lnTo>
                  <a:pt x="114" y="446"/>
                </a:lnTo>
                <a:lnTo>
                  <a:pt x="114" y="440"/>
                </a:lnTo>
                <a:lnTo>
                  <a:pt x="114" y="440"/>
                </a:lnTo>
                <a:lnTo>
                  <a:pt x="114" y="434"/>
                </a:lnTo>
                <a:lnTo>
                  <a:pt x="114" y="434"/>
                </a:lnTo>
                <a:lnTo>
                  <a:pt x="114" y="430"/>
                </a:lnTo>
                <a:lnTo>
                  <a:pt x="114" y="430"/>
                </a:lnTo>
                <a:lnTo>
                  <a:pt x="114" y="424"/>
                </a:lnTo>
                <a:lnTo>
                  <a:pt x="114" y="424"/>
                </a:lnTo>
                <a:lnTo>
                  <a:pt x="114" y="414"/>
                </a:lnTo>
                <a:lnTo>
                  <a:pt x="114" y="414"/>
                </a:lnTo>
                <a:lnTo>
                  <a:pt x="116" y="408"/>
                </a:lnTo>
                <a:lnTo>
                  <a:pt x="116" y="408"/>
                </a:lnTo>
                <a:lnTo>
                  <a:pt x="116" y="400"/>
                </a:lnTo>
                <a:lnTo>
                  <a:pt x="116" y="400"/>
                </a:lnTo>
                <a:lnTo>
                  <a:pt x="114" y="386"/>
                </a:lnTo>
                <a:lnTo>
                  <a:pt x="114" y="386"/>
                </a:lnTo>
                <a:lnTo>
                  <a:pt x="114" y="382"/>
                </a:lnTo>
                <a:lnTo>
                  <a:pt x="114" y="382"/>
                </a:lnTo>
                <a:lnTo>
                  <a:pt x="116" y="382"/>
                </a:lnTo>
                <a:lnTo>
                  <a:pt x="116" y="382"/>
                </a:lnTo>
                <a:lnTo>
                  <a:pt x="116" y="382"/>
                </a:lnTo>
                <a:lnTo>
                  <a:pt x="116" y="388"/>
                </a:lnTo>
                <a:lnTo>
                  <a:pt x="116" y="388"/>
                </a:lnTo>
                <a:lnTo>
                  <a:pt x="118" y="396"/>
                </a:lnTo>
                <a:lnTo>
                  <a:pt x="118" y="396"/>
                </a:lnTo>
                <a:lnTo>
                  <a:pt x="118" y="398"/>
                </a:lnTo>
                <a:lnTo>
                  <a:pt x="118" y="398"/>
                </a:lnTo>
                <a:lnTo>
                  <a:pt x="118" y="402"/>
                </a:lnTo>
                <a:lnTo>
                  <a:pt x="118" y="402"/>
                </a:lnTo>
                <a:lnTo>
                  <a:pt x="120" y="408"/>
                </a:lnTo>
                <a:lnTo>
                  <a:pt x="120" y="408"/>
                </a:lnTo>
                <a:lnTo>
                  <a:pt x="124" y="416"/>
                </a:lnTo>
                <a:lnTo>
                  <a:pt x="124" y="416"/>
                </a:lnTo>
                <a:lnTo>
                  <a:pt x="126" y="424"/>
                </a:lnTo>
                <a:lnTo>
                  <a:pt x="126" y="424"/>
                </a:lnTo>
                <a:lnTo>
                  <a:pt x="128" y="428"/>
                </a:lnTo>
                <a:lnTo>
                  <a:pt x="128" y="428"/>
                </a:lnTo>
                <a:lnTo>
                  <a:pt x="128" y="432"/>
                </a:lnTo>
                <a:lnTo>
                  <a:pt x="128" y="432"/>
                </a:lnTo>
                <a:lnTo>
                  <a:pt x="128" y="438"/>
                </a:lnTo>
                <a:lnTo>
                  <a:pt x="128" y="438"/>
                </a:lnTo>
                <a:lnTo>
                  <a:pt x="130" y="442"/>
                </a:lnTo>
                <a:lnTo>
                  <a:pt x="130" y="442"/>
                </a:lnTo>
                <a:lnTo>
                  <a:pt x="130" y="444"/>
                </a:lnTo>
                <a:lnTo>
                  <a:pt x="130" y="444"/>
                </a:lnTo>
                <a:lnTo>
                  <a:pt x="130" y="448"/>
                </a:lnTo>
                <a:lnTo>
                  <a:pt x="130" y="448"/>
                </a:lnTo>
                <a:lnTo>
                  <a:pt x="130" y="450"/>
                </a:lnTo>
                <a:lnTo>
                  <a:pt x="130" y="450"/>
                </a:lnTo>
                <a:close/>
                <a:moveTo>
                  <a:pt x="150" y="216"/>
                </a:moveTo>
                <a:lnTo>
                  <a:pt x="150" y="216"/>
                </a:lnTo>
                <a:lnTo>
                  <a:pt x="146" y="218"/>
                </a:lnTo>
                <a:lnTo>
                  <a:pt x="142" y="218"/>
                </a:lnTo>
                <a:lnTo>
                  <a:pt x="142" y="218"/>
                </a:lnTo>
                <a:lnTo>
                  <a:pt x="134" y="222"/>
                </a:lnTo>
                <a:lnTo>
                  <a:pt x="134" y="222"/>
                </a:lnTo>
                <a:lnTo>
                  <a:pt x="126" y="226"/>
                </a:lnTo>
                <a:lnTo>
                  <a:pt x="126" y="226"/>
                </a:lnTo>
                <a:lnTo>
                  <a:pt x="118" y="232"/>
                </a:lnTo>
                <a:lnTo>
                  <a:pt x="118" y="232"/>
                </a:lnTo>
                <a:lnTo>
                  <a:pt x="114" y="234"/>
                </a:lnTo>
                <a:lnTo>
                  <a:pt x="114" y="236"/>
                </a:lnTo>
                <a:lnTo>
                  <a:pt x="114" y="236"/>
                </a:lnTo>
                <a:lnTo>
                  <a:pt x="116" y="238"/>
                </a:lnTo>
                <a:lnTo>
                  <a:pt x="116" y="238"/>
                </a:lnTo>
                <a:lnTo>
                  <a:pt x="116" y="238"/>
                </a:lnTo>
                <a:lnTo>
                  <a:pt x="110" y="240"/>
                </a:lnTo>
                <a:lnTo>
                  <a:pt x="110" y="240"/>
                </a:lnTo>
                <a:lnTo>
                  <a:pt x="96" y="242"/>
                </a:lnTo>
                <a:lnTo>
                  <a:pt x="96" y="242"/>
                </a:lnTo>
                <a:lnTo>
                  <a:pt x="106" y="234"/>
                </a:lnTo>
                <a:lnTo>
                  <a:pt x="106" y="234"/>
                </a:lnTo>
                <a:lnTo>
                  <a:pt x="112" y="228"/>
                </a:lnTo>
                <a:lnTo>
                  <a:pt x="112" y="228"/>
                </a:lnTo>
                <a:lnTo>
                  <a:pt x="112" y="198"/>
                </a:lnTo>
                <a:lnTo>
                  <a:pt x="112" y="198"/>
                </a:lnTo>
                <a:lnTo>
                  <a:pt x="114" y="152"/>
                </a:lnTo>
                <a:lnTo>
                  <a:pt x="114" y="152"/>
                </a:lnTo>
                <a:lnTo>
                  <a:pt x="112" y="122"/>
                </a:lnTo>
                <a:lnTo>
                  <a:pt x="112" y="122"/>
                </a:lnTo>
                <a:lnTo>
                  <a:pt x="110" y="106"/>
                </a:lnTo>
                <a:lnTo>
                  <a:pt x="106" y="98"/>
                </a:lnTo>
                <a:lnTo>
                  <a:pt x="110" y="94"/>
                </a:lnTo>
                <a:lnTo>
                  <a:pt x="110" y="94"/>
                </a:lnTo>
                <a:lnTo>
                  <a:pt x="118" y="104"/>
                </a:lnTo>
                <a:lnTo>
                  <a:pt x="118" y="104"/>
                </a:lnTo>
                <a:lnTo>
                  <a:pt x="120" y="102"/>
                </a:lnTo>
                <a:lnTo>
                  <a:pt x="120" y="102"/>
                </a:lnTo>
                <a:lnTo>
                  <a:pt x="126" y="90"/>
                </a:lnTo>
                <a:lnTo>
                  <a:pt x="126" y="90"/>
                </a:lnTo>
                <a:lnTo>
                  <a:pt x="126" y="88"/>
                </a:lnTo>
                <a:lnTo>
                  <a:pt x="126" y="88"/>
                </a:lnTo>
                <a:lnTo>
                  <a:pt x="122" y="98"/>
                </a:lnTo>
                <a:lnTo>
                  <a:pt x="122" y="98"/>
                </a:lnTo>
                <a:lnTo>
                  <a:pt x="118" y="104"/>
                </a:lnTo>
                <a:lnTo>
                  <a:pt x="118" y="104"/>
                </a:lnTo>
                <a:lnTo>
                  <a:pt x="116" y="100"/>
                </a:lnTo>
                <a:lnTo>
                  <a:pt x="116" y="100"/>
                </a:lnTo>
                <a:lnTo>
                  <a:pt x="106" y="88"/>
                </a:lnTo>
                <a:lnTo>
                  <a:pt x="106" y="88"/>
                </a:lnTo>
                <a:lnTo>
                  <a:pt x="104" y="86"/>
                </a:lnTo>
                <a:lnTo>
                  <a:pt x="104" y="86"/>
                </a:lnTo>
                <a:lnTo>
                  <a:pt x="110" y="82"/>
                </a:lnTo>
                <a:lnTo>
                  <a:pt x="110" y="82"/>
                </a:lnTo>
                <a:lnTo>
                  <a:pt x="114" y="80"/>
                </a:lnTo>
                <a:lnTo>
                  <a:pt x="114" y="80"/>
                </a:lnTo>
                <a:lnTo>
                  <a:pt x="118" y="78"/>
                </a:lnTo>
                <a:lnTo>
                  <a:pt x="120" y="76"/>
                </a:lnTo>
                <a:lnTo>
                  <a:pt x="120" y="76"/>
                </a:lnTo>
                <a:lnTo>
                  <a:pt x="126" y="70"/>
                </a:lnTo>
                <a:lnTo>
                  <a:pt x="126" y="70"/>
                </a:lnTo>
                <a:lnTo>
                  <a:pt x="126" y="82"/>
                </a:lnTo>
                <a:lnTo>
                  <a:pt x="126" y="82"/>
                </a:lnTo>
                <a:lnTo>
                  <a:pt x="126" y="100"/>
                </a:lnTo>
                <a:lnTo>
                  <a:pt x="126" y="100"/>
                </a:lnTo>
                <a:lnTo>
                  <a:pt x="124" y="128"/>
                </a:lnTo>
                <a:lnTo>
                  <a:pt x="124" y="128"/>
                </a:lnTo>
                <a:lnTo>
                  <a:pt x="124" y="146"/>
                </a:lnTo>
                <a:lnTo>
                  <a:pt x="126" y="160"/>
                </a:lnTo>
                <a:lnTo>
                  <a:pt x="126" y="160"/>
                </a:lnTo>
                <a:lnTo>
                  <a:pt x="130" y="172"/>
                </a:lnTo>
                <a:lnTo>
                  <a:pt x="136" y="184"/>
                </a:lnTo>
                <a:lnTo>
                  <a:pt x="136" y="184"/>
                </a:lnTo>
                <a:lnTo>
                  <a:pt x="140" y="188"/>
                </a:lnTo>
                <a:lnTo>
                  <a:pt x="142" y="192"/>
                </a:lnTo>
                <a:lnTo>
                  <a:pt x="142" y="192"/>
                </a:lnTo>
                <a:lnTo>
                  <a:pt x="152" y="202"/>
                </a:lnTo>
                <a:lnTo>
                  <a:pt x="152" y="202"/>
                </a:lnTo>
                <a:lnTo>
                  <a:pt x="150" y="204"/>
                </a:lnTo>
                <a:lnTo>
                  <a:pt x="152" y="206"/>
                </a:lnTo>
                <a:lnTo>
                  <a:pt x="152" y="206"/>
                </a:lnTo>
                <a:lnTo>
                  <a:pt x="156" y="208"/>
                </a:lnTo>
                <a:lnTo>
                  <a:pt x="156" y="208"/>
                </a:lnTo>
                <a:lnTo>
                  <a:pt x="156" y="212"/>
                </a:lnTo>
                <a:lnTo>
                  <a:pt x="156" y="212"/>
                </a:lnTo>
                <a:lnTo>
                  <a:pt x="150" y="216"/>
                </a:lnTo>
                <a:lnTo>
                  <a:pt x="150" y="216"/>
                </a:lnTo>
                <a:close/>
                <a:moveTo>
                  <a:pt x="174" y="232"/>
                </a:moveTo>
                <a:lnTo>
                  <a:pt x="174" y="232"/>
                </a:lnTo>
                <a:lnTo>
                  <a:pt x="174" y="232"/>
                </a:lnTo>
                <a:lnTo>
                  <a:pt x="174" y="232"/>
                </a:lnTo>
                <a:lnTo>
                  <a:pt x="172" y="232"/>
                </a:lnTo>
                <a:lnTo>
                  <a:pt x="172" y="232"/>
                </a:lnTo>
                <a:lnTo>
                  <a:pt x="172" y="232"/>
                </a:lnTo>
                <a:lnTo>
                  <a:pt x="172" y="232"/>
                </a:lnTo>
                <a:lnTo>
                  <a:pt x="172" y="232"/>
                </a:lnTo>
                <a:lnTo>
                  <a:pt x="166" y="224"/>
                </a:lnTo>
                <a:lnTo>
                  <a:pt x="166" y="224"/>
                </a:lnTo>
                <a:lnTo>
                  <a:pt x="158" y="214"/>
                </a:lnTo>
                <a:lnTo>
                  <a:pt x="158" y="214"/>
                </a:lnTo>
                <a:lnTo>
                  <a:pt x="158" y="212"/>
                </a:lnTo>
                <a:lnTo>
                  <a:pt x="158" y="212"/>
                </a:lnTo>
                <a:lnTo>
                  <a:pt x="170" y="222"/>
                </a:lnTo>
                <a:lnTo>
                  <a:pt x="170" y="222"/>
                </a:lnTo>
                <a:lnTo>
                  <a:pt x="176" y="232"/>
                </a:lnTo>
                <a:lnTo>
                  <a:pt x="176" y="232"/>
                </a:lnTo>
                <a:lnTo>
                  <a:pt x="174" y="232"/>
                </a:lnTo>
                <a:lnTo>
                  <a:pt x="174" y="232"/>
                </a:lnTo>
                <a:close/>
                <a:moveTo>
                  <a:pt x="192" y="172"/>
                </a:moveTo>
                <a:lnTo>
                  <a:pt x="192" y="172"/>
                </a:lnTo>
                <a:lnTo>
                  <a:pt x="190" y="178"/>
                </a:lnTo>
                <a:lnTo>
                  <a:pt x="190" y="178"/>
                </a:lnTo>
                <a:lnTo>
                  <a:pt x="188" y="182"/>
                </a:lnTo>
                <a:lnTo>
                  <a:pt x="188" y="182"/>
                </a:lnTo>
                <a:lnTo>
                  <a:pt x="188" y="184"/>
                </a:lnTo>
                <a:lnTo>
                  <a:pt x="188" y="184"/>
                </a:lnTo>
                <a:lnTo>
                  <a:pt x="186" y="186"/>
                </a:lnTo>
                <a:lnTo>
                  <a:pt x="186" y="184"/>
                </a:lnTo>
                <a:lnTo>
                  <a:pt x="186" y="184"/>
                </a:lnTo>
                <a:lnTo>
                  <a:pt x="186" y="180"/>
                </a:lnTo>
                <a:lnTo>
                  <a:pt x="186" y="180"/>
                </a:lnTo>
                <a:lnTo>
                  <a:pt x="186" y="174"/>
                </a:lnTo>
                <a:lnTo>
                  <a:pt x="186" y="174"/>
                </a:lnTo>
                <a:lnTo>
                  <a:pt x="186" y="168"/>
                </a:lnTo>
                <a:lnTo>
                  <a:pt x="186" y="168"/>
                </a:lnTo>
                <a:lnTo>
                  <a:pt x="186" y="164"/>
                </a:lnTo>
                <a:lnTo>
                  <a:pt x="186" y="164"/>
                </a:lnTo>
                <a:lnTo>
                  <a:pt x="188" y="162"/>
                </a:lnTo>
                <a:lnTo>
                  <a:pt x="188" y="162"/>
                </a:lnTo>
                <a:lnTo>
                  <a:pt x="190" y="164"/>
                </a:lnTo>
                <a:lnTo>
                  <a:pt x="190" y="164"/>
                </a:lnTo>
                <a:lnTo>
                  <a:pt x="194" y="168"/>
                </a:lnTo>
                <a:lnTo>
                  <a:pt x="194" y="168"/>
                </a:lnTo>
                <a:lnTo>
                  <a:pt x="194" y="170"/>
                </a:lnTo>
                <a:lnTo>
                  <a:pt x="194" y="170"/>
                </a:lnTo>
                <a:lnTo>
                  <a:pt x="192" y="172"/>
                </a:lnTo>
                <a:lnTo>
                  <a:pt x="192" y="172"/>
                </a:lnTo>
                <a:close/>
              </a:path>
            </a:pathLst>
          </a:custGeom>
          <a:solidFill>
            <a:srgbClr val="000000"/>
          </a:solidFill>
          <a:ln w="9525">
            <a:noFill/>
            <a:round/>
            <a:headEnd/>
            <a:tailEnd/>
          </a:ln>
          <a:effectLst>
            <a:reflection blurRad="6350" stA="52000" endA="300" endPos="35000" dir="5400000" sy="-100000" algn="bl" rotWithShape="0"/>
          </a:effectLst>
        </p:spPr>
        <p:txBody>
          <a:bodyPr/>
          <a:lstStyle/>
          <a:p>
            <a:pPr fontAlgn="auto">
              <a:spcBef>
                <a:spcPts val="0"/>
              </a:spcBef>
              <a:spcAft>
                <a:spcPts val="0"/>
              </a:spcAft>
              <a:defRPr/>
            </a:pPr>
            <a:endParaRPr lang="en-US">
              <a:solidFill>
                <a:prstClr val="black"/>
              </a:solidFill>
              <a:latin typeface="Calibri"/>
              <a:ea typeface="+mn-ea"/>
            </a:endParaRPr>
          </a:p>
        </p:txBody>
      </p:sp>
      <p:sp>
        <p:nvSpPr>
          <p:cNvPr id="13" name="Hộp_Văn_Bản 12"/>
          <p:cNvSpPr txBox="1"/>
          <p:nvPr/>
        </p:nvSpPr>
        <p:spPr>
          <a:xfrm>
            <a:off x="3862705" y="287070"/>
            <a:ext cx="1374094" cy="523220"/>
          </a:xfrm>
          <a:prstGeom prst="rect">
            <a:avLst/>
          </a:prstGeom>
          <a:noFill/>
        </p:spPr>
        <p:txBody>
          <a:bodyPr wrap="none">
            <a:spAutoFit/>
          </a:bodyPr>
          <a:lstStyle/>
          <a:p>
            <a:pPr lvl="0"/>
            <a:r>
              <a:rPr lang="en-US" sz="2800" b="1" i="1" dirty="0">
                <a:latin typeface="Times New Roman" panose="02020603050405020304" pitchFamily="18" charset="0"/>
                <a:cs typeface="Times New Roman" panose="02020603050405020304" pitchFamily="18" charset="0"/>
              </a:rPr>
              <a:t>So </a:t>
            </a:r>
            <a:r>
              <a:rPr lang="en-US" sz="2800" b="1" i="1" dirty="0" err="1">
                <a:latin typeface="Times New Roman" panose="02020603050405020304" pitchFamily="18" charset="0"/>
                <a:cs typeface="Times New Roman" panose="02020603050405020304" pitchFamily="18" charset="0"/>
              </a:rPr>
              <a:t>sánh</a:t>
            </a:r>
            <a:endParaRPr lang="en-US" sz="28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Nhóm 18"/>
          <p:cNvGrpSpPr>
            <a:grpSpLocks/>
          </p:cNvGrpSpPr>
          <p:nvPr/>
        </p:nvGrpSpPr>
        <p:grpSpPr bwMode="auto">
          <a:xfrm>
            <a:off x="1908175" y="260350"/>
            <a:ext cx="5483225" cy="5483225"/>
            <a:chOff x="838200" y="-76200"/>
            <a:chExt cx="7620000" cy="7619773"/>
          </a:xfrm>
        </p:grpSpPr>
        <p:grpSp>
          <p:nvGrpSpPr>
            <p:cNvPr id="4" name="Group 40"/>
            <p:cNvGrpSpPr/>
            <p:nvPr/>
          </p:nvGrpSpPr>
          <p:grpSpPr>
            <a:xfrm>
              <a:off x="838200" y="-76200"/>
              <a:ext cx="7620000" cy="7619773"/>
              <a:chOff x="762000" y="-380773"/>
              <a:chExt cx="7620000" cy="7619773"/>
            </a:xfrm>
            <a:solidFill>
              <a:sysClr val="windowText" lastClr="000000"/>
            </a:solidFill>
            <a:scene3d>
              <a:camera prst="isometricTopUp">
                <a:rot lat="19632132" lon="19192752" rev="3436056"/>
              </a:camera>
              <a:lightRig rig="threePt" dir="t"/>
            </a:scene3d>
          </p:grpSpPr>
          <p:sp>
            <p:nvSpPr>
              <p:cNvPr id="5" name="Oval 20"/>
              <p:cNvSpPr/>
              <p:nvPr/>
            </p:nvSpPr>
            <p:spPr>
              <a:xfrm>
                <a:off x="931210" y="3842645"/>
                <a:ext cx="3176387" cy="3052804"/>
              </a:xfrm>
              <a:custGeom>
                <a:avLst/>
                <a:gdLst/>
                <a:ahLst/>
                <a:cxnLst/>
                <a:rect l="l" t="t" r="r" b="b"/>
                <a:pathLst>
                  <a:path w="3176387" h="3052804">
                    <a:moveTo>
                      <a:pt x="2657239" y="0"/>
                    </a:moveTo>
                    <a:cubicBezTo>
                      <a:pt x="2757877" y="239217"/>
                      <a:pt x="2943287" y="433982"/>
                      <a:pt x="3176387" y="545640"/>
                    </a:cubicBezTo>
                    <a:lnTo>
                      <a:pt x="2060125" y="3052804"/>
                    </a:lnTo>
                    <a:cubicBezTo>
                      <a:pt x="1079224" y="2606012"/>
                      <a:pt x="321792" y="1754610"/>
                      <a:pt x="0" y="712005"/>
                    </a:cubicBezTo>
                    <a:close/>
                  </a:path>
                </a:pathLst>
              </a:custGeom>
              <a:gradFill flip="none" rotWithShape="1">
                <a:gsLst>
                  <a:gs pos="0">
                    <a:srgbClr val="008206"/>
                  </a:gs>
                  <a:gs pos="100000">
                    <a:srgbClr val="99D927"/>
                  </a:gs>
                </a:gsLst>
                <a:lin ang="18600000" scaled="0"/>
                <a:tileRect/>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6" name="Oval 20"/>
              <p:cNvSpPr/>
              <p:nvPr/>
            </p:nvSpPr>
            <p:spPr>
              <a:xfrm>
                <a:off x="762000" y="1309401"/>
                <a:ext cx="2869214" cy="3094185"/>
              </a:xfrm>
              <a:custGeom>
                <a:avLst/>
                <a:gdLst/>
                <a:ahLst/>
                <a:cxnLst/>
                <a:rect l="l" t="t" r="r" b="b"/>
                <a:pathLst>
                  <a:path w="2869214" h="3094185">
                    <a:moveTo>
                      <a:pt x="643888" y="0"/>
                    </a:moveTo>
                    <a:lnTo>
                      <a:pt x="2869214" y="1616794"/>
                    </a:lnTo>
                    <a:cubicBezTo>
                      <a:pt x="2788709" y="1766498"/>
                      <a:pt x="2743200" y="1937735"/>
                      <a:pt x="2743200" y="2119600"/>
                    </a:cubicBezTo>
                    <a:cubicBezTo>
                      <a:pt x="2743200" y="2210907"/>
                      <a:pt x="2754671" y="2299534"/>
                      <a:pt x="2777524" y="2383795"/>
                    </a:cubicBezTo>
                    <a:lnTo>
                      <a:pt x="126312" y="3094185"/>
                    </a:lnTo>
                    <a:cubicBezTo>
                      <a:pt x="43729" y="2783200"/>
                      <a:pt x="0" y="2456507"/>
                      <a:pt x="0" y="2119600"/>
                    </a:cubicBezTo>
                    <a:cubicBezTo>
                      <a:pt x="0" y="1335038"/>
                      <a:pt x="237140" y="605863"/>
                      <a:pt x="643888" y="0"/>
                    </a:cubicBezTo>
                    <a:close/>
                  </a:path>
                </a:pathLst>
              </a:custGeom>
              <a:gradFill>
                <a:gsLst>
                  <a:gs pos="0">
                    <a:srgbClr val="00297A"/>
                  </a:gs>
                  <a:gs pos="100000">
                    <a:srgbClr val="0070C0"/>
                  </a:gs>
                </a:gsLst>
                <a:lin ang="16200000" scaled="1"/>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7" name="Oval 20"/>
              <p:cNvSpPr/>
              <p:nvPr/>
            </p:nvSpPr>
            <p:spPr>
              <a:xfrm>
                <a:off x="3132771" y="4388724"/>
                <a:ext cx="3148562" cy="2850276"/>
              </a:xfrm>
              <a:custGeom>
                <a:avLst/>
                <a:gdLst/>
                <a:ahLst/>
                <a:cxnLst/>
                <a:rect l="l" t="t" r="r" b="b"/>
                <a:pathLst>
                  <a:path w="3148562" h="2850276">
                    <a:moveTo>
                      <a:pt x="1902722" y="0"/>
                    </a:moveTo>
                    <a:lnTo>
                      <a:pt x="3148562" y="2445099"/>
                    </a:lnTo>
                    <a:cubicBezTo>
                      <a:pt x="2634844" y="2704651"/>
                      <a:pt x="2054043" y="2850276"/>
                      <a:pt x="1439229" y="2850276"/>
                    </a:cubicBezTo>
                    <a:cubicBezTo>
                      <a:pt x="929847" y="2850276"/>
                      <a:pt x="443813" y="2750314"/>
                      <a:pt x="0" y="2568135"/>
                    </a:cubicBezTo>
                    <a:lnTo>
                      <a:pt x="1117776" y="57571"/>
                    </a:lnTo>
                    <a:cubicBezTo>
                      <a:pt x="1219171" y="89802"/>
                      <a:pt x="1327183" y="107076"/>
                      <a:pt x="1439229" y="107076"/>
                    </a:cubicBezTo>
                    <a:cubicBezTo>
                      <a:pt x="1605544" y="107076"/>
                      <a:pt x="1762969" y="69018"/>
                      <a:pt x="1902722" y="0"/>
                    </a:cubicBezTo>
                    <a:close/>
                  </a:path>
                </a:pathLst>
              </a:custGeom>
              <a:gradFill>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8" name="Oval 20"/>
              <p:cNvSpPr/>
              <p:nvPr/>
            </p:nvSpPr>
            <p:spPr>
              <a:xfrm>
                <a:off x="5160081" y="3661641"/>
                <a:ext cx="3136375" cy="3106096"/>
              </a:xfrm>
              <a:custGeom>
                <a:avLst/>
                <a:gdLst/>
                <a:ahLst/>
                <a:cxnLst/>
                <a:rect l="l" t="t" r="r" b="b"/>
                <a:pathLst>
                  <a:path w="3136375" h="3106096">
                    <a:moveTo>
                      <a:pt x="452510" y="0"/>
                    </a:moveTo>
                    <a:lnTo>
                      <a:pt x="3136375" y="570473"/>
                    </a:lnTo>
                    <a:cubicBezTo>
                      <a:pt x="2902565" y="1663466"/>
                      <a:pt x="2199334" y="2582325"/>
                      <a:pt x="1247848" y="3106096"/>
                    </a:cubicBezTo>
                    <a:lnTo>
                      <a:pt x="0" y="657056"/>
                    </a:lnTo>
                    <a:cubicBezTo>
                      <a:pt x="226554" y="507518"/>
                      <a:pt x="392378" y="273613"/>
                      <a:pt x="452510" y="0"/>
                    </a:cubicBezTo>
                    <a:close/>
                  </a:path>
                </a:pathLst>
              </a:custGeom>
              <a:gradFill>
                <a:gsLst>
                  <a:gs pos="0">
                    <a:srgbClr val="E94343"/>
                  </a:gs>
                  <a:gs pos="100000">
                    <a:srgbClr val="C00000"/>
                  </a:gs>
                </a:gsLst>
                <a:path path="circle">
                  <a:fillToRect l="50000" t="50000" r="50000" b="50000"/>
                </a:path>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9" name="Oval 20"/>
              <p:cNvSpPr/>
              <p:nvPr/>
            </p:nvSpPr>
            <p:spPr>
              <a:xfrm>
                <a:off x="5395832" y="1025515"/>
                <a:ext cx="2986168" cy="3054948"/>
              </a:xfrm>
              <a:custGeom>
                <a:avLst/>
                <a:gdLst/>
                <a:ahLst/>
                <a:cxnLst/>
                <a:rect l="l" t="t" r="r" b="b"/>
                <a:pathLst>
                  <a:path w="2986168" h="3054948">
                    <a:moveTo>
                      <a:pt x="2131127" y="0"/>
                    </a:moveTo>
                    <a:cubicBezTo>
                      <a:pt x="2666007" y="655042"/>
                      <a:pt x="2986168" y="1491875"/>
                      <a:pt x="2986168" y="2403485"/>
                    </a:cubicBezTo>
                    <a:cubicBezTo>
                      <a:pt x="2986168" y="2625658"/>
                      <a:pt x="2967152" y="2843388"/>
                      <a:pt x="2929547" y="3054948"/>
                    </a:cubicBezTo>
                    <a:lnTo>
                      <a:pt x="238951" y="2483044"/>
                    </a:lnTo>
                    <a:cubicBezTo>
                      <a:pt x="241981" y="2456831"/>
                      <a:pt x="242968" y="2430273"/>
                      <a:pt x="242968" y="2403485"/>
                    </a:cubicBezTo>
                    <a:cubicBezTo>
                      <a:pt x="242968" y="2146102"/>
                      <a:pt x="151819" y="1910007"/>
                      <a:pt x="0" y="1725753"/>
                    </a:cubicBezTo>
                    <a:close/>
                  </a:path>
                </a:pathLst>
              </a:custGeom>
              <a:gradFill>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10" name="Oval 20"/>
              <p:cNvSpPr/>
              <p:nvPr/>
            </p:nvSpPr>
            <p:spPr>
              <a:xfrm>
                <a:off x="4580930" y="-380773"/>
                <a:ext cx="2856349" cy="3033241"/>
              </a:xfrm>
              <a:custGeom>
                <a:avLst/>
                <a:gdLst/>
                <a:ahLst/>
                <a:cxnLst/>
                <a:rect l="l" t="t" r="r" b="b"/>
                <a:pathLst>
                  <a:path w="2856349" h="3033241">
                    <a:moveTo>
                      <a:pt x="0" y="0"/>
                    </a:moveTo>
                    <a:cubicBezTo>
                      <a:pt x="1140104" y="2400"/>
                      <a:pt x="2162576" y="505781"/>
                      <a:pt x="2856349" y="1304066"/>
                    </a:cubicBezTo>
                    <a:lnTo>
                      <a:pt x="720996" y="3033241"/>
                    </a:lnTo>
                    <a:cubicBezTo>
                      <a:pt x="532840" y="2854846"/>
                      <a:pt x="279204" y="2745301"/>
                      <a:pt x="0" y="2743425"/>
                    </a:cubicBezTo>
                    <a:close/>
                  </a:path>
                </a:pathLst>
              </a:custGeom>
              <a:gradFill>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dirty="0">
                  <a:solidFill>
                    <a:prstClr val="white"/>
                  </a:solidFill>
                  <a:latin typeface="Times New Roman" pitchFamily="18" charset="0"/>
                  <a:ea typeface="+mn-ea"/>
                  <a:cs typeface="Times New Roman" pitchFamily="18" charset="0"/>
                </a:endParaRPr>
              </a:p>
            </p:txBody>
          </p:sp>
          <p:sp>
            <p:nvSpPr>
              <p:cNvPr id="11" name="Oval 20"/>
              <p:cNvSpPr/>
              <p:nvPr/>
            </p:nvSpPr>
            <p:spPr>
              <a:xfrm>
                <a:off x="1497827" y="-367450"/>
                <a:ext cx="2908900" cy="3163194"/>
              </a:xfrm>
              <a:custGeom>
                <a:avLst/>
                <a:gdLst/>
                <a:ahLst/>
                <a:cxnLst/>
                <a:rect l="l" t="t" r="r" b="b"/>
                <a:pathLst>
                  <a:path w="2908900" h="3163194">
                    <a:moveTo>
                      <a:pt x="2765107" y="0"/>
                    </a:moveTo>
                    <a:lnTo>
                      <a:pt x="2908900" y="2743735"/>
                    </a:lnTo>
                    <a:cubicBezTo>
                      <a:pt x="2625592" y="2786495"/>
                      <a:pt x="2379340" y="2941906"/>
                      <a:pt x="2217083" y="3163194"/>
                    </a:cubicBezTo>
                    <a:lnTo>
                      <a:pt x="0" y="1552389"/>
                    </a:lnTo>
                    <a:cubicBezTo>
                      <a:pt x="632641" y="680140"/>
                      <a:pt x="1628454" y="90080"/>
                      <a:pt x="2765107" y="0"/>
                    </a:cubicBezTo>
                    <a:close/>
                  </a:path>
                </a:pathLst>
              </a:custGeom>
              <a:gradFill>
                <a:gsLst>
                  <a:gs pos="0">
                    <a:srgbClr val="F79646">
                      <a:lumMod val="75000"/>
                    </a:srgbClr>
                  </a:gs>
                  <a:gs pos="100000">
                    <a:srgbClr val="FFC000"/>
                  </a:gs>
                </a:gsLst>
                <a:lin ang="36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grpSp>
        <p:sp>
          <p:nvSpPr>
            <p:cNvPr id="12" name="TextBox 41"/>
            <p:cNvSpPr txBox="1"/>
            <p:nvPr/>
          </p:nvSpPr>
          <p:spPr>
            <a:xfrm>
              <a:off x="2616293" y="1726092"/>
              <a:ext cx="2147173"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dirty="0" err="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a:t>
              </a:r>
              <a:r>
                <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 dung</a:t>
              </a:r>
            </a:p>
          </p:txBody>
        </p:sp>
        <p:sp>
          <p:nvSpPr>
            <p:cNvPr id="13" name="TextBox 42"/>
            <p:cNvSpPr txBox="1"/>
            <p:nvPr/>
          </p:nvSpPr>
          <p:spPr>
            <a:xfrm>
              <a:off x="5541188" y="4368902"/>
              <a:ext cx="2201398"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4" name="TextBox 43"/>
            <p:cNvSpPr txBox="1"/>
            <p:nvPr/>
          </p:nvSpPr>
          <p:spPr>
            <a:xfrm>
              <a:off x="6172525" y="3202847"/>
              <a:ext cx="1970315"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5" name="TextBox 44"/>
            <p:cNvSpPr txBox="1"/>
            <p:nvPr/>
          </p:nvSpPr>
          <p:spPr>
            <a:xfrm>
              <a:off x="4970768" y="1726091"/>
              <a:ext cx="2229070"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6" name="TextBox 45"/>
            <p:cNvSpPr txBox="1"/>
            <p:nvPr/>
          </p:nvSpPr>
          <p:spPr>
            <a:xfrm>
              <a:off x="3459106" y="5127106"/>
              <a:ext cx="2129120"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7" name="TextBox 46"/>
            <p:cNvSpPr txBox="1"/>
            <p:nvPr/>
          </p:nvSpPr>
          <p:spPr>
            <a:xfrm>
              <a:off x="1396277" y="4326597"/>
              <a:ext cx="2115852"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8" name="TextBox 47"/>
            <p:cNvSpPr txBox="1"/>
            <p:nvPr/>
          </p:nvSpPr>
          <p:spPr>
            <a:xfrm>
              <a:off x="1142187" y="3021973"/>
              <a:ext cx="1989771"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grpSp>
      <p:sp>
        <p:nvSpPr>
          <p:cNvPr id="21" name="Hộp_Văn_Bản 20"/>
          <p:cNvSpPr txBox="1"/>
          <p:nvPr/>
        </p:nvSpPr>
        <p:spPr>
          <a:xfrm>
            <a:off x="3751263" y="188913"/>
            <a:ext cx="1600200" cy="522287"/>
          </a:xfrm>
          <a:prstGeom prst="rect">
            <a:avLst/>
          </a:prstGeom>
          <a:noFill/>
        </p:spPr>
        <p:txBody>
          <a:bodyPr wrap="none">
            <a:spAutoFit/>
          </a:bodyPr>
          <a:lstStyle/>
          <a:p>
            <a:pPr>
              <a:defRPr/>
            </a:pPr>
            <a:r>
              <a:rPr lang="en-US" sz="2800" b="1">
                <a:solidFill>
                  <a:schemeClr val="tx1">
                    <a:lumMod val="75000"/>
                    <a:lumOff val="25000"/>
                  </a:schemeClr>
                </a:solidFill>
                <a:latin typeface="Arial" pitchFamily="34" charset="0"/>
              </a:rPr>
              <a:t>TIÊU ĐỀ</a:t>
            </a:r>
          </a:p>
        </p:txBody>
      </p:sp>
      <p:pic>
        <p:nvPicPr>
          <p:cNvPr id="2" name="Hình ảnh 1">
            <a:extLst>
              <a:ext uri="{FF2B5EF4-FFF2-40B4-BE49-F238E27FC236}">
                <a16:creationId xmlns:a16="http://schemas.microsoft.com/office/drawing/2014/main" id="{8BCFBA7A-07F8-4FB9-854B-25675942E30F}"/>
              </a:ext>
            </a:extLst>
          </p:cNvPr>
          <p:cNvPicPr>
            <a:picLocks noChangeAspect="1"/>
          </p:cNvPicPr>
          <p:nvPr/>
        </p:nvPicPr>
        <p:blipFill>
          <a:blip r:embed="rId2"/>
          <a:stretch>
            <a:fillRect/>
          </a:stretch>
        </p:blipFill>
        <p:spPr>
          <a:xfrm>
            <a:off x="0" y="1"/>
            <a:ext cx="925252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7"/>
          <p:cNvGrpSpPr>
            <a:grpSpLocks/>
          </p:cNvGrpSpPr>
          <p:nvPr/>
        </p:nvGrpSpPr>
        <p:grpSpPr bwMode="auto">
          <a:xfrm>
            <a:off x="403225" y="1412777"/>
            <a:ext cx="2492375" cy="3921224"/>
            <a:chOff x="457200" y="1239996"/>
            <a:chExt cx="2177144" cy="2804886"/>
          </a:xfrm>
        </p:grpSpPr>
        <p:sp>
          <p:nvSpPr>
            <p:cNvPr id="23" name="Rectangle 22"/>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36316" y="1293865"/>
              <a:ext cx="2018913" cy="2694698"/>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6"/>
          <p:cNvGrpSpPr>
            <a:grpSpLocks/>
          </p:cNvGrpSpPr>
          <p:nvPr/>
        </p:nvGrpSpPr>
        <p:grpSpPr bwMode="auto">
          <a:xfrm flipV="1">
            <a:off x="276225" y="1624349"/>
            <a:ext cx="2101850" cy="983914"/>
            <a:chOff x="4763053" y="2429435"/>
            <a:chExt cx="2840865" cy="833718"/>
          </a:xfrm>
        </p:grpSpPr>
        <p:sp>
          <p:nvSpPr>
            <p:cNvPr id="26" name="Freeform 25"/>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7" name="Pie 26"/>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8" name="Group 57"/>
          <p:cNvGrpSpPr>
            <a:grpSpLocks/>
          </p:cNvGrpSpPr>
          <p:nvPr/>
        </p:nvGrpSpPr>
        <p:grpSpPr bwMode="auto">
          <a:xfrm>
            <a:off x="3389313" y="1412776"/>
            <a:ext cx="2359025" cy="3921224"/>
            <a:chOff x="457200" y="1239996"/>
            <a:chExt cx="2177144" cy="2804886"/>
          </a:xfrm>
        </p:grpSpPr>
        <p:sp>
          <p:nvSpPr>
            <p:cNvPr id="29" name="Rectangle 28"/>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36316" y="1293865"/>
              <a:ext cx="2018913" cy="269469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60"/>
          <p:cNvGrpSpPr>
            <a:grpSpLocks/>
          </p:cNvGrpSpPr>
          <p:nvPr/>
        </p:nvGrpSpPr>
        <p:grpSpPr bwMode="auto">
          <a:xfrm flipV="1">
            <a:off x="3276600" y="1624349"/>
            <a:ext cx="2101850" cy="983914"/>
            <a:chOff x="4782670" y="2429435"/>
            <a:chExt cx="2840865" cy="833718"/>
          </a:xfrm>
        </p:grpSpPr>
        <p:sp>
          <p:nvSpPr>
            <p:cNvPr id="32" name="Freeform 31"/>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3" name="Pie 32"/>
            <p:cNvSpPr/>
            <p:nvPr/>
          </p:nvSpPr>
          <p:spPr bwMode="gray">
            <a:xfrm>
              <a:off x="4782670"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34" name="Group 71"/>
          <p:cNvGrpSpPr>
            <a:grpSpLocks/>
          </p:cNvGrpSpPr>
          <p:nvPr/>
        </p:nvGrpSpPr>
        <p:grpSpPr bwMode="auto">
          <a:xfrm>
            <a:off x="6361113" y="1412776"/>
            <a:ext cx="2359025" cy="3921224"/>
            <a:chOff x="457200" y="1239996"/>
            <a:chExt cx="2177144" cy="2804886"/>
          </a:xfrm>
        </p:grpSpPr>
        <p:sp>
          <p:nvSpPr>
            <p:cNvPr id="35" name="Rectangle 34"/>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536316" y="1293865"/>
              <a:ext cx="2018913" cy="2694698"/>
            </a:xfrm>
            <a:prstGeom prst="rect">
              <a:avLst/>
            </a:prstGeom>
            <a:noFill/>
            <a:ln w="19050">
              <a:solidFill>
                <a:schemeClr val="accent4">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7" name="Group 75"/>
          <p:cNvGrpSpPr>
            <a:grpSpLocks/>
          </p:cNvGrpSpPr>
          <p:nvPr/>
        </p:nvGrpSpPr>
        <p:grpSpPr bwMode="auto">
          <a:xfrm flipV="1">
            <a:off x="6248400" y="1624349"/>
            <a:ext cx="2101850" cy="983914"/>
            <a:chOff x="4782670" y="2429435"/>
            <a:chExt cx="2840865" cy="833718"/>
          </a:xfrm>
        </p:grpSpPr>
        <p:sp>
          <p:nvSpPr>
            <p:cNvPr id="38" name="Freeform 37"/>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4">
                    <a:lumMod val="75000"/>
                  </a:schemeClr>
                </a:gs>
                <a:gs pos="69000">
                  <a:schemeClr val="accent4"/>
                </a:gs>
                <a:gs pos="100000">
                  <a:schemeClr val="accent4">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9" name="Pie 38"/>
            <p:cNvSpPr/>
            <p:nvPr/>
          </p:nvSpPr>
          <p:spPr bwMode="gray">
            <a:xfrm>
              <a:off x="4782670" y="3083859"/>
              <a:ext cx="304685" cy="179294"/>
            </a:xfrm>
            <a:prstGeom prst="pie">
              <a:avLst>
                <a:gd name="adj1" fmla="val 5429925"/>
                <a:gd name="adj2" fmla="val 162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40" name="Rectangle 79"/>
          <p:cNvSpPr>
            <a:spLocks noChangeArrowheads="1"/>
          </p:cNvSpPr>
          <p:nvPr/>
        </p:nvSpPr>
        <p:spPr bwMode="auto">
          <a:xfrm>
            <a:off x="534987" y="3286432"/>
            <a:ext cx="2228850" cy="1077218"/>
          </a:xfrm>
          <a:prstGeom prst="rect">
            <a:avLst/>
          </a:prstGeom>
          <a:noFill/>
          <a:ln w="9525">
            <a:noFill/>
            <a:miter lim="800000"/>
            <a:headEnd/>
            <a:tailEnd/>
          </a:ln>
        </p:spPr>
        <p:txBody>
          <a:bodyPr anchor="ctr">
            <a:spAutoFit/>
          </a:bodyPr>
          <a:lstStyle/>
          <a:p>
            <a:pPr algn="just"/>
            <a:r>
              <a:rPr lang="en-US" sz="1600" dirty="0" err="1"/>
              <a:t>là</a:t>
            </a:r>
            <a:r>
              <a:rPr lang="en-US" sz="1600" dirty="0"/>
              <a:t> </a:t>
            </a:r>
            <a:r>
              <a:rPr lang="en-US" sz="1600" dirty="0" err="1"/>
              <a:t>các</a:t>
            </a:r>
            <a:r>
              <a:rPr lang="en-US" sz="1600" dirty="0"/>
              <a:t> </a:t>
            </a:r>
            <a:r>
              <a:rPr lang="en-US" sz="1600" dirty="0" err="1"/>
              <a:t>phần</a:t>
            </a:r>
            <a:r>
              <a:rPr lang="en-US" sz="1600" dirty="0"/>
              <a:t> </a:t>
            </a:r>
            <a:r>
              <a:rPr lang="en-US" sz="1600" dirty="0" err="1"/>
              <a:t>mềm</a:t>
            </a:r>
            <a:r>
              <a:rPr lang="en-US" sz="1600" dirty="0"/>
              <a:t> </a:t>
            </a:r>
            <a:r>
              <a:rPr lang="en-US" sz="1600" dirty="0" err="1"/>
              <a:t>nguồn</a:t>
            </a:r>
            <a:r>
              <a:rPr lang="en-US" sz="1600" dirty="0"/>
              <a:t> </a:t>
            </a:r>
            <a:r>
              <a:rPr lang="en-US" sz="1600" dirty="0" err="1"/>
              <a:t>mở</a:t>
            </a:r>
            <a:r>
              <a:rPr lang="en-US" sz="1600" dirty="0"/>
              <a:t> </a:t>
            </a:r>
            <a:r>
              <a:rPr lang="en-US" sz="1600" dirty="0" err="1"/>
              <a:t>để</a:t>
            </a:r>
            <a:r>
              <a:rPr lang="en-US" sz="1600" dirty="0"/>
              <a:t> </a:t>
            </a:r>
            <a:r>
              <a:rPr lang="en-US" sz="1600" dirty="0" err="1"/>
              <a:t>phát</a:t>
            </a:r>
            <a:r>
              <a:rPr lang="en-US" sz="1600" dirty="0"/>
              <a:t> </a:t>
            </a:r>
            <a:r>
              <a:rPr lang="en-US" sz="1600" dirty="0" err="1"/>
              <a:t>triển</a:t>
            </a:r>
            <a:r>
              <a:rPr lang="en-US" sz="1600" dirty="0"/>
              <a:t> </a:t>
            </a:r>
            <a:r>
              <a:rPr lang="en-US" sz="1600" dirty="0" err="1"/>
              <a:t>và</a:t>
            </a:r>
            <a:r>
              <a:rPr lang="en-US" sz="1600" dirty="0"/>
              <a:t> </a:t>
            </a:r>
            <a:r>
              <a:rPr lang="en-US" sz="1600" dirty="0" err="1"/>
              <a:t>phân</a:t>
            </a:r>
            <a:r>
              <a:rPr lang="en-US" sz="1600" dirty="0"/>
              <a:t> </a:t>
            </a:r>
            <a:r>
              <a:rPr lang="en-US" sz="1600" dirty="0" err="1"/>
              <a:t>phối</a:t>
            </a:r>
            <a:r>
              <a:rPr lang="en-US" sz="1600" dirty="0"/>
              <a:t> </a:t>
            </a:r>
            <a:r>
              <a:rPr lang="en-US" sz="1600" dirty="0" err="1"/>
              <a:t>các</a:t>
            </a:r>
            <a:r>
              <a:rPr lang="en-US" sz="1600" dirty="0"/>
              <a:t> </a:t>
            </a:r>
            <a:r>
              <a:rPr lang="en-US" sz="1600" dirty="0" err="1"/>
              <a:t>tài</a:t>
            </a:r>
            <a:r>
              <a:rPr lang="en-US" sz="1600" dirty="0"/>
              <a:t> </a:t>
            </a:r>
            <a:r>
              <a:rPr lang="en-US" sz="1600" dirty="0" err="1"/>
              <a:t>nguyên</a:t>
            </a:r>
            <a:endParaRPr lang="en-US" sz="1600" dirty="0">
              <a:solidFill>
                <a:srgbClr val="4A4644"/>
              </a:solidFill>
              <a:latin typeface="Arial" charset="0"/>
            </a:endParaRPr>
          </a:p>
        </p:txBody>
      </p:sp>
      <p:sp>
        <p:nvSpPr>
          <p:cNvPr id="41" name="Rectangle 82"/>
          <p:cNvSpPr>
            <a:spLocks noChangeArrowheads="1"/>
          </p:cNvSpPr>
          <p:nvPr/>
        </p:nvSpPr>
        <p:spPr bwMode="auto">
          <a:xfrm>
            <a:off x="3454400" y="3655763"/>
            <a:ext cx="2228850" cy="830997"/>
          </a:xfrm>
          <a:prstGeom prst="rect">
            <a:avLst/>
          </a:prstGeom>
          <a:noFill/>
          <a:ln w="9525">
            <a:noFill/>
            <a:miter lim="800000"/>
            <a:headEnd/>
            <a:tailEnd/>
          </a:ln>
        </p:spPr>
        <p:txBody>
          <a:bodyPr anchor="ctr">
            <a:spAutoFit/>
          </a:bodyPr>
          <a:lstStyle/>
          <a:p>
            <a:pPr algn="just"/>
            <a:r>
              <a:rPr lang="en-US" sz="1600" dirty="0"/>
              <a:t>C</a:t>
            </a:r>
            <a:r>
              <a:rPr lang="vi-VN" sz="1600" dirty="0" err="1"/>
              <a:t>ác</a:t>
            </a:r>
            <a:r>
              <a:rPr lang="vi-VN" sz="1600" dirty="0"/>
              <a:t> tư </a:t>
            </a:r>
            <a:r>
              <a:rPr lang="vi-VN" sz="1600" dirty="0" err="1"/>
              <a:t>liệu</a:t>
            </a:r>
            <a:r>
              <a:rPr lang="vi-VN" sz="1600" dirty="0"/>
              <a:t> </a:t>
            </a:r>
            <a:r>
              <a:rPr lang="vi-VN" sz="1600" dirty="0" err="1"/>
              <a:t>được</a:t>
            </a:r>
            <a:r>
              <a:rPr lang="vi-VN" sz="1600" dirty="0"/>
              <a:t> </a:t>
            </a:r>
            <a:r>
              <a:rPr lang="vi-VN" sz="1600" dirty="0" err="1"/>
              <a:t>xuất</a:t>
            </a:r>
            <a:r>
              <a:rPr lang="vi-VN" sz="1600" dirty="0"/>
              <a:t> </a:t>
            </a:r>
            <a:r>
              <a:rPr lang="vi-VN" sz="1600" dirty="0" err="1"/>
              <a:t>bản</a:t>
            </a:r>
            <a:r>
              <a:rPr lang="vi-VN" sz="1600" dirty="0"/>
              <a:t> cho </a:t>
            </a:r>
            <a:r>
              <a:rPr lang="vi-VN" sz="1600" dirty="0" err="1"/>
              <a:t>việc</a:t>
            </a:r>
            <a:r>
              <a:rPr lang="vi-VN" sz="1600" dirty="0"/>
              <a:t> </a:t>
            </a:r>
            <a:r>
              <a:rPr lang="vi-VN" sz="1600" dirty="0" err="1"/>
              <a:t>học</a:t>
            </a:r>
            <a:r>
              <a:rPr lang="vi-VN" sz="1600" dirty="0"/>
              <a:t> </a:t>
            </a:r>
            <a:r>
              <a:rPr lang="vi-VN" sz="1600" dirty="0" err="1"/>
              <a:t>tập</a:t>
            </a:r>
            <a:r>
              <a:rPr lang="vi-VN" sz="1600" dirty="0"/>
              <a:t> </a:t>
            </a:r>
            <a:r>
              <a:rPr lang="vi-VN" sz="1600" dirty="0" err="1"/>
              <a:t>và</a:t>
            </a:r>
            <a:r>
              <a:rPr lang="vi-VN" sz="1600" dirty="0"/>
              <a:t> tham </a:t>
            </a:r>
            <a:r>
              <a:rPr lang="vi-VN" sz="1600" dirty="0" err="1"/>
              <a:t>chiếu</a:t>
            </a:r>
            <a:endParaRPr lang="en-US" sz="1600" dirty="0">
              <a:solidFill>
                <a:srgbClr val="4A4644"/>
              </a:solidFill>
              <a:latin typeface="Arial" charset="0"/>
            </a:endParaRPr>
          </a:p>
        </p:txBody>
      </p:sp>
      <p:sp>
        <p:nvSpPr>
          <p:cNvPr id="42" name="TextBox 41"/>
          <p:cNvSpPr txBox="1"/>
          <p:nvPr/>
        </p:nvSpPr>
        <p:spPr>
          <a:xfrm>
            <a:off x="416365" y="1941996"/>
            <a:ext cx="1704313" cy="461665"/>
          </a:xfrm>
          <a:prstGeom prst="rect">
            <a:avLst/>
          </a:prstGeom>
          <a:noFill/>
        </p:spPr>
        <p:txBody>
          <a:bodyPr wrap="none" anchor="ctr">
            <a:spAutoFit/>
          </a:bodyPr>
          <a:lstStyle/>
          <a:p>
            <a:pPr algn="ctr">
              <a:defRP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endPar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3" name="TextBox 42"/>
          <p:cNvSpPr txBox="1"/>
          <p:nvPr/>
        </p:nvSpPr>
        <p:spPr>
          <a:xfrm>
            <a:off x="3270951" y="1980119"/>
            <a:ext cx="2244808" cy="461665"/>
          </a:xfrm>
          <a:prstGeom prst="rect">
            <a:avLst/>
          </a:prstGeom>
          <a:noFill/>
        </p:spPr>
        <p:txBody>
          <a:bodyPr wrap="square" anchor="ctr">
            <a:spAutoFit/>
          </a:bodyPr>
          <a:lstStyle/>
          <a:p>
            <a:pPr algn="ctr">
              <a:defRPr/>
            </a:pP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a:t>
            </a:r>
            <a:endPar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 name="TextBox 43"/>
          <p:cNvSpPr txBox="1"/>
          <p:nvPr/>
        </p:nvSpPr>
        <p:spPr>
          <a:xfrm>
            <a:off x="6257102" y="1795452"/>
            <a:ext cx="2228850" cy="830997"/>
          </a:xfrm>
          <a:prstGeom prst="rect">
            <a:avLst/>
          </a:prstGeom>
          <a:noFill/>
        </p:spPr>
        <p:txBody>
          <a:bodyPr wrap="square" anchor="ctr">
            <a:spAutoFit/>
          </a:bodyPr>
          <a:lstStyle/>
          <a:p>
            <a:pPr>
              <a:defRPr/>
            </a:pPr>
            <a:r>
              <a:rPr lang="en-US" sz="2400" dirty="0" err="1">
                <a:solidFill>
                  <a:schemeClr val="bg1"/>
                </a:solidFill>
                <a:latin typeface="Times New Roman" panose="02020603050405020304" pitchFamily="18" charset="0"/>
                <a:cs typeface="Times New Roman" panose="02020603050405020304" pitchFamily="18" charset="0"/>
              </a:rPr>
              <a:t>Các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nguyên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triển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khai</a:t>
            </a:r>
            <a:endPar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5" name="TextBox 4"/>
          <p:cNvSpPr txBox="1">
            <a:spLocks noChangeArrowheads="1"/>
          </p:cNvSpPr>
          <p:nvPr/>
        </p:nvSpPr>
        <p:spPr bwMode="auto">
          <a:xfrm>
            <a:off x="3346856" y="304513"/>
            <a:ext cx="2347117" cy="584775"/>
          </a:xfrm>
          <a:prstGeom prst="rect">
            <a:avLst/>
          </a:prstGeom>
          <a:noFill/>
          <a:ln w="9525">
            <a:noFill/>
            <a:miter lim="800000"/>
            <a:headEnd/>
            <a:tailEnd/>
          </a:ln>
        </p:spPr>
        <p:txBody>
          <a:bodyPr wrap="none" anchor="ctr">
            <a:spAutoFit/>
          </a:bodyPr>
          <a:lstStyle/>
          <a:p>
            <a:pPr algn="ctr"/>
            <a:r>
              <a:rPr lang="en-US" sz="3200" b="1" dirty="0" err="1">
                <a:solidFill>
                  <a:srgbClr val="7F7F7F"/>
                </a:solidFill>
              </a:rPr>
              <a:t>II.Nội</a:t>
            </a:r>
            <a:r>
              <a:rPr lang="en-US" sz="3200" b="1" dirty="0">
                <a:solidFill>
                  <a:srgbClr val="7F7F7F"/>
                </a:solidFill>
              </a:rPr>
              <a:t> Dung</a:t>
            </a:r>
            <a:endParaRPr lang="en-US" sz="3200" b="1" dirty="0">
              <a:solidFill>
                <a:srgbClr val="7F7F7F"/>
              </a:solidFill>
              <a:latin typeface="Arial" charset="0"/>
            </a:endParaRPr>
          </a:p>
        </p:txBody>
      </p:sp>
      <p:sp>
        <p:nvSpPr>
          <p:cNvPr id="49" name="Rectangle 82"/>
          <p:cNvSpPr>
            <a:spLocks noChangeArrowheads="1"/>
          </p:cNvSpPr>
          <p:nvPr/>
        </p:nvSpPr>
        <p:spPr bwMode="auto">
          <a:xfrm>
            <a:off x="6426200" y="3901985"/>
            <a:ext cx="2228850" cy="338554"/>
          </a:xfrm>
          <a:prstGeom prst="rect">
            <a:avLst/>
          </a:prstGeom>
          <a:noFill/>
          <a:ln w="9525">
            <a:noFill/>
            <a:miter lim="800000"/>
            <a:headEnd/>
            <a:tailEnd/>
          </a:ln>
        </p:spPr>
        <p:txBody>
          <a:bodyPr anchor="ctr">
            <a:spAutoFit/>
          </a:bodyPr>
          <a:lstStyle/>
          <a:p>
            <a:pPr algn="just"/>
            <a:r>
              <a:rPr lang="en-US" sz="1600" dirty="0" err="1">
                <a:solidFill>
                  <a:srgbClr val="4A4644"/>
                </a:solidFill>
              </a:rPr>
              <a:t>Gồm</a:t>
            </a:r>
            <a:r>
              <a:rPr lang="en-US" sz="1600" dirty="0">
                <a:solidFill>
                  <a:srgbClr val="4A4644"/>
                </a:solidFill>
              </a:rPr>
              <a:t> </a:t>
            </a:r>
            <a:r>
              <a:rPr lang="vi-VN" sz="1600" dirty="0" err="1">
                <a:solidFill>
                  <a:srgbClr val="4A4644"/>
                </a:solidFill>
              </a:rPr>
              <a:t>các</a:t>
            </a:r>
            <a:r>
              <a:rPr lang="en-US" sz="1600" dirty="0">
                <a:solidFill>
                  <a:srgbClr val="4A4644"/>
                </a:solidFill>
              </a:rPr>
              <a:t> </a:t>
            </a:r>
            <a:r>
              <a:rPr lang="en-US" sz="1600" dirty="0" err="1">
                <a:solidFill>
                  <a:srgbClr val="4A4644"/>
                </a:solidFill>
              </a:rPr>
              <a:t>tài</a:t>
            </a:r>
            <a:r>
              <a:rPr lang="en-US" sz="1600" dirty="0">
                <a:solidFill>
                  <a:srgbClr val="4A4644"/>
                </a:solidFill>
              </a:rPr>
              <a:t> </a:t>
            </a:r>
            <a:r>
              <a:rPr lang="en-US" sz="1600" dirty="0" err="1">
                <a:solidFill>
                  <a:srgbClr val="4A4644"/>
                </a:solidFill>
              </a:rPr>
              <a:t>nguyên</a:t>
            </a:r>
            <a:endParaRPr lang="en-US" sz="1600" dirty="0">
              <a:solidFill>
                <a:srgbClr val="4A4644"/>
              </a:solidFill>
              <a:latin typeface="Arial" charset="0"/>
            </a:endParaRPr>
          </a:p>
        </p:txBody>
      </p:sp>
    </p:spTree>
    <p:extLst>
      <p:ext uri="{BB962C8B-B14F-4D97-AF65-F5344CB8AC3E}">
        <p14:creationId xmlns:p14="http://schemas.microsoft.com/office/powerpoint/2010/main" val="255136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err="1">
                <a:solidFill>
                  <a:schemeClr val="tx1"/>
                </a:solidFill>
                <a:latin typeface="Times New Roman" panose="02020603050405020304" pitchFamily="18" charset="0"/>
                <a:cs typeface="Times New Roman" panose="02020603050405020304" pitchFamily="18" charset="0"/>
              </a:rPr>
              <a:t>Các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công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cụ</a:t>
            </a:r>
            <a:endPar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Freeform 2"/>
          <p:cNvSpPr/>
          <p:nvPr/>
        </p:nvSpPr>
        <p:spPr>
          <a:xfrm>
            <a:off x="2037396" y="5386112"/>
            <a:ext cx="6690758" cy="111001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8285956" y="5137051"/>
            <a:ext cx="801687" cy="1453055"/>
            <a:chOff x="4476750" y="1056604"/>
            <a:chExt cx="661988" cy="1815184"/>
          </a:xfrm>
          <a:solidFill>
            <a:srgbClr val="FFC00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03565" y="2706105"/>
            <a:ext cx="6214886" cy="11415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765754" y="2731541"/>
            <a:ext cx="736525" cy="1143447"/>
            <a:chOff x="4476750" y="1056604"/>
            <a:chExt cx="661988" cy="1815184"/>
          </a:xfrm>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03565" y="3997706"/>
            <a:ext cx="6650830" cy="1074481"/>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192011" y="3969886"/>
            <a:ext cx="620536" cy="1074481"/>
            <a:chOff x="4476750" y="1056604"/>
            <a:chExt cx="661988" cy="1815184"/>
          </a:xfrm>
          <a:solidFill>
            <a:srgbClr val="92D050"/>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941" y="1619487"/>
            <a:ext cx="1030288" cy="923925"/>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27220" y="2888811"/>
            <a:ext cx="1030288" cy="922337"/>
          </a:xfrm>
          <a:prstGeom prst="rect">
            <a:avLst/>
          </a:prstGeom>
          <a:noFill/>
          <a:ln w="9525">
            <a:noFill/>
            <a:miter lim="800000"/>
            <a:headEnd/>
            <a:tailEnd/>
          </a:ln>
        </p:spPr>
        <p:txBody>
          <a:bodyPr wrap="square" anchor="ctr">
            <a:spAutoFit/>
          </a:bodyPr>
          <a:lstStyle/>
          <a:p>
            <a:pPr algn="ctr"/>
            <a:r>
              <a:rPr lang="en-US" sz="5400" b="1" dirty="0">
                <a:solidFill>
                  <a:schemeClr val="bg1"/>
                </a:solidFill>
                <a:latin typeface="Comic Sans MS" pitchFamily="66" charset="0"/>
              </a:rPr>
              <a:t>02</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127220" y="4055060"/>
            <a:ext cx="1030288" cy="922337"/>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03</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25593" y="5587175"/>
            <a:ext cx="4753667" cy="707886"/>
          </a:xfrm>
          <a:prstGeom prst="rect">
            <a:avLst/>
          </a:prstGeom>
          <a:noFill/>
          <a:ln w="9525">
            <a:noFill/>
            <a:miter lim="800000"/>
            <a:headEnd/>
            <a:tailEnd/>
          </a:ln>
        </p:spPr>
        <p:txBody>
          <a:bodyPr wrap="square" anchor="ctr">
            <a:spAutoFit/>
          </a:bodyPr>
          <a:lstStyle/>
          <a:p>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quản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nội</a:t>
            </a:r>
            <a:r>
              <a:rPr lang="vi-VN" sz="2000" dirty="0">
                <a:latin typeface="Times New Roman" panose="02020603050405020304" pitchFamily="18" charset="0"/>
                <a:cs typeface="Times New Roman" panose="02020603050405020304" pitchFamily="18" charset="0"/>
              </a:rPr>
              <a:t> dung - CMS,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tùy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hoặc</a:t>
            </a:r>
            <a:r>
              <a:rPr lang="vi-VN" sz="2000" dirty="0">
                <a:latin typeface="Times New Roman" panose="02020603050405020304" pitchFamily="18" charset="0"/>
                <a:cs typeface="Times New Roman" panose="02020603050405020304" pitchFamily="18" charset="0"/>
              </a:rPr>
              <a:t> chuyên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cho OER</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9" name="Rectangle 90"/>
          <p:cNvSpPr>
            <a:spLocks noChangeArrowheads="1"/>
          </p:cNvSpPr>
          <p:nvPr/>
        </p:nvSpPr>
        <p:spPr bwMode="auto">
          <a:xfrm>
            <a:off x="3438344" y="2996036"/>
            <a:ext cx="4081462" cy="707886"/>
          </a:xfrm>
          <a:prstGeom prst="rect">
            <a:avLst/>
          </a:prstGeom>
          <a:noFill/>
          <a:ln w="9525">
            <a:noFill/>
            <a:miter lim="800000"/>
            <a:headEnd/>
            <a:tailEnd/>
          </a:ln>
        </p:spPr>
        <p:txBody>
          <a:bodyPr anchor="ctr">
            <a:sp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ra OER</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0" name="Rectangle 91"/>
          <p:cNvSpPr>
            <a:spLocks noChangeArrowheads="1"/>
          </p:cNvSpPr>
          <p:nvPr/>
        </p:nvSpPr>
        <p:spPr bwMode="auto">
          <a:xfrm>
            <a:off x="3352218" y="4027115"/>
            <a:ext cx="4081462" cy="1015663"/>
          </a:xfrm>
          <a:prstGeom prst="rect">
            <a:avLst/>
          </a:prstGeom>
          <a:noFill/>
          <a:ln w="9525">
            <a:noFill/>
            <a:miter lim="800000"/>
            <a:headEnd/>
            <a:tailEnd/>
          </a:ln>
        </p:spPr>
        <p:txBody>
          <a:bodyPr anchor="ctr">
            <a:spAutoFit/>
          </a:bodyPr>
          <a:lstStyle/>
          <a:p>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phần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mềm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mạng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xã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hội</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có</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khả</a:t>
            </a:r>
            <a:r>
              <a:rPr lang="vi-VN" sz="2000" dirty="0">
                <a:latin typeface="Times New Roman" panose="02020603050405020304" pitchFamily="18" charset="0"/>
                <a:cs typeface="Times New Roman" panose="02020603050405020304" pitchFamily="18" charset="0"/>
              </a:rPr>
              <a:t> năng </a:t>
            </a:r>
            <a:r>
              <a:rPr lang="vi-VN" sz="2000" dirty="0" err="1">
                <a:latin typeface="Times New Roman" panose="02020603050405020304" pitchFamily="18" charset="0"/>
                <a:cs typeface="Times New Roman" panose="02020603050405020304" pitchFamily="18" charset="0"/>
              </a:rPr>
              <a:t>đáp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ứng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tính</a:t>
            </a:r>
            <a:r>
              <a:rPr lang="vi-VN" sz="2000" dirty="0">
                <a:latin typeface="Times New Roman" panose="02020603050405020304" pitchFamily="18" charset="0"/>
                <a:cs typeface="Times New Roman" panose="02020603050405020304" pitchFamily="18" charset="0"/>
              </a:rPr>
              <a:t> năng </a:t>
            </a:r>
            <a:r>
              <a:rPr lang="vi-VN" sz="2000" dirty="0" err="1">
                <a:latin typeface="Times New Roman" panose="02020603050405020304" pitchFamily="18" charset="0"/>
                <a:cs typeface="Times New Roman" panose="02020603050405020304" pitchFamily="18" charset="0"/>
              </a:rPr>
              <a:t>của</a:t>
            </a:r>
            <a:r>
              <a:rPr lang="vi-VN" sz="2000" dirty="0">
                <a:latin typeface="Times New Roman" panose="02020603050405020304" pitchFamily="18" charset="0"/>
                <a:cs typeface="Times New Roman" panose="02020603050405020304" pitchFamily="18" charset="0"/>
              </a:rPr>
              <a:t> OER</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2" name="Freeform 10">
            <a:extLst>
              <a:ext uri="{FF2B5EF4-FFF2-40B4-BE49-F238E27FC236}">
                <a16:creationId xmlns:a16="http://schemas.microsoft.com/office/drawing/2014/main" id="{0852EF6A-3C41-413E-B116-6252DEEA95A8}"/>
              </a:ext>
            </a:extLst>
          </p:cNvPr>
          <p:cNvSpPr/>
          <p:nvPr/>
        </p:nvSpPr>
        <p:spPr>
          <a:xfrm>
            <a:off x="2003565" y="1347415"/>
            <a:ext cx="4894494" cy="107422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TextBox 88">
            <a:extLst>
              <a:ext uri="{FF2B5EF4-FFF2-40B4-BE49-F238E27FC236}">
                <a16:creationId xmlns:a16="http://schemas.microsoft.com/office/drawing/2014/main" id="{806C4C30-9292-4404-9AD0-FF04FC4F57DA}"/>
              </a:ext>
            </a:extLst>
          </p:cNvPr>
          <p:cNvSpPr txBox="1">
            <a:spLocks noChangeArrowheads="1"/>
          </p:cNvSpPr>
          <p:nvPr/>
        </p:nvSpPr>
        <p:spPr bwMode="auto">
          <a:xfrm>
            <a:off x="2222345" y="5498189"/>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04</a:t>
            </a:r>
            <a:endParaRPr lang="en-US" sz="4800" b="1" dirty="0">
              <a:solidFill>
                <a:schemeClr val="bg1"/>
              </a:solidFill>
              <a:latin typeface="Comic Sans MS" pitchFamily="66" charset="0"/>
            </a:endParaRPr>
          </a:p>
        </p:txBody>
      </p:sp>
      <p:grpSp>
        <p:nvGrpSpPr>
          <p:cNvPr id="25" name="Group 83">
            <a:extLst>
              <a:ext uri="{FF2B5EF4-FFF2-40B4-BE49-F238E27FC236}">
                <a16:creationId xmlns:a16="http://schemas.microsoft.com/office/drawing/2014/main" id="{A13BAAA5-FCFA-4D0D-8E03-6491C3884E4E}"/>
              </a:ext>
            </a:extLst>
          </p:cNvPr>
          <p:cNvGrpSpPr>
            <a:grpSpLocks/>
          </p:cNvGrpSpPr>
          <p:nvPr/>
        </p:nvGrpSpPr>
        <p:grpSpPr bwMode="auto">
          <a:xfrm>
            <a:off x="6587791" y="1374977"/>
            <a:ext cx="620536" cy="1074481"/>
            <a:chOff x="4476750" y="1056604"/>
            <a:chExt cx="661988" cy="1815184"/>
          </a:xfrm>
          <a:solidFill>
            <a:srgbClr val="92D050"/>
          </a:solidFill>
          <a:scene3d>
            <a:camera prst="perspectiveLeft"/>
            <a:lightRig rig="threePt" dir="t"/>
          </a:scene3d>
        </p:grpSpPr>
        <p:sp>
          <p:nvSpPr>
            <p:cNvPr id="26" name="Freeform 12">
              <a:extLst>
                <a:ext uri="{FF2B5EF4-FFF2-40B4-BE49-F238E27FC236}">
                  <a16:creationId xmlns:a16="http://schemas.microsoft.com/office/drawing/2014/main" id="{E6354A53-308A-48DD-A48C-8B02A06BBDA8}"/>
                </a:ext>
              </a:extLst>
            </p:cNvPr>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13">
              <a:extLst>
                <a:ext uri="{FF2B5EF4-FFF2-40B4-BE49-F238E27FC236}">
                  <a16:creationId xmlns:a16="http://schemas.microsoft.com/office/drawing/2014/main" id="{6C70E6E7-C634-4069-94C5-34784F380A8B}"/>
                </a:ext>
              </a:extLst>
            </p:cNvPr>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9" name="TextBox 88">
            <a:extLst>
              <a:ext uri="{FF2B5EF4-FFF2-40B4-BE49-F238E27FC236}">
                <a16:creationId xmlns:a16="http://schemas.microsoft.com/office/drawing/2014/main" id="{5C7133B5-C43D-4033-B102-65FE71A4E8FE}"/>
              </a:ext>
            </a:extLst>
          </p:cNvPr>
          <p:cNvSpPr txBox="1">
            <a:spLocks noChangeArrowheads="1"/>
          </p:cNvSpPr>
          <p:nvPr/>
        </p:nvSpPr>
        <p:spPr bwMode="auto">
          <a:xfrm>
            <a:off x="2126457" y="1402577"/>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31" name="Rectangle 90">
            <a:extLst>
              <a:ext uri="{FF2B5EF4-FFF2-40B4-BE49-F238E27FC236}">
                <a16:creationId xmlns:a16="http://schemas.microsoft.com/office/drawing/2014/main" id="{B133A96E-3BB2-47EF-80BD-ABA623FB8D90}"/>
              </a:ext>
            </a:extLst>
          </p:cNvPr>
          <p:cNvSpPr>
            <a:spLocks noChangeArrowheads="1"/>
          </p:cNvSpPr>
          <p:nvPr/>
        </p:nvSpPr>
        <p:spPr bwMode="auto">
          <a:xfrm>
            <a:off x="3126865" y="1376695"/>
            <a:ext cx="3460926" cy="1015663"/>
          </a:xfrm>
          <a:prstGeom prst="rect">
            <a:avLst/>
          </a:prstGeom>
          <a:noFill/>
          <a:ln w="9525">
            <a:noFill/>
            <a:miter lim="800000"/>
            <a:headEnd/>
            <a:tailEnd/>
          </a:ln>
        </p:spPr>
        <p:txBody>
          <a:bodyPr wrap="square" anchor="ctr">
            <a:sp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4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err="1">
                <a:solidFill>
                  <a:schemeClr val="tx1"/>
                </a:solidFill>
                <a:latin typeface="Times New Roman" panose="02020603050405020304" pitchFamily="18" charset="0"/>
                <a:cs typeface="Times New Roman" panose="02020603050405020304" pitchFamily="18" charset="0"/>
              </a:rPr>
              <a:t>Nội</a:t>
            </a:r>
            <a:r>
              <a:rPr lang="en-US" sz="3600" dirty="0">
                <a:solidFill>
                  <a:schemeClr val="tx1"/>
                </a:solidFill>
                <a:latin typeface="Times New Roman" panose="02020603050405020304" pitchFamily="18" charset="0"/>
                <a:cs typeface="Times New Roman" panose="02020603050405020304" pitchFamily="18" charset="0"/>
              </a:rPr>
              <a:t> dung</a:t>
            </a:r>
            <a:endPar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Freeform 2"/>
          <p:cNvSpPr/>
          <p:nvPr/>
        </p:nvSpPr>
        <p:spPr>
          <a:xfrm>
            <a:off x="1990074" y="2947400"/>
            <a:ext cx="6690758" cy="111001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6"/>
          <p:cNvGrpSpPr>
            <a:grpSpLocks/>
          </p:cNvGrpSpPr>
          <p:nvPr/>
        </p:nvGrpSpPr>
        <p:grpSpPr bwMode="auto">
          <a:xfrm>
            <a:off x="8092743" y="2702472"/>
            <a:ext cx="801687" cy="1453055"/>
            <a:chOff x="4476750" y="1056604"/>
            <a:chExt cx="661988" cy="1815184"/>
          </a:xfrm>
          <a:solidFill>
            <a:srgbClr val="FFC00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941" y="1619487"/>
            <a:ext cx="1030288" cy="923925"/>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227379" y="3118915"/>
            <a:ext cx="4753667" cy="707886"/>
          </a:xfrm>
          <a:prstGeom prst="rect">
            <a:avLst/>
          </a:prstGeom>
          <a:noFill/>
          <a:ln w="9525">
            <a:noFill/>
            <a:miter lim="800000"/>
            <a:headEnd/>
            <a:tailEnd/>
          </a:ln>
        </p:spPr>
        <p:txBody>
          <a:bodyPr wrap="square" anchor="ctr">
            <a:spAutoFit/>
          </a:bodyPr>
          <a:lstStyle/>
          <a:p>
            <a:r>
              <a:rPr lang="vi-VN" sz="2000" dirty="0" err="1"/>
              <a:t>Các</a:t>
            </a:r>
            <a:r>
              <a:rPr lang="vi-VN" sz="2000" dirty="0"/>
              <a:t> tham </a:t>
            </a:r>
            <a:r>
              <a:rPr lang="vi-VN" sz="2000" dirty="0" err="1"/>
              <a:t>chiếu</a:t>
            </a:r>
            <a:r>
              <a:rPr lang="vi-VN" sz="2000" dirty="0"/>
              <a:t> - như </a:t>
            </a:r>
            <a:r>
              <a:rPr lang="vi-VN" sz="2000" dirty="0" err="1"/>
              <a:t>với</a:t>
            </a:r>
            <a:r>
              <a:rPr lang="vi-VN" sz="2000" dirty="0"/>
              <a:t> </a:t>
            </a:r>
            <a:r>
              <a:rPr lang="vi-VN" sz="2000" dirty="0" err="1"/>
              <a:t>các</a:t>
            </a:r>
            <a:r>
              <a:rPr lang="vi-VN" sz="2000" dirty="0"/>
              <a:t> kho OER trên </a:t>
            </a:r>
            <a:r>
              <a:rPr lang="vi-VN" sz="2000" dirty="0" err="1"/>
              <a:t>Internet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2" name="Freeform 10">
            <a:extLst>
              <a:ext uri="{FF2B5EF4-FFF2-40B4-BE49-F238E27FC236}">
                <a16:creationId xmlns:a16="http://schemas.microsoft.com/office/drawing/2014/main" id="{0852EF6A-3C41-413E-B116-6252DEEA95A8}"/>
              </a:ext>
            </a:extLst>
          </p:cNvPr>
          <p:cNvSpPr/>
          <p:nvPr/>
        </p:nvSpPr>
        <p:spPr>
          <a:xfrm>
            <a:off x="2003565" y="1347415"/>
            <a:ext cx="4894494" cy="107422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TextBox 88">
            <a:extLst>
              <a:ext uri="{FF2B5EF4-FFF2-40B4-BE49-F238E27FC236}">
                <a16:creationId xmlns:a16="http://schemas.microsoft.com/office/drawing/2014/main" id="{806C4C30-9292-4404-9AD0-FF04FC4F57DA}"/>
              </a:ext>
            </a:extLst>
          </p:cNvPr>
          <p:cNvSpPr txBox="1">
            <a:spLocks noChangeArrowheads="1"/>
          </p:cNvSpPr>
          <p:nvPr/>
        </p:nvSpPr>
        <p:spPr bwMode="auto">
          <a:xfrm>
            <a:off x="2095814" y="304135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02</a:t>
            </a:r>
            <a:endParaRPr lang="en-US" sz="4800" b="1" dirty="0">
              <a:solidFill>
                <a:schemeClr val="bg1"/>
              </a:solidFill>
              <a:latin typeface="Comic Sans MS" pitchFamily="66" charset="0"/>
            </a:endParaRPr>
          </a:p>
        </p:txBody>
      </p:sp>
      <p:grpSp>
        <p:nvGrpSpPr>
          <p:cNvPr id="25" name="Group 83">
            <a:extLst>
              <a:ext uri="{FF2B5EF4-FFF2-40B4-BE49-F238E27FC236}">
                <a16:creationId xmlns:a16="http://schemas.microsoft.com/office/drawing/2014/main" id="{A13BAAA5-FCFA-4D0D-8E03-6491C3884E4E}"/>
              </a:ext>
            </a:extLst>
          </p:cNvPr>
          <p:cNvGrpSpPr>
            <a:grpSpLocks/>
          </p:cNvGrpSpPr>
          <p:nvPr/>
        </p:nvGrpSpPr>
        <p:grpSpPr bwMode="auto">
          <a:xfrm>
            <a:off x="6587791" y="1374977"/>
            <a:ext cx="620536" cy="1074481"/>
            <a:chOff x="4476750" y="1056604"/>
            <a:chExt cx="661988" cy="1815184"/>
          </a:xfrm>
          <a:solidFill>
            <a:srgbClr val="92D050"/>
          </a:solidFill>
          <a:scene3d>
            <a:camera prst="perspectiveLeft"/>
            <a:lightRig rig="threePt" dir="t"/>
          </a:scene3d>
        </p:grpSpPr>
        <p:sp>
          <p:nvSpPr>
            <p:cNvPr id="26" name="Freeform 12">
              <a:extLst>
                <a:ext uri="{FF2B5EF4-FFF2-40B4-BE49-F238E27FC236}">
                  <a16:creationId xmlns:a16="http://schemas.microsoft.com/office/drawing/2014/main" id="{E6354A53-308A-48DD-A48C-8B02A06BBDA8}"/>
                </a:ext>
              </a:extLst>
            </p:cNvPr>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13">
              <a:extLst>
                <a:ext uri="{FF2B5EF4-FFF2-40B4-BE49-F238E27FC236}">
                  <a16:creationId xmlns:a16="http://schemas.microsoft.com/office/drawing/2014/main" id="{6C70E6E7-C634-4069-94C5-34784F380A8B}"/>
                </a:ext>
              </a:extLst>
            </p:cNvPr>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9" name="TextBox 88">
            <a:extLst>
              <a:ext uri="{FF2B5EF4-FFF2-40B4-BE49-F238E27FC236}">
                <a16:creationId xmlns:a16="http://schemas.microsoft.com/office/drawing/2014/main" id="{5C7133B5-C43D-4033-B102-65FE71A4E8FE}"/>
              </a:ext>
            </a:extLst>
          </p:cNvPr>
          <p:cNvSpPr txBox="1">
            <a:spLocks noChangeArrowheads="1"/>
          </p:cNvSpPr>
          <p:nvPr/>
        </p:nvSpPr>
        <p:spPr bwMode="auto">
          <a:xfrm>
            <a:off x="2126457" y="1402577"/>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31" name="Rectangle 90">
            <a:extLst>
              <a:ext uri="{FF2B5EF4-FFF2-40B4-BE49-F238E27FC236}">
                <a16:creationId xmlns:a16="http://schemas.microsoft.com/office/drawing/2014/main" id="{B133A96E-3BB2-47EF-80BD-ABA623FB8D90}"/>
              </a:ext>
            </a:extLst>
          </p:cNvPr>
          <p:cNvSpPr>
            <a:spLocks noChangeArrowheads="1"/>
          </p:cNvSpPr>
          <p:nvPr/>
        </p:nvSpPr>
        <p:spPr bwMode="auto">
          <a:xfrm>
            <a:off x="3126865" y="1376695"/>
            <a:ext cx="3460926" cy="1015663"/>
          </a:xfrm>
          <a:prstGeom prst="rect">
            <a:avLst/>
          </a:prstGeom>
          <a:noFill/>
          <a:ln w="9525">
            <a:noFill/>
            <a:miter lim="800000"/>
            <a:headEnd/>
            <a:tailEnd/>
          </a:ln>
        </p:spPr>
        <p:txBody>
          <a:bodyPr wrap="square" anchor="ctr">
            <a:spAutoFit/>
          </a:bodyPr>
          <a:lstStyle/>
          <a:p>
            <a:r>
              <a:rPr lang="vi-VN" sz="2000" dirty="0" err="1"/>
              <a:t>Các</a:t>
            </a:r>
            <a:r>
              <a:rPr lang="vi-VN" sz="2000" dirty="0"/>
              <a:t> </a:t>
            </a:r>
            <a:r>
              <a:rPr lang="vi-VN" sz="2000" dirty="0" err="1"/>
              <a:t>tài</a:t>
            </a:r>
            <a:r>
              <a:rPr lang="vi-VN" sz="2000" dirty="0"/>
              <a:t> nguyên </a:t>
            </a:r>
            <a:r>
              <a:rPr lang="vi-VN" sz="2000" dirty="0" err="1"/>
              <a:t>học</a:t>
            </a:r>
            <a:r>
              <a:rPr lang="vi-VN" sz="2000" dirty="0"/>
              <a:t> </a:t>
            </a:r>
            <a:r>
              <a:rPr lang="vi-VN" sz="2000" dirty="0" err="1"/>
              <a:t>tập</a:t>
            </a:r>
            <a:r>
              <a:rPr lang="vi-VN" sz="2000" dirty="0"/>
              <a:t>, như </a:t>
            </a:r>
            <a:r>
              <a:rPr lang="vi-VN" sz="2000" dirty="0" err="1"/>
              <a:t>các</a:t>
            </a:r>
            <a:r>
              <a:rPr lang="vi-VN" sz="2000" dirty="0"/>
              <a:t> </a:t>
            </a:r>
            <a:r>
              <a:rPr lang="vi-VN" sz="2000" dirty="0" err="1"/>
              <a:t>khóa</a:t>
            </a:r>
            <a:r>
              <a:rPr lang="vi-VN" sz="2000" dirty="0"/>
              <a:t> </a:t>
            </a:r>
            <a:r>
              <a:rPr lang="vi-VN" sz="2000" dirty="0" err="1"/>
              <a:t>học</a:t>
            </a:r>
            <a:r>
              <a:rPr lang="vi-VN" sz="2000" dirty="0"/>
              <a:t> </a:t>
            </a:r>
            <a:r>
              <a:rPr lang="vi-VN" sz="2000" dirty="0" err="1"/>
              <a:t>và</a:t>
            </a:r>
            <a:r>
              <a:rPr lang="vi-VN" sz="2000" dirty="0"/>
              <a:t> </a:t>
            </a:r>
            <a:r>
              <a:rPr lang="vi-VN" sz="2000" dirty="0" err="1"/>
              <a:t>các</a:t>
            </a:r>
            <a:r>
              <a:rPr lang="vi-VN" sz="2000" dirty="0"/>
              <a:t> môn </a:t>
            </a:r>
            <a:r>
              <a:rPr lang="vi-VN" sz="2000" dirty="0" err="1"/>
              <a:t>học</a:t>
            </a:r>
            <a:r>
              <a:rPr lang="vi-VN" sz="2000" dirty="0"/>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07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err="1">
                <a:solidFill>
                  <a:schemeClr val="tx1"/>
                </a:solidFill>
                <a:latin typeface="Times New Roman" panose="02020603050405020304" pitchFamily="18" charset="0"/>
                <a:cs typeface="Times New Roman" panose="02020603050405020304" pitchFamily="18" charset="0"/>
              </a:rPr>
              <a:t>Các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tài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nguyên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triển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khai</a:t>
            </a:r>
            <a:endPar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Freeform 2"/>
          <p:cNvSpPr/>
          <p:nvPr/>
        </p:nvSpPr>
        <p:spPr>
          <a:xfrm>
            <a:off x="1996042" y="2775317"/>
            <a:ext cx="6690758" cy="111001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8244602" y="2526256"/>
            <a:ext cx="801687" cy="1453055"/>
            <a:chOff x="4476750" y="1056604"/>
            <a:chExt cx="661988" cy="1815184"/>
          </a:xfrm>
          <a:solidFill>
            <a:srgbClr val="FFC00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941" y="1619487"/>
            <a:ext cx="1030288" cy="923925"/>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384239" y="2822492"/>
            <a:ext cx="4753667" cy="1015663"/>
          </a:xfrm>
          <a:prstGeom prst="rect">
            <a:avLst/>
          </a:prstGeom>
          <a:noFill/>
          <a:ln w="9525">
            <a:noFill/>
            <a:miter lim="800000"/>
            <a:headEnd/>
            <a:tailEnd/>
          </a:ln>
        </p:spPr>
        <p:txBody>
          <a:bodyPr wrap="square" anchor="ctr">
            <a:spAutoFit/>
          </a:bodyPr>
          <a:lstStyle/>
          <a:p>
            <a:r>
              <a:rPr lang="vi-VN" sz="2000" dirty="0" err="1"/>
              <a:t>Các</a:t>
            </a:r>
            <a:r>
              <a:rPr lang="vi-VN" sz="2000" dirty="0"/>
              <a:t> tiêu </a:t>
            </a:r>
            <a:r>
              <a:rPr lang="vi-VN" sz="2000" dirty="0" err="1"/>
              <a:t>chuẩn</a:t>
            </a:r>
            <a:r>
              <a:rPr lang="vi-VN" sz="2000" dirty="0"/>
              <a:t> </a:t>
            </a:r>
            <a:r>
              <a:rPr lang="vi-VN" sz="2000" dirty="0" err="1"/>
              <a:t>mở</a:t>
            </a:r>
            <a:r>
              <a:rPr lang="vi-VN" sz="2000" dirty="0"/>
              <a:t> như IMS, SCORM hay OKI </a:t>
            </a:r>
            <a:r>
              <a:rPr lang="vi-VN" sz="2000" dirty="0" err="1"/>
              <a:t>để</a:t>
            </a:r>
            <a:r>
              <a:rPr lang="vi-VN" sz="2000" dirty="0"/>
              <a:t> </a:t>
            </a:r>
            <a:r>
              <a:rPr lang="vi-VN" sz="2000" dirty="0" err="1"/>
              <a:t>đảm</a:t>
            </a:r>
            <a:r>
              <a:rPr lang="vi-VN" sz="2000" dirty="0"/>
              <a:t> </a:t>
            </a:r>
            <a:r>
              <a:rPr lang="vi-VN" sz="2000" dirty="0" err="1"/>
              <a:t>bảo</a:t>
            </a:r>
            <a:r>
              <a:rPr lang="vi-VN" sz="2000" dirty="0"/>
              <a:t> </a:t>
            </a:r>
            <a:r>
              <a:rPr lang="vi-VN" sz="2000" dirty="0" err="1"/>
              <a:t>tính</a:t>
            </a:r>
            <a:r>
              <a:rPr lang="vi-VN" sz="2000" dirty="0"/>
              <a:t> tương </a:t>
            </a:r>
            <a:r>
              <a:rPr lang="vi-VN" sz="2000" dirty="0" err="1"/>
              <a:t>hợp</a:t>
            </a:r>
            <a:r>
              <a:rPr lang="vi-VN" sz="2000" dirty="0"/>
              <a:t> </a:t>
            </a:r>
            <a:r>
              <a:rPr lang="vi-VN" sz="2000" dirty="0" err="1"/>
              <a:t>giữa</a:t>
            </a:r>
            <a:r>
              <a:rPr lang="vi-VN" sz="2000" dirty="0"/>
              <a:t> </a:t>
            </a:r>
            <a:r>
              <a:rPr lang="vi-VN" sz="2000" dirty="0" err="1"/>
              <a:t>các</a:t>
            </a:r>
            <a:r>
              <a:rPr lang="vi-VN" sz="2000" dirty="0"/>
              <a:t> </a:t>
            </a:r>
            <a:r>
              <a:rPr lang="vi-VN" sz="2000" dirty="0" err="1"/>
              <a:t>hệ</a:t>
            </a:r>
            <a:r>
              <a:rPr lang="vi-VN" sz="2000" dirty="0"/>
              <a:t> </a:t>
            </a:r>
            <a:r>
              <a:rPr lang="vi-VN" sz="2000" dirty="0" err="1"/>
              <a:t>thống</a:t>
            </a:r>
            <a:r>
              <a:rPr lang="vi-VN" sz="2000" dirty="0"/>
              <a:t> OER </a:t>
            </a:r>
            <a:r>
              <a:rPr lang="vi-VN" sz="2000" dirty="0" err="1"/>
              <a:t>khác</a:t>
            </a:r>
            <a:r>
              <a:rPr lang="vi-VN" sz="2000" dirty="0"/>
              <a:t> nhau.</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2" name="Freeform 10">
            <a:extLst>
              <a:ext uri="{FF2B5EF4-FFF2-40B4-BE49-F238E27FC236}">
                <a16:creationId xmlns:a16="http://schemas.microsoft.com/office/drawing/2014/main" id="{0852EF6A-3C41-413E-B116-6252DEEA95A8}"/>
              </a:ext>
            </a:extLst>
          </p:cNvPr>
          <p:cNvSpPr/>
          <p:nvPr/>
        </p:nvSpPr>
        <p:spPr>
          <a:xfrm>
            <a:off x="2003565" y="1347415"/>
            <a:ext cx="4894494" cy="107422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TextBox 88">
            <a:extLst>
              <a:ext uri="{FF2B5EF4-FFF2-40B4-BE49-F238E27FC236}">
                <a16:creationId xmlns:a16="http://schemas.microsoft.com/office/drawing/2014/main" id="{806C4C30-9292-4404-9AD0-FF04FC4F57DA}"/>
              </a:ext>
            </a:extLst>
          </p:cNvPr>
          <p:cNvSpPr txBox="1">
            <a:spLocks noChangeArrowheads="1"/>
          </p:cNvSpPr>
          <p:nvPr/>
        </p:nvSpPr>
        <p:spPr bwMode="auto">
          <a:xfrm>
            <a:off x="2180991" y="2887394"/>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02</a:t>
            </a:r>
            <a:endParaRPr lang="en-US" sz="4800" b="1" dirty="0">
              <a:solidFill>
                <a:schemeClr val="bg1"/>
              </a:solidFill>
              <a:latin typeface="Comic Sans MS" pitchFamily="66" charset="0"/>
            </a:endParaRPr>
          </a:p>
        </p:txBody>
      </p:sp>
      <p:grpSp>
        <p:nvGrpSpPr>
          <p:cNvPr id="25" name="Group 83">
            <a:extLst>
              <a:ext uri="{FF2B5EF4-FFF2-40B4-BE49-F238E27FC236}">
                <a16:creationId xmlns:a16="http://schemas.microsoft.com/office/drawing/2014/main" id="{A13BAAA5-FCFA-4D0D-8E03-6491C3884E4E}"/>
              </a:ext>
            </a:extLst>
          </p:cNvPr>
          <p:cNvGrpSpPr>
            <a:grpSpLocks/>
          </p:cNvGrpSpPr>
          <p:nvPr/>
        </p:nvGrpSpPr>
        <p:grpSpPr bwMode="auto">
          <a:xfrm>
            <a:off x="6587791" y="1374977"/>
            <a:ext cx="620536" cy="1074481"/>
            <a:chOff x="4476750" y="1056604"/>
            <a:chExt cx="661988" cy="1815184"/>
          </a:xfrm>
          <a:solidFill>
            <a:srgbClr val="92D050"/>
          </a:solidFill>
          <a:scene3d>
            <a:camera prst="perspectiveLeft"/>
            <a:lightRig rig="threePt" dir="t"/>
          </a:scene3d>
        </p:grpSpPr>
        <p:sp>
          <p:nvSpPr>
            <p:cNvPr id="26" name="Freeform 12">
              <a:extLst>
                <a:ext uri="{FF2B5EF4-FFF2-40B4-BE49-F238E27FC236}">
                  <a16:creationId xmlns:a16="http://schemas.microsoft.com/office/drawing/2014/main" id="{E6354A53-308A-48DD-A48C-8B02A06BBDA8}"/>
                </a:ext>
              </a:extLst>
            </p:cNvPr>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reeform 13">
              <a:extLst>
                <a:ext uri="{FF2B5EF4-FFF2-40B4-BE49-F238E27FC236}">
                  <a16:creationId xmlns:a16="http://schemas.microsoft.com/office/drawing/2014/main" id="{6C70E6E7-C634-4069-94C5-34784F380A8B}"/>
                </a:ext>
              </a:extLst>
            </p:cNvPr>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9" name="TextBox 88">
            <a:extLst>
              <a:ext uri="{FF2B5EF4-FFF2-40B4-BE49-F238E27FC236}">
                <a16:creationId xmlns:a16="http://schemas.microsoft.com/office/drawing/2014/main" id="{5C7133B5-C43D-4033-B102-65FE71A4E8FE}"/>
              </a:ext>
            </a:extLst>
          </p:cNvPr>
          <p:cNvSpPr txBox="1">
            <a:spLocks noChangeArrowheads="1"/>
          </p:cNvSpPr>
          <p:nvPr/>
        </p:nvSpPr>
        <p:spPr bwMode="auto">
          <a:xfrm>
            <a:off x="2126457" y="1402577"/>
            <a:ext cx="1031051" cy="923330"/>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31" name="Rectangle 90">
            <a:extLst>
              <a:ext uri="{FF2B5EF4-FFF2-40B4-BE49-F238E27FC236}">
                <a16:creationId xmlns:a16="http://schemas.microsoft.com/office/drawing/2014/main" id="{B133A96E-3BB2-47EF-80BD-ABA623FB8D90}"/>
              </a:ext>
            </a:extLst>
          </p:cNvPr>
          <p:cNvSpPr>
            <a:spLocks noChangeArrowheads="1"/>
          </p:cNvSpPr>
          <p:nvPr/>
        </p:nvSpPr>
        <p:spPr bwMode="auto">
          <a:xfrm>
            <a:off x="3126865" y="1376695"/>
            <a:ext cx="3460926" cy="1015663"/>
          </a:xfrm>
          <a:prstGeom prst="rect">
            <a:avLst/>
          </a:prstGeom>
          <a:noFill/>
          <a:ln w="9525">
            <a:noFill/>
            <a:miter lim="800000"/>
            <a:headEnd/>
            <a:tailEnd/>
          </a:ln>
        </p:spPr>
        <p:txBody>
          <a:bodyPr wrap="square" anchor="ctr">
            <a:spAutoFit/>
          </a:bodyPr>
          <a:lstStyle/>
          <a:p>
            <a:r>
              <a:rPr lang="vi-VN" sz="2000" dirty="0" err="1"/>
              <a:t>Các</a:t>
            </a:r>
            <a:r>
              <a:rPr lang="vi-VN" sz="2000" dirty="0"/>
              <a:t> công </a:t>
            </a:r>
            <a:r>
              <a:rPr lang="vi-VN" sz="2000" dirty="0" err="1"/>
              <a:t>cụ</a:t>
            </a:r>
            <a:r>
              <a:rPr lang="vi-VN" sz="2000" dirty="0"/>
              <a:t> </a:t>
            </a:r>
            <a:r>
              <a:rPr lang="vi-VN" sz="2000" dirty="0" err="1"/>
              <a:t>cấp</a:t>
            </a:r>
            <a:r>
              <a:rPr lang="vi-VN" sz="2000" dirty="0"/>
              <a:t> </a:t>
            </a:r>
            <a:r>
              <a:rPr lang="vi-VN" sz="2000" dirty="0" err="1"/>
              <a:t>phép</a:t>
            </a:r>
            <a:r>
              <a:rPr lang="vi-VN" sz="2000" dirty="0"/>
              <a:t>: </a:t>
            </a:r>
            <a:r>
              <a:rPr lang="vi-VN" sz="2000" dirty="0" err="1"/>
              <a:t>các</a:t>
            </a:r>
            <a:r>
              <a:rPr lang="vi-VN" sz="2000" dirty="0"/>
              <a:t> </a:t>
            </a:r>
            <a:r>
              <a:rPr lang="vi-VN" sz="2000" dirty="0" err="1"/>
              <a:t>hệ</a:t>
            </a:r>
            <a:r>
              <a:rPr lang="vi-VN" sz="2000" dirty="0"/>
              <a:t> </a:t>
            </a:r>
            <a:r>
              <a:rPr lang="vi-VN" sz="2000" dirty="0" err="1"/>
              <a:t>thống</a:t>
            </a:r>
            <a:r>
              <a:rPr lang="vi-VN" sz="2000" dirty="0"/>
              <a:t> </a:t>
            </a:r>
            <a:r>
              <a:rPr lang="vi-VN" sz="2000" dirty="0" err="1"/>
              <a:t>giấy</a:t>
            </a:r>
            <a:r>
              <a:rPr lang="vi-VN" sz="2000" dirty="0"/>
              <a:t> </a:t>
            </a:r>
            <a:r>
              <a:rPr lang="vi-VN" sz="2000" dirty="0" err="1"/>
              <a:t>phép</a:t>
            </a:r>
            <a:r>
              <a:rPr lang="vi-VN" sz="2000" dirty="0"/>
              <a:t> </a:t>
            </a:r>
            <a:r>
              <a:rPr lang="vi-VN" sz="2000" dirty="0" err="1"/>
              <a:t>tự</a:t>
            </a:r>
            <a:r>
              <a:rPr lang="vi-VN" sz="2000" dirty="0"/>
              <a:t> do - </a:t>
            </a:r>
            <a:r>
              <a:rPr lang="vi-VN" sz="2000" dirty="0" err="1"/>
              <a:t>mở</a:t>
            </a:r>
            <a:r>
              <a:rPr lang="vi-VN" sz="2000" dirty="0"/>
              <a:t> như CC </a:t>
            </a:r>
            <a:r>
              <a:rPr lang="vi-VN" sz="2000" dirty="0" err="1"/>
              <a:t>và</a:t>
            </a:r>
            <a:r>
              <a:rPr lang="vi-VN" sz="2000" dirty="0"/>
              <a:t>/</a:t>
            </a:r>
            <a:r>
              <a:rPr lang="vi-VN" sz="2000" dirty="0" err="1"/>
              <a:t>hoặc</a:t>
            </a:r>
            <a:r>
              <a:rPr lang="vi-VN" sz="2000" dirty="0"/>
              <a:t> GFDL</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60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616FA88E-6D1A-48BC-A932-FE9BDE0CCEA7}"/>
              </a:ext>
            </a:extLst>
          </p:cNvPr>
          <p:cNvPicPr>
            <a:picLocks noChangeAspect="1"/>
          </p:cNvPicPr>
          <p:nvPr/>
        </p:nvPicPr>
        <p:blipFill>
          <a:blip r:embed="rId2"/>
          <a:stretch>
            <a:fillRect/>
          </a:stretch>
        </p:blipFill>
        <p:spPr>
          <a:xfrm>
            <a:off x="190873" y="0"/>
            <a:ext cx="8947407" cy="452977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2487746" y="154718"/>
            <a:ext cx="5635825" cy="457200"/>
          </a:xfrm>
        </p:spPr>
        <p:txBody>
          <a:bodyPr/>
          <a:lstStyle/>
          <a:p>
            <a:pPr algn="l"/>
            <a:r>
              <a:rPr lang="en-US" sz="4000" dirty="0" err="1">
                <a:solidFill>
                  <a:srgbClr val="6E8F15"/>
                </a:solidFill>
              </a:rPr>
              <a:t>Định</a:t>
            </a:r>
            <a:r>
              <a:rPr lang="en-US" sz="4000" dirty="0">
                <a:solidFill>
                  <a:srgbClr val="6E8F15"/>
                </a:solidFill>
              </a:rPr>
              <a:t> </a:t>
            </a:r>
            <a:r>
              <a:rPr lang="en-US" sz="4000" dirty="0" err="1">
                <a:solidFill>
                  <a:srgbClr val="6E8F15"/>
                </a:solidFill>
              </a:rPr>
              <a:t>hướng</a:t>
            </a:r>
            <a:r>
              <a:rPr lang="en-US" sz="4000" dirty="0">
                <a:solidFill>
                  <a:srgbClr val="6E8F15"/>
                </a:solidFill>
              </a:rPr>
              <a:t> </a:t>
            </a:r>
            <a:r>
              <a:rPr lang="en-US" sz="4000" dirty="0" err="1">
                <a:solidFill>
                  <a:srgbClr val="6E8F15"/>
                </a:solidFill>
              </a:rPr>
              <a:t>phát</a:t>
            </a:r>
            <a:r>
              <a:rPr lang="en-US" sz="4000" dirty="0">
                <a:solidFill>
                  <a:srgbClr val="6E8F15"/>
                </a:solidFill>
              </a:rPr>
              <a:t> </a:t>
            </a:r>
            <a:r>
              <a:rPr lang="en-US" sz="4000" dirty="0" err="1">
                <a:solidFill>
                  <a:srgbClr val="6E8F15"/>
                </a:solidFill>
              </a:rPr>
              <a:t>triển</a:t>
            </a:r>
            <a:endParaRPr lang="en-US" sz="2400" b="1" dirty="0">
              <a:solidFill>
                <a:srgbClr val="6E8F15"/>
              </a:solidFill>
            </a:endParaRPr>
          </a:p>
        </p:txBody>
      </p:sp>
      <p:grpSp>
        <p:nvGrpSpPr>
          <p:cNvPr id="35" name="Nhóm 34"/>
          <p:cNvGrpSpPr/>
          <p:nvPr/>
        </p:nvGrpSpPr>
        <p:grpSpPr>
          <a:xfrm>
            <a:off x="2122619" y="877111"/>
            <a:ext cx="6595254" cy="5061692"/>
            <a:chOff x="2118292" y="2748209"/>
            <a:chExt cx="2098787" cy="506169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4886707"/>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0544" y="2801520"/>
              <a:ext cx="1703994" cy="31602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822362" y="2748209"/>
              <a:ext cx="6992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a:latin typeface="Times New Roman" panose="02020603050405020304" pitchFamily="18" charset="0"/>
                  <a:cs typeface="Times New Roman" panose="02020603050405020304" pitchFamily="18" charset="0"/>
                </a:rPr>
                <a:t>UNESCO</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Text Box 21"/>
            <p:cNvSpPr txBox="1">
              <a:spLocks noChangeArrowheads="1"/>
            </p:cNvSpPr>
            <p:nvPr/>
          </p:nvSpPr>
          <p:spPr bwMode="auto">
            <a:xfrm>
              <a:off x="2118292" y="3254203"/>
              <a:ext cx="20987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Khuyến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khích</a:t>
              </a:r>
              <a:r>
                <a:rPr lang="vi-VN" sz="2000" dirty="0">
                  <a:latin typeface="Times New Roman" panose="02020603050405020304" pitchFamily="18" charset="0"/>
                  <a:cs typeface="Times New Roman" panose="02020603050405020304" pitchFamily="18" charset="0"/>
                </a:rPr>
                <a:t> nâng cao </a:t>
              </a:r>
              <a:r>
                <a:rPr lang="vi-VN" sz="2000" dirty="0" err="1">
                  <a:latin typeface="Times New Roman" panose="02020603050405020304" pitchFamily="18" charset="0"/>
                  <a:cs typeface="Times New Roman" panose="02020603050405020304" pitchFamily="18" charset="0"/>
                </a:rPr>
                <a:t>nhận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thức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OER. </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thuận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lợi</a:t>
              </a:r>
              <a:r>
                <a:rPr lang="vi-VN" sz="2000" dirty="0">
                  <a:latin typeface="Times New Roman" panose="02020603050405020304" pitchFamily="18" charset="0"/>
                  <a:cs typeface="Times New Roman" panose="02020603050405020304" pitchFamily="18" charset="0"/>
                </a:rPr>
                <a:t> cho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môi </a:t>
              </a:r>
              <a:r>
                <a:rPr lang="vi-VN" sz="2000" dirty="0" err="1">
                  <a:latin typeface="Times New Roman" panose="02020603050405020304" pitchFamily="18" charset="0"/>
                  <a:cs typeface="Times New Roman" panose="02020603050405020304" pitchFamily="18" charset="0"/>
                </a:rPr>
                <a:t>trường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CNTT-TT.</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en-US" sz="2000" dirty="0">
                  <a:latin typeface="Times New Roman" panose="02020603050405020304" pitchFamily="18" charset="0"/>
                  <a:cs typeface="Times New Roman" panose="02020603050405020304" pitchFamily="18" charset="0"/>
                </a:rPr>
                <a:t>T</a:t>
              </a:r>
              <a:r>
                <a:rPr lang="vi-VN" sz="2000" dirty="0">
                  <a:latin typeface="Times New Roman" panose="02020603050405020304" pitchFamily="18" charset="0"/>
                  <a:cs typeface="Times New Roman" panose="02020603050405020304" pitchFamily="18" charset="0"/>
                </a:rPr>
                <a:t>ăng </a:t>
              </a:r>
              <a:r>
                <a:rPr lang="vi-VN" sz="2000" dirty="0" err="1">
                  <a:latin typeface="Times New Roman" panose="02020603050405020304" pitchFamily="18" charset="0"/>
                  <a:cs typeface="Times New Roman" panose="02020603050405020304" pitchFamily="18" charset="0"/>
                </a:rPr>
                <a:t>cường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triển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chiến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chính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sách</a:t>
              </a:r>
              <a:r>
                <a:rPr lang="vi-VN" sz="2000" dirty="0">
                  <a:latin typeface="Times New Roman" panose="02020603050405020304" pitchFamily="18" charset="0"/>
                  <a:cs typeface="Times New Roman" panose="02020603050405020304" pitchFamily="18" charset="0"/>
                </a:rPr>
                <a:t> OER. </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Thúc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đẩy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hiểu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biết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khung </a:t>
              </a:r>
              <a:r>
                <a:rPr lang="vi-VN" sz="2000" dirty="0" err="1">
                  <a:latin typeface="Times New Roman" panose="02020603050405020304" pitchFamily="18" charset="0"/>
                  <a:cs typeface="Times New Roman" panose="02020603050405020304" pitchFamily="18" charset="0"/>
                </a:rPr>
                <a:t>cấp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mở</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Hỗ</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trợ</a:t>
              </a:r>
              <a:r>
                <a:rPr lang="vi-VN" sz="2000" dirty="0">
                  <a:latin typeface="Times New Roman" panose="02020603050405020304" pitchFamily="18" charset="0"/>
                  <a:cs typeface="Times New Roman" panose="02020603050405020304" pitchFamily="18" charset="0"/>
                </a:rPr>
                <a:t> xây </a:t>
              </a:r>
              <a:r>
                <a:rPr lang="vi-VN" sz="2000" dirty="0" err="1">
                  <a:latin typeface="Times New Roman" panose="02020603050405020304" pitchFamily="18" charset="0"/>
                  <a:cs typeface="Times New Roman" panose="02020603050405020304" pitchFamily="18" charset="0"/>
                </a:rPr>
                <a:t>dựng</a:t>
              </a:r>
              <a:r>
                <a:rPr lang="vi-VN" sz="2000" dirty="0">
                  <a:latin typeface="Times New Roman" panose="02020603050405020304" pitchFamily="18" charset="0"/>
                  <a:cs typeface="Times New Roman" panose="02020603050405020304" pitchFamily="18" charset="0"/>
                </a:rPr>
                <a:t> năng </a:t>
              </a:r>
              <a:r>
                <a:rPr lang="vi-VN" sz="2000" dirty="0" err="1">
                  <a:latin typeface="Times New Roman" panose="02020603050405020304" pitchFamily="18" charset="0"/>
                  <a:cs typeface="Times New Roman" panose="02020603050405020304" pitchFamily="18" charset="0"/>
                </a:rPr>
                <a:t>lực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vì</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sự</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triển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vững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tư </a:t>
              </a:r>
              <a:r>
                <a:rPr lang="vi-VN" sz="2000" dirty="0" err="1">
                  <a:latin typeface="Times New Roman" panose="02020603050405020304" pitchFamily="18" charset="0"/>
                  <a:cs typeface="Times New Roman" panose="02020603050405020304" pitchFamily="18" charset="0"/>
                </a:rPr>
                <a:t>liệu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học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tập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có</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chất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lượng</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Khuyến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khích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liên minh </a:t>
              </a:r>
              <a:r>
                <a:rPr lang="vi-VN" sz="2000" dirty="0" err="1">
                  <a:latin typeface="Times New Roman" panose="02020603050405020304" pitchFamily="18" charset="0"/>
                  <a:cs typeface="Times New Roman" panose="02020603050405020304" pitchFamily="18" charset="0"/>
                </a:rPr>
                <a:t>chiến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về</a:t>
              </a:r>
              <a:r>
                <a:rPr lang="vi-VN" sz="2000" dirty="0">
                  <a:latin typeface="Times New Roman" panose="02020603050405020304" pitchFamily="18" charset="0"/>
                  <a:cs typeface="Times New Roman" panose="02020603050405020304" pitchFamily="18" charset="0"/>
                </a:rPr>
                <a:t> OER.</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Thúc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đẩy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triển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áp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OER trong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ngôn </a:t>
              </a:r>
              <a:r>
                <a:rPr lang="vi-VN" sz="2000" dirty="0" err="1">
                  <a:latin typeface="Times New Roman" panose="02020603050405020304" pitchFamily="18" charset="0"/>
                  <a:cs typeface="Times New Roman" panose="02020603050405020304" pitchFamily="18" charset="0"/>
                </a:rPr>
                <a:t>ngữ</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ngữ</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cảnh</a:t>
              </a:r>
              <a:r>
                <a:rPr lang="vi-VN" sz="2000" dirty="0">
                  <a:latin typeface="Times New Roman" panose="02020603050405020304" pitchFamily="18" charset="0"/>
                  <a:cs typeface="Times New Roman" panose="02020603050405020304" pitchFamily="18" charset="0"/>
                </a:rPr>
                <a:t> văn </a:t>
              </a:r>
              <a:r>
                <a:rPr lang="vi-VN" sz="2000" dirty="0" err="1">
                  <a:latin typeface="Times New Roman" panose="02020603050405020304" pitchFamily="18" charset="0"/>
                  <a:cs typeface="Times New Roman" panose="02020603050405020304" pitchFamily="18" charset="0"/>
                </a:rPr>
                <a:t>hóa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khác</a:t>
              </a:r>
              <a:r>
                <a:rPr lang="vi-VN" sz="2000" dirty="0">
                  <a:latin typeface="Times New Roman" panose="02020603050405020304" pitchFamily="18" charset="0"/>
                  <a:cs typeface="Times New Roman" panose="02020603050405020304" pitchFamily="18" charset="0"/>
                </a:rPr>
                <a:t> nhau. </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Thúc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đẩy</a:t>
              </a:r>
              <a:r>
                <a:rPr lang="vi-VN" sz="2000" dirty="0">
                  <a:latin typeface="Times New Roman" panose="02020603050405020304" pitchFamily="18" charset="0"/>
                  <a:cs typeface="Times New Roman" panose="02020603050405020304" pitchFamily="18" charset="0"/>
                </a:rPr>
                <a:t> nghiên </a:t>
              </a:r>
              <a:r>
                <a:rPr lang="vi-VN" sz="2000" dirty="0" err="1">
                  <a:latin typeface="Times New Roman" panose="02020603050405020304" pitchFamily="18" charset="0"/>
                  <a:cs typeface="Times New Roman" panose="02020603050405020304" pitchFamily="18" charset="0"/>
                </a:rPr>
                <a:t>cứu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về</a:t>
              </a:r>
              <a:r>
                <a:rPr lang="vi-VN" sz="2000" dirty="0">
                  <a:latin typeface="Times New Roman" panose="02020603050405020304" pitchFamily="18" charset="0"/>
                  <a:cs typeface="Times New Roman" panose="02020603050405020304" pitchFamily="18" charset="0"/>
                </a:rPr>
                <a:t> OER </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thuận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lợi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hiện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tìm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kiếm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chia </a:t>
              </a:r>
              <a:r>
                <a:rPr lang="vi-VN" sz="2000" dirty="0" err="1">
                  <a:latin typeface="Times New Roman" panose="02020603050405020304" pitchFamily="18" charset="0"/>
                  <a:cs typeface="Times New Roman" panose="02020603050405020304" pitchFamily="18" charset="0"/>
                </a:rPr>
                <a:t>sẻ</a:t>
              </a:r>
              <a:r>
                <a:rPr lang="vi-VN" sz="2000" dirty="0">
                  <a:latin typeface="Times New Roman" panose="02020603050405020304" pitchFamily="18" charset="0"/>
                  <a:cs typeface="Times New Roman" panose="02020603050405020304" pitchFamily="18" charset="0"/>
                </a:rPr>
                <a:t> OER.</a:t>
              </a:r>
              <a:endParaRPr lang="en-US" sz="2000" dirty="0">
                <a:latin typeface="Times New Roman" panose="02020603050405020304" pitchFamily="18" charset="0"/>
                <a:cs typeface="Times New Roman" panose="02020603050405020304" pitchFamily="18" charset="0"/>
              </a:endParaRPr>
            </a:p>
            <a:p>
              <a:pPr marL="457200" indent="-457200" eaLnBrk="0" hangingPunct="0">
                <a:buFont typeface="+mj-lt"/>
                <a:buAutoNum type="arabicPeriod"/>
              </a:pPr>
              <a:r>
                <a:rPr lang="vi-VN" sz="2000" dirty="0" err="1">
                  <a:latin typeface="Times New Roman" panose="02020603050405020304" pitchFamily="18" charset="0"/>
                  <a:cs typeface="Times New Roman" panose="02020603050405020304" pitchFamily="18" charset="0"/>
                </a:rPr>
                <a:t>Thúc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đẩy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việc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cấp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mở</a:t>
              </a:r>
              <a:r>
                <a:rPr lang="vi-VN" sz="2000" dirty="0">
                  <a:latin typeface="Times New Roman" panose="02020603050405020304" pitchFamily="18" charset="0"/>
                  <a:cs typeface="Times New Roman" panose="02020603050405020304" pitchFamily="18" charset="0"/>
                </a:rPr>
                <a:t> cho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tư </a:t>
              </a:r>
              <a:r>
                <a:rPr lang="vi-VN" sz="2000" dirty="0" err="1">
                  <a:latin typeface="Times New Roman" panose="02020603050405020304" pitchFamily="18" charset="0"/>
                  <a:cs typeface="Times New Roman" panose="02020603050405020304" pitchFamily="18" charset="0"/>
                </a:rPr>
                <a:t>liệu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giáo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ra </a:t>
              </a:r>
              <a:r>
                <a:rPr lang="vi-VN" sz="2000" dirty="0" err="1">
                  <a:latin typeface="Times New Roman" panose="02020603050405020304" pitchFamily="18" charset="0"/>
                  <a:cs typeface="Times New Roman" panose="02020603050405020304" pitchFamily="18" charset="0"/>
                </a:rPr>
                <a:t>từ</a:t>
              </a:r>
              <a:r>
                <a:rPr lang="vi-VN" sz="2000" dirty="0">
                  <a:latin typeface="Times New Roman" panose="02020603050405020304" pitchFamily="18" charset="0"/>
                  <a:cs typeface="Times New Roman" panose="02020603050405020304" pitchFamily="18" charset="0"/>
                </a:rPr>
                <a:t> ngân </a:t>
              </a:r>
              <a:r>
                <a:rPr lang="vi-VN" sz="2000" dirty="0" err="1">
                  <a:latin typeface="Times New Roman" panose="02020603050405020304" pitchFamily="18" charset="0"/>
                  <a:cs typeface="Times New Roman" panose="02020603050405020304" pitchFamily="18" charset="0"/>
                </a:rPr>
                <a:t>sách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nhà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nước</a:t>
              </a:r>
              <a:r>
                <a:rPr lang="vi-VN" sz="2000" dirty="0">
                  <a:latin typeface="Times New Roman" panose="02020603050405020304" pitchFamily="18" charset="0"/>
                  <a:cs typeface="Times New Roman" panose="02020603050405020304" pitchFamily="18" charset="0"/>
                </a:rPr>
                <a:t>.</a:t>
              </a:r>
              <a:endParaRPr lang="en-US" sz="2000" i="1" dirty="0">
                <a:solidFill>
                  <a:srgbClr val="5D8223"/>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0993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2487746" y="154718"/>
            <a:ext cx="5635825" cy="457200"/>
          </a:xfrm>
        </p:spPr>
        <p:txBody>
          <a:bodyPr/>
          <a:lstStyle/>
          <a:p>
            <a:pPr algn="l"/>
            <a:r>
              <a:rPr lang="en-US" sz="4000" dirty="0" err="1">
                <a:solidFill>
                  <a:srgbClr val="6E8F15"/>
                </a:solidFill>
              </a:rPr>
              <a:t>Định</a:t>
            </a:r>
            <a:r>
              <a:rPr lang="en-US" sz="4000" dirty="0">
                <a:solidFill>
                  <a:srgbClr val="6E8F15"/>
                </a:solidFill>
              </a:rPr>
              <a:t> </a:t>
            </a:r>
            <a:r>
              <a:rPr lang="en-US" sz="4000" dirty="0" err="1">
                <a:solidFill>
                  <a:srgbClr val="6E8F15"/>
                </a:solidFill>
              </a:rPr>
              <a:t>hướng</a:t>
            </a:r>
            <a:r>
              <a:rPr lang="en-US" sz="4000" dirty="0">
                <a:solidFill>
                  <a:srgbClr val="6E8F15"/>
                </a:solidFill>
              </a:rPr>
              <a:t> </a:t>
            </a:r>
            <a:r>
              <a:rPr lang="en-US" sz="4000" dirty="0" err="1">
                <a:solidFill>
                  <a:srgbClr val="6E8F15"/>
                </a:solidFill>
              </a:rPr>
              <a:t>phát</a:t>
            </a:r>
            <a:r>
              <a:rPr lang="en-US" sz="4000" dirty="0">
                <a:solidFill>
                  <a:srgbClr val="6E8F15"/>
                </a:solidFill>
              </a:rPr>
              <a:t> </a:t>
            </a:r>
            <a:r>
              <a:rPr lang="en-US" sz="4000" dirty="0" err="1">
                <a:solidFill>
                  <a:srgbClr val="6E8F15"/>
                </a:solidFill>
              </a:rPr>
              <a:t>triển</a:t>
            </a:r>
            <a:endParaRPr lang="en-US" sz="2400" b="1" dirty="0">
              <a:solidFill>
                <a:srgbClr val="6E8F15"/>
              </a:solidFill>
            </a:endParaRPr>
          </a:p>
        </p:txBody>
      </p:sp>
      <p:grpSp>
        <p:nvGrpSpPr>
          <p:cNvPr id="35" name="Nhóm 34"/>
          <p:cNvGrpSpPr/>
          <p:nvPr/>
        </p:nvGrpSpPr>
        <p:grpSpPr>
          <a:xfrm>
            <a:off x="2122619" y="877111"/>
            <a:ext cx="6595254" cy="5504217"/>
            <a:chOff x="2118292" y="2748209"/>
            <a:chExt cx="2098787" cy="5696903"/>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4886707"/>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0544" y="2801520"/>
              <a:ext cx="1703994" cy="31602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822362" y="2748209"/>
              <a:ext cx="6992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Phủ</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Text Box 21"/>
            <p:cNvSpPr txBox="1">
              <a:spLocks noChangeArrowheads="1"/>
            </p:cNvSpPr>
            <p:nvPr/>
          </p:nvSpPr>
          <p:spPr bwMode="auto">
            <a:xfrm>
              <a:off x="2118292" y="3254203"/>
              <a:ext cx="2098787" cy="519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Font typeface="+mj-lt"/>
                <a:buAutoNum type="arabicPeriod"/>
              </a:pPr>
              <a:r>
                <a:rPr lang="vi-VN" sz="2000" dirty="0" err="1"/>
                <a:t>Các</a:t>
              </a:r>
              <a:r>
                <a:rPr lang="vi-VN" sz="2000" dirty="0"/>
                <a:t> </a:t>
              </a:r>
              <a:r>
                <a:rPr lang="vi-VN" sz="2000" dirty="0" err="1"/>
                <a:t>chính</a:t>
              </a:r>
              <a:r>
                <a:rPr lang="vi-VN" sz="2000" dirty="0"/>
                <a:t> </a:t>
              </a:r>
              <a:r>
                <a:rPr lang="vi-VN" sz="2000" dirty="0" err="1"/>
                <a:t>phủ</a:t>
              </a:r>
              <a:r>
                <a:rPr lang="vi-VN" sz="2000" dirty="0"/>
                <a:t> nên </a:t>
              </a:r>
              <a:r>
                <a:rPr lang="vi-VN" sz="2000" dirty="0" err="1"/>
                <a:t>áp</a:t>
              </a:r>
              <a:r>
                <a:rPr lang="vi-VN" sz="2000" dirty="0"/>
                <a:t> </a:t>
              </a:r>
              <a:r>
                <a:rPr lang="vi-VN" sz="2000" dirty="0" err="1"/>
                <a:t>dụng</a:t>
              </a:r>
              <a:r>
                <a:rPr lang="vi-VN" sz="2000" dirty="0"/>
                <a:t> </a:t>
              </a:r>
              <a:r>
                <a:rPr lang="vi-VN" sz="2000" dirty="0" err="1"/>
                <a:t>các</a:t>
              </a:r>
              <a:r>
                <a:rPr lang="vi-VN" sz="2000" dirty="0"/>
                <a:t> </a:t>
              </a:r>
              <a:r>
                <a:rPr lang="vi-VN" sz="2000" dirty="0" err="1"/>
                <a:t>chính</a:t>
              </a:r>
              <a:r>
                <a:rPr lang="vi-VN" sz="2000" dirty="0"/>
                <a:t> </a:t>
              </a:r>
              <a:r>
                <a:rPr lang="vi-VN" sz="2000" dirty="0" err="1"/>
                <a:t>sách</a:t>
              </a:r>
              <a:r>
                <a:rPr lang="vi-VN" sz="2000" dirty="0"/>
                <a:t> </a:t>
              </a:r>
              <a:r>
                <a:rPr lang="vi-VN" sz="2000" dirty="0" err="1"/>
                <a:t>quốc</a:t>
              </a:r>
              <a:r>
                <a:rPr lang="vi-VN" sz="2000" dirty="0"/>
                <a:t> gia </a:t>
              </a:r>
              <a:r>
                <a:rPr lang="vi-VN" sz="2000" dirty="0" err="1"/>
                <a:t>để</a:t>
              </a:r>
              <a:r>
                <a:rPr lang="vi-VN" sz="2000" dirty="0"/>
                <a:t> </a:t>
              </a:r>
              <a:r>
                <a:rPr lang="vi-VN" sz="2000" dirty="0" err="1"/>
                <a:t>hỗ</a:t>
              </a:r>
              <a:r>
                <a:rPr lang="vi-VN" sz="2000" dirty="0"/>
                <a:t> </a:t>
              </a:r>
              <a:r>
                <a:rPr lang="vi-VN" sz="2000" dirty="0" err="1"/>
                <a:t>trợ</a:t>
              </a:r>
              <a:r>
                <a:rPr lang="vi-VN" sz="2000" dirty="0"/>
                <a:t> OER trong </a:t>
              </a:r>
              <a:r>
                <a:rPr lang="vi-VN" sz="2000" dirty="0" err="1"/>
                <a:t>các</a:t>
              </a:r>
              <a:r>
                <a:rPr lang="vi-VN" sz="2000" dirty="0"/>
                <a:t> Ngôn </a:t>
              </a:r>
              <a:r>
                <a:rPr lang="vi-VN" sz="2000" dirty="0" err="1"/>
                <a:t>ngữ</a:t>
              </a:r>
              <a:r>
                <a:rPr lang="vi-VN" sz="2000" dirty="0"/>
                <a:t> </a:t>
              </a:r>
              <a:r>
                <a:rPr lang="vi-VN" sz="2000" dirty="0" err="1"/>
                <a:t>ít</a:t>
              </a:r>
              <a:r>
                <a:rPr lang="vi-VN" sz="2000" dirty="0"/>
                <a:t> </a:t>
              </a:r>
              <a:r>
                <a:rPr lang="vi-VN" sz="2000" dirty="0" err="1"/>
                <a:t>được</a:t>
              </a:r>
              <a:r>
                <a:rPr lang="vi-VN" sz="2000" dirty="0"/>
                <a:t> </a:t>
              </a:r>
              <a:r>
                <a:rPr lang="vi-VN" sz="2000" dirty="0" err="1"/>
                <a:t>sử</a:t>
              </a:r>
              <a:r>
                <a:rPr lang="vi-VN" sz="2000" dirty="0"/>
                <a:t> </a:t>
              </a:r>
              <a:r>
                <a:rPr lang="vi-VN" sz="2000" dirty="0" err="1"/>
                <a:t>dụng</a:t>
              </a:r>
              <a:r>
                <a:rPr lang="vi-VN" sz="2000" dirty="0"/>
                <a:t> hơn (LUL). </a:t>
              </a:r>
              <a:endParaRPr lang="en-US" sz="2000" dirty="0"/>
            </a:p>
            <a:p>
              <a:pPr marL="457200" indent="-457200" eaLnBrk="0" hangingPunct="0">
                <a:buFont typeface="+mj-lt"/>
                <a:buAutoNum type="arabicPeriod"/>
              </a:pPr>
              <a:r>
                <a:rPr lang="vi-VN" sz="2000" dirty="0" err="1"/>
                <a:t>Các</a:t>
              </a:r>
              <a:r>
                <a:rPr lang="vi-VN" sz="2000" dirty="0"/>
                <a:t> </a:t>
              </a:r>
              <a:r>
                <a:rPr lang="vi-VN" sz="2000" dirty="0" err="1"/>
                <a:t>chính</a:t>
              </a:r>
              <a:r>
                <a:rPr lang="vi-VN" sz="2000" dirty="0"/>
                <a:t> </a:t>
              </a:r>
              <a:r>
                <a:rPr lang="vi-VN" sz="2000" dirty="0" err="1"/>
                <a:t>phủ</a:t>
              </a:r>
              <a:r>
                <a:rPr lang="vi-VN" sz="2000" dirty="0"/>
                <a:t> nên </a:t>
              </a:r>
              <a:r>
                <a:rPr lang="vi-VN" sz="2000" dirty="0" err="1"/>
                <a:t>tạo</a:t>
              </a:r>
              <a:r>
                <a:rPr lang="vi-VN" sz="2000" dirty="0"/>
                <a:t> </a:t>
              </a:r>
              <a:r>
                <a:rPr lang="vi-VN" sz="2000" dirty="0" err="1"/>
                <a:t>thuận</a:t>
              </a:r>
              <a:r>
                <a:rPr lang="vi-VN" sz="2000" dirty="0"/>
                <a:t> </a:t>
              </a:r>
              <a:r>
                <a:rPr lang="vi-VN" sz="2000" dirty="0" err="1"/>
                <a:t>lợi</a:t>
              </a:r>
              <a:r>
                <a:rPr lang="vi-VN" sz="2000" dirty="0"/>
                <a:t> trong quan </a:t>
              </a:r>
              <a:r>
                <a:rPr lang="vi-VN" sz="2000" dirty="0" err="1"/>
                <a:t>hệ</a:t>
              </a:r>
              <a:r>
                <a:rPr lang="vi-VN" sz="2000" dirty="0"/>
                <a:t> </a:t>
              </a:r>
              <a:r>
                <a:rPr lang="vi-VN" sz="2000" dirty="0" err="1"/>
                <a:t>đối</a:t>
              </a:r>
              <a:r>
                <a:rPr lang="vi-VN" sz="2000" dirty="0"/>
                <a:t> </a:t>
              </a:r>
              <a:r>
                <a:rPr lang="vi-VN" sz="2000" dirty="0" err="1"/>
                <a:t>tác</a:t>
              </a:r>
              <a:r>
                <a:rPr lang="vi-VN" sz="2000" dirty="0"/>
                <a:t> </a:t>
              </a:r>
              <a:r>
                <a:rPr lang="vi-VN" sz="2000" dirty="0" err="1"/>
                <a:t>với</a:t>
              </a:r>
              <a:r>
                <a:rPr lang="vi-VN" sz="2000" dirty="0"/>
                <a:t> khu </a:t>
              </a:r>
              <a:r>
                <a:rPr lang="vi-VN" sz="2000" dirty="0" err="1"/>
                <a:t>vực</a:t>
              </a:r>
              <a:r>
                <a:rPr lang="vi-VN" sz="2000" dirty="0"/>
                <a:t> tư nhân, </a:t>
              </a:r>
              <a:r>
                <a:rPr lang="vi-VN" sz="2000" dirty="0" err="1"/>
                <a:t>nhà</a:t>
              </a:r>
              <a:r>
                <a:rPr lang="vi-VN" sz="2000" dirty="0"/>
                <a:t> </a:t>
              </a:r>
              <a:r>
                <a:rPr lang="vi-VN" sz="2000" dirty="0" err="1"/>
                <a:t>nước</a:t>
              </a:r>
              <a:r>
                <a:rPr lang="vi-VN" sz="2000" dirty="0"/>
                <a:t> </a:t>
              </a:r>
              <a:r>
                <a:rPr lang="vi-VN" sz="2000" dirty="0" err="1"/>
                <a:t>và</a:t>
              </a:r>
              <a:r>
                <a:rPr lang="vi-VN" sz="2000" dirty="0"/>
                <a:t> </a:t>
              </a:r>
              <a:r>
                <a:rPr lang="vi-VN" sz="2000" dirty="0" err="1"/>
                <a:t>giáo</a:t>
              </a:r>
              <a:r>
                <a:rPr lang="vi-VN" sz="2000" dirty="0"/>
                <a:t> </a:t>
              </a:r>
              <a:r>
                <a:rPr lang="vi-VN" sz="2000" dirty="0" err="1"/>
                <a:t>dục</a:t>
              </a:r>
              <a:r>
                <a:rPr lang="vi-VN" sz="2000" dirty="0"/>
                <a:t>, </a:t>
              </a:r>
              <a:r>
                <a:rPr lang="vi-VN" sz="2000" dirty="0" err="1"/>
                <a:t>các</a:t>
              </a:r>
              <a:r>
                <a:rPr lang="vi-VN" sz="2000" dirty="0"/>
                <a:t> </a:t>
              </a:r>
              <a:r>
                <a:rPr lang="vi-VN" sz="2000" dirty="0" err="1"/>
                <a:t>thị</a:t>
              </a:r>
              <a:r>
                <a:rPr lang="vi-VN" sz="2000" dirty="0"/>
                <a:t> </a:t>
              </a:r>
              <a:r>
                <a:rPr lang="vi-VN" sz="2000" dirty="0" err="1"/>
                <a:t>trường</a:t>
              </a:r>
              <a:r>
                <a:rPr lang="vi-VN" sz="2000" dirty="0"/>
                <a:t> </a:t>
              </a:r>
              <a:r>
                <a:rPr lang="vi-VN" sz="2000" dirty="0" err="1"/>
                <a:t>và</a:t>
              </a:r>
              <a:r>
                <a:rPr lang="vi-VN" sz="2000" dirty="0"/>
                <a:t> khu </a:t>
              </a:r>
              <a:r>
                <a:rPr lang="vi-VN" sz="2000" dirty="0" err="1"/>
                <a:t>vực</a:t>
              </a:r>
              <a:r>
                <a:rPr lang="vi-VN" sz="2000" dirty="0"/>
                <a:t> </a:t>
              </a:r>
              <a:r>
                <a:rPr lang="vi-VN" sz="2000" dirty="0" err="1"/>
                <a:t>cộng</a:t>
              </a:r>
              <a:r>
                <a:rPr lang="vi-VN" sz="2000" dirty="0"/>
                <a:t> </a:t>
              </a:r>
              <a:r>
                <a:rPr lang="vi-VN" sz="2000" dirty="0" err="1"/>
                <a:t>tác</a:t>
              </a:r>
              <a:r>
                <a:rPr lang="vi-VN" sz="2000" dirty="0"/>
                <a:t> </a:t>
              </a:r>
              <a:r>
                <a:rPr lang="vi-VN" sz="2000" dirty="0" err="1"/>
                <a:t>vì</a:t>
              </a:r>
              <a:r>
                <a:rPr lang="vi-VN" sz="2000" dirty="0"/>
                <a:t> OER </a:t>
              </a:r>
              <a:r>
                <a:rPr lang="vi-VN" sz="2000" dirty="0" err="1"/>
                <a:t>có</a:t>
              </a:r>
              <a:r>
                <a:rPr lang="vi-VN" sz="2000" dirty="0"/>
                <a:t> </a:t>
              </a:r>
              <a:r>
                <a:rPr lang="vi-VN" sz="2000" dirty="0" err="1"/>
                <a:t>chất</a:t>
              </a:r>
              <a:r>
                <a:rPr lang="vi-VN" sz="2000" dirty="0"/>
                <a:t> </a:t>
              </a:r>
              <a:r>
                <a:rPr lang="vi-VN" sz="2000" dirty="0" err="1"/>
                <a:t>lượng</a:t>
              </a:r>
              <a:r>
                <a:rPr lang="vi-VN" sz="2000" dirty="0"/>
                <a:t>.</a:t>
              </a:r>
              <a:endParaRPr lang="en-US" sz="2000" dirty="0"/>
            </a:p>
            <a:p>
              <a:pPr marL="457200" indent="-457200" eaLnBrk="0" hangingPunct="0">
                <a:buFont typeface="+mj-lt"/>
                <a:buAutoNum type="arabicPeriod"/>
              </a:pPr>
              <a:r>
                <a:rPr lang="vi-VN" sz="2000" dirty="0" err="1"/>
                <a:t>Các</a:t>
              </a:r>
              <a:r>
                <a:rPr lang="vi-VN" sz="2000" dirty="0"/>
                <a:t> </a:t>
              </a:r>
              <a:r>
                <a:rPr lang="vi-VN" sz="2000" dirty="0" err="1"/>
                <a:t>chính</a:t>
              </a:r>
              <a:r>
                <a:rPr lang="vi-VN" sz="2000" dirty="0"/>
                <a:t> </a:t>
              </a:r>
              <a:r>
                <a:rPr lang="vi-VN" sz="2000" dirty="0" err="1"/>
                <a:t>phủ</a:t>
              </a:r>
              <a:r>
                <a:rPr lang="vi-VN" sz="2000" dirty="0"/>
                <a:t> nên </a:t>
              </a:r>
              <a:r>
                <a:rPr lang="vi-VN" sz="2000" dirty="0" err="1"/>
                <a:t>nắm</a:t>
              </a:r>
              <a:r>
                <a:rPr lang="vi-VN" sz="2000" dirty="0"/>
                <a:t> </a:t>
              </a:r>
              <a:r>
                <a:rPr lang="vi-VN" sz="2000" dirty="0" err="1"/>
                <a:t>lấy</a:t>
              </a:r>
              <a:r>
                <a:rPr lang="vi-VN" sz="2000" dirty="0"/>
                <a:t> </a:t>
              </a:r>
              <a:r>
                <a:rPr lang="vi-VN" sz="2000" dirty="0" err="1"/>
                <a:t>sự</a:t>
              </a:r>
              <a:r>
                <a:rPr lang="vi-VN" sz="2000" dirty="0"/>
                <a:t> </a:t>
              </a:r>
              <a:r>
                <a:rPr lang="vi-VN" sz="2000" dirty="0" err="1"/>
                <a:t>lãnh</a:t>
              </a:r>
              <a:r>
                <a:rPr lang="vi-VN" sz="2000" dirty="0"/>
                <a:t> </a:t>
              </a:r>
              <a:r>
                <a:rPr lang="vi-VN" sz="2000" dirty="0" err="1"/>
                <a:t>đạo</a:t>
              </a:r>
              <a:r>
                <a:rPr lang="vi-VN" sz="2000" dirty="0"/>
                <a:t> trong </a:t>
              </a:r>
              <a:r>
                <a:rPr lang="vi-VN" sz="2000" dirty="0" err="1"/>
                <a:t>việc</a:t>
              </a:r>
              <a:r>
                <a:rPr lang="vi-VN" sz="2000" dirty="0"/>
                <a:t> </a:t>
              </a:r>
              <a:r>
                <a:rPr lang="vi-VN" sz="2000" dirty="0" err="1"/>
                <a:t>tạo</a:t>
              </a:r>
              <a:r>
                <a:rPr lang="vi-VN" sz="2000" dirty="0"/>
                <a:t> </a:t>
              </a:r>
              <a:r>
                <a:rPr lang="vi-VN" sz="2000" dirty="0" err="1"/>
                <a:t>thuận</a:t>
              </a:r>
              <a:r>
                <a:rPr lang="vi-VN" sz="2000" dirty="0"/>
                <a:t> </a:t>
              </a:r>
              <a:r>
                <a:rPr lang="vi-VN" sz="2000" dirty="0" err="1"/>
                <a:t>lợi</a:t>
              </a:r>
              <a:r>
                <a:rPr lang="vi-VN" sz="2000" dirty="0"/>
                <a:t> cho </a:t>
              </a:r>
              <a:r>
                <a:rPr lang="vi-VN" sz="2000" dirty="0" err="1"/>
                <a:t>sự</a:t>
              </a:r>
              <a:r>
                <a:rPr lang="vi-VN" sz="2000" dirty="0"/>
                <a:t> </a:t>
              </a:r>
              <a:r>
                <a:rPr lang="vi-VN" sz="2000" dirty="0" err="1"/>
                <a:t>phát</a:t>
              </a:r>
              <a:r>
                <a:rPr lang="vi-VN" sz="2000" dirty="0"/>
                <a:t> </a:t>
              </a:r>
              <a:r>
                <a:rPr lang="vi-VN" sz="2000" dirty="0" err="1"/>
                <a:t>triển</a:t>
              </a:r>
              <a:r>
                <a:rPr lang="vi-VN" sz="2000" dirty="0"/>
                <a:t> </a:t>
              </a:r>
              <a:r>
                <a:rPr lang="vi-VN" sz="2000" dirty="0" err="1"/>
                <a:t>các</a:t>
              </a:r>
              <a:r>
                <a:rPr lang="vi-VN" sz="2000" dirty="0"/>
                <a:t> khuôn </a:t>
              </a:r>
              <a:r>
                <a:rPr lang="vi-VN" sz="2000" dirty="0" err="1"/>
                <a:t>khổ</a:t>
              </a:r>
              <a:r>
                <a:rPr lang="vi-VN" sz="2000" dirty="0"/>
                <a:t> </a:t>
              </a:r>
              <a:r>
                <a:rPr lang="vi-VN" sz="2000" dirty="0" err="1"/>
                <a:t>và</a:t>
              </a:r>
              <a:r>
                <a:rPr lang="vi-VN" sz="2000" dirty="0"/>
                <a:t> </a:t>
              </a:r>
              <a:r>
                <a:rPr lang="vi-VN" sz="2000" dirty="0" err="1"/>
                <a:t>các</a:t>
              </a:r>
              <a:r>
                <a:rPr lang="vi-VN" sz="2000" dirty="0"/>
                <a:t> tiêu </a:t>
              </a:r>
              <a:r>
                <a:rPr lang="vi-VN" sz="2000" dirty="0" err="1"/>
                <a:t>chuẩn</a:t>
              </a:r>
              <a:r>
                <a:rPr lang="vi-VN" sz="2000" dirty="0"/>
                <a:t> </a:t>
              </a:r>
              <a:r>
                <a:rPr lang="vi-VN" sz="2000" dirty="0" err="1"/>
                <a:t>mở</a:t>
              </a:r>
              <a:r>
                <a:rPr lang="vi-VN" sz="2000" dirty="0"/>
                <a:t> </a:t>
              </a:r>
              <a:r>
                <a:rPr lang="vi-VN" sz="2000" dirty="0" err="1"/>
                <a:t>để</a:t>
              </a:r>
              <a:r>
                <a:rPr lang="vi-VN" sz="2000" dirty="0"/>
                <a:t> </a:t>
              </a:r>
              <a:r>
                <a:rPr lang="vi-VN" sz="2000" dirty="0" err="1"/>
                <a:t>làm</a:t>
              </a:r>
              <a:r>
                <a:rPr lang="vi-VN" sz="2000" dirty="0"/>
                <a:t> cho </a:t>
              </a:r>
              <a:r>
                <a:rPr lang="vi-VN" sz="2000" dirty="0" err="1"/>
                <a:t>dễ</a:t>
              </a:r>
              <a:r>
                <a:rPr lang="vi-VN" sz="2000" dirty="0"/>
                <a:t> </a:t>
              </a:r>
              <a:r>
                <a:rPr lang="vi-VN" sz="2000" dirty="0" err="1"/>
                <a:t>dàng</a:t>
              </a:r>
              <a:r>
                <a:rPr lang="vi-VN" sz="2000" dirty="0"/>
                <a:t> </a:t>
              </a:r>
              <a:r>
                <a:rPr lang="vi-VN" sz="2000" dirty="0" err="1"/>
                <a:t>khả</a:t>
              </a:r>
              <a:r>
                <a:rPr lang="vi-VN" sz="2000" dirty="0"/>
                <a:t> năng </a:t>
              </a:r>
              <a:r>
                <a:rPr lang="vi-VN" sz="2000" dirty="0" err="1"/>
                <a:t>của</a:t>
              </a:r>
              <a:r>
                <a:rPr lang="vi-VN" sz="2000" dirty="0"/>
                <a:t> </a:t>
              </a:r>
              <a:r>
                <a:rPr lang="vi-VN" sz="2000" dirty="0" err="1"/>
                <a:t>các</a:t>
              </a:r>
              <a:r>
                <a:rPr lang="vi-VN" sz="2000" dirty="0"/>
                <a:t> kho </a:t>
              </a:r>
              <a:r>
                <a:rPr lang="vi-VN" sz="2000" dirty="0" err="1"/>
                <a:t>và</a:t>
              </a:r>
              <a:r>
                <a:rPr lang="vi-VN" sz="2000" dirty="0"/>
                <a:t> </a:t>
              </a:r>
              <a:r>
                <a:rPr lang="vi-VN" sz="2000" dirty="0" err="1"/>
                <a:t>các</a:t>
              </a:r>
              <a:r>
                <a:rPr lang="vi-VN" sz="2000" dirty="0"/>
                <a:t> </a:t>
              </a:r>
              <a:r>
                <a:rPr lang="vi-VN" sz="2000" dirty="0" err="1"/>
                <a:t>hệ</a:t>
              </a:r>
              <a:r>
                <a:rPr lang="vi-VN" sz="2000" dirty="0"/>
                <a:t> </a:t>
              </a:r>
              <a:r>
                <a:rPr lang="vi-VN" sz="2000" dirty="0" err="1"/>
                <a:t>thống</a:t>
              </a:r>
              <a:r>
                <a:rPr lang="vi-VN" sz="2000" dirty="0"/>
                <a:t> OER </a:t>
              </a:r>
              <a:r>
                <a:rPr lang="vi-VN" sz="2000" dirty="0" err="1"/>
                <a:t>làm</a:t>
              </a:r>
              <a:r>
                <a:rPr lang="vi-VN" sz="2000" dirty="0"/>
                <a:t> </a:t>
              </a:r>
              <a:r>
                <a:rPr lang="vi-VN" sz="2000" dirty="0" err="1"/>
                <a:t>việc</a:t>
              </a:r>
              <a:r>
                <a:rPr lang="vi-VN" sz="2000" dirty="0"/>
                <a:t> </a:t>
              </a:r>
              <a:r>
                <a:rPr lang="vi-VN" sz="2000" dirty="0" err="1"/>
                <a:t>được</a:t>
              </a:r>
              <a:r>
                <a:rPr lang="vi-VN" sz="2000" dirty="0"/>
                <a:t> </a:t>
              </a:r>
              <a:r>
                <a:rPr lang="vi-VN" sz="2000" dirty="0" err="1"/>
                <a:t>với</a:t>
              </a:r>
              <a:r>
                <a:rPr lang="vi-VN" sz="2000" dirty="0"/>
                <a:t> nhau (cung </a:t>
              </a:r>
              <a:r>
                <a:rPr lang="vi-VN" sz="2000" dirty="0" err="1"/>
                <a:t>cấp</a:t>
              </a:r>
              <a:r>
                <a:rPr lang="vi-VN" sz="2000" dirty="0"/>
                <a:t> </a:t>
              </a:r>
              <a:r>
                <a:rPr lang="vi-VN" sz="2000" dirty="0" err="1"/>
                <a:t>và</a:t>
              </a:r>
              <a:r>
                <a:rPr lang="vi-VN" sz="2000" dirty="0"/>
                <a:t> </a:t>
              </a:r>
              <a:r>
                <a:rPr lang="vi-VN" sz="2000" dirty="0" err="1"/>
                <a:t>chấp</a:t>
              </a:r>
              <a:r>
                <a:rPr lang="vi-VN" sz="2000" dirty="0"/>
                <a:t> </a:t>
              </a:r>
              <a:r>
                <a:rPr lang="vi-VN" sz="2000" dirty="0" err="1"/>
                <a:t>nhận</a:t>
              </a:r>
              <a:r>
                <a:rPr lang="vi-VN" sz="2000" dirty="0"/>
                <a:t> </a:t>
              </a:r>
              <a:r>
                <a:rPr lang="vi-VN" sz="2000" dirty="0" err="1"/>
                <a:t>nội</a:t>
              </a:r>
              <a:r>
                <a:rPr lang="vi-VN" sz="2000" dirty="0"/>
                <a:t> dung </a:t>
              </a:r>
              <a:r>
                <a:rPr lang="vi-VN" sz="2000" dirty="0" err="1"/>
                <a:t>giáo</a:t>
              </a:r>
              <a:r>
                <a:rPr lang="vi-VN" sz="2000" dirty="0"/>
                <a:t> </a:t>
              </a:r>
              <a:r>
                <a:rPr lang="vi-VN" sz="2000" dirty="0" err="1"/>
                <a:t>dục</a:t>
              </a:r>
              <a:r>
                <a:rPr lang="vi-VN" sz="2000" dirty="0"/>
                <a:t>, </a:t>
              </a:r>
              <a:r>
                <a:rPr lang="vi-VN" sz="2000" dirty="0" err="1"/>
                <a:t>các</a:t>
              </a:r>
              <a:r>
                <a:rPr lang="vi-VN" sz="2000" dirty="0"/>
                <a:t> </a:t>
              </a:r>
              <a:r>
                <a:rPr lang="vi-VN" sz="2000" dirty="0" err="1"/>
                <a:t>ứng</a:t>
              </a:r>
              <a:r>
                <a:rPr lang="vi-VN" sz="2000" dirty="0"/>
                <a:t> </a:t>
              </a:r>
              <a:r>
                <a:rPr lang="vi-VN" sz="2000" dirty="0" err="1"/>
                <a:t>dụng</a:t>
              </a:r>
              <a:r>
                <a:rPr lang="vi-VN" sz="2000" dirty="0"/>
                <a:t> tương </a:t>
              </a:r>
              <a:r>
                <a:rPr lang="vi-VN" sz="2000" dirty="0" err="1"/>
                <a:t>thích</a:t>
              </a:r>
              <a:r>
                <a:rPr lang="vi-VN" sz="2000" dirty="0"/>
                <a:t> </a:t>
              </a:r>
              <a:r>
                <a:rPr lang="vi-VN" sz="2000" dirty="0" err="1"/>
                <a:t>và</a:t>
              </a:r>
              <a:r>
                <a:rPr lang="vi-VN" sz="2000" dirty="0"/>
                <a:t> </a:t>
              </a:r>
              <a:r>
                <a:rPr lang="vi-VN" sz="2000" dirty="0" err="1"/>
                <a:t>các</a:t>
              </a:r>
              <a:r>
                <a:rPr lang="vi-VN" sz="2000" dirty="0"/>
                <a:t> </a:t>
              </a:r>
              <a:r>
                <a:rPr lang="vi-VN" sz="2000" dirty="0" err="1"/>
                <a:t>dịch</a:t>
              </a:r>
              <a:r>
                <a:rPr lang="vi-VN" sz="2000" dirty="0"/>
                <a:t> </a:t>
              </a:r>
              <a:r>
                <a:rPr lang="vi-VN" sz="2000" dirty="0" err="1"/>
                <a:t>vụ</a:t>
              </a:r>
              <a:r>
                <a:rPr lang="vi-VN" sz="2000" dirty="0"/>
                <a:t> </a:t>
              </a:r>
              <a:r>
                <a:rPr lang="vi-VN" sz="2000" dirty="0" err="1"/>
                <a:t>được</a:t>
              </a:r>
              <a:r>
                <a:rPr lang="vi-VN" sz="2000" dirty="0"/>
                <a:t> </a:t>
              </a:r>
              <a:r>
                <a:rPr lang="vi-VN" sz="2000" dirty="0" err="1"/>
                <a:t>ngữ</a:t>
              </a:r>
              <a:r>
                <a:rPr lang="vi-VN" sz="2000" dirty="0"/>
                <a:t> </a:t>
              </a:r>
              <a:r>
                <a:rPr lang="vi-VN" sz="2000" dirty="0" err="1"/>
                <a:t>cảnh</a:t>
              </a:r>
              <a:r>
                <a:rPr lang="vi-VN" sz="2000" dirty="0"/>
                <a:t> </a:t>
              </a:r>
              <a:r>
                <a:rPr lang="vi-VN" sz="2000" dirty="0" err="1"/>
                <a:t>hóa</a:t>
              </a:r>
              <a:r>
                <a:rPr lang="vi-VN" sz="2000" dirty="0"/>
                <a:t>).</a:t>
              </a:r>
              <a:endParaRPr lang="en-US" sz="2000" i="1" dirty="0">
                <a:solidFill>
                  <a:srgbClr val="5D8223"/>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563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7"/>
          <p:cNvSpPr txBox="1"/>
          <p:nvPr/>
        </p:nvSpPr>
        <p:spPr>
          <a:xfrm>
            <a:off x="827584" y="1556792"/>
            <a:ext cx="7344816" cy="1785104"/>
          </a:xfrm>
          <a:prstGeom prst="rect">
            <a:avLst/>
          </a:prstGeom>
          <a:noFill/>
        </p:spPr>
        <p:txBody>
          <a:bodyPr wrap="square">
            <a:spAutoFit/>
          </a:bodyPr>
          <a:lstStyle/>
          <a:p>
            <a:pPr lvl="0" algn="just"/>
            <a:r>
              <a:rPr lang="vi-VN" dirty="0">
                <a:latin typeface="Times New Roman" panose="02020603050405020304" pitchFamily="18" charset="0"/>
                <a:cs typeface="Times New Roman" panose="02020603050405020304" pitchFamily="18" charset="0"/>
              </a:rPr>
              <a:t>     Tài nguyên Giáo dục Mở (OER – Open Educational Resources) là tư liệu học, dạy và nghiên cứu ở bất cứ định dạng và phương tiện nào mà nằm trong phạm vi cộng đồng hoặc theo bản quyền mà đã được phát hành với một giấy phép mở, cho phép những người khác không mất chi phí để truy cập, sử dụng lại, tái tạo mục đích và tùy biến thích nghi và phân phối lại. </a:t>
            </a:r>
            <a:endParaRPr lang="en-US"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en-US" sz="2000" i="1" dirty="0">
              <a:solidFill>
                <a:prstClr val="black"/>
              </a:solidFill>
              <a:latin typeface="Times New Roman" panose="02020603050405020304" pitchFamily="18" charset="0"/>
              <a:ea typeface="+mn-ea"/>
              <a:cs typeface="Times New Roman" panose="02020603050405020304" pitchFamily="18" charset="0"/>
            </a:endParaRPr>
          </a:p>
        </p:txBody>
      </p:sp>
      <p:sp>
        <p:nvSpPr>
          <p:cNvPr id="22" name="Title 1"/>
          <p:cNvSpPr>
            <a:spLocks noGrp="1"/>
          </p:cNvSpPr>
          <p:nvPr>
            <p:ph type="title"/>
          </p:nvPr>
        </p:nvSpPr>
        <p:spPr>
          <a:xfrm>
            <a:off x="755576" y="573832"/>
            <a:ext cx="8229600" cy="1143000"/>
          </a:xfrm>
        </p:spPr>
        <p:txBody>
          <a:bodyPr/>
          <a:lstStyle/>
          <a:p>
            <a:pPr algn="just">
              <a:defRPr/>
            </a:pPr>
            <a:r>
              <a:rPr lang="vi-VN" sz="2800" dirty="0">
                <a:solidFill>
                  <a:schemeClr val="tx1">
                    <a:lumMod val="75000"/>
                    <a:lumOff val="25000"/>
                  </a:schemeClr>
                </a:solidFill>
                <a:latin typeface="Times New Roman" panose="02020603050405020304" pitchFamily="18" charset="0"/>
                <a:cs typeface="Times New Roman" panose="02020603050405020304" pitchFamily="18" charset="0"/>
              </a:rPr>
              <a:t>I. Tài nguyên Giáo dục Mở (OER)</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2487746" y="154718"/>
            <a:ext cx="5635825" cy="457200"/>
          </a:xfrm>
        </p:spPr>
        <p:txBody>
          <a:bodyPr/>
          <a:lstStyle/>
          <a:p>
            <a:pPr algn="l"/>
            <a:r>
              <a:rPr lang="en-US" sz="4000" dirty="0" err="1">
                <a:solidFill>
                  <a:srgbClr val="6E8F15"/>
                </a:solidFill>
              </a:rPr>
              <a:t>Định</a:t>
            </a:r>
            <a:r>
              <a:rPr lang="en-US" sz="4000" dirty="0">
                <a:solidFill>
                  <a:srgbClr val="6E8F15"/>
                </a:solidFill>
              </a:rPr>
              <a:t> </a:t>
            </a:r>
            <a:r>
              <a:rPr lang="en-US" sz="4000" dirty="0" err="1">
                <a:solidFill>
                  <a:srgbClr val="6E8F15"/>
                </a:solidFill>
              </a:rPr>
              <a:t>hướng</a:t>
            </a:r>
            <a:r>
              <a:rPr lang="en-US" sz="4000" dirty="0">
                <a:solidFill>
                  <a:srgbClr val="6E8F15"/>
                </a:solidFill>
              </a:rPr>
              <a:t> </a:t>
            </a:r>
            <a:r>
              <a:rPr lang="en-US" sz="4000" dirty="0" err="1">
                <a:solidFill>
                  <a:srgbClr val="6E8F15"/>
                </a:solidFill>
              </a:rPr>
              <a:t>phát</a:t>
            </a:r>
            <a:r>
              <a:rPr lang="en-US" sz="4000" dirty="0">
                <a:solidFill>
                  <a:srgbClr val="6E8F15"/>
                </a:solidFill>
              </a:rPr>
              <a:t> </a:t>
            </a:r>
            <a:r>
              <a:rPr lang="en-US" sz="4000" dirty="0" err="1">
                <a:solidFill>
                  <a:srgbClr val="6E8F15"/>
                </a:solidFill>
              </a:rPr>
              <a:t>triển</a:t>
            </a:r>
            <a:endParaRPr lang="en-US" sz="2400" b="1" dirty="0">
              <a:solidFill>
                <a:srgbClr val="6E8F15"/>
              </a:solidFill>
            </a:endParaRPr>
          </a:p>
        </p:txBody>
      </p:sp>
      <p:grpSp>
        <p:nvGrpSpPr>
          <p:cNvPr id="35" name="Nhóm 34"/>
          <p:cNvGrpSpPr/>
          <p:nvPr/>
        </p:nvGrpSpPr>
        <p:grpSpPr>
          <a:xfrm>
            <a:off x="2122619" y="818034"/>
            <a:ext cx="6595254" cy="3350415"/>
            <a:chOff x="2118292" y="2678532"/>
            <a:chExt cx="2098787" cy="5131369"/>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4886707"/>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0544" y="2801520"/>
              <a:ext cx="1703994" cy="377928"/>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805213" y="2678532"/>
              <a:ext cx="699201" cy="43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Học</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Text Box 21"/>
            <p:cNvSpPr txBox="1">
              <a:spLocks noChangeArrowheads="1"/>
            </p:cNvSpPr>
            <p:nvPr/>
          </p:nvSpPr>
          <p:spPr bwMode="auto">
            <a:xfrm>
              <a:off x="2118292" y="3254203"/>
              <a:ext cx="2098787" cy="337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AutoNum type="arabicPeriod"/>
              </a:pPr>
              <a:r>
                <a:rPr lang="vi-VN" sz="2000" dirty="0" err="1"/>
                <a:t>Phát</a:t>
              </a:r>
              <a:r>
                <a:rPr lang="vi-VN" sz="2000" dirty="0"/>
                <a:t> </a:t>
              </a:r>
              <a:r>
                <a:rPr lang="vi-VN" sz="2000" dirty="0" err="1"/>
                <a:t>triển</a:t>
              </a:r>
              <a:r>
                <a:rPr lang="vi-VN" sz="2000" dirty="0"/>
                <a:t> </a:t>
              </a:r>
              <a:r>
                <a:rPr lang="vi-VN" sz="2000" dirty="0" err="1"/>
                <a:t>hệ</a:t>
              </a:r>
              <a:r>
                <a:rPr lang="vi-VN" sz="2000" dirty="0"/>
                <a:t> </a:t>
              </a:r>
              <a:r>
                <a:rPr lang="vi-VN" sz="2000" dirty="0" err="1"/>
                <a:t>thống</a:t>
              </a:r>
              <a:r>
                <a:rPr lang="vi-VN" sz="2000" dirty="0"/>
                <a:t> </a:t>
              </a:r>
              <a:r>
                <a:rPr lang="vi-VN" sz="2000" dirty="0" err="1"/>
                <a:t>quản</a:t>
              </a:r>
              <a:r>
                <a:rPr lang="vi-VN" sz="2000" dirty="0"/>
                <a:t> </a:t>
              </a:r>
              <a:r>
                <a:rPr lang="vi-VN" sz="2000" dirty="0" err="1"/>
                <a:t>lý</a:t>
              </a:r>
              <a:r>
                <a:rPr lang="vi-VN" sz="2000" dirty="0"/>
                <a:t> </a:t>
              </a:r>
              <a:r>
                <a:rPr lang="vi-VN" sz="2000" dirty="0" err="1"/>
                <a:t>có</a:t>
              </a:r>
              <a:r>
                <a:rPr lang="vi-VN" sz="2000" dirty="0"/>
                <a:t> </a:t>
              </a:r>
              <a:r>
                <a:rPr lang="vi-VN" sz="2000" dirty="0" err="1"/>
                <a:t>hiệu</a:t>
              </a:r>
              <a:r>
                <a:rPr lang="vi-VN" sz="2000" dirty="0"/>
                <a:t> </a:t>
              </a:r>
              <a:r>
                <a:rPr lang="vi-VN" sz="2000" dirty="0" err="1"/>
                <a:t>quả</a:t>
              </a:r>
              <a:r>
                <a:rPr lang="vi-VN" sz="2000" dirty="0"/>
                <a:t> </a:t>
              </a:r>
              <a:r>
                <a:rPr lang="vi-VN" sz="2000" dirty="0" err="1"/>
                <a:t>về</a:t>
              </a:r>
              <a:r>
                <a:rPr lang="vi-VN" sz="2000" dirty="0"/>
                <a:t> </a:t>
              </a:r>
              <a:r>
                <a:rPr lang="vi-VN" sz="2000" dirty="0" err="1"/>
                <a:t>sở</a:t>
              </a:r>
              <a:r>
                <a:rPr lang="vi-VN" sz="2000" dirty="0"/>
                <a:t> </a:t>
              </a:r>
              <a:r>
                <a:rPr lang="vi-VN" sz="2000" dirty="0" err="1"/>
                <a:t>hữu</a:t>
              </a:r>
              <a:r>
                <a:rPr lang="vi-VN" sz="2000" dirty="0"/>
                <a:t> </a:t>
              </a:r>
              <a:r>
                <a:rPr lang="vi-VN" sz="2000" dirty="0" err="1"/>
                <a:t>trí</a:t>
              </a:r>
              <a:r>
                <a:rPr lang="vi-VN" sz="2000" dirty="0"/>
                <a:t> </a:t>
              </a:r>
              <a:r>
                <a:rPr lang="vi-VN" sz="2000" dirty="0" err="1"/>
                <a:t>tuệ</a:t>
              </a:r>
              <a:r>
                <a:rPr lang="vi-VN" sz="2000" dirty="0"/>
                <a:t>. </a:t>
              </a:r>
              <a:endParaRPr lang="en-US" sz="2000" dirty="0"/>
            </a:p>
            <a:p>
              <a:pPr marL="457200" indent="-457200" eaLnBrk="0" hangingPunct="0">
                <a:buAutoNum type="arabicPeriod"/>
              </a:pPr>
              <a:r>
                <a:rPr lang="vi-VN" sz="2000" dirty="0"/>
                <a:t> </a:t>
              </a:r>
              <a:r>
                <a:rPr lang="vi-VN" sz="2000" dirty="0" err="1"/>
                <a:t>Thiết</a:t>
              </a:r>
              <a:r>
                <a:rPr lang="vi-VN" sz="2000" dirty="0"/>
                <a:t> </a:t>
              </a:r>
              <a:r>
                <a:rPr lang="vi-VN" sz="2000" dirty="0" err="1"/>
                <a:t>lập</a:t>
              </a:r>
              <a:r>
                <a:rPr lang="vi-VN" sz="2000" dirty="0"/>
                <a:t> </a:t>
              </a:r>
              <a:r>
                <a:rPr lang="vi-VN" sz="2000" dirty="0" err="1"/>
                <a:t>một</a:t>
              </a:r>
              <a:r>
                <a:rPr lang="vi-VN" sz="2000" dirty="0"/>
                <a:t> khung </a:t>
              </a:r>
              <a:r>
                <a:rPr lang="vi-VN" sz="2000" dirty="0" err="1"/>
                <a:t>cấp</a:t>
              </a:r>
              <a:r>
                <a:rPr lang="vi-VN" sz="2000" dirty="0"/>
                <a:t> </a:t>
              </a:r>
              <a:r>
                <a:rPr lang="vi-VN" sz="2000" dirty="0" err="1"/>
                <a:t>phép</a:t>
              </a:r>
              <a:r>
                <a:rPr lang="vi-VN" sz="2000" dirty="0"/>
                <a:t> </a:t>
              </a:r>
              <a:r>
                <a:rPr lang="vi-VN" sz="2000" dirty="0" err="1"/>
                <a:t>mở</a:t>
              </a:r>
              <a:r>
                <a:rPr lang="vi-VN" sz="2000" dirty="0"/>
                <a:t>. </a:t>
              </a:r>
              <a:endParaRPr lang="en-US" sz="2000" dirty="0"/>
            </a:p>
            <a:p>
              <a:pPr marL="457200" indent="-457200" eaLnBrk="0" hangingPunct="0">
                <a:buAutoNum type="arabicPeriod"/>
              </a:pPr>
              <a:r>
                <a:rPr lang="vi-VN" sz="2000" dirty="0" err="1"/>
                <a:t>Tích</a:t>
              </a:r>
              <a:r>
                <a:rPr lang="vi-VN" sz="2000" dirty="0"/>
                <a:t> </a:t>
              </a:r>
              <a:r>
                <a:rPr lang="vi-VN" sz="2000" dirty="0" err="1"/>
                <a:t>hợp</a:t>
              </a:r>
              <a:r>
                <a:rPr lang="vi-VN" sz="2000" dirty="0"/>
                <a:t> </a:t>
              </a:r>
              <a:r>
                <a:rPr lang="vi-VN" sz="2000" dirty="0" err="1"/>
                <a:t>có</a:t>
              </a:r>
              <a:r>
                <a:rPr lang="vi-VN" sz="2000" dirty="0"/>
                <a:t> </a:t>
              </a:r>
              <a:r>
                <a:rPr lang="vi-VN" sz="2000" dirty="0" err="1"/>
                <a:t>hệ</a:t>
              </a:r>
              <a:r>
                <a:rPr lang="vi-VN" sz="2000" dirty="0"/>
                <a:t> </a:t>
              </a:r>
              <a:r>
                <a:rPr lang="vi-VN" sz="2000" dirty="0" err="1"/>
                <a:t>thống</a:t>
              </a:r>
              <a:r>
                <a:rPr lang="vi-VN" sz="2000" dirty="0"/>
                <a:t> OER </a:t>
              </a:r>
              <a:r>
                <a:rPr lang="vi-VN" sz="2000" dirty="0" err="1"/>
                <a:t>có</a:t>
              </a:r>
              <a:r>
                <a:rPr lang="vi-VN" sz="2000" dirty="0"/>
                <a:t> </a:t>
              </a:r>
              <a:r>
                <a:rPr lang="vi-VN" sz="2000" dirty="0" err="1"/>
                <a:t>sẵn</a:t>
              </a:r>
              <a:r>
                <a:rPr lang="vi-VN" sz="2000" dirty="0"/>
                <a:t>, </a:t>
              </a:r>
              <a:r>
                <a:rPr lang="vi-VN" sz="2000" dirty="0" err="1"/>
                <a:t>chất</a:t>
              </a:r>
              <a:r>
                <a:rPr lang="vi-VN" sz="2000" dirty="0"/>
                <a:t> </a:t>
              </a:r>
              <a:r>
                <a:rPr lang="vi-VN" sz="2000" dirty="0" err="1"/>
                <a:t>lượng</a:t>
              </a:r>
              <a:r>
                <a:rPr lang="vi-VN" sz="2000" dirty="0"/>
                <a:t> cao </a:t>
              </a:r>
              <a:r>
                <a:rPr lang="vi-VN" sz="2000" dirty="0" err="1"/>
                <a:t>một</a:t>
              </a:r>
              <a:r>
                <a:rPr lang="vi-VN" sz="2000" dirty="0"/>
                <a:t> </a:t>
              </a:r>
              <a:r>
                <a:rPr lang="vi-VN" sz="2000" dirty="0" err="1"/>
                <a:t>cách</a:t>
              </a:r>
              <a:r>
                <a:rPr lang="vi-VN" sz="2000" dirty="0"/>
                <a:t> </a:t>
              </a:r>
              <a:r>
                <a:rPr lang="vi-VN" sz="2000" dirty="0" err="1"/>
                <a:t>thích</a:t>
              </a:r>
              <a:r>
                <a:rPr lang="vi-VN" sz="2000" dirty="0"/>
                <a:t> </a:t>
              </a:r>
              <a:r>
                <a:rPr lang="vi-VN" sz="2000" dirty="0" err="1"/>
                <a:t>hợp</a:t>
              </a:r>
              <a:r>
                <a:rPr lang="vi-VN" sz="2000" dirty="0"/>
                <a:t> </a:t>
              </a:r>
              <a:r>
                <a:rPr lang="vi-VN" sz="2000" dirty="0" err="1"/>
                <a:t>vào</a:t>
              </a:r>
              <a:r>
                <a:rPr lang="vi-VN" sz="2000" dirty="0"/>
                <a:t> </a:t>
              </a:r>
              <a:r>
                <a:rPr lang="vi-VN" sz="2000" dirty="0" err="1"/>
                <a:t>các</a:t>
              </a:r>
              <a:r>
                <a:rPr lang="vi-VN" sz="2000" dirty="0"/>
                <a:t> </a:t>
              </a:r>
              <a:r>
                <a:rPr lang="vi-VN" sz="2000" dirty="0" err="1"/>
                <a:t>khóa</a:t>
              </a:r>
              <a:r>
                <a:rPr lang="vi-VN" sz="2000" dirty="0"/>
                <a:t> </a:t>
              </a:r>
              <a:r>
                <a:rPr lang="vi-VN" sz="2000" dirty="0" err="1"/>
                <a:t>học</a:t>
              </a:r>
              <a:r>
                <a:rPr lang="vi-VN" sz="2000" dirty="0"/>
                <a:t> </a:t>
              </a:r>
              <a:r>
                <a:rPr lang="vi-VN" sz="2000" dirty="0" err="1"/>
                <a:t>và</a:t>
              </a:r>
              <a:r>
                <a:rPr lang="vi-VN" sz="2000" dirty="0"/>
                <a:t> </a:t>
              </a:r>
              <a:r>
                <a:rPr lang="vi-VN" sz="2000" dirty="0" err="1"/>
                <a:t>phát</a:t>
              </a:r>
              <a:r>
                <a:rPr lang="vi-VN" sz="2000" dirty="0"/>
                <a:t> </a:t>
              </a:r>
              <a:r>
                <a:rPr lang="vi-VN" sz="2000" dirty="0" err="1"/>
                <a:t>hành</a:t>
              </a:r>
              <a:r>
                <a:rPr lang="vi-VN" sz="2000" dirty="0"/>
                <a:t> </a:t>
              </a:r>
              <a:r>
                <a:rPr lang="vi-VN" sz="2000" dirty="0" err="1"/>
                <a:t>chúng</a:t>
              </a:r>
              <a:r>
                <a:rPr lang="vi-VN" sz="2000" dirty="0"/>
                <a:t> </a:t>
              </a:r>
              <a:r>
                <a:rPr lang="vi-VN" sz="2000" dirty="0" err="1"/>
                <a:t>để</a:t>
              </a:r>
              <a:r>
                <a:rPr lang="vi-VN" sz="2000" dirty="0"/>
                <a:t> </a:t>
              </a:r>
              <a:r>
                <a:rPr lang="vi-VN" sz="2000" dirty="0" err="1"/>
                <a:t>những</a:t>
              </a:r>
              <a:r>
                <a:rPr lang="vi-VN" sz="2000" dirty="0"/>
                <a:t> </a:t>
              </a:r>
              <a:r>
                <a:rPr lang="vi-VN" sz="2000" dirty="0" err="1"/>
                <a:t>người</a:t>
              </a:r>
              <a:r>
                <a:rPr lang="vi-VN" sz="2000" dirty="0"/>
                <a:t> </a:t>
              </a:r>
              <a:r>
                <a:rPr lang="vi-VN" sz="2000" dirty="0" err="1"/>
                <a:t>khác</a:t>
              </a:r>
              <a:r>
                <a:rPr lang="vi-VN" sz="2000" dirty="0"/>
                <a:t> </a:t>
              </a:r>
              <a:r>
                <a:rPr lang="vi-VN" sz="2000" dirty="0" err="1"/>
                <a:t>sử</a:t>
              </a:r>
              <a:r>
                <a:rPr lang="vi-VN" sz="2000" dirty="0"/>
                <a:t> </a:t>
              </a:r>
              <a:r>
                <a:rPr lang="vi-VN" sz="2000" dirty="0" err="1"/>
                <a:t>dụng</a:t>
              </a:r>
              <a:r>
                <a:rPr lang="vi-VN" sz="2000" dirty="0"/>
                <a:t>. </a:t>
              </a:r>
              <a:endParaRPr lang="en-US" sz="2000" dirty="0"/>
            </a:p>
            <a:p>
              <a:pPr marL="457200" indent="-457200" eaLnBrk="0" hangingPunct="0">
                <a:buAutoNum type="arabicPeriod"/>
              </a:pPr>
              <a:r>
                <a:rPr lang="vi-VN" sz="2000" dirty="0" err="1"/>
                <a:t>Đóng</a:t>
              </a:r>
              <a:r>
                <a:rPr lang="vi-VN" sz="2000" dirty="0"/>
                <a:t> </a:t>
              </a:r>
              <a:r>
                <a:rPr lang="vi-VN" sz="2000" dirty="0" err="1"/>
                <a:t>góp</a:t>
              </a:r>
              <a:r>
                <a:rPr lang="vi-VN" sz="2000" dirty="0"/>
                <a:t> cho kho </a:t>
              </a:r>
              <a:r>
                <a:rPr lang="vi-VN" sz="2000" dirty="0" err="1"/>
                <a:t>tài</a:t>
              </a:r>
              <a:r>
                <a:rPr lang="vi-VN" sz="2000" dirty="0"/>
                <a:t> nguyên OER </a:t>
              </a:r>
              <a:r>
                <a:rPr lang="vi-VN" sz="2000" dirty="0" err="1"/>
                <a:t>toàn</a:t>
              </a:r>
              <a:r>
                <a:rPr lang="vi-VN" sz="2000" dirty="0"/>
                <a:t> </a:t>
              </a:r>
              <a:r>
                <a:rPr lang="vi-VN" sz="2000" dirty="0" err="1"/>
                <a:t>cầu</a:t>
              </a:r>
              <a:r>
                <a:rPr lang="vi-VN" sz="2000" dirty="0"/>
                <a:t>. </a:t>
              </a:r>
              <a:endParaRPr lang="en-US" sz="2000" dirty="0"/>
            </a:p>
            <a:p>
              <a:pPr marL="457200" indent="-457200" eaLnBrk="0" hangingPunct="0">
                <a:buAutoNum type="arabicPeriod"/>
              </a:pPr>
              <a:r>
                <a:rPr lang="vi-VN" sz="2000" dirty="0" err="1"/>
                <a:t>Đánh</a:t>
              </a:r>
              <a:r>
                <a:rPr lang="vi-VN" sz="2000" dirty="0"/>
                <a:t> </a:t>
              </a:r>
              <a:r>
                <a:rPr lang="vi-VN" sz="2000" dirty="0" err="1"/>
                <a:t>giá</a:t>
              </a:r>
              <a:r>
                <a:rPr lang="vi-VN" sz="2000" dirty="0"/>
                <a:t> </a:t>
              </a:r>
              <a:r>
                <a:rPr lang="vi-VN" sz="2000" dirty="0" err="1"/>
                <a:t>và</a:t>
              </a:r>
              <a:r>
                <a:rPr lang="vi-VN" sz="2000" dirty="0"/>
                <a:t> </a:t>
              </a:r>
              <a:r>
                <a:rPr lang="vi-VN" sz="2000" dirty="0" err="1"/>
                <a:t>rà</a:t>
              </a:r>
              <a:r>
                <a:rPr lang="vi-VN" sz="2000" dirty="0"/>
                <a:t> </a:t>
              </a:r>
              <a:r>
                <a:rPr lang="vi-VN" sz="2000" dirty="0" err="1"/>
                <a:t>soát</a:t>
              </a:r>
              <a:r>
                <a:rPr lang="vi-VN" sz="2000" dirty="0"/>
                <a:t> </a:t>
              </a:r>
              <a:r>
                <a:rPr lang="vi-VN" sz="2000" dirty="0" err="1"/>
                <a:t>lại</a:t>
              </a:r>
              <a:r>
                <a:rPr lang="vi-VN" sz="2000" dirty="0"/>
                <a:t> </a:t>
              </a:r>
              <a:r>
                <a:rPr lang="vi-VN" sz="2000" dirty="0" err="1"/>
                <a:t>các</a:t>
              </a:r>
              <a:r>
                <a:rPr lang="vi-VN" sz="2000" dirty="0"/>
                <a:t> </a:t>
              </a:r>
              <a:r>
                <a:rPr lang="vi-VN" sz="2000" dirty="0" err="1"/>
                <a:t>chính</a:t>
              </a:r>
              <a:r>
                <a:rPr lang="vi-VN" sz="2000" dirty="0"/>
                <a:t> </a:t>
              </a:r>
              <a:r>
                <a:rPr lang="vi-VN" sz="2000" dirty="0" err="1"/>
                <a:t>sách</a:t>
              </a:r>
              <a:r>
                <a:rPr lang="vi-VN" sz="2000" dirty="0"/>
                <a:t> </a:t>
              </a:r>
              <a:r>
                <a:rPr lang="vi-VN" sz="2000" dirty="0" err="1"/>
                <a:t>của</a:t>
              </a:r>
              <a:r>
                <a:rPr lang="vi-VN" sz="2000" dirty="0"/>
                <a:t> </a:t>
              </a:r>
              <a:r>
                <a:rPr lang="vi-VN" sz="2000" dirty="0" err="1"/>
                <a:t>tổ</a:t>
              </a:r>
              <a:r>
                <a:rPr lang="vi-VN" sz="2000" dirty="0"/>
                <a:t> </a:t>
              </a:r>
              <a:r>
                <a:rPr lang="vi-VN" sz="2000" dirty="0" err="1"/>
                <a:t>chức</a:t>
              </a:r>
              <a:r>
                <a:rPr lang="vi-VN" sz="2000" dirty="0"/>
                <a:t> </a:t>
              </a:r>
              <a:r>
                <a:rPr lang="vi-VN" sz="2000" dirty="0" err="1"/>
                <a:t>để</a:t>
              </a:r>
              <a:r>
                <a:rPr lang="vi-VN" sz="2000" dirty="0"/>
                <a:t> </a:t>
              </a:r>
              <a:r>
                <a:rPr lang="vi-VN" sz="2000" dirty="0" err="1"/>
                <a:t>kết</a:t>
              </a:r>
              <a:r>
                <a:rPr lang="vi-VN" sz="2000" dirty="0"/>
                <a:t> </a:t>
              </a:r>
              <a:r>
                <a:rPr lang="vi-VN" sz="2000" dirty="0" err="1"/>
                <a:t>hợp</a:t>
              </a:r>
              <a:r>
                <a:rPr lang="vi-VN" sz="2000" dirty="0"/>
                <a:t> </a:t>
              </a:r>
              <a:r>
                <a:rPr lang="vi-VN" sz="2000" dirty="0" err="1"/>
                <a:t>các</a:t>
              </a:r>
              <a:r>
                <a:rPr lang="vi-VN" sz="2000" dirty="0"/>
                <a:t> </a:t>
              </a:r>
              <a:r>
                <a:rPr lang="vi-VN" sz="2000" dirty="0" err="1"/>
                <a:t>giá</a:t>
              </a:r>
              <a:r>
                <a:rPr lang="vi-VN" sz="2000" dirty="0"/>
                <a:t> </a:t>
              </a:r>
              <a:r>
                <a:rPr lang="vi-VN" sz="2000" dirty="0" err="1"/>
                <a:t>trị</a:t>
              </a:r>
              <a:r>
                <a:rPr lang="vi-VN" sz="2000" dirty="0"/>
                <a:t> </a:t>
              </a:r>
              <a:r>
                <a:rPr lang="vi-VN" sz="2000" dirty="0" err="1"/>
                <a:t>và</a:t>
              </a:r>
              <a:r>
                <a:rPr lang="vi-VN" sz="2000" dirty="0"/>
                <a:t> quy </a:t>
              </a:r>
              <a:r>
                <a:rPr lang="vi-VN" sz="2000" dirty="0" err="1"/>
                <a:t>trình</a:t>
              </a:r>
              <a:r>
                <a:rPr lang="vi-VN" sz="2000" dirty="0"/>
                <a:t> OER.</a:t>
              </a:r>
              <a:endParaRPr lang="en-US" sz="2000" i="1" dirty="0">
                <a:solidFill>
                  <a:srgbClr val="5D8223"/>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0434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Bef>
                <a:spcPts val="0"/>
              </a:spcBef>
              <a:spcAft>
                <a:spcPts val="0"/>
              </a:spcAft>
              <a:defRPr/>
            </a:pPr>
            <a:r>
              <a:rPr lang="en-US" sz="3600" b="1" i="1" dirty="0" err="1">
                <a:solidFill>
                  <a:prstClr val="black"/>
                </a:solidFill>
                <a:latin typeface="Times New Roman" panose="02020603050405020304" pitchFamily="18" charset="0"/>
                <a:ea typeface="+mn-ea"/>
                <a:cs typeface="Times New Roman" panose="02020603050405020304" pitchFamily="18" charset="0"/>
              </a:rPr>
              <a:t>Cách</a:t>
            </a:r>
            <a:r>
              <a:rPr lang="en-US" sz="3600" b="1" i="1" dirty="0">
                <a:solidFill>
                  <a:prstClr val="black"/>
                </a:solidFill>
                <a:latin typeface="Times New Roman" panose="02020603050405020304" pitchFamily="18" charset="0"/>
                <a:ea typeface="+mn-ea"/>
                <a:cs typeface="Times New Roman" panose="02020603050405020304" pitchFamily="18" charset="0"/>
              </a:rPr>
              <a:t> </a:t>
            </a:r>
            <a:r>
              <a:rPr lang="en-US" sz="3600" b="1" i="1" dirty="0" err="1">
                <a:solidFill>
                  <a:prstClr val="black"/>
                </a:solidFill>
                <a:latin typeface="Times New Roman" panose="02020603050405020304" pitchFamily="18" charset="0"/>
                <a:ea typeface="+mn-ea"/>
                <a:cs typeface="Times New Roman" panose="02020603050405020304" pitchFamily="18" charset="0"/>
              </a:rPr>
              <a:t>tiếp</a:t>
            </a:r>
            <a:r>
              <a:rPr lang="en-US" sz="3600" b="1" i="1" dirty="0">
                <a:solidFill>
                  <a:prstClr val="black"/>
                </a:solidFill>
                <a:latin typeface="Times New Roman" panose="02020603050405020304" pitchFamily="18" charset="0"/>
                <a:ea typeface="+mn-ea"/>
                <a:cs typeface="Times New Roman" panose="02020603050405020304" pitchFamily="18" charset="0"/>
              </a:rPr>
              <a:t> </a:t>
            </a:r>
            <a:r>
              <a:rPr lang="en-US" sz="3600" b="1" i="1" dirty="0" err="1">
                <a:solidFill>
                  <a:prstClr val="black"/>
                </a:solidFill>
                <a:latin typeface="Times New Roman" panose="02020603050405020304" pitchFamily="18" charset="0"/>
                <a:ea typeface="+mn-ea"/>
                <a:cs typeface="Times New Roman" panose="02020603050405020304" pitchFamily="18" charset="0"/>
              </a:rPr>
              <a:t>cận</a:t>
            </a:r>
            <a:r>
              <a:rPr lang="en-US" sz="3600" b="1" i="1" dirty="0">
                <a:solidFill>
                  <a:prstClr val="black"/>
                </a:solidFill>
                <a:latin typeface="Times New Roman" panose="02020603050405020304" pitchFamily="18" charset="0"/>
                <a:ea typeface="+mn-ea"/>
                <a:cs typeface="Times New Roman" panose="02020603050405020304" pitchFamily="18" charset="0"/>
              </a:rPr>
              <a:t> </a:t>
            </a:r>
            <a:r>
              <a:rPr lang="en-US" sz="3600" b="1" i="1" dirty="0" err="1">
                <a:solidFill>
                  <a:prstClr val="black"/>
                </a:solidFill>
                <a:latin typeface="Times New Roman" panose="02020603050405020304" pitchFamily="18" charset="0"/>
                <a:ea typeface="+mn-ea"/>
                <a:cs typeface="Times New Roman" panose="02020603050405020304" pitchFamily="18" charset="0"/>
              </a:rPr>
              <a:t>và</a:t>
            </a:r>
            <a:r>
              <a:rPr lang="en-US" sz="3600" b="1" i="1" dirty="0">
                <a:solidFill>
                  <a:prstClr val="black"/>
                </a:solidFill>
                <a:latin typeface="Times New Roman" panose="02020603050405020304" pitchFamily="18" charset="0"/>
                <a:ea typeface="+mn-ea"/>
                <a:cs typeface="Times New Roman" panose="02020603050405020304" pitchFamily="18" charset="0"/>
              </a:rPr>
              <a:t> </a:t>
            </a:r>
            <a:r>
              <a:rPr lang="en-US" sz="3600" b="1" i="1" dirty="0" err="1">
                <a:solidFill>
                  <a:prstClr val="black"/>
                </a:solidFill>
                <a:latin typeface="Times New Roman" panose="02020603050405020304" pitchFamily="18" charset="0"/>
                <a:ea typeface="+mn-ea"/>
                <a:cs typeface="Times New Roman" panose="02020603050405020304" pitchFamily="18" charset="0"/>
              </a:rPr>
              <a:t>sử</a:t>
            </a:r>
            <a:r>
              <a:rPr lang="en-US" sz="3600" b="1" i="1" dirty="0">
                <a:solidFill>
                  <a:prstClr val="black"/>
                </a:solidFill>
                <a:latin typeface="Times New Roman" panose="02020603050405020304" pitchFamily="18" charset="0"/>
                <a:ea typeface="+mn-ea"/>
                <a:cs typeface="Times New Roman" panose="02020603050405020304" pitchFamily="18" charset="0"/>
              </a:rPr>
              <a:t> </a:t>
            </a:r>
            <a:r>
              <a:rPr lang="en-US" sz="3600" b="1" i="1" dirty="0" err="1">
                <a:solidFill>
                  <a:prstClr val="black"/>
                </a:solidFill>
                <a:latin typeface="Times New Roman" panose="02020603050405020304" pitchFamily="18" charset="0"/>
                <a:ea typeface="+mn-ea"/>
                <a:cs typeface="Times New Roman" panose="02020603050405020304" pitchFamily="18" charset="0"/>
              </a:rPr>
              <a:t>dụng</a:t>
            </a:r>
            <a:endParaRPr lang="en-US" sz="3600" b="1" i="1" dirty="0">
              <a:solidFill>
                <a:prstClr val="black"/>
              </a:solidFill>
              <a:latin typeface="Times New Roman" panose="02020603050405020304" pitchFamily="18" charset="0"/>
              <a:ea typeface="+mn-ea"/>
              <a:cs typeface="Times New Roman" panose="02020603050405020304" pitchFamily="18" charset="0"/>
            </a:endParaRPr>
          </a:p>
        </p:txBody>
      </p:sp>
      <p:sp>
        <p:nvSpPr>
          <p:cNvPr id="3" name="Freeform 2"/>
          <p:cNvSpPr/>
          <p:nvPr/>
        </p:nvSpPr>
        <p:spPr>
          <a:xfrm>
            <a:off x="2114178" y="2080599"/>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0DAF2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64363" y="1888899"/>
            <a:ext cx="661987" cy="1641994"/>
            <a:chOff x="4476750" y="1056604"/>
            <a:chExt cx="661988" cy="1815184"/>
          </a:xfrm>
          <a:solidFill>
            <a:srgbClr val="0DAF2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8" name="Rectangle 89"/>
          <p:cNvSpPr>
            <a:spLocks noChangeArrowheads="1"/>
          </p:cNvSpPr>
          <p:nvPr/>
        </p:nvSpPr>
        <p:spPr bwMode="auto">
          <a:xfrm>
            <a:off x="2267744" y="2405783"/>
            <a:ext cx="3978323" cy="830997"/>
          </a:xfrm>
          <a:prstGeom prst="rect">
            <a:avLst/>
          </a:prstGeom>
          <a:noFill/>
          <a:ln w="9525">
            <a:noFill/>
            <a:miter lim="800000"/>
            <a:headEnd/>
            <a:tailEnd/>
          </a:ln>
        </p:spPr>
        <p:txBody>
          <a:bodyPr wrap="square" anchor="ctr">
            <a:spAutoFit/>
          </a:bodyPr>
          <a:lstStyle/>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OER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Creative</a:t>
            </a:r>
            <a:r>
              <a:rPr lang="en-US" sz="2400" dirty="0">
                <a:latin typeface="Times New Roman" panose="02020603050405020304" pitchFamily="18" charset="0"/>
                <a:cs typeface="Times New Roman" panose="02020603050405020304" pitchFamily="18" charset="0"/>
              </a:rPr>
              <a:t> Commons: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74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1764219" y="2371518"/>
            <a:ext cx="5615562" cy="1245877"/>
            <a:chOff x="912" y="1008"/>
            <a:chExt cx="3984" cy="912"/>
          </a:xfrm>
        </p:grpSpPr>
        <p:sp>
          <p:nvSpPr>
            <p:cNvPr id="48"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49" name="Group 5"/>
            <p:cNvGrpSpPr>
              <a:grpSpLocks/>
            </p:cNvGrpSpPr>
            <p:nvPr/>
          </p:nvGrpSpPr>
          <p:grpSpPr bwMode="auto">
            <a:xfrm>
              <a:off x="999" y="1092"/>
              <a:ext cx="768" cy="746"/>
              <a:chOff x="999" y="1092"/>
              <a:chExt cx="768" cy="746"/>
            </a:xfrm>
          </p:grpSpPr>
          <p:sp>
            <p:nvSpPr>
              <p:cNvPr id="51"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295"/>
                <a:ext cx="273"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a:solidFill>
                      <a:srgbClr val="FFFFFF"/>
                    </a:solidFill>
                    <a:effectLst>
                      <a:outerShdw blurRad="38100" dist="38100" dir="2700000" algn="tl">
                        <a:srgbClr val="C0C0C0"/>
                      </a:outerShdw>
                    </a:effectLst>
                  </a:rPr>
                  <a:t>1</a:t>
                </a:r>
              </a:p>
            </p:txBody>
          </p:sp>
        </p:grpSp>
        <p:sp>
          <p:nvSpPr>
            <p:cNvPr id="50" name="Text Box 9"/>
            <p:cNvSpPr txBox="1">
              <a:spLocks noChangeArrowheads="1"/>
            </p:cNvSpPr>
            <p:nvPr/>
          </p:nvSpPr>
          <p:spPr bwMode="gray">
            <a:xfrm>
              <a:off x="1872" y="1342"/>
              <a:ext cx="292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69" name="Rectangle 2"/>
          <p:cNvSpPr>
            <a:spLocks noGrp="1" noChangeArrowheads="1"/>
          </p:cNvSpPr>
          <p:nvPr>
            <p:ph type="title"/>
          </p:nvPr>
        </p:nvSpPr>
        <p:spPr>
          <a:xfrm>
            <a:off x="1403648" y="341755"/>
            <a:ext cx="7056784" cy="457200"/>
          </a:xfrm>
        </p:spPr>
        <p:txBody>
          <a:bodyPr/>
          <a:lstStyle/>
          <a:p>
            <a:pPr algn="l"/>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kiếm</a:t>
            </a:r>
            <a:r>
              <a:rPr lang="en-US" sz="3200" dirty="0">
                <a:latin typeface="Times New Roman" panose="02020603050405020304" pitchFamily="18" charset="0"/>
                <a:cs typeface="Times New Roman" panose="02020603050405020304" pitchFamily="18" charset="0"/>
              </a:rPr>
              <a:t> OER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Creative Commons</a:t>
            </a:r>
            <a:endParaRPr lang="en-US" sz="1800" dirty="0">
              <a:solidFill>
                <a:srgbClr val="6E8F15"/>
              </a:solidFill>
            </a:endParaRPr>
          </a:p>
        </p:txBody>
      </p:sp>
      <p:sp>
        <p:nvSpPr>
          <p:cNvPr id="2" name="Rectangle 1"/>
          <p:cNvSpPr/>
          <p:nvPr/>
        </p:nvSpPr>
        <p:spPr>
          <a:xfrm>
            <a:off x="3144658" y="2578915"/>
            <a:ext cx="4572000" cy="707886"/>
          </a:xfrm>
          <a:prstGeom prst="rect">
            <a:avLst/>
          </a:prstGeom>
        </p:spPr>
        <p:txBody>
          <a:bodyPr>
            <a:spAutoFit/>
          </a:bodyPr>
          <a:lstStyle/>
          <a:p>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http://search.creativecommons.org/</a:t>
            </a:r>
          </a:p>
        </p:txBody>
      </p:sp>
    </p:spTree>
    <p:extLst>
      <p:ext uri="{BB962C8B-B14F-4D97-AF65-F5344CB8AC3E}">
        <p14:creationId xmlns:p14="http://schemas.microsoft.com/office/powerpoint/2010/main" val="242707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67D6F801-ED9A-4FE8-B691-FA9451CD331A}"/>
              </a:ext>
            </a:extLst>
          </p:cNvPr>
          <p:cNvPicPr>
            <a:picLocks noChangeAspect="1"/>
          </p:cNvPicPr>
          <p:nvPr/>
        </p:nvPicPr>
        <p:blipFill>
          <a:blip r:embed="rId2"/>
          <a:stretch>
            <a:fillRect/>
          </a:stretch>
        </p:blipFill>
        <p:spPr>
          <a:xfrm>
            <a:off x="27889" y="-28560"/>
            <a:ext cx="9144000" cy="6858000"/>
          </a:xfrm>
          <a:prstGeom prst="rect">
            <a:avLst/>
          </a:prstGeom>
        </p:spPr>
      </p:pic>
    </p:spTree>
    <p:extLst>
      <p:ext uri="{BB962C8B-B14F-4D97-AF65-F5344CB8AC3E}">
        <p14:creationId xmlns:p14="http://schemas.microsoft.com/office/powerpoint/2010/main" val="160017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1886486" y="1347882"/>
            <a:ext cx="6141897" cy="4385374"/>
            <a:chOff x="912" y="1008"/>
            <a:chExt cx="3984" cy="912"/>
          </a:xfrm>
        </p:grpSpPr>
        <p:sp>
          <p:nvSpPr>
            <p:cNvPr id="48"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0" name="Text Box 9"/>
            <p:cNvSpPr txBox="1">
              <a:spLocks noChangeArrowheads="1"/>
            </p:cNvSpPr>
            <p:nvPr/>
          </p:nvSpPr>
          <p:spPr bwMode="gray">
            <a:xfrm>
              <a:off x="1872" y="1342"/>
              <a:ext cx="292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69" name="Rectangle 2"/>
          <p:cNvSpPr>
            <a:spLocks noGrp="1" noChangeArrowheads="1"/>
          </p:cNvSpPr>
          <p:nvPr>
            <p:ph type="title"/>
          </p:nvPr>
        </p:nvSpPr>
        <p:spPr>
          <a:xfrm>
            <a:off x="243114" y="319314"/>
            <a:ext cx="8900886" cy="457200"/>
          </a:xfrm>
        </p:spPr>
        <p:txBody>
          <a:bodyPr/>
          <a:lstStyle/>
          <a:p>
            <a:pPr algn="l"/>
            <a:r>
              <a:rPr lang="en-US" sz="4000" dirty="0" err="1">
                <a:latin typeface="Times New Roman" panose="02020603050405020304" pitchFamily="18" charset="0"/>
                <a:cs typeface="Times New Roman" panose="02020603050405020304" pitchFamily="18" charset="0"/>
              </a:rPr>
              <a:t>Tìm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kiếm</a:t>
            </a:r>
            <a:r>
              <a:rPr lang="en-US" sz="4000" dirty="0">
                <a:latin typeface="Times New Roman" panose="02020603050405020304" pitchFamily="18" charset="0"/>
                <a:cs typeface="Times New Roman" panose="02020603050405020304" pitchFamily="18" charset="0"/>
              </a:rPr>
              <a:t> OER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Creative Commons</a:t>
            </a:r>
            <a:endParaRPr lang="en-US" sz="2400" dirty="0">
              <a:solidFill>
                <a:srgbClr val="6E8F15"/>
              </a:solidFill>
            </a:endParaRPr>
          </a:p>
        </p:txBody>
      </p:sp>
      <p:sp>
        <p:nvSpPr>
          <p:cNvPr id="2" name="Rectangle 1"/>
          <p:cNvSpPr/>
          <p:nvPr/>
        </p:nvSpPr>
        <p:spPr>
          <a:xfrm>
            <a:off x="3198781" y="1758192"/>
            <a:ext cx="4572000" cy="3170099"/>
          </a:xfrm>
          <a:prstGeom prst="rect">
            <a:avLst/>
          </a:prstGeom>
        </p:spPr>
        <p:txBody>
          <a:bodyPr>
            <a:spAutoFit/>
          </a:bodyPr>
          <a:lstStyle/>
          <a:p>
            <a:r>
              <a:rPr lang="vi-VN" sz="2000" dirty="0" err="1">
                <a:latin typeface="Times New Roman" panose="02020603050405020304" pitchFamily="18" charset="0"/>
                <a:cs typeface="Times New Roman" panose="02020603050405020304" pitchFamily="18" charset="0"/>
              </a:rPr>
              <a:t>Gõ</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cụm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từ</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cần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tiềm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kiếm</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ví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cụm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từ</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computer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science</a:t>
            </a:r>
            <a:r>
              <a:rPr lang="vi-VN" sz="2000" dirty="0">
                <a:latin typeface="Times New Roman" panose="02020603050405020304" pitchFamily="18" charset="0"/>
                <a:cs typeface="Times New Roman" panose="02020603050405020304" pitchFamily="18" charset="0"/>
              </a:rPr>
              <a:t>’ như trong </a:t>
            </a:r>
            <a:r>
              <a:rPr lang="vi-VN" sz="2000" dirty="0" err="1">
                <a:latin typeface="Times New Roman" panose="02020603050405020304" pitchFamily="18" charset="0"/>
                <a:cs typeface="Times New Roman" panose="02020603050405020304" pitchFamily="18" charset="0"/>
              </a:rPr>
              <a:t>Hình</a:t>
            </a:r>
            <a:r>
              <a:rPr lang="vi-VN" sz="2000" dirty="0">
                <a:latin typeface="Times New Roman" panose="02020603050405020304" pitchFamily="18" charset="0"/>
                <a:cs typeface="Times New Roman" panose="02020603050405020304" pitchFamily="18" charset="0"/>
              </a:rPr>
              <a:t> 7 </a:t>
            </a:r>
            <a:r>
              <a:rPr lang="vi-VN" sz="2000" dirty="0" err="1">
                <a:latin typeface="Times New Roman" panose="02020603050405020304" pitchFamily="18" charset="0"/>
                <a:cs typeface="Times New Roman" panose="02020603050405020304" pitchFamily="18" charset="0"/>
              </a:rPr>
              <a:t>rồi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chọn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giấy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phù</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hợp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bằng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chọn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hoặc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bỏ</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chọn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ô vuông </a:t>
            </a:r>
            <a:r>
              <a:rPr lang="vi-VN" sz="2000" dirty="0" err="1">
                <a:latin typeface="Times New Roman" panose="02020603050405020304" pitchFamily="18" charset="0"/>
                <a:cs typeface="Times New Roman" panose="02020603050405020304" pitchFamily="18" charset="0"/>
              </a:rPr>
              <a:t>nhỏ</a:t>
            </a:r>
            <a:r>
              <a:rPr lang="vi-VN" sz="2000" dirty="0">
                <a:latin typeface="Times New Roman" panose="02020603050405020304" pitchFamily="18" charset="0"/>
                <a:cs typeface="Times New Roman" panose="02020603050405020304" pitchFamily="18" charset="0"/>
              </a:rPr>
              <a:t> bên </a:t>
            </a:r>
            <a:r>
              <a:rPr lang="vi-VN" sz="2000" dirty="0" err="1">
                <a:latin typeface="Times New Roman" panose="02020603050405020304" pitchFamily="18" charset="0"/>
                <a:cs typeface="Times New Roman" panose="02020603050405020304" pitchFamily="18" charset="0"/>
              </a:rPr>
              <a:t>dưới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chọn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giấy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phép</a:t>
            </a:r>
            <a:r>
              <a:rPr lang="vi-VN" sz="2000" dirty="0">
                <a:latin typeface="Times New Roman" panose="02020603050405020304" pitchFamily="18" charset="0"/>
                <a:cs typeface="Times New Roman" panose="02020603050405020304" pitchFamily="18" charset="0"/>
              </a:rPr>
              <a:t> như </a:t>
            </a:r>
            <a:r>
              <a:rPr lang="vi-VN" sz="2000" dirty="0" err="1">
                <a:latin typeface="Times New Roman" panose="02020603050405020304" pitchFamily="18" charset="0"/>
                <a:cs typeface="Times New Roman" panose="02020603050405020304" pitchFamily="18" charset="0"/>
              </a:rPr>
              <a:t>bạn</a:t>
            </a:r>
            <a:r>
              <a:rPr lang="vi-VN" sz="2000" dirty="0">
                <a:latin typeface="Times New Roman" panose="02020603050405020304" pitchFamily="18" charset="0"/>
                <a:cs typeface="Times New Roman" panose="02020603050405020304" pitchFamily="18" charset="0"/>
              </a:rPr>
              <a:t> mong </a:t>
            </a:r>
            <a:r>
              <a:rPr lang="vi-VN" sz="2000" dirty="0" err="1">
                <a:latin typeface="Times New Roman" panose="02020603050405020304" pitchFamily="18" charset="0"/>
                <a:cs typeface="Times New Roman" panose="02020603050405020304" pitchFamily="18" charset="0"/>
              </a:rPr>
              <a:t>muốn</a:t>
            </a:r>
            <a:r>
              <a:rPr lang="vi-VN" sz="2000" dirty="0">
                <a:latin typeface="Times New Roman" panose="02020603050405020304" pitchFamily="18" charset="0"/>
                <a:cs typeface="Times New Roman" panose="02020603050405020304" pitchFamily="18" charset="0"/>
              </a:rPr>
              <a:t>, nơi </a:t>
            </a:r>
            <a:r>
              <a:rPr lang="vi-VN" sz="2000" dirty="0" err="1">
                <a:latin typeface="Times New Roman" panose="02020603050405020304" pitchFamily="18" charset="0"/>
                <a:cs typeface="Times New Roman" panose="02020603050405020304" pitchFamily="18" charset="0"/>
              </a:rPr>
              <a:t>có</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cụm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từ</a:t>
            </a:r>
            <a:r>
              <a:rPr lang="vi-VN" sz="2000" dirty="0">
                <a:latin typeface="Times New Roman" panose="02020603050405020304" pitchFamily="18" charset="0"/>
                <a:cs typeface="Times New Roman" panose="02020603050405020304" pitchFamily="18" charset="0"/>
              </a:rPr>
              <a:t> như </a:t>
            </a:r>
            <a:endParaRPr lang="en-US" sz="2000" dirty="0">
              <a:latin typeface="Times New Roman" panose="02020603050405020304" pitchFamily="18" charset="0"/>
              <a:cs typeface="Times New Roman" panose="02020603050405020304" pitchFamily="18" charset="0"/>
            </a:endParaRPr>
          </a:p>
          <a:p>
            <a:pPr marL="457200" indent="-457200">
              <a:buAutoNum type="arabicParenBoth"/>
            </a:pPr>
            <a:r>
              <a:rPr lang="vi-VN" sz="2000" dirty="0" err="1">
                <a:latin typeface="Times New Roman" panose="02020603050405020304" pitchFamily="18" charset="0"/>
                <a:cs typeface="Times New Roman" panose="02020603050405020304" pitchFamily="18" charset="0"/>
              </a:rPr>
              <a:t>sử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cho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mục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đích</a:t>
            </a:r>
            <a:r>
              <a:rPr lang="vi-VN" sz="2000" dirty="0">
                <a:latin typeface="Times New Roman" panose="02020603050405020304" pitchFamily="18" charset="0"/>
                <a:cs typeface="Times New Roman" panose="02020603050405020304" pitchFamily="18" charset="0"/>
              </a:rPr>
              <a:t> thương </a:t>
            </a:r>
            <a:r>
              <a:rPr lang="vi-VN" sz="2000" dirty="0" err="1">
                <a:latin typeface="Times New Roman" panose="02020603050405020304" pitchFamily="18" charset="0"/>
                <a:cs typeface="Times New Roman" panose="02020603050405020304" pitchFamily="18" charset="0"/>
              </a:rPr>
              <a:t>mại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use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commercial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purposes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(2) </a:t>
            </a:r>
            <a:r>
              <a:rPr lang="vi-VN" sz="2000" dirty="0" err="1">
                <a:latin typeface="Times New Roman" panose="02020603050405020304" pitchFamily="18" charset="0"/>
                <a:cs typeface="Times New Roman" panose="02020603050405020304" pitchFamily="18" charset="0"/>
              </a:rPr>
              <a:t>sửa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đổi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tùy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biến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hoặc</a:t>
            </a:r>
            <a:r>
              <a:rPr lang="vi-VN" sz="2000" dirty="0">
                <a:latin typeface="Times New Roman" panose="02020603050405020304" pitchFamily="18" charset="0"/>
                <a:cs typeface="Times New Roman" panose="02020603050405020304" pitchFamily="18" charset="0"/>
              </a:rPr>
              <a:t> xây </a:t>
            </a:r>
            <a:r>
              <a:rPr lang="vi-VN" sz="2000" dirty="0" err="1">
                <a:latin typeface="Times New Roman" panose="02020603050405020304" pitchFamily="18" charset="0"/>
                <a:cs typeface="Times New Roman" panose="02020603050405020304" pitchFamily="18" charset="0"/>
              </a:rPr>
              <a:t>dựng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dựa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nó</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modify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adapt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build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upon</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AutoShape 6">
            <a:extLst>
              <a:ext uri="{FF2B5EF4-FFF2-40B4-BE49-F238E27FC236}">
                <a16:creationId xmlns:a16="http://schemas.microsoft.com/office/drawing/2014/main" id="{A174D082-45DF-4D32-9F06-B388D1B9E5E0}"/>
              </a:ext>
            </a:extLst>
          </p:cNvPr>
          <p:cNvSpPr>
            <a:spLocks noChangeArrowheads="1"/>
          </p:cNvSpPr>
          <p:nvPr/>
        </p:nvSpPr>
        <p:spPr bwMode="gray">
          <a:xfrm>
            <a:off x="2009116" y="1673360"/>
            <a:ext cx="1082518" cy="101910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ext Box 8">
            <a:extLst>
              <a:ext uri="{FF2B5EF4-FFF2-40B4-BE49-F238E27FC236}">
                <a16:creationId xmlns:a16="http://schemas.microsoft.com/office/drawing/2014/main" id="{1F13F139-04D9-4376-B10B-AE506496F7AB}"/>
              </a:ext>
            </a:extLst>
          </p:cNvPr>
          <p:cNvSpPr txBox="1">
            <a:spLocks noChangeArrowheads="1"/>
          </p:cNvSpPr>
          <p:nvPr/>
        </p:nvSpPr>
        <p:spPr bwMode="gray">
          <a:xfrm>
            <a:off x="2345993" y="1739951"/>
            <a:ext cx="384801" cy="52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5</a:t>
            </a:r>
          </a:p>
        </p:txBody>
      </p:sp>
    </p:spTree>
    <p:extLst>
      <p:ext uri="{BB962C8B-B14F-4D97-AF65-F5344CB8AC3E}">
        <p14:creationId xmlns:p14="http://schemas.microsoft.com/office/powerpoint/2010/main" val="3747817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1886486" y="1347882"/>
            <a:ext cx="6141897" cy="4385374"/>
            <a:chOff x="912" y="1008"/>
            <a:chExt cx="3984" cy="912"/>
          </a:xfrm>
        </p:grpSpPr>
        <p:sp>
          <p:nvSpPr>
            <p:cNvPr id="48"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0" name="Text Box 9"/>
            <p:cNvSpPr txBox="1">
              <a:spLocks noChangeArrowheads="1"/>
            </p:cNvSpPr>
            <p:nvPr/>
          </p:nvSpPr>
          <p:spPr bwMode="gray">
            <a:xfrm>
              <a:off x="1872" y="1342"/>
              <a:ext cx="292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69" name="Rectangle 2"/>
          <p:cNvSpPr>
            <a:spLocks noGrp="1" noChangeArrowheads="1"/>
          </p:cNvSpPr>
          <p:nvPr>
            <p:ph type="title"/>
          </p:nvPr>
        </p:nvSpPr>
        <p:spPr>
          <a:xfrm>
            <a:off x="243114" y="319314"/>
            <a:ext cx="8900886" cy="457200"/>
          </a:xfrm>
        </p:spPr>
        <p:txBody>
          <a:bodyPr/>
          <a:lstStyle/>
          <a:p>
            <a:pPr algn="l"/>
            <a:r>
              <a:rPr lang="en-US" sz="4000" dirty="0" err="1">
                <a:latin typeface="Times New Roman" panose="02020603050405020304" pitchFamily="18" charset="0"/>
                <a:cs typeface="Times New Roman" panose="02020603050405020304" pitchFamily="18" charset="0"/>
              </a:rPr>
              <a:t>Tìm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kiếm</a:t>
            </a:r>
            <a:r>
              <a:rPr lang="en-US" sz="4000" dirty="0">
                <a:latin typeface="Times New Roman" panose="02020603050405020304" pitchFamily="18" charset="0"/>
                <a:cs typeface="Times New Roman" panose="02020603050405020304" pitchFamily="18" charset="0"/>
              </a:rPr>
              <a:t> OER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Creative Commons</a:t>
            </a:r>
            <a:endParaRPr lang="en-US" sz="2400" dirty="0">
              <a:solidFill>
                <a:srgbClr val="6E8F15"/>
              </a:solidFill>
            </a:endParaRPr>
          </a:p>
        </p:txBody>
      </p:sp>
      <p:sp>
        <p:nvSpPr>
          <p:cNvPr id="2" name="Rectangle 1"/>
          <p:cNvSpPr/>
          <p:nvPr/>
        </p:nvSpPr>
        <p:spPr>
          <a:xfrm>
            <a:off x="3198781" y="1758192"/>
            <a:ext cx="4572000" cy="2246769"/>
          </a:xfrm>
          <a:prstGeom prst="rect">
            <a:avLst/>
          </a:prstGeom>
        </p:spPr>
        <p:txBody>
          <a:bodyPr>
            <a:spAutoFit/>
          </a:bodyPr>
          <a:lstStyle/>
          <a:p>
            <a:r>
              <a:rPr lang="vi-VN" sz="2000" dirty="0" err="1"/>
              <a:t>Chọn</a:t>
            </a:r>
            <a:r>
              <a:rPr lang="vi-VN" sz="2000" dirty="0"/>
              <a:t> </a:t>
            </a:r>
            <a:r>
              <a:rPr lang="vi-VN" sz="2000" dirty="0" err="1"/>
              <a:t>dạng</a:t>
            </a:r>
            <a:r>
              <a:rPr lang="vi-VN" sz="2000" dirty="0"/>
              <a:t> tư </a:t>
            </a:r>
            <a:r>
              <a:rPr lang="vi-VN" sz="2000" dirty="0" err="1"/>
              <a:t>liệu</a:t>
            </a:r>
            <a:r>
              <a:rPr lang="vi-VN" sz="2000" dirty="0"/>
              <a:t> </a:t>
            </a:r>
            <a:r>
              <a:rPr lang="vi-VN" sz="2000" dirty="0" err="1"/>
              <a:t>bằng</a:t>
            </a:r>
            <a:r>
              <a:rPr lang="vi-VN" sz="2000" dirty="0"/>
              <a:t> </a:t>
            </a:r>
            <a:r>
              <a:rPr lang="vi-VN" sz="2000" dirty="0" err="1"/>
              <a:t>cách</a:t>
            </a:r>
            <a:r>
              <a:rPr lang="vi-VN" sz="2000" dirty="0"/>
              <a:t> xem trong </a:t>
            </a:r>
            <a:r>
              <a:rPr lang="vi-VN" sz="2000" dirty="0" err="1"/>
              <a:t>số</a:t>
            </a:r>
            <a:r>
              <a:rPr lang="vi-VN" sz="2000" dirty="0"/>
              <a:t> </a:t>
            </a:r>
            <a:r>
              <a:rPr lang="vi-VN" sz="2000" dirty="0" err="1"/>
              <a:t>các</a:t>
            </a:r>
            <a:r>
              <a:rPr lang="vi-VN" sz="2000" dirty="0"/>
              <a:t> ô </a:t>
            </a:r>
            <a:r>
              <a:rPr lang="vi-VN" sz="2000" dirty="0" err="1"/>
              <a:t>chữ</a:t>
            </a:r>
            <a:r>
              <a:rPr lang="vi-VN" sz="2000" dirty="0"/>
              <a:t> </a:t>
            </a:r>
            <a:r>
              <a:rPr lang="vi-VN" sz="2000" dirty="0" err="1"/>
              <a:t>nhật</a:t>
            </a:r>
            <a:r>
              <a:rPr lang="vi-VN" sz="2000" dirty="0"/>
              <a:t> </a:t>
            </a:r>
            <a:r>
              <a:rPr lang="vi-VN" sz="2000" dirty="0" err="1"/>
              <a:t>lớn</a:t>
            </a:r>
            <a:r>
              <a:rPr lang="vi-VN" sz="2000" dirty="0"/>
              <a:t> </a:t>
            </a:r>
            <a:r>
              <a:rPr lang="vi-VN" sz="2000" dirty="0" err="1"/>
              <a:t>nằm</a:t>
            </a:r>
            <a:r>
              <a:rPr lang="vi-VN" sz="2000" dirty="0"/>
              <a:t> </a:t>
            </a:r>
            <a:r>
              <a:rPr lang="vi-VN" sz="2000" dirty="0" err="1"/>
              <a:t>giữa</a:t>
            </a:r>
            <a:r>
              <a:rPr lang="vi-VN" sz="2000" dirty="0"/>
              <a:t> trang </a:t>
            </a:r>
            <a:r>
              <a:rPr lang="vi-VN" sz="2000" dirty="0" err="1"/>
              <a:t>tìm</a:t>
            </a:r>
            <a:r>
              <a:rPr lang="vi-VN" sz="2000" dirty="0"/>
              <a:t> </a:t>
            </a:r>
            <a:r>
              <a:rPr lang="vi-VN" sz="2000" dirty="0" err="1"/>
              <a:t>kiếm</a:t>
            </a:r>
            <a:r>
              <a:rPr lang="vi-VN" sz="2000" dirty="0"/>
              <a:t>, tư </a:t>
            </a:r>
            <a:r>
              <a:rPr lang="vi-VN" sz="2000" dirty="0" err="1"/>
              <a:t>liệu</a:t>
            </a:r>
            <a:r>
              <a:rPr lang="vi-VN" sz="2000" dirty="0"/>
              <a:t> </a:t>
            </a:r>
            <a:r>
              <a:rPr lang="vi-VN" sz="2000" dirty="0" err="1"/>
              <a:t>nào</a:t>
            </a:r>
            <a:r>
              <a:rPr lang="vi-VN" sz="2000" dirty="0"/>
              <a:t> </a:t>
            </a:r>
            <a:r>
              <a:rPr lang="vi-VN" sz="2000" dirty="0" err="1"/>
              <a:t>bạn</a:t>
            </a:r>
            <a:r>
              <a:rPr lang="vi-VN" sz="2000" dirty="0"/>
              <a:t> </a:t>
            </a:r>
            <a:r>
              <a:rPr lang="vi-VN" sz="2000" dirty="0" err="1"/>
              <a:t>muốn</a:t>
            </a:r>
            <a:r>
              <a:rPr lang="vi-VN" sz="2000" dirty="0"/>
              <a:t> </a:t>
            </a:r>
            <a:r>
              <a:rPr lang="vi-VN" sz="2000" dirty="0" err="1"/>
              <a:t>tìm</a:t>
            </a:r>
            <a:r>
              <a:rPr lang="vi-VN" sz="2000" dirty="0"/>
              <a:t>. </a:t>
            </a:r>
            <a:endParaRPr lang="en-US" sz="2000" dirty="0"/>
          </a:p>
          <a:p>
            <a:r>
              <a:rPr lang="vi-VN" sz="2000" dirty="0" err="1"/>
              <a:t>Ví</a:t>
            </a:r>
            <a:r>
              <a:rPr lang="vi-VN" sz="2000" dirty="0"/>
              <a:t> </a:t>
            </a:r>
            <a:r>
              <a:rPr lang="vi-VN" sz="2000" dirty="0" err="1"/>
              <a:t>dụ</a:t>
            </a:r>
            <a:r>
              <a:rPr lang="vi-VN" sz="2000" dirty="0"/>
              <a:t>, </a:t>
            </a:r>
            <a:r>
              <a:rPr lang="vi-VN" sz="2000" dirty="0" err="1"/>
              <a:t>với</a:t>
            </a:r>
            <a:r>
              <a:rPr lang="vi-VN" sz="2000" dirty="0"/>
              <a:t> </a:t>
            </a:r>
            <a:r>
              <a:rPr lang="vi-VN" sz="2000" dirty="0" err="1"/>
              <a:t>Flickr</a:t>
            </a:r>
            <a:r>
              <a:rPr lang="vi-VN" sz="2000" dirty="0"/>
              <a:t> </a:t>
            </a:r>
            <a:r>
              <a:rPr lang="vi-VN" sz="2000" dirty="0" err="1"/>
              <a:t>là</a:t>
            </a:r>
            <a:r>
              <a:rPr lang="vi-VN" sz="2000" dirty="0"/>
              <a:t> </a:t>
            </a:r>
            <a:r>
              <a:rPr lang="vi-VN" sz="2000" dirty="0" err="1"/>
              <a:t>để</a:t>
            </a:r>
            <a:r>
              <a:rPr lang="vi-VN" sz="2000" dirty="0"/>
              <a:t> </a:t>
            </a:r>
            <a:r>
              <a:rPr lang="vi-VN" sz="2000" dirty="0" err="1"/>
              <a:t>tìm</a:t>
            </a:r>
            <a:r>
              <a:rPr lang="vi-VN" sz="2000" dirty="0"/>
              <a:t> </a:t>
            </a:r>
            <a:r>
              <a:rPr lang="vi-VN" sz="2000" dirty="0" err="1"/>
              <a:t>ảnh</a:t>
            </a:r>
            <a:r>
              <a:rPr lang="vi-VN" sz="2000" dirty="0"/>
              <a:t>, </a:t>
            </a:r>
            <a:r>
              <a:rPr lang="vi-VN" sz="2000" dirty="0" err="1"/>
              <a:t>YouTube</a:t>
            </a:r>
            <a:r>
              <a:rPr lang="vi-VN" sz="2000" dirty="0"/>
              <a:t> </a:t>
            </a:r>
            <a:r>
              <a:rPr lang="vi-VN" sz="2000" dirty="0" err="1"/>
              <a:t>là</a:t>
            </a:r>
            <a:r>
              <a:rPr lang="vi-VN" sz="2000" dirty="0"/>
              <a:t> </a:t>
            </a:r>
            <a:r>
              <a:rPr lang="vi-VN" sz="2000" dirty="0" err="1"/>
              <a:t>để</a:t>
            </a:r>
            <a:r>
              <a:rPr lang="vi-VN" sz="2000" dirty="0"/>
              <a:t> </a:t>
            </a:r>
            <a:r>
              <a:rPr lang="vi-VN" sz="2000" dirty="0" err="1"/>
              <a:t>tìm</a:t>
            </a:r>
            <a:r>
              <a:rPr lang="vi-VN" sz="2000" dirty="0"/>
              <a:t> </a:t>
            </a:r>
            <a:r>
              <a:rPr lang="vi-VN" sz="2000" dirty="0" err="1"/>
              <a:t>các</a:t>
            </a:r>
            <a:r>
              <a:rPr lang="vi-VN" sz="2000" dirty="0"/>
              <a:t> </a:t>
            </a:r>
            <a:r>
              <a:rPr lang="vi-VN" sz="2000" dirty="0" err="1"/>
              <a:t>video</a:t>
            </a:r>
            <a:r>
              <a:rPr lang="vi-VN" sz="2000" dirty="0"/>
              <a:t>, hay </a:t>
            </a:r>
            <a:r>
              <a:rPr lang="vi-VN" sz="2000" dirty="0" err="1"/>
              <a:t>Google</a:t>
            </a:r>
            <a:r>
              <a:rPr lang="vi-VN" sz="2000" dirty="0"/>
              <a:t> </a:t>
            </a:r>
            <a:r>
              <a:rPr lang="vi-VN" sz="2000" dirty="0" err="1"/>
              <a:t>là</a:t>
            </a:r>
            <a:r>
              <a:rPr lang="vi-VN" sz="2000" dirty="0"/>
              <a:t> </a:t>
            </a:r>
            <a:r>
              <a:rPr lang="vi-VN" sz="2000" dirty="0" err="1"/>
              <a:t>để</a:t>
            </a:r>
            <a:r>
              <a:rPr lang="vi-VN" sz="2000" dirty="0"/>
              <a:t> </a:t>
            </a:r>
            <a:r>
              <a:rPr lang="vi-VN" sz="2000" dirty="0" err="1"/>
              <a:t>tìm</a:t>
            </a:r>
            <a:r>
              <a:rPr lang="vi-VN" sz="2000" dirty="0"/>
              <a:t> trên </a:t>
            </a:r>
            <a:r>
              <a:rPr lang="vi-VN" sz="2000" dirty="0" err="1"/>
              <a:t>Web</a:t>
            </a:r>
            <a:r>
              <a:rPr lang="vi-VN" sz="2000" dirty="0"/>
              <a:t>.</a:t>
            </a:r>
            <a:endParaRPr lang="en-US" sz="2000" dirty="0">
              <a:latin typeface="Times New Roman" panose="02020603050405020304" pitchFamily="18" charset="0"/>
              <a:cs typeface="Times New Roman" panose="02020603050405020304" pitchFamily="18" charset="0"/>
            </a:endParaRPr>
          </a:p>
        </p:txBody>
      </p:sp>
      <p:sp>
        <p:nvSpPr>
          <p:cNvPr id="3" name="AutoShape 6">
            <a:extLst>
              <a:ext uri="{FF2B5EF4-FFF2-40B4-BE49-F238E27FC236}">
                <a16:creationId xmlns:a16="http://schemas.microsoft.com/office/drawing/2014/main" id="{A174D082-45DF-4D32-9F06-B388D1B9E5E0}"/>
              </a:ext>
            </a:extLst>
          </p:cNvPr>
          <p:cNvSpPr>
            <a:spLocks noChangeArrowheads="1"/>
          </p:cNvSpPr>
          <p:nvPr/>
        </p:nvSpPr>
        <p:spPr bwMode="gray">
          <a:xfrm>
            <a:off x="2009116" y="1673360"/>
            <a:ext cx="1082518" cy="101910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ext Box 8">
            <a:extLst>
              <a:ext uri="{FF2B5EF4-FFF2-40B4-BE49-F238E27FC236}">
                <a16:creationId xmlns:a16="http://schemas.microsoft.com/office/drawing/2014/main" id="{1F13F139-04D9-4376-B10B-AE506496F7AB}"/>
              </a:ext>
            </a:extLst>
          </p:cNvPr>
          <p:cNvSpPr txBox="1">
            <a:spLocks noChangeArrowheads="1"/>
          </p:cNvSpPr>
          <p:nvPr/>
        </p:nvSpPr>
        <p:spPr bwMode="gray">
          <a:xfrm>
            <a:off x="2345993" y="1739951"/>
            <a:ext cx="384801" cy="52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5</a:t>
            </a:r>
          </a:p>
        </p:txBody>
      </p:sp>
    </p:spTree>
    <p:extLst>
      <p:ext uri="{BB962C8B-B14F-4D97-AF65-F5344CB8AC3E}">
        <p14:creationId xmlns:p14="http://schemas.microsoft.com/office/powerpoint/2010/main" val="3382066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1886486" y="1347882"/>
            <a:ext cx="6141897" cy="1793086"/>
            <a:chOff x="912" y="1008"/>
            <a:chExt cx="3984" cy="912"/>
          </a:xfrm>
        </p:grpSpPr>
        <p:sp>
          <p:nvSpPr>
            <p:cNvPr id="48"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0" name="Text Box 9"/>
            <p:cNvSpPr txBox="1">
              <a:spLocks noChangeArrowheads="1"/>
            </p:cNvSpPr>
            <p:nvPr/>
          </p:nvSpPr>
          <p:spPr bwMode="gray">
            <a:xfrm>
              <a:off x="1872" y="1342"/>
              <a:ext cx="292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69" name="Rectangle 2"/>
          <p:cNvSpPr>
            <a:spLocks noGrp="1" noChangeArrowheads="1"/>
          </p:cNvSpPr>
          <p:nvPr>
            <p:ph type="title"/>
          </p:nvPr>
        </p:nvSpPr>
        <p:spPr>
          <a:xfrm>
            <a:off x="243114" y="319314"/>
            <a:ext cx="8900886" cy="457200"/>
          </a:xfrm>
        </p:spPr>
        <p:txBody>
          <a:bodyPr/>
          <a:lstStyle/>
          <a:p>
            <a:pPr algn="l"/>
            <a:r>
              <a:rPr lang="en-US" sz="4000" dirty="0" err="1">
                <a:latin typeface="Times New Roman" panose="02020603050405020304" pitchFamily="18" charset="0"/>
                <a:cs typeface="Times New Roman" panose="02020603050405020304" pitchFamily="18" charset="0"/>
              </a:rPr>
              <a:t>Tìm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kiếm</a:t>
            </a:r>
            <a:r>
              <a:rPr lang="en-US" sz="4000" dirty="0">
                <a:latin typeface="Times New Roman" panose="02020603050405020304" pitchFamily="18" charset="0"/>
                <a:cs typeface="Times New Roman" panose="02020603050405020304" pitchFamily="18" charset="0"/>
              </a:rPr>
              <a:t> OER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Creative Commons</a:t>
            </a:r>
            <a:endParaRPr lang="en-US" sz="2400" dirty="0">
              <a:solidFill>
                <a:srgbClr val="6E8F15"/>
              </a:solidFill>
            </a:endParaRPr>
          </a:p>
        </p:txBody>
      </p:sp>
      <p:sp>
        <p:nvSpPr>
          <p:cNvPr id="2" name="Rectangle 1"/>
          <p:cNvSpPr/>
          <p:nvPr/>
        </p:nvSpPr>
        <p:spPr>
          <a:xfrm>
            <a:off x="3198781" y="1758192"/>
            <a:ext cx="4572000" cy="1015663"/>
          </a:xfrm>
          <a:prstGeom prst="rect">
            <a:avLst/>
          </a:prstGeom>
        </p:spPr>
        <p:txBody>
          <a:bodyPr>
            <a:spAutoFit/>
          </a:bodyPr>
          <a:lstStyle/>
          <a:p>
            <a:r>
              <a:rPr lang="vi-VN" sz="2000" dirty="0" err="1"/>
              <a:t>Tiến</a:t>
            </a:r>
            <a:r>
              <a:rPr lang="vi-VN" sz="2000" dirty="0"/>
              <a:t> </a:t>
            </a:r>
            <a:r>
              <a:rPr lang="vi-VN" sz="2000" dirty="0" err="1"/>
              <a:t>hành</a:t>
            </a:r>
            <a:r>
              <a:rPr lang="vi-VN" sz="2000" dirty="0"/>
              <a:t> </a:t>
            </a:r>
            <a:r>
              <a:rPr lang="vi-VN" sz="2000" dirty="0" err="1"/>
              <a:t>tìm</a:t>
            </a:r>
            <a:r>
              <a:rPr lang="vi-VN" sz="2000" dirty="0"/>
              <a:t> </a:t>
            </a:r>
            <a:r>
              <a:rPr lang="vi-VN" sz="2000" dirty="0" err="1"/>
              <a:t>kiếm</a:t>
            </a:r>
            <a:r>
              <a:rPr lang="vi-VN" sz="2000" dirty="0"/>
              <a:t> </a:t>
            </a:r>
            <a:r>
              <a:rPr lang="vi-VN" sz="2000" dirty="0" err="1"/>
              <a:t>bằng</a:t>
            </a:r>
            <a:r>
              <a:rPr lang="vi-VN" sz="2000" dirty="0"/>
              <a:t> </a:t>
            </a:r>
            <a:r>
              <a:rPr lang="vi-VN" sz="2000" dirty="0" err="1"/>
              <a:t>cách</a:t>
            </a:r>
            <a:r>
              <a:rPr lang="vi-VN" sz="2000" dirty="0"/>
              <a:t> </a:t>
            </a:r>
            <a:r>
              <a:rPr lang="vi-VN" sz="2000" dirty="0" err="1"/>
              <a:t>nháy</a:t>
            </a:r>
            <a:r>
              <a:rPr lang="vi-VN" sz="2000" dirty="0"/>
              <a:t> </a:t>
            </a:r>
            <a:r>
              <a:rPr lang="vi-VN" sz="2000" dirty="0" err="1"/>
              <a:t>chuột</a:t>
            </a:r>
            <a:r>
              <a:rPr lang="vi-VN" sz="2000" dirty="0"/>
              <a:t> </a:t>
            </a:r>
            <a:r>
              <a:rPr lang="vi-VN" sz="2000" dirty="0" err="1"/>
              <a:t>vào</a:t>
            </a:r>
            <a:r>
              <a:rPr lang="vi-VN" sz="2000" dirty="0"/>
              <a:t> ô </a:t>
            </a:r>
            <a:r>
              <a:rPr lang="vi-VN" sz="2000" dirty="0" err="1"/>
              <a:t>nào</a:t>
            </a:r>
            <a:r>
              <a:rPr lang="vi-VN" sz="2000" dirty="0"/>
              <a:t> </a:t>
            </a:r>
            <a:r>
              <a:rPr lang="vi-VN" sz="2000" dirty="0" err="1"/>
              <a:t>bạn</a:t>
            </a:r>
            <a:r>
              <a:rPr lang="vi-VN" sz="2000" dirty="0"/>
              <a:t> </a:t>
            </a:r>
            <a:r>
              <a:rPr lang="vi-VN" sz="2000" dirty="0" err="1"/>
              <a:t>muốn</a:t>
            </a:r>
            <a:r>
              <a:rPr lang="vi-VN" sz="2000" dirty="0"/>
              <a:t> </a:t>
            </a:r>
            <a:r>
              <a:rPr lang="vi-VN" sz="2000" dirty="0" err="1"/>
              <a:t>tìm</a:t>
            </a:r>
            <a:r>
              <a:rPr lang="vi-VN" sz="2000" dirty="0"/>
              <a:t> </a:t>
            </a:r>
            <a:r>
              <a:rPr lang="vi-VN" sz="2000" dirty="0" err="1"/>
              <a:t>các</a:t>
            </a:r>
            <a:r>
              <a:rPr lang="vi-VN" sz="2000" dirty="0"/>
              <a:t> tư </a:t>
            </a:r>
            <a:r>
              <a:rPr lang="vi-VN" sz="2000" dirty="0" err="1"/>
              <a:t>liệu</a:t>
            </a:r>
            <a:r>
              <a:rPr lang="vi-VN" sz="2000" dirty="0"/>
              <a:t>.</a:t>
            </a:r>
            <a:endParaRPr lang="en-US" sz="2000" dirty="0">
              <a:latin typeface="Times New Roman" panose="02020603050405020304" pitchFamily="18" charset="0"/>
              <a:cs typeface="Times New Roman" panose="02020603050405020304" pitchFamily="18" charset="0"/>
            </a:endParaRPr>
          </a:p>
        </p:txBody>
      </p:sp>
      <p:sp>
        <p:nvSpPr>
          <p:cNvPr id="3" name="AutoShape 6">
            <a:extLst>
              <a:ext uri="{FF2B5EF4-FFF2-40B4-BE49-F238E27FC236}">
                <a16:creationId xmlns:a16="http://schemas.microsoft.com/office/drawing/2014/main" id="{A174D082-45DF-4D32-9F06-B388D1B9E5E0}"/>
              </a:ext>
            </a:extLst>
          </p:cNvPr>
          <p:cNvSpPr>
            <a:spLocks noChangeArrowheads="1"/>
          </p:cNvSpPr>
          <p:nvPr/>
        </p:nvSpPr>
        <p:spPr bwMode="gray">
          <a:xfrm>
            <a:off x="2009116" y="1673360"/>
            <a:ext cx="1082518" cy="101910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ext Box 8">
            <a:extLst>
              <a:ext uri="{FF2B5EF4-FFF2-40B4-BE49-F238E27FC236}">
                <a16:creationId xmlns:a16="http://schemas.microsoft.com/office/drawing/2014/main" id="{1F13F139-04D9-4376-B10B-AE506496F7AB}"/>
              </a:ext>
            </a:extLst>
          </p:cNvPr>
          <p:cNvSpPr txBox="1">
            <a:spLocks noChangeArrowheads="1"/>
          </p:cNvSpPr>
          <p:nvPr/>
        </p:nvSpPr>
        <p:spPr bwMode="gray">
          <a:xfrm>
            <a:off x="2345872" y="1739951"/>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3</a:t>
            </a:r>
          </a:p>
        </p:txBody>
      </p:sp>
    </p:spTree>
    <p:extLst>
      <p:ext uri="{BB962C8B-B14F-4D97-AF65-F5344CB8AC3E}">
        <p14:creationId xmlns:p14="http://schemas.microsoft.com/office/powerpoint/2010/main" val="229504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971" y="1646570"/>
            <a:ext cx="8616484" cy="4000510"/>
          </a:xfrm>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829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331640" y="764704"/>
          <a:ext cx="6840760" cy="4618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521432" y="0"/>
            <a:ext cx="8229600" cy="1143000"/>
          </a:xfrm>
        </p:spPr>
        <p:txBody>
          <a:bodyPr/>
          <a:lstStyle/>
          <a:p>
            <a:pPr algn="l"/>
            <a:r>
              <a:rPr lang="vi-VN" sz="2800" dirty="0">
                <a:solidFill>
                  <a:schemeClr val="tx1"/>
                </a:solidFill>
                <a:latin typeface="Times New Roman" panose="02020603050405020304" pitchFamily="18" charset="0"/>
                <a:cs typeface="Times New Roman" panose="02020603050405020304" pitchFamily="18" charset="0"/>
              </a:rPr>
              <a:t>II. Đặc điểm</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z="2800" dirty="0">
                <a:solidFill>
                  <a:schemeClr val="tx1"/>
                </a:solidFill>
                <a:latin typeface="Times New Roman" panose="02020603050405020304" pitchFamily="18" charset="0"/>
                <a:cs typeface="Times New Roman" panose="02020603050405020304" pitchFamily="18" charset="0"/>
              </a:rPr>
              <a:t>II. Đặc điểm</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124744"/>
            <a:ext cx="8229600" cy="4525963"/>
          </a:xfrm>
        </p:spPr>
        <p:txBody>
          <a:bodyPr/>
          <a:lstStyle/>
          <a:p>
            <a:pPr algn="just"/>
            <a:r>
              <a:rPr lang="vi-VN" sz="2000" dirty="0">
                <a:solidFill>
                  <a:schemeClr val="tx1"/>
                </a:solidFill>
                <a:latin typeface="Times New Roman" panose="02020603050405020304" pitchFamily="18" charset="0"/>
                <a:cs typeface="Times New Roman" panose="02020603050405020304" pitchFamily="18" charset="0"/>
              </a:rPr>
              <a:t>Sử dụng lại (Reuse): Được phép sử dụng tất cả hoặc một phần tác phẩm cho mục đích riêng.</a:t>
            </a:r>
          </a:p>
          <a:p>
            <a:pPr algn="just"/>
            <a:r>
              <a:rPr lang="vi-VN" sz="2000" dirty="0">
                <a:solidFill>
                  <a:schemeClr val="tx1"/>
                </a:solidFill>
                <a:latin typeface="Times New Roman" panose="02020603050405020304" pitchFamily="18" charset="0"/>
                <a:cs typeface="Times New Roman" panose="02020603050405020304" pitchFamily="18" charset="0"/>
              </a:rPr>
              <a:t>Phân phối lại (Redistribution): Được phép chia sẻ tác phẩm với những người khác.</a:t>
            </a:r>
          </a:p>
          <a:p>
            <a:pPr algn="just"/>
            <a:r>
              <a:rPr lang="vi-VN" sz="2000" dirty="0">
                <a:solidFill>
                  <a:schemeClr val="tx1"/>
                </a:solidFill>
                <a:latin typeface="Times New Roman" panose="02020603050405020304" pitchFamily="18" charset="0"/>
                <a:cs typeface="Times New Roman" panose="02020603050405020304" pitchFamily="18" charset="0"/>
              </a:rPr>
              <a:t>Làm lại (Revise): Được tùy biến thích nghi, sửa đổi, dịch, hoặc thay đổi tác phẩm.</a:t>
            </a:r>
          </a:p>
          <a:p>
            <a:pPr algn="just"/>
            <a:r>
              <a:rPr lang="vi-VN" sz="2000" dirty="0">
                <a:solidFill>
                  <a:schemeClr val="tx1"/>
                </a:solidFill>
                <a:latin typeface="Times New Roman" panose="02020603050405020304" pitchFamily="18" charset="0"/>
                <a:cs typeface="Times New Roman" panose="02020603050405020304" pitchFamily="18" charset="0"/>
              </a:rPr>
              <a:t>Pha trộn (Remix): Tạo ra tài nguyên mới từ 2 hay nhiều tài nguyên.</a:t>
            </a:r>
          </a:p>
          <a:p>
            <a:pPr algn="just"/>
            <a:r>
              <a:rPr lang="vi-VN" sz="2000" dirty="0">
                <a:solidFill>
                  <a:schemeClr val="tx1"/>
                </a:solidFill>
                <a:latin typeface="Times New Roman" panose="02020603050405020304" pitchFamily="18" charset="0"/>
                <a:cs typeface="Times New Roman" panose="02020603050405020304" pitchFamily="18" charset="0"/>
              </a:rPr>
              <a:t>Giữ lại (Render): Không có các hạn chế quản lý các quyền số.</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15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pPr lvl="0" algn="l"/>
            <a:br>
              <a:rPr lang="vi-VN" sz="2800" dirty="0">
                <a:solidFill>
                  <a:schemeClr val="tx1"/>
                </a:solidFill>
                <a:latin typeface="Times New Roman" panose="02020603050405020304" pitchFamily="18" charset="0"/>
                <a:cs typeface="Times New Roman" panose="02020603050405020304" pitchFamily="18" charset="0"/>
              </a:rPr>
            </a:br>
            <a:r>
              <a:rPr lang="vi-VN" sz="2800" dirty="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khác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nvPr>
        </p:nvGraphicFramePr>
        <p:xfrm>
          <a:off x="1187624" y="1844824"/>
          <a:ext cx="7211144" cy="3417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_text"/>
          <p:cNvSpPr txBox="1">
            <a:spLocks/>
          </p:cNvSpPr>
          <p:nvPr/>
        </p:nvSpPr>
        <p:spPr bwMode="gray">
          <a:xfrm>
            <a:off x="619616" y="1269928"/>
            <a:ext cx="2592388" cy="603250"/>
          </a:xfrm>
          <a:prstGeom prst="rect">
            <a:avLst/>
          </a:prstGeom>
        </p:spPr>
        <p:txBody>
          <a:bodyPr lIns="0" tIns="0" rIns="0" bIns="0" anchor="ctr"/>
          <a:lstStyle/>
          <a:p>
            <a:pPr fontAlgn="auto">
              <a:lnSpc>
                <a:spcPct val="95000"/>
              </a:lnSpc>
              <a:spcBef>
                <a:spcPts val="0"/>
              </a:spcBef>
              <a:spcAft>
                <a:spcPts val="800"/>
              </a:spcAft>
              <a:defRPr/>
            </a:pPr>
            <a:r>
              <a:rPr lang="vi-VN" sz="2400" i="1" noProof="1">
                <a:solidFill>
                  <a:prstClr val="black"/>
                </a:solidFill>
                <a:latin typeface="Times New Roman" pitchFamily="18" charset="0"/>
                <a:ea typeface="+mn-ea"/>
                <a:cs typeface="Times New Roman" pitchFamily="18" charset="0"/>
              </a:rPr>
              <a:t>a, Sự giống nhau:</a:t>
            </a:r>
            <a:endParaRPr lang="en-US" sz="2400" i="1" noProof="1">
              <a:solidFill>
                <a:prstClr val="black"/>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8737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209331"/>
          </a:xfrm>
        </p:spPr>
        <p:txBody>
          <a:bodyPr/>
          <a:lstStyle/>
          <a:p>
            <a:pPr algn="just"/>
            <a:r>
              <a:rPr lang="vi-VN" sz="2000" dirty="0">
                <a:solidFill>
                  <a:schemeClr val="tx1"/>
                </a:solidFill>
                <a:latin typeface="Times New Roman" panose="02020603050405020304" pitchFamily="18" charset="0"/>
                <a:cs typeface="Times New Roman" panose="02020603050405020304" pitchFamily="18" charset="0"/>
              </a:rPr>
              <a:t>Về phía tài nguyên giáo dục mở: </a:t>
            </a:r>
          </a:p>
          <a:p>
            <a:pPr marL="0" indent="0" algn="just">
              <a:buNone/>
            </a:pPr>
            <a:r>
              <a:rPr lang="vi-V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a:t>
            </a:r>
            <a:r>
              <a:rPr lang="vi-VN" sz="2000" dirty="0">
                <a:solidFill>
                  <a:schemeClr val="tx1"/>
                </a:solidFill>
                <a:latin typeface="Times New Roman" panose="02020603050405020304" pitchFamily="18" charset="0"/>
                <a:cs typeface="Times New Roman" panose="02020603050405020304" pitchFamily="18" charset="0"/>
              </a:rPr>
              <a:t>ài nguyên giáo dục 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coi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nằm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vi/</a:t>
            </a:r>
            <a:r>
              <a:rPr lang="en-US" sz="2000" dirty="0" err="1">
                <a:solidFill>
                  <a:schemeClr val="tx1"/>
                </a:solidFill>
                <a:latin typeface="Times New Roman" panose="02020603050405020304" pitchFamily="18" charset="0"/>
                <a:cs typeface="Times New Roman" panose="02020603050405020304" pitchFamily="18" charset="0"/>
              </a:rPr>
              <a:t>miền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cộng</a:t>
            </a:r>
            <a:r>
              <a:rPr lang="en-US" sz="2000" dirty="0">
                <a:solidFill>
                  <a:schemeClr val="tx1"/>
                </a:solidFill>
                <a:latin typeface="Times New Roman" panose="02020603050405020304" pitchFamily="18" charset="0"/>
                <a:cs typeface="Times New Roman" panose="02020603050405020304" pitchFamily="18" charset="0"/>
              </a:rPr>
              <a:t> (public domain)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chia </a:t>
            </a:r>
            <a:r>
              <a:rPr lang="en-US" sz="2000" dirty="0" err="1">
                <a:solidFill>
                  <a:schemeClr val="tx1"/>
                </a:solidFill>
                <a:latin typeface="Times New Roman" panose="02020603050405020304" pitchFamily="18" charset="0"/>
                <a:cs typeface="Times New Roman" panose="02020603050405020304" pitchFamily="18" charset="0"/>
              </a:rPr>
              <a:t>sẻ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endParaRPr lang="vi-VN"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994122"/>
          </a:xfrm>
        </p:spPr>
        <p:txBody>
          <a:bodyPr/>
          <a:lstStyle/>
          <a:p>
            <a:pPr lvl="0" algn="l"/>
            <a:br>
              <a:rPr lang="vi-VN" sz="2800" dirty="0">
                <a:solidFill>
                  <a:schemeClr val="tx1"/>
                </a:solidFill>
                <a:latin typeface="Times New Roman" panose="02020603050405020304" pitchFamily="18" charset="0"/>
                <a:cs typeface="Times New Roman" panose="02020603050405020304" pitchFamily="18" charset="0"/>
              </a:rPr>
            </a:br>
            <a:r>
              <a:rPr lang="vi-VN" sz="2800" dirty="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khác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5" name="_text"/>
          <p:cNvSpPr txBox="1">
            <a:spLocks/>
          </p:cNvSpPr>
          <p:nvPr/>
        </p:nvSpPr>
        <p:spPr bwMode="gray">
          <a:xfrm>
            <a:off x="611560" y="1291171"/>
            <a:ext cx="2592388" cy="603250"/>
          </a:xfrm>
          <a:prstGeom prst="rect">
            <a:avLst/>
          </a:prstGeom>
        </p:spPr>
        <p:txBody>
          <a:bodyPr lIns="0" tIns="0" rIns="0" bIns="0" anchor="ctr"/>
          <a:lstStyle/>
          <a:p>
            <a:pPr fontAlgn="auto">
              <a:lnSpc>
                <a:spcPct val="95000"/>
              </a:lnSpc>
              <a:spcBef>
                <a:spcPts val="0"/>
              </a:spcBef>
              <a:spcAft>
                <a:spcPts val="800"/>
              </a:spcAft>
              <a:defRPr/>
            </a:pPr>
            <a:r>
              <a:rPr lang="vi-VN" sz="2400" i="1" noProof="1">
                <a:solidFill>
                  <a:prstClr val="black"/>
                </a:solidFill>
                <a:latin typeface="Times New Roman" pitchFamily="18" charset="0"/>
                <a:ea typeface="+mn-ea"/>
                <a:cs typeface="Times New Roman" pitchFamily="18" charset="0"/>
              </a:rPr>
              <a:t>b, Sự khác nhau:</a:t>
            </a:r>
            <a:endParaRPr lang="en-US" sz="2400" i="1" noProof="1">
              <a:solidFill>
                <a:prstClr val="black"/>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881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952" y="125760"/>
            <a:ext cx="8229600" cy="1143000"/>
          </a:xfrm>
        </p:spPr>
        <p:txBody>
          <a:bodyPr/>
          <a:lstStyle/>
          <a:p>
            <a:pPr lvl="0" algn="l"/>
            <a:br>
              <a:rPr lang="vi-VN" sz="2800" dirty="0">
                <a:solidFill>
                  <a:schemeClr val="tx1"/>
                </a:solidFill>
                <a:latin typeface="Times New Roman" panose="02020603050405020304" pitchFamily="18" charset="0"/>
                <a:cs typeface="Times New Roman" panose="02020603050405020304" pitchFamily="18" charset="0"/>
              </a:rPr>
            </a:br>
            <a:r>
              <a:rPr lang="vi-VN" sz="2800" dirty="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khác</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57200" y="1196752"/>
            <a:ext cx="8229600" cy="3600400"/>
          </a:xfrm>
        </p:spPr>
        <p:txBody>
          <a:bodyPr/>
          <a:lstStyle/>
          <a:p>
            <a:pPr marL="0" indent="0" algn="just">
              <a:buNone/>
            </a:pPr>
            <a:r>
              <a:rPr lang="vi-VN" sz="2000" dirty="0">
                <a:solidFill>
                  <a:schemeClr val="tx1"/>
                </a:solidFill>
                <a:latin typeface="Times New Roman" panose="02020603050405020304" pitchFamily="18" charset="0"/>
                <a:cs typeface="Times New Roman" panose="02020603050405020304" pitchFamily="18" charset="0"/>
              </a:rPr>
              <a:t>Về phía tài nguyên mở khác (giáo dục mở):</a:t>
            </a:r>
          </a:p>
          <a:p>
            <a:pPr algn="just"/>
            <a:r>
              <a:rPr lang="vi-VN" sz="2000" dirty="0">
                <a:solidFill>
                  <a:schemeClr val="tx1"/>
                </a:solidFill>
                <a:latin typeface="Times New Roman" panose="02020603050405020304" pitchFamily="18" charset="0"/>
                <a:cs typeface="Times New Roman" panose="02020603050405020304" pitchFamily="18" charset="0"/>
              </a:rPr>
              <a:t>Giáo dục cho tất cả: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phổ</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do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chi </a:t>
            </a:r>
            <a:r>
              <a:rPr lang="en-US" sz="2000" dirty="0" err="1">
                <a:solidFill>
                  <a:schemeClr val="tx1"/>
                </a:solidFill>
                <a:latin typeface="Times New Roman" panose="02020603050405020304" pitchFamily="18" charset="0"/>
                <a:cs typeface="Times New Roman" panose="02020603050405020304" pitchFamily="18" charset="0"/>
              </a:rPr>
              <a:t>phí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kỳ</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ai.</a:t>
            </a:r>
          </a:p>
          <a:p>
            <a:pPr algn="just"/>
            <a:r>
              <a:rPr lang="en-US" sz="2000" dirty="0" err="1">
                <a:solidFill>
                  <a:schemeClr val="tx1"/>
                </a:solidFill>
                <a:latin typeface="Times New Roman" panose="02020603050405020304" pitchFamily="18" charset="0"/>
                <a:cs typeface="Times New Roman" panose="02020603050405020304" pitchFamily="18" charset="0"/>
              </a:rPr>
              <a:t>Truy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dục</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chỉ</a:t>
            </a:r>
            <a:r>
              <a:rPr lang="vi-VN"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chún</a:t>
            </a:r>
            <a:r>
              <a:rPr lang="vi-VN" sz="2000" dirty="0">
                <a:solidFill>
                  <a:schemeClr val="tx1"/>
                </a:solidFill>
                <a:latin typeface="Times New Roman" panose="02020603050405020304" pitchFamily="18" charset="0"/>
                <a:cs typeface="Times New Roman" panose="02020603050405020304" pitchFamily="18" charset="0"/>
              </a:rPr>
              <a:t>g.</a:t>
            </a:r>
          </a:p>
          <a:p>
            <a:pPr algn="just"/>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do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vi-VN" sz="2000" dirty="0">
                <a:solidFill>
                  <a:schemeClr val="tx1"/>
                </a:solidFill>
                <a:latin typeface="Times New Roman" panose="02020603050405020304" pitchFamily="18" charset="0"/>
                <a:cs typeface="Times New Roman" panose="02020603050405020304" pitchFamily="18" charset="0"/>
              </a:rPr>
              <a:t>.</a:t>
            </a:r>
          </a:p>
          <a:p>
            <a:pPr algn="just"/>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do</a:t>
            </a:r>
            <a:r>
              <a:rPr lang="vi-VN" sz="2000" dirty="0">
                <a:solidFill>
                  <a:schemeClr val="tx1"/>
                </a:solidFill>
                <a:latin typeface="Times New Roman" panose="02020603050405020304" pitchFamily="18" charset="0"/>
                <a:cs typeface="Times New Roman" panose="02020603050405020304" pitchFamily="18" charset="0"/>
              </a:rPr>
              <a:t>.</a:t>
            </a:r>
          </a:p>
          <a:p>
            <a:pPr algn="just"/>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vi-V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89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7"/>
          <p:cNvGrpSpPr>
            <a:grpSpLocks/>
          </p:cNvGrpSpPr>
          <p:nvPr/>
        </p:nvGrpSpPr>
        <p:grpSpPr bwMode="auto">
          <a:xfrm>
            <a:off x="403225" y="1412777"/>
            <a:ext cx="2492375" cy="3921224"/>
            <a:chOff x="457200" y="1239996"/>
            <a:chExt cx="2177144" cy="2804886"/>
          </a:xfrm>
        </p:grpSpPr>
        <p:sp>
          <p:nvSpPr>
            <p:cNvPr id="23" name="Rectangle 22"/>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36316" y="1293865"/>
              <a:ext cx="2018913" cy="2694698"/>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6"/>
          <p:cNvGrpSpPr>
            <a:grpSpLocks/>
          </p:cNvGrpSpPr>
          <p:nvPr/>
        </p:nvGrpSpPr>
        <p:grpSpPr bwMode="auto">
          <a:xfrm flipV="1">
            <a:off x="276225" y="1624349"/>
            <a:ext cx="2101850" cy="983914"/>
            <a:chOff x="4763053" y="2429435"/>
            <a:chExt cx="2840865" cy="833718"/>
          </a:xfrm>
          <a:solidFill>
            <a:srgbClr val="92D050"/>
          </a:solidFill>
        </p:grpSpPr>
        <p:sp>
          <p:nvSpPr>
            <p:cNvPr id="26" name="Freeform 25"/>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7" name="Pie 26"/>
            <p:cNvSpPr/>
            <p:nvPr/>
          </p:nvSpPr>
          <p:spPr bwMode="gray">
            <a:xfrm>
              <a:off x="4763053"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8" name="Group 57"/>
          <p:cNvGrpSpPr>
            <a:grpSpLocks/>
          </p:cNvGrpSpPr>
          <p:nvPr/>
        </p:nvGrpSpPr>
        <p:grpSpPr bwMode="auto">
          <a:xfrm>
            <a:off x="3389313" y="1412776"/>
            <a:ext cx="2359025" cy="3921224"/>
            <a:chOff x="457200" y="1239996"/>
            <a:chExt cx="2177144" cy="2804886"/>
          </a:xfrm>
        </p:grpSpPr>
        <p:sp>
          <p:nvSpPr>
            <p:cNvPr id="29" name="Rectangle 28"/>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36316" y="1293865"/>
              <a:ext cx="2018913" cy="269469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60"/>
          <p:cNvGrpSpPr>
            <a:grpSpLocks/>
          </p:cNvGrpSpPr>
          <p:nvPr/>
        </p:nvGrpSpPr>
        <p:grpSpPr bwMode="auto">
          <a:xfrm flipV="1">
            <a:off x="3276600" y="1624349"/>
            <a:ext cx="2101850" cy="983914"/>
            <a:chOff x="4782670" y="2429435"/>
            <a:chExt cx="2840865" cy="833718"/>
          </a:xfrm>
          <a:solidFill>
            <a:srgbClr val="ED4827"/>
          </a:solidFill>
        </p:grpSpPr>
        <p:sp>
          <p:nvSpPr>
            <p:cNvPr id="32" name="Freeform 31"/>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3" name="Pie 32"/>
            <p:cNvSpPr/>
            <p:nvPr/>
          </p:nvSpPr>
          <p:spPr bwMode="gray">
            <a:xfrm>
              <a:off x="4782670"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34" name="Group 71"/>
          <p:cNvGrpSpPr>
            <a:grpSpLocks/>
          </p:cNvGrpSpPr>
          <p:nvPr/>
        </p:nvGrpSpPr>
        <p:grpSpPr bwMode="auto">
          <a:xfrm>
            <a:off x="6361113" y="1412776"/>
            <a:ext cx="2359025" cy="3921224"/>
            <a:chOff x="457200" y="1239996"/>
            <a:chExt cx="2177144" cy="2804886"/>
          </a:xfrm>
        </p:grpSpPr>
        <p:sp>
          <p:nvSpPr>
            <p:cNvPr id="35" name="Rectangle 34"/>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536316" y="1293865"/>
              <a:ext cx="2018913" cy="2694698"/>
            </a:xfrm>
            <a:prstGeom prst="rect">
              <a:avLst/>
            </a:prstGeom>
            <a:noFill/>
            <a:ln w="19050">
              <a:solidFill>
                <a:schemeClr val="accent4">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7" name="Group 75"/>
          <p:cNvGrpSpPr>
            <a:grpSpLocks/>
          </p:cNvGrpSpPr>
          <p:nvPr/>
        </p:nvGrpSpPr>
        <p:grpSpPr bwMode="auto">
          <a:xfrm flipV="1">
            <a:off x="6248400" y="1624349"/>
            <a:ext cx="2101850" cy="983914"/>
            <a:chOff x="4782670" y="2429435"/>
            <a:chExt cx="2840865" cy="833718"/>
          </a:xfrm>
          <a:solidFill>
            <a:srgbClr val="3208E2"/>
          </a:solidFill>
        </p:grpSpPr>
        <p:sp>
          <p:nvSpPr>
            <p:cNvPr id="38" name="Freeform 37"/>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9" name="Pie 38"/>
            <p:cNvSpPr/>
            <p:nvPr/>
          </p:nvSpPr>
          <p:spPr bwMode="gray">
            <a:xfrm>
              <a:off x="4782670"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40" name="Rectangle 79"/>
          <p:cNvSpPr>
            <a:spLocks noChangeArrowheads="1"/>
          </p:cNvSpPr>
          <p:nvPr/>
        </p:nvSpPr>
        <p:spPr bwMode="auto">
          <a:xfrm>
            <a:off x="534987" y="2917100"/>
            <a:ext cx="2228850" cy="1815882"/>
          </a:xfrm>
          <a:prstGeom prst="rect">
            <a:avLst/>
          </a:prstGeom>
          <a:noFill/>
          <a:ln w="9525">
            <a:noFill/>
            <a:miter lim="800000"/>
            <a:headEnd/>
            <a:tailEnd/>
          </a:ln>
        </p:spPr>
        <p:txBody>
          <a:bodyPr anchor="ctr">
            <a:spAutoFit/>
          </a:bodyPr>
          <a:lstStyle/>
          <a:p>
            <a:pPr algn="just"/>
            <a:r>
              <a:rPr lang="en-US" sz="1600" dirty="0">
                <a:solidFill>
                  <a:srgbClr val="4A4644"/>
                </a:solidFill>
              </a:rPr>
              <a:t>B</a:t>
            </a:r>
            <a:r>
              <a:rPr lang="vi-VN" sz="1600" dirty="0">
                <a:solidFill>
                  <a:srgbClr val="4A4644"/>
                </a:solidFill>
              </a:rPr>
              <a:t>ao gồm tất cả những tài liệu giảng dạy, học tập</a:t>
            </a:r>
            <a:r>
              <a:rPr lang="en-US" sz="1600" dirty="0">
                <a:solidFill>
                  <a:srgbClr val="4A4644"/>
                </a:solidFill>
              </a:rPr>
              <a:t> </a:t>
            </a:r>
            <a:r>
              <a:rPr lang="vi-VN" sz="1600" dirty="0">
                <a:solidFill>
                  <a:srgbClr val="4A4644"/>
                </a:solidFill>
              </a:rPr>
              <a:t>và nghiên cứu được lưu giữ ở bất kỳ phương tiện nào, dưới định dạng số hoặc in ấn</a:t>
            </a:r>
            <a:endParaRPr lang="en-US" sz="1600" dirty="0">
              <a:solidFill>
                <a:srgbClr val="4A4644"/>
              </a:solidFill>
              <a:latin typeface="Arial" charset="0"/>
            </a:endParaRPr>
          </a:p>
        </p:txBody>
      </p:sp>
      <p:sp>
        <p:nvSpPr>
          <p:cNvPr id="41" name="Rectangle 82"/>
          <p:cNvSpPr>
            <a:spLocks noChangeArrowheads="1"/>
          </p:cNvSpPr>
          <p:nvPr/>
        </p:nvSpPr>
        <p:spPr bwMode="auto">
          <a:xfrm>
            <a:off x="3454400" y="2917100"/>
            <a:ext cx="2228850" cy="2308324"/>
          </a:xfrm>
          <a:prstGeom prst="rect">
            <a:avLst/>
          </a:prstGeom>
          <a:noFill/>
          <a:ln w="9525">
            <a:noFill/>
            <a:miter lim="800000"/>
            <a:headEnd/>
            <a:tailEnd/>
          </a:ln>
        </p:spPr>
        <p:txBody>
          <a:bodyPr anchor="ctr">
            <a:spAutoFit/>
          </a:bodyPr>
          <a:lstStyle/>
          <a:p>
            <a:pPr algn="just"/>
            <a:r>
              <a:rPr lang="en-US" sz="1600" dirty="0" err="1">
                <a:solidFill>
                  <a:srgbClr val="4A4644"/>
                </a:solidFill>
              </a:rPr>
              <a:t>Gồm</a:t>
            </a:r>
            <a:r>
              <a:rPr lang="en-US" sz="1600" dirty="0">
                <a:solidFill>
                  <a:srgbClr val="4A4644"/>
                </a:solidFill>
              </a:rPr>
              <a:t> </a:t>
            </a:r>
            <a:r>
              <a:rPr lang="vi-VN" sz="1600" dirty="0">
                <a:solidFill>
                  <a:srgbClr val="4A4644"/>
                </a:solidFill>
              </a:rPr>
              <a:t>các công cụ phần mềm để phát triển, sử dụng</a:t>
            </a:r>
            <a:r>
              <a:rPr lang="en-US" sz="1600" dirty="0">
                <a:solidFill>
                  <a:srgbClr val="4A4644"/>
                </a:solidFill>
              </a:rPr>
              <a:t> </a:t>
            </a:r>
            <a:r>
              <a:rPr lang="vi-VN" sz="1600" dirty="0">
                <a:solidFill>
                  <a:srgbClr val="4A4644"/>
                </a:solidFill>
              </a:rPr>
              <a:t>và phân phối nội dung học</a:t>
            </a:r>
            <a:r>
              <a:rPr lang="en-US" sz="1600" dirty="0">
                <a:solidFill>
                  <a:srgbClr val="4A4644"/>
                </a:solidFill>
              </a:rPr>
              <a:t>, </a:t>
            </a:r>
            <a:r>
              <a:rPr lang="vi-VN" sz="1600" dirty="0">
                <a:solidFill>
                  <a:srgbClr val="4A4644"/>
                </a:solidFill>
              </a:rPr>
              <a:t>tổ chức nội dung, hệ thống quản trị học tập, công cụ phát triển nội dung, các cộng đồng học tập trực truyến</a:t>
            </a:r>
            <a:r>
              <a:rPr lang="en-US" sz="1600" dirty="0">
                <a:solidFill>
                  <a:srgbClr val="4A4644"/>
                </a:solidFill>
              </a:rPr>
              <a:t>.</a:t>
            </a:r>
            <a:endParaRPr lang="en-US" sz="1600" dirty="0">
              <a:solidFill>
                <a:srgbClr val="4A4644"/>
              </a:solidFill>
              <a:latin typeface="Arial" charset="0"/>
            </a:endParaRPr>
          </a:p>
        </p:txBody>
      </p:sp>
      <p:sp>
        <p:nvSpPr>
          <p:cNvPr id="42" name="TextBox 41"/>
          <p:cNvSpPr txBox="1"/>
          <p:nvPr/>
        </p:nvSpPr>
        <p:spPr>
          <a:xfrm>
            <a:off x="302698" y="1835449"/>
            <a:ext cx="2133918" cy="646331"/>
          </a:xfrm>
          <a:prstGeom prst="rect">
            <a:avLst/>
          </a:prstGeom>
          <a:noFill/>
        </p:spPr>
        <p:txBody>
          <a:bodyPr wrap="none" anchor="ctr">
            <a:spAutoFit/>
          </a:bodyPr>
          <a:lstStyle/>
          <a:p>
            <a:pPr>
              <a:defRPr/>
            </a:pP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Hệ</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thống</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học</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tập</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b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b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điện</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tử</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3" name="TextBox 42"/>
          <p:cNvSpPr txBox="1"/>
          <p:nvPr/>
        </p:nvSpPr>
        <p:spPr>
          <a:xfrm>
            <a:off x="3270951" y="1887786"/>
            <a:ext cx="2244808" cy="646331"/>
          </a:xfrm>
          <a:prstGeom prst="rect">
            <a:avLst/>
          </a:prstGeom>
          <a:noFill/>
        </p:spPr>
        <p:txBody>
          <a:bodyPr wrap="square" anchor="ctr">
            <a:spAutoFit/>
          </a:bodyPr>
          <a:lstStyle/>
          <a:p>
            <a:pPr>
              <a:defRPr/>
            </a:pP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Nguồn</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tài</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nguyên</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số</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4" name="TextBox 43"/>
          <p:cNvSpPr txBox="1"/>
          <p:nvPr/>
        </p:nvSpPr>
        <p:spPr>
          <a:xfrm>
            <a:off x="6257101" y="1887785"/>
            <a:ext cx="1784463" cy="646331"/>
          </a:xfrm>
          <a:prstGeom prst="rect">
            <a:avLst/>
          </a:prstGeom>
          <a:noFill/>
        </p:spPr>
        <p:txBody>
          <a:bodyPr wrap="none" anchor="ctr">
            <a:spAutoFit/>
          </a:bodyPr>
          <a:lstStyle/>
          <a:p>
            <a:pPr>
              <a:defRPr/>
            </a:pP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Tài</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liệu</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mở</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từ</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b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b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nước</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ngoài</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5" name="TextBox 4"/>
          <p:cNvSpPr txBox="1">
            <a:spLocks noChangeArrowheads="1"/>
          </p:cNvSpPr>
          <p:nvPr/>
        </p:nvSpPr>
        <p:spPr bwMode="auto">
          <a:xfrm>
            <a:off x="856590" y="304513"/>
            <a:ext cx="7327647" cy="584775"/>
          </a:xfrm>
          <a:prstGeom prst="rect">
            <a:avLst/>
          </a:prstGeom>
          <a:noFill/>
          <a:ln w="9525">
            <a:noFill/>
            <a:miter lim="800000"/>
            <a:headEnd/>
            <a:tailEnd/>
          </a:ln>
        </p:spPr>
        <p:txBody>
          <a:bodyPr wrap="none" anchor="ctr">
            <a:spAutoFit/>
          </a:bodyPr>
          <a:lstStyle/>
          <a:p>
            <a:pPr algn="ctr"/>
            <a:r>
              <a:rPr lang="en-US" sz="3200" b="1" dirty="0">
                <a:solidFill>
                  <a:srgbClr val="FF0000"/>
                </a:solidFill>
              </a:rPr>
              <a:t>NGUỒN TÀI NGUYÊN GIÁO DỤC MỞ</a:t>
            </a:r>
          </a:p>
        </p:txBody>
      </p:sp>
      <p:sp>
        <p:nvSpPr>
          <p:cNvPr id="49" name="Rectangle 82"/>
          <p:cNvSpPr>
            <a:spLocks noChangeArrowheads="1"/>
          </p:cNvSpPr>
          <p:nvPr/>
        </p:nvSpPr>
        <p:spPr bwMode="auto">
          <a:xfrm>
            <a:off x="6426200" y="2917100"/>
            <a:ext cx="2228850" cy="2308324"/>
          </a:xfrm>
          <a:prstGeom prst="rect">
            <a:avLst/>
          </a:prstGeom>
          <a:noFill/>
          <a:ln w="9525">
            <a:noFill/>
            <a:miter lim="800000"/>
            <a:headEnd/>
            <a:tailEnd/>
          </a:ln>
        </p:spPr>
        <p:txBody>
          <a:bodyPr anchor="ctr">
            <a:spAutoFit/>
          </a:bodyPr>
          <a:lstStyle/>
          <a:p>
            <a:pPr algn="just"/>
            <a:r>
              <a:rPr lang="en-US" sz="1600" dirty="0" err="1">
                <a:solidFill>
                  <a:srgbClr val="4A4644"/>
                </a:solidFill>
              </a:rPr>
              <a:t>Gồm</a:t>
            </a:r>
            <a:r>
              <a:rPr lang="en-US" sz="1600" dirty="0">
                <a:solidFill>
                  <a:srgbClr val="4A4644"/>
                </a:solidFill>
              </a:rPr>
              <a:t> </a:t>
            </a:r>
            <a:r>
              <a:rPr lang="vi-VN" sz="1600" dirty="0">
                <a:solidFill>
                  <a:srgbClr val="4A4644"/>
                </a:solidFill>
              </a:rPr>
              <a:t>các công cụ phần mềm để phát triển, sử dụng</a:t>
            </a:r>
            <a:r>
              <a:rPr lang="en-US" sz="1600" dirty="0">
                <a:solidFill>
                  <a:srgbClr val="4A4644"/>
                </a:solidFill>
              </a:rPr>
              <a:t> </a:t>
            </a:r>
            <a:r>
              <a:rPr lang="vi-VN" sz="1600" dirty="0">
                <a:solidFill>
                  <a:srgbClr val="4A4644"/>
                </a:solidFill>
              </a:rPr>
              <a:t>và phân phối nội dung học</a:t>
            </a:r>
            <a:r>
              <a:rPr lang="en-US" sz="1600" dirty="0">
                <a:solidFill>
                  <a:srgbClr val="4A4644"/>
                </a:solidFill>
              </a:rPr>
              <a:t>, </a:t>
            </a:r>
            <a:r>
              <a:rPr lang="vi-VN" sz="1600" dirty="0">
                <a:solidFill>
                  <a:srgbClr val="4A4644"/>
                </a:solidFill>
              </a:rPr>
              <a:t>tổ chức nội dung, hệ thống quản trị học tập, công cụ phát triển nội dung, các cộng đồng học tập trực truyến</a:t>
            </a:r>
            <a:r>
              <a:rPr lang="en-US" sz="1600" dirty="0">
                <a:solidFill>
                  <a:srgbClr val="4A4644"/>
                </a:solidFill>
              </a:rPr>
              <a:t>.</a:t>
            </a:r>
            <a:endParaRPr lang="en-US" sz="1600" dirty="0">
              <a:solidFill>
                <a:srgbClr val="4A4644"/>
              </a:solidFill>
              <a:latin typeface="Arial" charset="0"/>
            </a:endParaRPr>
          </a:p>
        </p:txBody>
      </p:sp>
    </p:spTree>
    <p:extLst>
      <p:ext uri="{BB962C8B-B14F-4D97-AF65-F5344CB8AC3E}">
        <p14:creationId xmlns:p14="http://schemas.microsoft.com/office/powerpoint/2010/main" val="124425129"/>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157255613</TotalTime>
  <Pages>0</Pages>
  <Words>2395</Words>
  <Characters>0</Characters>
  <Application>Microsoft Office PowerPoint</Application>
  <DocSecurity>0</DocSecurity>
  <PresentationFormat>Trình chiếu Trên màn hình (4:3)</PresentationFormat>
  <Lines>0</Lines>
  <Paragraphs>203</Paragraphs>
  <Slides>37</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37</vt:i4>
      </vt:variant>
    </vt:vector>
  </HeadingPairs>
  <TitlesOfParts>
    <vt:vector size="43" baseType="lpstr">
      <vt:lpstr>Microsoft YaHei</vt:lpstr>
      <vt:lpstr>Arial</vt:lpstr>
      <vt:lpstr>Calibri</vt:lpstr>
      <vt:lpstr>Comic Sans MS</vt:lpstr>
      <vt:lpstr>Times New Roman</vt:lpstr>
      <vt:lpstr>默认设计模板</vt:lpstr>
      <vt:lpstr>Bản trình bày PowerPoint</vt:lpstr>
      <vt:lpstr>Mục Lục</vt:lpstr>
      <vt:lpstr>I. Tài nguyên Giáo dục Mở (OER)</vt:lpstr>
      <vt:lpstr>II. Đặc điểm</vt:lpstr>
      <vt:lpstr>II. Đặc điểm</vt:lpstr>
      <vt:lpstr> III. So sánh tài nguyên giáo dục mở với các tài nguyên nguồn mở khác </vt:lpstr>
      <vt:lpstr> III. So sánh tài nguyên giáo dục mở với các tài nguyên nguồn mở khác </vt:lpstr>
      <vt:lpstr> III. So sánh tài nguyên giáo dục mở với các tài nguyên nguồn mở khác </vt:lpstr>
      <vt:lpstr>Bản trình bày PowerPoint</vt:lpstr>
      <vt:lpstr>Lợi ích của tài nguyên giáo dục mở</vt:lpstr>
      <vt:lpstr>Lợi ích của tài nguyên giáo dục mở</vt:lpstr>
      <vt:lpstr>Lợi ích của tài nguyên giáo dục mở</vt:lpstr>
      <vt:lpstr>Thực trạng học liệu </vt:lpstr>
      <vt:lpstr>Thực trạng học liệu </vt:lpstr>
      <vt:lpstr>Định hướng phát triển</vt:lpstr>
      <vt:lpstr>Định hướng phát triển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Các công cụ</vt:lpstr>
      <vt:lpstr>Nội dung</vt:lpstr>
      <vt:lpstr>Các tài nguyên triển khai</vt:lpstr>
      <vt:lpstr>Bản trình bày PowerPoint</vt:lpstr>
      <vt:lpstr>Định hướng phát triển</vt:lpstr>
      <vt:lpstr>Định hướng phát triển</vt:lpstr>
      <vt:lpstr>Định hướng phát triển</vt:lpstr>
      <vt:lpstr>Cách tiếp cận và sử dụng</vt:lpstr>
      <vt:lpstr>Tìm kiếm OER của Creative Commons</vt:lpstr>
      <vt:lpstr>Bản trình bày PowerPoint</vt:lpstr>
      <vt:lpstr>Tìm kiếm OER của Creative Commons</vt:lpstr>
      <vt:lpstr>Tìm kiếm OER của Creative Commons</vt:lpstr>
      <vt:lpstr>Tìm kiếm OER của Creative Commons</vt:lpstr>
      <vt:lpstr>Bản trình bày PowerPoint</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của PowerPoint</dc:title>
  <dc:creator>Administrator</dc:creator>
  <cp:lastModifiedBy>admin</cp:lastModifiedBy>
  <cp:revision>37</cp:revision>
  <cp:lastPrinted>1899-12-30T00:00:00Z</cp:lastPrinted>
  <dcterms:created xsi:type="dcterms:W3CDTF">2012-04-20T16:02:50Z</dcterms:created>
  <dcterms:modified xsi:type="dcterms:W3CDTF">2020-10-08T17:03:26Z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