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10/7/2020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10/7/2020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vi-VN" sz="4400" dirty="0" smtClean="0"/>
              <a:t>Tài Nguyên Giáo Dục Mở </a:t>
            </a:r>
            <a:endParaRPr lang="en-US" sz="44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918747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vi-VN" sz="2400" dirty="0" smtClean="0"/>
              <a:t>I. Tài nguyên Giáo dục Mở (OER) là gì?</a:t>
            </a:r>
            <a:endParaRPr lang="en-US" sz="2400" dirty="0"/>
          </a:p>
        </p:txBody>
      </p:sp>
      <p:sp>
        <p:nvSpPr>
          <p:cNvPr id="3" name="Content Placeholder 2"/>
          <p:cNvSpPr>
            <a:spLocks noGrp="1"/>
          </p:cNvSpPr>
          <p:nvPr>
            <p:ph idx="1"/>
          </p:nvPr>
        </p:nvSpPr>
        <p:spPr/>
        <p:txBody>
          <a:bodyPr/>
          <a:lstStyle/>
          <a:p>
            <a:pPr algn="just"/>
            <a:r>
              <a:rPr lang="vi-VN" dirty="0" smtClean="0"/>
              <a:t>Tài nguyên Giáo dục Mở (OER – Open Educational Resources) là tư liệu học, dạy và nghiên cứu ở bất cứ định dạng và phương tiện nào mà nằm trong phạm vi cộng đồng hoặc theo bản quyền mà đã được phát hành với một giấy phép mở, cho phép những người khác không mất chi phí để truy cập, sử dụng lại, tái tạo mục đích và tùy biến thích nghi và phân phối lại. </a:t>
            </a:r>
            <a:endParaRPr lang="en-US" dirty="0"/>
          </a:p>
        </p:txBody>
      </p:sp>
    </p:spTree>
    <p:extLst>
      <p:ext uri="{BB962C8B-B14F-4D97-AF65-F5344CB8AC3E}">
        <p14:creationId xmlns:p14="http://schemas.microsoft.com/office/powerpoint/2010/main" val="2487709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vi-VN" sz="2800" dirty="0" smtClean="0"/>
              <a:t>II.Các đặc điểm của nguồn tài nguyên Giáo dục Mở</a:t>
            </a:r>
            <a:endParaRPr lang="en-US" sz="2800" dirty="0"/>
          </a:p>
        </p:txBody>
      </p:sp>
      <p:sp>
        <p:nvSpPr>
          <p:cNvPr id="3" name="Content Placeholder 2"/>
          <p:cNvSpPr>
            <a:spLocks noGrp="1"/>
          </p:cNvSpPr>
          <p:nvPr>
            <p:ph idx="1"/>
          </p:nvPr>
        </p:nvSpPr>
        <p:spPr>
          <a:xfrm>
            <a:off x="1026462" y="2554940"/>
            <a:ext cx="9601196" cy="3589869"/>
          </a:xfrm>
        </p:spPr>
        <p:txBody>
          <a:bodyPr>
            <a:normAutofit lnSpcReduction="10000"/>
          </a:bodyPr>
          <a:lstStyle/>
          <a:p>
            <a:r>
              <a:rPr lang="vi-VN" dirty="0" smtClean="0"/>
              <a:t>Sử dụng lại (Reuse): Được phép sử dụng tất cả hoặc một phần tác phẩm cho mục đích riêng.</a:t>
            </a:r>
          </a:p>
          <a:p>
            <a:r>
              <a:rPr lang="vi-VN" dirty="0" smtClean="0"/>
              <a:t>Phân phối lại (Redistribution): Được phép chia sẻ tác phẩm với những người khác.</a:t>
            </a:r>
          </a:p>
          <a:p>
            <a:r>
              <a:rPr lang="vi-VN" dirty="0" smtClean="0"/>
              <a:t>Làm lại (Revise): Được tùy biến thích nghi, sửa đổi, dịch, hoặc thay đổi tác phẩm.</a:t>
            </a:r>
          </a:p>
          <a:p>
            <a:r>
              <a:rPr lang="vi-VN" dirty="0" smtClean="0"/>
              <a:t>Pha trộn (Remix): Tạo ra tài nguyên mới từ 2 hay nhiều tài nguyên.</a:t>
            </a:r>
          </a:p>
          <a:p>
            <a:r>
              <a:rPr lang="vi-VN" dirty="0" smtClean="0"/>
              <a:t>Giữ lại (Render): Không có các hạn chế quản lý các quyền số.</a:t>
            </a:r>
          </a:p>
          <a:p>
            <a:endParaRPr lang="vi-VN" dirty="0" smtClean="0"/>
          </a:p>
        </p:txBody>
      </p:sp>
    </p:spTree>
    <p:extLst>
      <p:ext uri="{BB962C8B-B14F-4D97-AF65-F5344CB8AC3E}">
        <p14:creationId xmlns:p14="http://schemas.microsoft.com/office/powerpoint/2010/main" val="3318595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08960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183</TotalTime>
  <Words>205</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Garamond</vt:lpstr>
      <vt:lpstr>Times New Roman</vt:lpstr>
      <vt:lpstr>Organic</vt:lpstr>
      <vt:lpstr>Tài Nguyên Giáo Dục Mở </vt:lpstr>
      <vt:lpstr>I. Tài nguyên Giáo dục Mở (OER) là gì?</vt:lpstr>
      <vt:lpstr>II.Các đặc điểm của nguồn tài nguyên Giáo dục Mở</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Thanh Hieu</dc:creator>
  <cp:lastModifiedBy>Thanh Hieu</cp:lastModifiedBy>
  <cp:revision>8</cp:revision>
  <dcterms:created xsi:type="dcterms:W3CDTF">2020-10-07T13:41:28Z</dcterms:created>
  <dcterms:modified xsi:type="dcterms:W3CDTF">2020-10-07T16:45:28Z</dcterms:modified>
</cp:coreProperties>
</file>