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57" r:id="rId4"/>
    <p:sldId id="261" r:id="rId5"/>
    <p:sldId id="278" r:id="rId6"/>
    <p:sldId id="279" r:id="rId7"/>
    <p:sldId id="280" r:id="rId8"/>
    <p:sldId id="281" r:id="rId9"/>
    <p:sldId id="262" r:id="rId10"/>
    <p:sldId id="263" r:id="rId11"/>
    <p:sldId id="267" r:id="rId12"/>
    <p:sldId id="268" r:id="rId13"/>
    <p:sldId id="271" r:id="rId14"/>
    <p:sldId id="272" r:id="rId15"/>
    <p:sldId id="273" r:id="rId16"/>
    <p:sldId id="274" r:id="rId17"/>
    <p:sldId id="275" r:id="rId18"/>
    <p:sldId id="276" r:id="rId19"/>
    <p:sldId id="277" r:id="rId20"/>
    <p:sldId id="266"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8E2"/>
    <a:srgbClr val="ED4827"/>
    <a:srgbClr val="459AB5"/>
    <a:srgbClr val="E4F547"/>
    <a:srgbClr val="0DAF20"/>
    <a:srgbClr val="00CCFF"/>
    <a:srgbClr val="5218E4"/>
    <a:srgbClr val="AF64BC"/>
    <a:srgbClr val="55641C"/>
    <a:srgbClr val="8BB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4" d="100"/>
          <a:sy n="84" d="100"/>
        </p:scale>
        <p:origin x="1426" y="77"/>
      </p:cViewPr>
      <p:guideLst>
        <p:guide orient="horz" pos="2142"/>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3D702B-F7C7-4C9A-84C4-FA02C2CC7DCA}" type="doc">
      <dgm:prSet loTypeId="urn:microsoft.com/office/officeart/2005/8/layout/radial6" loCatId="cycle" qsTypeId="urn:microsoft.com/office/officeart/2005/8/quickstyle/3d1" qsCatId="3D" csTypeId="urn:microsoft.com/office/officeart/2005/8/colors/colorful4" csCatId="colorful" phldr="1"/>
      <dgm:spPr/>
      <dgm:t>
        <a:bodyPr/>
        <a:lstStyle/>
        <a:p>
          <a:endParaRPr lang="en-US"/>
        </a:p>
      </dgm:t>
    </dgm:pt>
    <dgm:pt modelId="{0DAFD599-CFDC-4CB9-BB14-23138F35C917}">
      <dgm:prSet phldrT="[Text]" custT="1"/>
      <dgm:spPr>
        <a:gradFill rotWithShape="0">
          <a:gsLst>
            <a:gs pos="0">
              <a:srgbClr val="9BBB59">
                <a:hueOff val="0"/>
                <a:satOff val="0"/>
                <a:alphaOff val="0"/>
                <a:shade val="51000"/>
                <a:satMod val="130000"/>
                <a:lumMod val="59000"/>
              </a:srgbClr>
            </a:gs>
            <a:gs pos="80000">
              <a:srgbClr val="9BBB59">
                <a:hueOff val="0"/>
                <a:satOff val="0"/>
                <a:alphaOff val="0"/>
                <a:shade val="93000"/>
                <a:satMod val="130000"/>
                <a:lumMod val="86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rot lat="0" lon="0" rev="20400000"/>
          </a:lightRig>
        </a:scene3d>
        <a:sp3d prstMaterial="plastic">
          <a:bevelT w="3810000" h="2540000" prst="artDeco"/>
        </a:sp3d>
      </dgm:spPr>
      <dgm:t>
        <a:bodyPr/>
        <a:lstStyle/>
        <a:p>
          <a:pPr algn="ctr"/>
          <a:r>
            <a:rPr lang="vi-VN" sz="2400" b="1" dirty="0" smtClean="0">
              <a:solidFill>
                <a:schemeClr val="bg1"/>
              </a:solidFill>
              <a:effectLst>
                <a:outerShdw blurRad="50800" dist="50800" algn="l" rotWithShape="0">
                  <a:prstClr val="black"/>
                </a:outerShdw>
              </a:effectLst>
              <a:latin typeface="Times New Roman" pitchFamily="18" charset="0"/>
              <a:ea typeface="+mn-ea"/>
              <a:cs typeface="Times New Roman" pitchFamily="18" charset="0"/>
            </a:rPr>
            <a:t>Đặc điểm</a:t>
          </a:r>
          <a:endParaRPr lang="en-US" sz="2400" b="1" dirty="0">
            <a:solidFill>
              <a:schemeClr val="bg1"/>
            </a:solidFill>
            <a:effectLst>
              <a:outerShdw blurRad="50800" dist="50800" algn="l" rotWithShape="0">
                <a:prstClr val="black"/>
              </a:outerShdw>
            </a:effectLst>
            <a:latin typeface="Times New Roman" pitchFamily="18" charset="0"/>
            <a:ea typeface="+mn-ea"/>
            <a:cs typeface="Times New Roman" pitchFamily="18" charset="0"/>
          </a:endParaRPr>
        </a:p>
      </dgm:t>
    </dgm:pt>
    <dgm:pt modelId="{5A4F46AA-E4C1-445D-9624-DD65ED159DF6}" type="parTrans" cxnId="{D7B4A36F-D968-436A-B72B-7BF8CB58E993}">
      <dgm:prSet/>
      <dgm:spPr/>
      <dgm:t>
        <a:bodyPr/>
        <a:lstStyle/>
        <a:p>
          <a:endParaRPr lang="en-US">
            <a:latin typeface="Times New Roman" pitchFamily="18" charset="0"/>
            <a:cs typeface="Times New Roman" pitchFamily="18" charset="0"/>
          </a:endParaRPr>
        </a:p>
      </dgm:t>
    </dgm:pt>
    <dgm:pt modelId="{3C1CB08C-C136-4ACA-86DE-2C0FA04B79F1}" type="sibTrans" cxnId="{D7B4A36F-D968-436A-B72B-7BF8CB58E993}">
      <dgm:prSet/>
      <dgm:spPr/>
      <dgm:t>
        <a:bodyPr/>
        <a:lstStyle/>
        <a:p>
          <a:endParaRPr lang="en-US">
            <a:latin typeface="Times New Roman" pitchFamily="18" charset="0"/>
            <a:cs typeface="Times New Roman" pitchFamily="18" charset="0"/>
          </a:endParaRPr>
        </a:p>
      </dgm:t>
    </dgm:pt>
    <dgm:pt modelId="{7348FF48-6573-4347-B135-D8B86211BBA5}">
      <dgm:prSet phldrT="[Text]" custT="1"/>
      <dgm:spPr>
        <a:xfrm>
          <a:off x="3074003" y="1211"/>
          <a:ext cx="1319592" cy="1319592"/>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b="1" dirty="0">
            <a:solidFill>
              <a:sysClr val="window" lastClr="FFFFFF"/>
            </a:solidFill>
            <a:latin typeface="Times New Roman" pitchFamily="18" charset="0"/>
            <a:ea typeface="+mn-ea"/>
            <a:cs typeface="Times New Roman" pitchFamily="18" charset="0"/>
          </a:endParaRPr>
        </a:p>
      </dgm:t>
    </dgm:pt>
    <dgm:pt modelId="{376B1D05-569D-493A-AB3E-4890D54B522F}" type="parTrans" cxnId="{8422202C-E9DB-4C7C-93DB-26096FCFE0EF}">
      <dgm:prSet/>
      <dgm:spPr/>
      <dgm:t>
        <a:bodyPr/>
        <a:lstStyle/>
        <a:p>
          <a:endParaRPr lang="en-US">
            <a:latin typeface="Times New Roman" pitchFamily="18" charset="0"/>
            <a:cs typeface="Times New Roman" pitchFamily="18" charset="0"/>
          </a:endParaRPr>
        </a:p>
      </dgm:t>
    </dgm:pt>
    <dgm:pt modelId="{7509A90B-9C0C-46C2-89C2-BC49D304A4D7}" type="sibTrans" cxnId="{8422202C-E9DB-4C7C-93DB-26096FCFE0EF}">
      <dgm:prSet/>
      <dgm:spPr>
        <a:xfrm>
          <a:off x="1684283" y="613502"/>
          <a:ext cx="4099032" cy="4099032"/>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309EC081-C14F-4365-AB5E-77C8177ED14E}">
      <dgm:prSet phldrT="[Text]" custT="1"/>
      <dgm:spPr>
        <a:xfrm>
          <a:off x="4978029" y="1384567"/>
          <a:ext cx="1319592" cy="1319592"/>
        </a:xfrm>
        <a:gradFill rotWithShape="0">
          <a:gsLst>
            <a:gs pos="0">
              <a:srgbClr val="8064A2">
                <a:hueOff val="-1116192"/>
                <a:satOff val="6725"/>
                <a:lumOff val="539"/>
                <a:alphaOff val="0"/>
                <a:shade val="51000"/>
                <a:satMod val="130000"/>
              </a:srgbClr>
            </a:gs>
            <a:gs pos="80000">
              <a:srgbClr val="8064A2">
                <a:hueOff val="-1116192"/>
                <a:satOff val="6725"/>
                <a:lumOff val="539"/>
                <a:alphaOff val="0"/>
                <a:shade val="93000"/>
                <a:satMod val="130000"/>
              </a:srgbClr>
            </a:gs>
            <a:gs pos="100000">
              <a:srgbClr val="8064A2">
                <a:hueOff val="-1116192"/>
                <a:satOff val="6725"/>
                <a:lumOff val="53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b="1" dirty="0">
            <a:solidFill>
              <a:sysClr val="window" lastClr="FFFFFF"/>
            </a:solidFill>
            <a:latin typeface="Times New Roman" pitchFamily="18" charset="0"/>
            <a:ea typeface="+mn-ea"/>
            <a:cs typeface="Times New Roman" pitchFamily="18" charset="0"/>
          </a:endParaRPr>
        </a:p>
      </dgm:t>
    </dgm:pt>
    <dgm:pt modelId="{DFFC468D-66D5-4E43-90B9-00B9C5E877F8}" type="parTrans" cxnId="{DCC83300-AAEF-4717-882A-4DE3459B07BB}">
      <dgm:prSet/>
      <dgm:spPr/>
      <dgm:t>
        <a:bodyPr/>
        <a:lstStyle/>
        <a:p>
          <a:endParaRPr lang="en-US">
            <a:latin typeface="Times New Roman" pitchFamily="18" charset="0"/>
            <a:cs typeface="Times New Roman" pitchFamily="18" charset="0"/>
          </a:endParaRPr>
        </a:p>
      </dgm:t>
    </dgm:pt>
    <dgm:pt modelId="{068F367B-FE5B-4CF0-AB68-9BB59907461F}" type="sibTrans" cxnId="{DCC83300-AAEF-4717-882A-4DE3459B07BB}">
      <dgm:prSet/>
      <dgm:spPr>
        <a:xfrm>
          <a:off x="1684283" y="613502"/>
          <a:ext cx="4099032" cy="4099032"/>
        </a:xfrm>
        <a:gradFill rotWithShape="0">
          <a:gsLst>
            <a:gs pos="0">
              <a:srgbClr val="8064A2">
                <a:hueOff val="-1116192"/>
                <a:satOff val="6725"/>
                <a:lumOff val="539"/>
                <a:alphaOff val="0"/>
                <a:shade val="51000"/>
                <a:satMod val="130000"/>
              </a:srgbClr>
            </a:gs>
            <a:gs pos="80000">
              <a:srgbClr val="8064A2">
                <a:hueOff val="-1116192"/>
                <a:satOff val="6725"/>
                <a:lumOff val="539"/>
                <a:alphaOff val="0"/>
                <a:shade val="93000"/>
                <a:satMod val="130000"/>
              </a:srgbClr>
            </a:gs>
            <a:gs pos="100000">
              <a:srgbClr val="8064A2">
                <a:hueOff val="-1116192"/>
                <a:satOff val="6725"/>
                <a:lumOff val="53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E5F65EE9-4861-48C0-B22F-FF8A3CAD33D7}">
      <dgm:prSet phldrT="[Text]" custT="1"/>
      <dgm:spPr>
        <a:xfrm>
          <a:off x="4250756" y="3622883"/>
          <a:ext cx="1319592" cy="1319592"/>
        </a:xfrm>
        <a:gradFill rotWithShape="0">
          <a:gsLst>
            <a:gs pos="0">
              <a:srgbClr val="8064A2">
                <a:hueOff val="-2232385"/>
                <a:satOff val="13449"/>
                <a:lumOff val="1078"/>
                <a:alphaOff val="0"/>
                <a:shade val="51000"/>
                <a:satMod val="130000"/>
              </a:srgbClr>
            </a:gs>
            <a:gs pos="80000">
              <a:srgbClr val="8064A2">
                <a:hueOff val="-2232385"/>
                <a:satOff val="13449"/>
                <a:lumOff val="1078"/>
                <a:alphaOff val="0"/>
                <a:shade val="93000"/>
                <a:satMod val="130000"/>
              </a:srgbClr>
            </a:gs>
            <a:gs pos="100000">
              <a:srgbClr val="8064A2">
                <a:hueOff val="-2232385"/>
                <a:satOff val="13449"/>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dirty="0">
            <a:solidFill>
              <a:sysClr val="window" lastClr="FFFFFF"/>
            </a:solidFill>
            <a:latin typeface="Times New Roman" pitchFamily="18" charset="0"/>
            <a:ea typeface="+mn-ea"/>
            <a:cs typeface="Times New Roman" pitchFamily="18" charset="0"/>
          </a:endParaRPr>
        </a:p>
      </dgm:t>
    </dgm:pt>
    <dgm:pt modelId="{4FA9561C-4ACD-4E03-A8B2-132F4717A5BB}" type="parTrans" cxnId="{C61AB2F8-DA48-4F4D-82E6-C16D7775BB8C}">
      <dgm:prSet/>
      <dgm:spPr/>
      <dgm:t>
        <a:bodyPr/>
        <a:lstStyle/>
        <a:p>
          <a:endParaRPr lang="en-US">
            <a:latin typeface="Times New Roman" pitchFamily="18" charset="0"/>
            <a:cs typeface="Times New Roman" pitchFamily="18" charset="0"/>
          </a:endParaRPr>
        </a:p>
      </dgm:t>
    </dgm:pt>
    <dgm:pt modelId="{D7319E4B-CB1C-4928-8C05-382E9C35EC3D}" type="sibTrans" cxnId="{C61AB2F8-DA48-4F4D-82E6-C16D7775BB8C}">
      <dgm:prSet/>
      <dgm:spPr>
        <a:xfrm>
          <a:off x="1684283" y="613502"/>
          <a:ext cx="4099032" cy="4099032"/>
        </a:xfrm>
        <a:gradFill rotWithShape="0">
          <a:gsLst>
            <a:gs pos="0">
              <a:srgbClr val="8064A2">
                <a:hueOff val="-2232385"/>
                <a:satOff val="13449"/>
                <a:lumOff val="1078"/>
                <a:alphaOff val="0"/>
                <a:shade val="51000"/>
                <a:satMod val="130000"/>
              </a:srgbClr>
            </a:gs>
            <a:gs pos="80000">
              <a:srgbClr val="8064A2">
                <a:hueOff val="-2232385"/>
                <a:satOff val="13449"/>
                <a:lumOff val="1078"/>
                <a:alphaOff val="0"/>
                <a:shade val="93000"/>
                <a:satMod val="130000"/>
              </a:srgbClr>
            </a:gs>
            <a:gs pos="100000">
              <a:srgbClr val="8064A2">
                <a:hueOff val="-2232385"/>
                <a:satOff val="13449"/>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EB8E0D4E-3DBD-4F10-88D0-285F11854C32}">
      <dgm:prSet phldrT="[Text]" custT="1"/>
      <dgm:spPr>
        <a:xfrm>
          <a:off x="1897251" y="3622883"/>
          <a:ext cx="1319592" cy="1319592"/>
        </a:xfrm>
        <a:gradFill rotWithShape="0">
          <a:gsLst>
            <a:gs pos="0">
              <a:srgbClr val="8064A2">
                <a:hueOff val="-3348577"/>
                <a:satOff val="20174"/>
                <a:lumOff val="1617"/>
                <a:alphaOff val="0"/>
                <a:shade val="51000"/>
                <a:satMod val="130000"/>
              </a:srgbClr>
            </a:gs>
            <a:gs pos="80000">
              <a:srgbClr val="8064A2">
                <a:hueOff val="-3348577"/>
                <a:satOff val="20174"/>
                <a:lumOff val="1617"/>
                <a:alphaOff val="0"/>
                <a:shade val="93000"/>
                <a:satMod val="130000"/>
              </a:srgbClr>
            </a:gs>
            <a:gs pos="100000">
              <a:srgbClr val="8064A2">
                <a:hueOff val="-3348577"/>
                <a:satOff val="20174"/>
                <a:lumOff val="161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smtClean="0">
              <a:latin typeface="Times New Roman" panose="02020603050405020304" pitchFamily="18" charset="0"/>
              <a:cs typeface="Times New Roman" panose="02020603050405020304" pitchFamily="18" charset="0"/>
            </a:rPr>
            <a:t>Pha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trộn</a:t>
          </a:r>
          <a:endParaRPr lang="en-US" sz="2400" dirty="0">
            <a:solidFill>
              <a:sysClr val="window" lastClr="FFFFFF"/>
            </a:solidFill>
            <a:latin typeface="Times New Roman" pitchFamily="18" charset="0"/>
            <a:ea typeface="+mn-ea"/>
            <a:cs typeface="Times New Roman" pitchFamily="18" charset="0"/>
          </a:endParaRPr>
        </a:p>
      </dgm:t>
    </dgm:pt>
    <dgm:pt modelId="{4920267B-0BBB-409E-A38E-E400901F5874}" type="parTrans" cxnId="{376A158E-4F66-4D4B-B492-561FC073C612}">
      <dgm:prSet/>
      <dgm:spPr/>
      <dgm:t>
        <a:bodyPr/>
        <a:lstStyle/>
        <a:p>
          <a:endParaRPr lang="en-US">
            <a:latin typeface="Times New Roman" pitchFamily="18" charset="0"/>
            <a:cs typeface="Times New Roman" pitchFamily="18" charset="0"/>
          </a:endParaRPr>
        </a:p>
      </dgm:t>
    </dgm:pt>
    <dgm:pt modelId="{30DE4276-D14B-4A34-9A55-D04CAB5D0A1D}" type="sibTrans" cxnId="{376A158E-4F66-4D4B-B492-561FC073C612}">
      <dgm:prSet/>
      <dgm:spPr>
        <a:xfrm>
          <a:off x="1684283" y="613502"/>
          <a:ext cx="4099032" cy="4099032"/>
        </a:xfrm>
        <a:gradFill rotWithShape="0">
          <a:gsLst>
            <a:gs pos="0">
              <a:srgbClr val="8064A2">
                <a:hueOff val="-3348577"/>
                <a:satOff val="20174"/>
                <a:lumOff val="1617"/>
                <a:alphaOff val="0"/>
                <a:shade val="51000"/>
                <a:satMod val="130000"/>
              </a:srgbClr>
            </a:gs>
            <a:gs pos="80000">
              <a:srgbClr val="8064A2">
                <a:hueOff val="-3348577"/>
                <a:satOff val="20174"/>
                <a:lumOff val="1617"/>
                <a:alphaOff val="0"/>
                <a:shade val="93000"/>
                <a:satMod val="130000"/>
              </a:srgbClr>
            </a:gs>
            <a:gs pos="100000">
              <a:srgbClr val="8064A2">
                <a:hueOff val="-3348577"/>
                <a:satOff val="20174"/>
                <a:lumOff val="161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8B3CD89D-A6CB-4EC4-B534-24E69E8D9AFB}">
      <dgm:prSet phldrT="[Text]" custT="1"/>
      <dgm:spPr>
        <a:xfrm>
          <a:off x="1169978" y="1384567"/>
          <a:ext cx="1319592" cy="1319592"/>
        </a:xfr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pPr algn="ctr"/>
          <a:r>
            <a:rPr lang="en-US" sz="2400" dirty="0" err="1" smtClean="0">
              <a:latin typeface="Times New Roman" panose="02020603050405020304" pitchFamily="18" charset="0"/>
              <a:cs typeface="Times New Roman" panose="02020603050405020304" pitchFamily="18" charset="0"/>
            </a:rPr>
            <a:t>Giữ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endParaRPr lang="en-US" sz="2400" dirty="0">
            <a:solidFill>
              <a:sysClr val="window" lastClr="FFFFFF"/>
            </a:solidFill>
            <a:latin typeface="Times New Roman" pitchFamily="18" charset="0"/>
            <a:ea typeface="+mn-ea"/>
            <a:cs typeface="Times New Roman" pitchFamily="18" charset="0"/>
          </a:endParaRPr>
        </a:p>
      </dgm:t>
    </dgm:pt>
    <dgm:pt modelId="{875AEC72-E904-4CC3-BD90-C6A7F8A169FF}" type="parTrans" cxnId="{B8BBE044-537D-49B2-8FED-6D3D6D3C5F52}">
      <dgm:prSet/>
      <dgm:spPr/>
      <dgm:t>
        <a:bodyPr/>
        <a:lstStyle/>
        <a:p>
          <a:endParaRPr lang="en-US">
            <a:latin typeface="Times New Roman" pitchFamily="18" charset="0"/>
            <a:cs typeface="Times New Roman" pitchFamily="18" charset="0"/>
          </a:endParaRPr>
        </a:p>
      </dgm:t>
    </dgm:pt>
    <dgm:pt modelId="{3F8D821A-6D43-4398-A034-5D68210854A5}" type="sibTrans" cxnId="{B8BBE044-537D-49B2-8FED-6D3D6D3C5F52}">
      <dgm:prSet/>
      <dgm:spPr>
        <a:xfrm>
          <a:off x="1684283" y="613502"/>
          <a:ext cx="4099032" cy="4099032"/>
        </a:xfr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gm:spPr>
      <dgm:t>
        <a:bodyPr/>
        <a:lstStyle/>
        <a:p>
          <a:endParaRPr lang="en-US">
            <a:latin typeface="Times New Roman" pitchFamily="18" charset="0"/>
            <a:cs typeface="Times New Roman" pitchFamily="18" charset="0"/>
          </a:endParaRPr>
        </a:p>
      </dgm:t>
    </dgm:pt>
    <dgm:pt modelId="{DC406B86-3B9E-446B-8CDE-E6A19215F3C4}" type="pres">
      <dgm:prSet presAssocID="{513D702B-F7C7-4C9A-84C4-FA02C2CC7DCA}" presName="Name0" presStyleCnt="0">
        <dgm:presLayoutVars>
          <dgm:chMax val="1"/>
          <dgm:dir/>
          <dgm:animLvl val="ctr"/>
          <dgm:resizeHandles val="exact"/>
        </dgm:presLayoutVars>
      </dgm:prSet>
      <dgm:spPr/>
      <dgm:t>
        <a:bodyPr/>
        <a:lstStyle/>
        <a:p>
          <a:endParaRPr lang="en-US"/>
        </a:p>
      </dgm:t>
    </dgm:pt>
    <dgm:pt modelId="{A9662EB9-60EA-4C16-9ED6-E5ABAA1322BC}" type="pres">
      <dgm:prSet presAssocID="{0DAFD599-CFDC-4CB9-BB14-23138F35C917}" presName="centerShape" presStyleLbl="node0" presStyleIdx="0" presStyleCnt="1"/>
      <dgm:spPr>
        <a:xfrm>
          <a:off x="2791234" y="1720453"/>
          <a:ext cx="1885131" cy="1885131"/>
        </a:xfrm>
        <a:prstGeom prst="ellipse">
          <a:avLst/>
        </a:prstGeom>
      </dgm:spPr>
      <dgm:t>
        <a:bodyPr/>
        <a:lstStyle/>
        <a:p>
          <a:endParaRPr lang="en-US"/>
        </a:p>
      </dgm:t>
    </dgm:pt>
    <dgm:pt modelId="{D5A15665-17B6-49E8-92B9-7099824338D8}" type="pres">
      <dgm:prSet presAssocID="{7348FF48-6573-4347-B135-D8B86211BBA5}" presName="node" presStyleLbl="node1" presStyleIdx="0" presStyleCnt="5" custRadScaleRad="101817" custRadScaleInc="8511">
        <dgm:presLayoutVars>
          <dgm:bulletEnabled val="1"/>
        </dgm:presLayoutVars>
      </dgm:prSet>
      <dgm:spPr>
        <a:prstGeom prst="ellipse">
          <a:avLst/>
        </a:prstGeom>
      </dgm:spPr>
      <dgm:t>
        <a:bodyPr/>
        <a:lstStyle/>
        <a:p>
          <a:endParaRPr lang="en-US"/>
        </a:p>
      </dgm:t>
    </dgm:pt>
    <dgm:pt modelId="{92E387FB-8FA6-4DBF-ABE9-F87F43C188DC}" type="pres">
      <dgm:prSet presAssocID="{7348FF48-6573-4347-B135-D8B86211BBA5}" presName="dummy" presStyleCnt="0"/>
      <dgm:spPr/>
    </dgm:pt>
    <dgm:pt modelId="{8228FF21-17F5-4FE6-8274-4BE6E55F78CA}" type="pres">
      <dgm:prSet presAssocID="{7509A90B-9C0C-46C2-89C2-BC49D304A4D7}" presName="sibTrans" presStyleLbl="sibTrans2D1" presStyleIdx="0" presStyleCnt="5" custLinFactNeighborX="-2040" custLinFactNeighborY="232"/>
      <dgm:spPr>
        <a:prstGeom prst="blockArc">
          <a:avLst>
            <a:gd name="adj1" fmla="val 16200000"/>
            <a:gd name="adj2" fmla="val 20520000"/>
            <a:gd name="adj3" fmla="val 4636"/>
          </a:avLst>
        </a:prstGeom>
      </dgm:spPr>
      <dgm:t>
        <a:bodyPr/>
        <a:lstStyle/>
        <a:p>
          <a:endParaRPr lang="en-US"/>
        </a:p>
      </dgm:t>
    </dgm:pt>
    <dgm:pt modelId="{B64E0E6B-77E2-4699-B495-8B12EF34308C}" type="pres">
      <dgm:prSet presAssocID="{309EC081-C14F-4365-AB5E-77C8177ED14E}" presName="node" presStyleLbl="node1" presStyleIdx="1" presStyleCnt="5">
        <dgm:presLayoutVars>
          <dgm:bulletEnabled val="1"/>
        </dgm:presLayoutVars>
      </dgm:prSet>
      <dgm:spPr>
        <a:prstGeom prst="ellipse">
          <a:avLst/>
        </a:prstGeom>
      </dgm:spPr>
      <dgm:t>
        <a:bodyPr/>
        <a:lstStyle/>
        <a:p>
          <a:endParaRPr lang="en-US"/>
        </a:p>
      </dgm:t>
    </dgm:pt>
    <dgm:pt modelId="{F0053EC4-2CA6-46D2-8AA1-97444EA20C47}" type="pres">
      <dgm:prSet presAssocID="{309EC081-C14F-4365-AB5E-77C8177ED14E}" presName="dummy" presStyleCnt="0"/>
      <dgm:spPr/>
    </dgm:pt>
    <dgm:pt modelId="{F063537D-A405-4A44-963C-29F186A5AC3B}" type="pres">
      <dgm:prSet presAssocID="{068F367B-FE5B-4CF0-AB68-9BB59907461F}" presName="sibTrans" presStyleLbl="sibTrans2D1" presStyleIdx="1" presStyleCnt="5"/>
      <dgm:spPr>
        <a:prstGeom prst="blockArc">
          <a:avLst>
            <a:gd name="adj1" fmla="val 20520000"/>
            <a:gd name="adj2" fmla="val 3240000"/>
            <a:gd name="adj3" fmla="val 4636"/>
          </a:avLst>
        </a:prstGeom>
      </dgm:spPr>
      <dgm:t>
        <a:bodyPr/>
        <a:lstStyle/>
        <a:p>
          <a:endParaRPr lang="en-US"/>
        </a:p>
      </dgm:t>
    </dgm:pt>
    <dgm:pt modelId="{DDDFE6EF-7819-40FC-846A-FDB502042534}" type="pres">
      <dgm:prSet presAssocID="{E5F65EE9-4861-48C0-B22F-FF8A3CAD33D7}" presName="node" presStyleLbl="node1" presStyleIdx="2" presStyleCnt="5">
        <dgm:presLayoutVars>
          <dgm:bulletEnabled val="1"/>
        </dgm:presLayoutVars>
      </dgm:prSet>
      <dgm:spPr>
        <a:prstGeom prst="ellipse">
          <a:avLst/>
        </a:prstGeom>
      </dgm:spPr>
      <dgm:t>
        <a:bodyPr/>
        <a:lstStyle/>
        <a:p>
          <a:endParaRPr lang="en-US"/>
        </a:p>
      </dgm:t>
    </dgm:pt>
    <dgm:pt modelId="{A953FD81-F9A3-406B-9200-750F1C1A5843}" type="pres">
      <dgm:prSet presAssocID="{E5F65EE9-4861-48C0-B22F-FF8A3CAD33D7}" presName="dummy" presStyleCnt="0"/>
      <dgm:spPr/>
    </dgm:pt>
    <dgm:pt modelId="{0B52176B-7794-406E-B61F-BDFD89FF563E}" type="pres">
      <dgm:prSet presAssocID="{D7319E4B-CB1C-4928-8C05-382E9C35EC3D}" presName="sibTrans" presStyleLbl="sibTrans2D1" presStyleIdx="2" presStyleCnt="5"/>
      <dgm:spPr>
        <a:prstGeom prst="blockArc">
          <a:avLst>
            <a:gd name="adj1" fmla="val 3240000"/>
            <a:gd name="adj2" fmla="val 7560000"/>
            <a:gd name="adj3" fmla="val 4636"/>
          </a:avLst>
        </a:prstGeom>
      </dgm:spPr>
      <dgm:t>
        <a:bodyPr/>
        <a:lstStyle/>
        <a:p>
          <a:endParaRPr lang="en-US"/>
        </a:p>
      </dgm:t>
    </dgm:pt>
    <dgm:pt modelId="{247144F8-85B6-46BC-B6D4-FEEA2C3B90A4}" type="pres">
      <dgm:prSet presAssocID="{EB8E0D4E-3DBD-4F10-88D0-285F11854C32}" presName="node" presStyleLbl="node1" presStyleIdx="3" presStyleCnt="5">
        <dgm:presLayoutVars>
          <dgm:bulletEnabled val="1"/>
        </dgm:presLayoutVars>
      </dgm:prSet>
      <dgm:spPr>
        <a:prstGeom prst="ellipse">
          <a:avLst/>
        </a:prstGeom>
      </dgm:spPr>
      <dgm:t>
        <a:bodyPr/>
        <a:lstStyle/>
        <a:p>
          <a:endParaRPr lang="en-US"/>
        </a:p>
      </dgm:t>
    </dgm:pt>
    <dgm:pt modelId="{C83CE005-78A6-43C3-95C4-003271035F2A}" type="pres">
      <dgm:prSet presAssocID="{EB8E0D4E-3DBD-4F10-88D0-285F11854C32}" presName="dummy" presStyleCnt="0"/>
      <dgm:spPr/>
    </dgm:pt>
    <dgm:pt modelId="{7E8F5CD5-2A03-4F00-A6B5-68327D392C01}" type="pres">
      <dgm:prSet presAssocID="{30DE4276-D14B-4A34-9A55-D04CAB5D0A1D}" presName="sibTrans" presStyleLbl="sibTrans2D1" presStyleIdx="3" presStyleCnt="5"/>
      <dgm:spPr>
        <a:prstGeom prst="blockArc">
          <a:avLst>
            <a:gd name="adj1" fmla="val 7560000"/>
            <a:gd name="adj2" fmla="val 11880000"/>
            <a:gd name="adj3" fmla="val 4636"/>
          </a:avLst>
        </a:prstGeom>
      </dgm:spPr>
      <dgm:t>
        <a:bodyPr/>
        <a:lstStyle/>
        <a:p>
          <a:endParaRPr lang="en-US"/>
        </a:p>
      </dgm:t>
    </dgm:pt>
    <dgm:pt modelId="{B65581A9-C36E-47EE-921E-AFA089CE7AF3}" type="pres">
      <dgm:prSet presAssocID="{8B3CD89D-A6CB-4EC4-B534-24E69E8D9AFB}" presName="node" presStyleLbl="node1" presStyleIdx="4" presStyleCnt="5">
        <dgm:presLayoutVars>
          <dgm:bulletEnabled val="1"/>
        </dgm:presLayoutVars>
      </dgm:prSet>
      <dgm:spPr>
        <a:prstGeom prst="ellipse">
          <a:avLst/>
        </a:prstGeom>
      </dgm:spPr>
      <dgm:t>
        <a:bodyPr/>
        <a:lstStyle/>
        <a:p>
          <a:endParaRPr lang="en-US"/>
        </a:p>
      </dgm:t>
    </dgm:pt>
    <dgm:pt modelId="{AEE5C71D-EB7C-4B9E-B59C-3221F5F82B42}" type="pres">
      <dgm:prSet presAssocID="{8B3CD89D-A6CB-4EC4-B534-24E69E8D9AFB}" presName="dummy" presStyleCnt="0"/>
      <dgm:spPr/>
    </dgm:pt>
    <dgm:pt modelId="{B294E69B-8B65-4C51-B271-3BDC92C54987}" type="pres">
      <dgm:prSet presAssocID="{3F8D821A-6D43-4398-A034-5D68210854A5}" presName="sibTrans" presStyleLbl="sibTrans2D1" presStyleIdx="4" presStyleCnt="5"/>
      <dgm:spPr>
        <a:prstGeom prst="blockArc">
          <a:avLst>
            <a:gd name="adj1" fmla="val 11880000"/>
            <a:gd name="adj2" fmla="val 16200000"/>
            <a:gd name="adj3" fmla="val 4636"/>
          </a:avLst>
        </a:prstGeom>
      </dgm:spPr>
      <dgm:t>
        <a:bodyPr/>
        <a:lstStyle/>
        <a:p>
          <a:endParaRPr lang="en-US"/>
        </a:p>
      </dgm:t>
    </dgm:pt>
  </dgm:ptLst>
  <dgm:cxnLst>
    <dgm:cxn modelId="{C61AB2F8-DA48-4F4D-82E6-C16D7775BB8C}" srcId="{0DAFD599-CFDC-4CB9-BB14-23138F35C917}" destId="{E5F65EE9-4861-48C0-B22F-FF8A3CAD33D7}" srcOrd="2" destOrd="0" parTransId="{4FA9561C-4ACD-4E03-A8B2-132F4717A5BB}" sibTransId="{D7319E4B-CB1C-4928-8C05-382E9C35EC3D}"/>
    <dgm:cxn modelId="{53E0E3E2-FDC3-4CA7-A23A-490B55E2D341}" type="presOf" srcId="{7509A90B-9C0C-46C2-89C2-BC49D304A4D7}" destId="{8228FF21-17F5-4FE6-8274-4BE6E55F78CA}" srcOrd="0" destOrd="0" presId="urn:microsoft.com/office/officeart/2005/8/layout/radial6"/>
    <dgm:cxn modelId="{8422202C-E9DB-4C7C-93DB-26096FCFE0EF}" srcId="{0DAFD599-CFDC-4CB9-BB14-23138F35C917}" destId="{7348FF48-6573-4347-B135-D8B86211BBA5}" srcOrd="0" destOrd="0" parTransId="{376B1D05-569D-493A-AB3E-4890D54B522F}" sibTransId="{7509A90B-9C0C-46C2-89C2-BC49D304A4D7}"/>
    <dgm:cxn modelId="{5855D08D-15C4-4697-8695-280EAD563493}" type="presOf" srcId="{EB8E0D4E-3DBD-4F10-88D0-285F11854C32}" destId="{247144F8-85B6-46BC-B6D4-FEEA2C3B90A4}" srcOrd="0" destOrd="0" presId="urn:microsoft.com/office/officeart/2005/8/layout/radial6"/>
    <dgm:cxn modelId="{DCC83300-AAEF-4717-882A-4DE3459B07BB}" srcId="{0DAFD599-CFDC-4CB9-BB14-23138F35C917}" destId="{309EC081-C14F-4365-AB5E-77C8177ED14E}" srcOrd="1" destOrd="0" parTransId="{DFFC468D-66D5-4E43-90B9-00B9C5E877F8}" sibTransId="{068F367B-FE5B-4CF0-AB68-9BB59907461F}"/>
    <dgm:cxn modelId="{B8BBE044-537D-49B2-8FED-6D3D6D3C5F52}" srcId="{0DAFD599-CFDC-4CB9-BB14-23138F35C917}" destId="{8B3CD89D-A6CB-4EC4-B534-24E69E8D9AFB}" srcOrd="4" destOrd="0" parTransId="{875AEC72-E904-4CC3-BD90-C6A7F8A169FF}" sibTransId="{3F8D821A-6D43-4398-A034-5D68210854A5}"/>
    <dgm:cxn modelId="{094D70DE-C778-4D69-A7FA-9B0B265A0FE6}" type="presOf" srcId="{0DAFD599-CFDC-4CB9-BB14-23138F35C917}" destId="{A9662EB9-60EA-4C16-9ED6-E5ABAA1322BC}" srcOrd="0" destOrd="0" presId="urn:microsoft.com/office/officeart/2005/8/layout/radial6"/>
    <dgm:cxn modelId="{9B6AAA10-E8A7-4F23-89F3-23FC08A63F05}" type="presOf" srcId="{8B3CD89D-A6CB-4EC4-B534-24E69E8D9AFB}" destId="{B65581A9-C36E-47EE-921E-AFA089CE7AF3}" srcOrd="0" destOrd="0" presId="urn:microsoft.com/office/officeart/2005/8/layout/radial6"/>
    <dgm:cxn modelId="{23B7786F-F753-4082-B585-2220D5146F43}" type="presOf" srcId="{30DE4276-D14B-4A34-9A55-D04CAB5D0A1D}" destId="{7E8F5CD5-2A03-4F00-A6B5-68327D392C01}" srcOrd="0" destOrd="0" presId="urn:microsoft.com/office/officeart/2005/8/layout/radial6"/>
    <dgm:cxn modelId="{9F848329-8A24-4AF8-8935-D7E7D081CFAA}" type="presOf" srcId="{E5F65EE9-4861-48C0-B22F-FF8A3CAD33D7}" destId="{DDDFE6EF-7819-40FC-846A-FDB502042534}" srcOrd="0" destOrd="0" presId="urn:microsoft.com/office/officeart/2005/8/layout/radial6"/>
    <dgm:cxn modelId="{E3A65D73-6B5D-425E-AECE-DDD556DF3408}" type="presOf" srcId="{7348FF48-6573-4347-B135-D8B86211BBA5}" destId="{D5A15665-17B6-49E8-92B9-7099824338D8}" srcOrd="0" destOrd="0" presId="urn:microsoft.com/office/officeart/2005/8/layout/radial6"/>
    <dgm:cxn modelId="{2259B354-2056-4CD7-8162-D54063B4C7BC}" type="presOf" srcId="{3F8D821A-6D43-4398-A034-5D68210854A5}" destId="{B294E69B-8B65-4C51-B271-3BDC92C54987}" srcOrd="0" destOrd="0" presId="urn:microsoft.com/office/officeart/2005/8/layout/radial6"/>
    <dgm:cxn modelId="{D7B4A36F-D968-436A-B72B-7BF8CB58E993}" srcId="{513D702B-F7C7-4C9A-84C4-FA02C2CC7DCA}" destId="{0DAFD599-CFDC-4CB9-BB14-23138F35C917}" srcOrd="0" destOrd="0" parTransId="{5A4F46AA-E4C1-445D-9624-DD65ED159DF6}" sibTransId="{3C1CB08C-C136-4ACA-86DE-2C0FA04B79F1}"/>
    <dgm:cxn modelId="{1283D19C-2074-4B0B-9294-C06EB01938F2}" type="presOf" srcId="{513D702B-F7C7-4C9A-84C4-FA02C2CC7DCA}" destId="{DC406B86-3B9E-446B-8CDE-E6A19215F3C4}" srcOrd="0" destOrd="0" presId="urn:microsoft.com/office/officeart/2005/8/layout/radial6"/>
    <dgm:cxn modelId="{C30F457E-649C-4AFB-B309-C378673DEA7B}" type="presOf" srcId="{068F367B-FE5B-4CF0-AB68-9BB59907461F}" destId="{F063537D-A405-4A44-963C-29F186A5AC3B}" srcOrd="0" destOrd="0" presId="urn:microsoft.com/office/officeart/2005/8/layout/radial6"/>
    <dgm:cxn modelId="{B515C67A-4870-4451-B8AA-B679AEFDC725}" type="presOf" srcId="{D7319E4B-CB1C-4928-8C05-382E9C35EC3D}" destId="{0B52176B-7794-406E-B61F-BDFD89FF563E}" srcOrd="0" destOrd="0" presId="urn:microsoft.com/office/officeart/2005/8/layout/radial6"/>
    <dgm:cxn modelId="{376A158E-4F66-4D4B-B492-561FC073C612}" srcId="{0DAFD599-CFDC-4CB9-BB14-23138F35C917}" destId="{EB8E0D4E-3DBD-4F10-88D0-285F11854C32}" srcOrd="3" destOrd="0" parTransId="{4920267B-0BBB-409E-A38E-E400901F5874}" sibTransId="{30DE4276-D14B-4A34-9A55-D04CAB5D0A1D}"/>
    <dgm:cxn modelId="{F3485ED1-5BDE-4048-B05F-ED2EBDC0BF18}" type="presOf" srcId="{309EC081-C14F-4365-AB5E-77C8177ED14E}" destId="{B64E0E6B-77E2-4699-B495-8B12EF34308C}" srcOrd="0" destOrd="0" presId="urn:microsoft.com/office/officeart/2005/8/layout/radial6"/>
    <dgm:cxn modelId="{B3FACFA0-DE92-4B9F-86A7-FC71A57A8A4B}" type="presParOf" srcId="{DC406B86-3B9E-446B-8CDE-E6A19215F3C4}" destId="{A9662EB9-60EA-4C16-9ED6-E5ABAA1322BC}" srcOrd="0" destOrd="0" presId="urn:microsoft.com/office/officeart/2005/8/layout/radial6"/>
    <dgm:cxn modelId="{885A12F5-34A8-47C3-9702-3C1CE25A3CD2}" type="presParOf" srcId="{DC406B86-3B9E-446B-8CDE-E6A19215F3C4}" destId="{D5A15665-17B6-49E8-92B9-7099824338D8}" srcOrd="1" destOrd="0" presId="urn:microsoft.com/office/officeart/2005/8/layout/radial6"/>
    <dgm:cxn modelId="{D9ACB939-1D03-4854-8831-4E17308FC06A}" type="presParOf" srcId="{DC406B86-3B9E-446B-8CDE-E6A19215F3C4}" destId="{92E387FB-8FA6-4DBF-ABE9-F87F43C188DC}" srcOrd="2" destOrd="0" presId="urn:microsoft.com/office/officeart/2005/8/layout/radial6"/>
    <dgm:cxn modelId="{931B0606-4B49-450C-8F6B-C1C8C5D66261}" type="presParOf" srcId="{DC406B86-3B9E-446B-8CDE-E6A19215F3C4}" destId="{8228FF21-17F5-4FE6-8274-4BE6E55F78CA}" srcOrd="3" destOrd="0" presId="urn:microsoft.com/office/officeart/2005/8/layout/radial6"/>
    <dgm:cxn modelId="{4EB1A253-1959-4E3E-909E-D6C7280739AA}" type="presParOf" srcId="{DC406B86-3B9E-446B-8CDE-E6A19215F3C4}" destId="{B64E0E6B-77E2-4699-B495-8B12EF34308C}" srcOrd="4" destOrd="0" presId="urn:microsoft.com/office/officeart/2005/8/layout/radial6"/>
    <dgm:cxn modelId="{6BD61778-9FB5-4E1B-8008-2184E2DAF6C3}" type="presParOf" srcId="{DC406B86-3B9E-446B-8CDE-E6A19215F3C4}" destId="{F0053EC4-2CA6-46D2-8AA1-97444EA20C47}" srcOrd="5" destOrd="0" presId="urn:microsoft.com/office/officeart/2005/8/layout/radial6"/>
    <dgm:cxn modelId="{7C94A687-A31B-4406-8AC1-932FC4DF735F}" type="presParOf" srcId="{DC406B86-3B9E-446B-8CDE-E6A19215F3C4}" destId="{F063537D-A405-4A44-963C-29F186A5AC3B}" srcOrd="6" destOrd="0" presId="urn:microsoft.com/office/officeart/2005/8/layout/radial6"/>
    <dgm:cxn modelId="{2A61867B-EAC8-479F-A8C4-84780CD983F3}" type="presParOf" srcId="{DC406B86-3B9E-446B-8CDE-E6A19215F3C4}" destId="{DDDFE6EF-7819-40FC-846A-FDB502042534}" srcOrd="7" destOrd="0" presId="urn:microsoft.com/office/officeart/2005/8/layout/radial6"/>
    <dgm:cxn modelId="{ACADED0A-7759-4BD4-BA28-D03DC49B57D1}" type="presParOf" srcId="{DC406B86-3B9E-446B-8CDE-E6A19215F3C4}" destId="{A953FD81-F9A3-406B-9200-750F1C1A5843}" srcOrd="8" destOrd="0" presId="urn:microsoft.com/office/officeart/2005/8/layout/radial6"/>
    <dgm:cxn modelId="{1F66D2E2-3A76-44EF-8B39-EC24BB0A8C29}" type="presParOf" srcId="{DC406B86-3B9E-446B-8CDE-E6A19215F3C4}" destId="{0B52176B-7794-406E-B61F-BDFD89FF563E}" srcOrd="9" destOrd="0" presId="urn:microsoft.com/office/officeart/2005/8/layout/radial6"/>
    <dgm:cxn modelId="{9955BE29-E091-4C64-A849-4D4E3277A960}" type="presParOf" srcId="{DC406B86-3B9E-446B-8CDE-E6A19215F3C4}" destId="{247144F8-85B6-46BC-B6D4-FEEA2C3B90A4}" srcOrd="10" destOrd="0" presId="urn:microsoft.com/office/officeart/2005/8/layout/radial6"/>
    <dgm:cxn modelId="{6F25CB31-F3A0-4006-A555-DBA210169C5F}" type="presParOf" srcId="{DC406B86-3B9E-446B-8CDE-E6A19215F3C4}" destId="{C83CE005-78A6-43C3-95C4-003271035F2A}" srcOrd="11" destOrd="0" presId="urn:microsoft.com/office/officeart/2005/8/layout/radial6"/>
    <dgm:cxn modelId="{473DD781-15EC-4027-B0BA-5D310552AB24}" type="presParOf" srcId="{DC406B86-3B9E-446B-8CDE-E6A19215F3C4}" destId="{7E8F5CD5-2A03-4F00-A6B5-68327D392C01}" srcOrd="12" destOrd="0" presId="urn:microsoft.com/office/officeart/2005/8/layout/radial6"/>
    <dgm:cxn modelId="{68F68A8E-6DF5-4AF6-9AFD-5517A10C7FB7}" type="presParOf" srcId="{DC406B86-3B9E-446B-8CDE-E6A19215F3C4}" destId="{B65581A9-C36E-47EE-921E-AFA089CE7AF3}" srcOrd="13" destOrd="0" presId="urn:microsoft.com/office/officeart/2005/8/layout/radial6"/>
    <dgm:cxn modelId="{57BD5E11-F5AF-42D2-93BA-166E9A9A7C6A}" type="presParOf" srcId="{DC406B86-3B9E-446B-8CDE-E6A19215F3C4}" destId="{AEE5C71D-EB7C-4B9E-B59C-3221F5F82B42}" srcOrd="14" destOrd="0" presId="urn:microsoft.com/office/officeart/2005/8/layout/radial6"/>
    <dgm:cxn modelId="{11211332-36DF-40FD-927E-A9234F820FCF}" type="presParOf" srcId="{DC406B86-3B9E-446B-8CDE-E6A19215F3C4}" destId="{B294E69B-8B65-4C51-B271-3BDC92C54987}"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1B606A-CAAF-47F3-A5AE-4E84B5F049E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43BF5CA-6122-40D3-920B-0720595909B4}">
      <dgm:prSet phldrT="[Text]" custT="1"/>
      <dgm:spPr/>
      <dgm:t>
        <a:bodyPr/>
        <a:lstStyle/>
        <a:p>
          <a:r>
            <a:rPr lang="en-US" sz="2000" dirty="0" err="1" smtClean="0">
              <a:solidFill>
                <a:schemeClr val="tx1"/>
              </a:solidFill>
              <a:latin typeface="Times New Roman" panose="02020603050405020304" pitchFamily="18" charset="0"/>
              <a:cs typeface="Times New Roman" panose="02020603050405020304" pitchFamily="18" charset="0"/>
            </a:rPr>
            <a:t>Đều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có</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đặc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tính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nguồn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tài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nguyên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mở</a:t>
          </a:r>
          <a:endParaRPr lang="en-US" sz="2000" dirty="0">
            <a:solidFill>
              <a:schemeClr val="tx1"/>
            </a:solidFill>
            <a:latin typeface="Times New Roman" panose="02020603050405020304" pitchFamily="18" charset="0"/>
            <a:cs typeface="Times New Roman" panose="02020603050405020304" pitchFamily="18" charset="0"/>
          </a:endParaRPr>
        </a:p>
      </dgm:t>
    </dgm:pt>
    <dgm:pt modelId="{FA4F9747-F0B2-45E5-A28B-65E1E21AEA43}" type="parTrans" cxnId="{152D9F0E-0DE0-4004-A2D3-87B01F615ADF}">
      <dgm:prSet/>
      <dgm:spPr/>
      <dgm:t>
        <a:bodyPr/>
        <a:lstStyle/>
        <a:p>
          <a:endParaRPr lang="en-US"/>
        </a:p>
      </dgm:t>
    </dgm:pt>
    <dgm:pt modelId="{A0FFA01E-037F-49DC-AE09-E49935B20BFB}" type="sibTrans" cxnId="{152D9F0E-0DE0-4004-A2D3-87B01F615ADF}">
      <dgm:prSet/>
      <dgm:spPr/>
      <dgm:t>
        <a:bodyPr/>
        <a:lstStyle/>
        <a:p>
          <a:endParaRPr lang="en-US"/>
        </a:p>
      </dgm:t>
    </dgm:pt>
    <dgm:pt modelId="{2210BC2E-1CB1-4A57-AD7D-397AB39351DF}">
      <dgm:prSet phldrT="[Text]" custT="1"/>
      <dgm:spPr/>
      <dgm:t>
        <a:bodyPr/>
        <a:lstStyle/>
        <a:p>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hóa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công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cộng</a:t>
          </a:r>
          <a:endParaRPr lang="en-US" sz="2000" dirty="0">
            <a:solidFill>
              <a:schemeClr val="tx1"/>
            </a:solidFill>
            <a:latin typeface="Times New Roman" panose="02020603050405020304" pitchFamily="18" charset="0"/>
            <a:cs typeface="Times New Roman" panose="02020603050405020304" pitchFamily="18" charset="0"/>
          </a:endParaRPr>
        </a:p>
      </dgm:t>
    </dgm:pt>
    <dgm:pt modelId="{96F2697F-6BA8-4C72-8763-F8576587C86F}" type="parTrans" cxnId="{3A77A140-8B60-4326-ADCC-477E768E8DD2}">
      <dgm:prSet/>
      <dgm:spPr/>
      <dgm:t>
        <a:bodyPr/>
        <a:lstStyle/>
        <a:p>
          <a:endParaRPr lang="en-US" sz="2000">
            <a:latin typeface="Times New Roman" panose="02020603050405020304" pitchFamily="18" charset="0"/>
            <a:cs typeface="Times New Roman" panose="02020603050405020304" pitchFamily="18" charset="0"/>
          </a:endParaRPr>
        </a:p>
      </dgm:t>
    </dgm:pt>
    <dgm:pt modelId="{A5B52B88-CC20-431D-A7F0-81205BA1499B}" type="sibTrans" cxnId="{3A77A140-8B60-4326-ADCC-477E768E8DD2}">
      <dgm:prSet/>
      <dgm:spPr/>
      <dgm:t>
        <a:bodyPr/>
        <a:lstStyle/>
        <a:p>
          <a:endParaRPr lang="en-US"/>
        </a:p>
      </dgm:t>
    </dgm:pt>
    <dgm:pt modelId="{F58A4A1C-7AF5-4A9B-BB04-BB006A150756}">
      <dgm:prSet phldrT="[Text]" custT="1"/>
      <dgm:spPr/>
      <dgm:t>
        <a:bodyPr/>
        <a:lstStyle/>
        <a:p>
          <a:r>
            <a:rPr lang="en-US" sz="2000" dirty="0" err="1" smtClean="0">
              <a:solidFill>
                <a:schemeClr val="tx1"/>
              </a:solidFill>
              <a:latin typeface="Times New Roman" panose="02020603050405020304" pitchFamily="18" charset="0"/>
              <a:cs typeface="Times New Roman" panose="02020603050405020304" pitchFamily="18" charset="0"/>
            </a:rPr>
            <a:t>Nguồn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của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hàng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hóa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mở</a:t>
          </a:r>
          <a:endParaRPr lang="en-US" sz="2000" dirty="0">
            <a:solidFill>
              <a:schemeClr val="tx1"/>
            </a:solidFill>
            <a:latin typeface="Times New Roman" panose="02020603050405020304" pitchFamily="18" charset="0"/>
            <a:cs typeface="Times New Roman" panose="02020603050405020304" pitchFamily="18" charset="0"/>
          </a:endParaRPr>
        </a:p>
      </dgm:t>
    </dgm:pt>
    <dgm:pt modelId="{083E6BF8-D2F7-4CED-A1A2-BE0C47E6499F}" type="sibTrans" cxnId="{A80482A9-F2DB-4F61-A329-4B5ECB234209}">
      <dgm:prSet/>
      <dgm:spPr/>
      <dgm:t>
        <a:bodyPr/>
        <a:lstStyle/>
        <a:p>
          <a:endParaRPr lang="en-US"/>
        </a:p>
      </dgm:t>
    </dgm:pt>
    <dgm:pt modelId="{FB76A8D4-747A-4EE4-A2FC-7D2DB8A6C8E8}" type="parTrans" cxnId="{A80482A9-F2DB-4F61-A329-4B5ECB234209}">
      <dgm:prSet/>
      <dgm:spPr/>
      <dgm:t>
        <a:bodyPr/>
        <a:lstStyle/>
        <a:p>
          <a:endParaRPr lang="en-US" sz="2000">
            <a:latin typeface="Times New Roman" panose="02020603050405020304" pitchFamily="18" charset="0"/>
            <a:cs typeface="Times New Roman" panose="02020603050405020304" pitchFamily="18" charset="0"/>
          </a:endParaRPr>
        </a:p>
      </dgm:t>
    </dgm:pt>
    <dgm:pt modelId="{1CBF0B3D-BADF-4033-B847-A299BF43193A}" type="pres">
      <dgm:prSet presAssocID="{DA1B606A-CAAF-47F3-A5AE-4E84B5F049EF}" presName="hierChild1" presStyleCnt="0">
        <dgm:presLayoutVars>
          <dgm:chPref val="1"/>
          <dgm:dir/>
          <dgm:animOne val="branch"/>
          <dgm:animLvl val="lvl"/>
          <dgm:resizeHandles/>
        </dgm:presLayoutVars>
      </dgm:prSet>
      <dgm:spPr/>
    </dgm:pt>
    <dgm:pt modelId="{563F3EF4-D899-4F6D-99EF-BF31E6C03A3A}" type="pres">
      <dgm:prSet presAssocID="{D43BF5CA-6122-40D3-920B-0720595909B4}" presName="hierRoot1" presStyleCnt="0"/>
      <dgm:spPr/>
    </dgm:pt>
    <dgm:pt modelId="{CA402967-138F-4169-8BD7-D5095D288BAB}" type="pres">
      <dgm:prSet presAssocID="{D43BF5CA-6122-40D3-920B-0720595909B4}" presName="composite" presStyleCnt="0"/>
      <dgm:spPr/>
    </dgm:pt>
    <dgm:pt modelId="{466DBDE0-AAFF-485E-A71E-2F4B61AF4568}" type="pres">
      <dgm:prSet presAssocID="{D43BF5CA-6122-40D3-920B-0720595909B4}" presName="background" presStyleLbl="node0" presStyleIdx="0" presStyleCnt="1"/>
      <dgm:spPr/>
    </dgm:pt>
    <dgm:pt modelId="{FBF204B3-5A53-41F6-B09C-F9C5C3CE78E7}" type="pres">
      <dgm:prSet presAssocID="{D43BF5CA-6122-40D3-920B-0720595909B4}" presName="text" presStyleLbl="fgAcc0" presStyleIdx="0" presStyleCnt="1">
        <dgm:presLayoutVars>
          <dgm:chPref val="3"/>
        </dgm:presLayoutVars>
      </dgm:prSet>
      <dgm:spPr/>
    </dgm:pt>
    <dgm:pt modelId="{7CC35138-D5B9-4F24-870A-11FBF9A08E66}" type="pres">
      <dgm:prSet presAssocID="{D43BF5CA-6122-40D3-920B-0720595909B4}" presName="hierChild2" presStyleCnt="0"/>
      <dgm:spPr/>
    </dgm:pt>
    <dgm:pt modelId="{2EA39326-E7DC-454D-8D1E-654B31AB3F1C}" type="pres">
      <dgm:prSet presAssocID="{96F2697F-6BA8-4C72-8763-F8576587C86F}" presName="Name10" presStyleLbl="parChTrans1D2" presStyleIdx="0" presStyleCnt="2"/>
      <dgm:spPr/>
    </dgm:pt>
    <dgm:pt modelId="{9948E582-22B3-4B6C-829D-8BF7B1B275A5}" type="pres">
      <dgm:prSet presAssocID="{2210BC2E-1CB1-4A57-AD7D-397AB39351DF}" presName="hierRoot2" presStyleCnt="0"/>
      <dgm:spPr/>
    </dgm:pt>
    <dgm:pt modelId="{2B86F7F1-73E8-4D88-8564-472A7ED98377}" type="pres">
      <dgm:prSet presAssocID="{2210BC2E-1CB1-4A57-AD7D-397AB39351DF}" presName="composite2" presStyleCnt="0"/>
      <dgm:spPr/>
    </dgm:pt>
    <dgm:pt modelId="{93E1D2D6-B156-4EB3-AF80-728D2FEC94CD}" type="pres">
      <dgm:prSet presAssocID="{2210BC2E-1CB1-4A57-AD7D-397AB39351DF}" presName="background2" presStyleLbl="node2" presStyleIdx="0" presStyleCnt="2"/>
      <dgm:spPr/>
    </dgm:pt>
    <dgm:pt modelId="{B21A4AE6-AA3F-4B17-96CB-ACDB888B06E9}" type="pres">
      <dgm:prSet presAssocID="{2210BC2E-1CB1-4A57-AD7D-397AB39351DF}" presName="text2" presStyleLbl="fgAcc2" presStyleIdx="0" presStyleCnt="2">
        <dgm:presLayoutVars>
          <dgm:chPref val="3"/>
        </dgm:presLayoutVars>
      </dgm:prSet>
      <dgm:spPr/>
    </dgm:pt>
    <dgm:pt modelId="{05DEE6D2-BAC1-4F5B-AFC9-C60693BCE2CC}" type="pres">
      <dgm:prSet presAssocID="{2210BC2E-1CB1-4A57-AD7D-397AB39351DF}" presName="hierChild3" presStyleCnt="0"/>
      <dgm:spPr/>
    </dgm:pt>
    <dgm:pt modelId="{6AC86C9E-2096-4D5D-AC25-F8D87F6A723C}" type="pres">
      <dgm:prSet presAssocID="{FB76A8D4-747A-4EE4-A2FC-7D2DB8A6C8E8}" presName="Name10" presStyleLbl="parChTrans1D2" presStyleIdx="1" presStyleCnt="2"/>
      <dgm:spPr/>
    </dgm:pt>
    <dgm:pt modelId="{3C60F527-3D19-4FA9-87D7-83CBDE92DFC9}" type="pres">
      <dgm:prSet presAssocID="{F58A4A1C-7AF5-4A9B-BB04-BB006A150756}" presName="hierRoot2" presStyleCnt="0"/>
      <dgm:spPr/>
    </dgm:pt>
    <dgm:pt modelId="{78EFE885-21B8-449F-BEA0-B01791D62669}" type="pres">
      <dgm:prSet presAssocID="{F58A4A1C-7AF5-4A9B-BB04-BB006A150756}" presName="composite2" presStyleCnt="0"/>
      <dgm:spPr/>
    </dgm:pt>
    <dgm:pt modelId="{36D86C75-454E-47BB-92D6-BE09ACA2CF4A}" type="pres">
      <dgm:prSet presAssocID="{F58A4A1C-7AF5-4A9B-BB04-BB006A150756}" presName="background2" presStyleLbl="node2" presStyleIdx="1" presStyleCnt="2"/>
      <dgm:spPr/>
    </dgm:pt>
    <dgm:pt modelId="{967E0259-2F37-4B8F-955A-260749CDC756}" type="pres">
      <dgm:prSet presAssocID="{F58A4A1C-7AF5-4A9B-BB04-BB006A150756}" presName="text2" presStyleLbl="fgAcc2" presStyleIdx="1" presStyleCnt="2">
        <dgm:presLayoutVars>
          <dgm:chPref val="3"/>
        </dgm:presLayoutVars>
      </dgm:prSet>
      <dgm:spPr/>
    </dgm:pt>
    <dgm:pt modelId="{8D7C2D9D-9B08-484B-8180-3F5831F0E3BA}" type="pres">
      <dgm:prSet presAssocID="{F58A4A1C-7AF5-4A9B-BB04-BB006A150756}" presName="hierChild3" presStyleCnt="0"/>
      <dgm:spPr/>
    </dgm:pt>
  </dgm:ptLst>
  <dgm:cxnLst>
    <dgm:cxn modelId="{2CC794E6-D8EF-4F83-950A-CD1CC9EF7150}" type="presOf" srcId="{96F2697F-6BA8-4C72-8763-F8576587C86F}" destId="{2EA39326-E7DC-454D-8D1E-654B31AB3F1C}" srcOrd="0" destOrd="0" presId="urn:microsoft.com/office/officeart/2005/8/layout/hierarchy1"/>
    <dgm:cxn modelId="{152D9F0E-0DE0-4004-A2D3-87B01F615ADF}" srcId="{DA1B606A-CAAF-47F3-A5AE-4E84B5F049EF}" destId="{D43BF5CA-6122-40D3-920B-0720595909B4}" srcOrd="0" destOrd="0" parTransId="{FA4F9747-F0B2-45E5-A28B-65E1E21AEA43}" sibTransId="{A0FFA01E-037F-49DC-AE09-E49935B20BFB}"/>
    <dgm:cxn modelId="{592F38A7-8FC1-49CE-B7C9-703B0F6BE9A6}" type="presOf" srcId="{DA1B606A-CAAF-47F3-A5AE-4E84B5F049EF}" destId="{1CBF0B3D-BADF-4033-B847-A299BF43193A}" srcOrd="0" destOrd="0" presId="urn:microsoft.com/office/officeart/2005/8/layout/hierarchy1"/>
    <dgm:cxn modelId="{0320468C-A04F-40B5-BD6B-52168E9BBC55}" type="presOf" srcId="{F58A4A1C-7AF5-4A9B-BB04-BB006A150756}" destId="{967E0259-2F37-4B8F-955A-260749CDC756}" srcOrd="0" destOrd="0" presId="urn:microsoft.com/office/officeart/2005/8/layout/hierarchy1"/>
    <dgm:cxn modelId="{A80482A9-F2DB-4F61-A329-4B5ECB234209}" srcId="{D43BF5CA-6122-40D3-920B-0720595909B4}" destId="{F58A4A1C-7AF5-4A9B-BB04-BB006A150756}" srcOrd="1" destOrd="0" parTransId="{FB76A8D4-747A-4EE4-A2FC-7D2DB8A6C8E8}" sibTransId="{083E6BF8-D2F7-4CED-A1A2-BE0C47E6499F}"/>
    <dgm:cxn modelId="{DEA0C64B-9F76-4309-91A6-638B04B2A4E7}" type="presOf" srcId="{FB76A8D4-747A-4EE4-A2FC-7D2DB8A6C8E8}" destId="{6AC86C9E-2096-4D5D-AC25-F8D87F6A723C}" srcOrd="0" destOrd="0" presId="urn:microsoft.com/office/officeart/2005/8/layout/hierarchy1"/>
    <dgm:cxn modelId="{7CC8DFC5-1897-4B1C-A0E6-8966AFACA957}" type="presOf" srcId="{2210BC2E-1CB1-4A57-AD7D-397AB39351DF}" destId="{B21A4AE6-AA3F-4B17-96CB-ACDB888B06E9}" srcOrd="0" destOrd="0" presId="urn:microsoft.com/office/officeart/2005/8/layout/hierarchy1"/>
    <dgm:cxn modelId="{1315BD45-89B9-402B-AC88-7957807ED4C9}" type="presOf" srcId="{D43BF5CA-6122-40D3-920B-0720595909B4}" destId="{FBF204B3-5A53-41F6-B09C-F9C5C3CE78E7}" srcOrd="0" destOrd="0" presId="urn:microsoft.com/office/officeart/2005/8/layout/hierarchy1"/>
    <dgm:cxn modelId="{3A77A140-8B60-4326-ADCC-477E768E8DD2}" srcId="{D43BF5CA-6122-40D3-920B-0720595909B4}" destId="{2210BC2E-1CB1-4A57-AD7D-397AB39351DF}" srcOrd="0" destOrd="0" parTransId="{96F2697F-6BA8-4C72-8763-F8576587C86F}" sibTransId="{A5B52B88-CC20-431D-A7F0-81205BA1499B}"/>
    <dgm:cxn modelId="{13736643-66EA-43DB-933D-E032E2AB398D}" type="presParOf" srcId="{1CBF0B3D-BADF-4033-B847-A299BF43193A}" destId="{563F3EF4-D899-4F6D-99EF-BF31E6C03A3A}" srcOrd="0" destOrd="0" presId="urn:microsoft.com/office/officeart/2005/8/layout/hierarchy1"/>
    <dgm:cxn modelId="{ADF66597-534D-49AE-AC06-566AFD897790}" type="presParOf" srcId="{563F3EF4-D899-4F6D-99EF-BF31E6C03A3A}" destId="{CA402967-138F-4169-8BD7-D5095D288BAB}" srcOrd="0" destOrd="0" presId="urn:microsoft.com/office/officeart/2005/8/layout/hierarchy1"/>
    <dgm:cxn modelId="{B4F05525-1303-45A0-A7DA-ABC3EAD00652}" type="presParOf" srcId="{CA402967-138F-4169-8BD7-D5095D288BAB}" destId="{466DBDE0-AAFF-485E-A71E-2F4B61AF4568}" srcOrd="0" destOrd="0" presId="urn:microsoft.com/office/officeart/2005/8/layout/hierarchy1"/>
    <dgm:cxn modelId="{F6C6CF53-9D1A-4E07-9B92-61BECBA5D6ED}" type="presParOf" srcId="{CA402967-138F-4169-8BD7-D5095D288BAB}" destId="{FBF204B3-5A53-41F6-B09C-F9C5C3CE78E7}" srcOrd="1" destOrd="0" presId="urn:microsoft.com/office/officeart/2005/8/layout/hierarchy1"/>
    <dgm:cxn modelId="{01AD6603-783E-4FB8-BBB3-BE9B8CA012E4}" type="presParOf" srcId="{563F3EF4-D899-4F6D-99EF-BF31E6C03A3A}" destId="{7CC35138-D5B9-4F24-870A-11FBF9A08E66}" srcOrd="1" destOrd="0" presId="urn:microsoft.com/office/officeart/2005/8/layout/hierarchy1"/>
    <dgm:cxn modelId="{B2ED5156-94AD-42FE-BC05-4053529FA2A7}" type="presParOf" srcId="{7CC35138-D5B9-4F24-870A-11FBF9A08E66}" destId="{2EA39326-E7DC-454D-8D1E-654B31AB3F1C}" srcOrd="0" destOrd="0" presId="urn:microsoft.com/office/officeart/2005/8/layout/hierarchy1"/>
    <dgm:cxn modelId="{455D4515-DA22-4112-823D-18E0C9D51E09}" type="presParOf" srcId="{7CC35138-D5B9-4F24-870A-11FBF9A08E66}" destId="{9948E582-22B3-4B6C-829D-8BF7B1B275A5}" srcOrd="1" destOrd="0" presId="urn:microsoft.com/office/officeart/2005/8/layout/hierarchy1"/>
    <dgm:cxn modelId="{28B02E85-1C9B-4A9A-B8BA-856DD13325E6}" type="presParOf" srcId="{9948E582-22B3-4B6C-829D-8BF7B1B275A5}" destId="{2B86F7F1-73E8-4D88-8564-472A7ED98377}" srcOrd="0" destOrd="0" presId="urn:microsoft.com/office/officeart/2005/8/layout/hierarchy1"/>
    <dgm:cxn modelId="{60C60F33-DA27-4EC0-93C3-080700839461}" type="presParOf" srcId="{2B86F7F1-73E8-4D88-8564-472A7ED98377}" destId="{93E1D2D6-B156-4EB3-AF80-728D2FEC94CD}" srcOrd="0" destOrd="0" presId="urn:microsoft.com/office/officeart/2005/8/layout/hierarchy1"/>
    <dgm:cxn modelId="{DB9887C1-5985-4693-B839-ECFE8B43D866}" type="presParOf" srcId="{2B86F7F1-73E8-4D88-8564-472A7ED98377}" destId="{B21A4AE6-AA3F-4B17-96CB-ACDB888B06E9}" srcOrd="1" destOrd="0" presId="urn:microsoft.com/office/officeart/2005/8/layout/hierarchy1"/>
    <dgm:cxn modelId="{40E1A187-50DC-438F-8E0D-4D345585FDC1}" type="presParOf" srcId="{9948E582-22B3-4B6C-829D-8BF7B1B275A5}" destId="{05DEE6D2-BAC1-4F5B-AFC9-C60693BCE2CC}" srcOrd="1" destOrd="0" presId="urn:microsoft.com/office/officeart/2005/8/layout/hierarchy1"/>
    <dgm:cxn modelId="{FB84F26E-F941-43D7-8EEF-6279B47C5BC3}" type="presParOf" srcId="{7CC35138-D5B9-4F24-870A-11FBF9A08E66}" destId="{6AC86C9E-2096-4D5D-AC25-F8D87F6A723C}" srcOrd="2" destOrd="0" presId="urn:microsoft.com/office/officeart/2005/8/layout/hierarchy1"/>
    <dgm:cxn modelId="{94E06788-3FAB-456E-B0A6-A9FDF9059E21}" type="presParOf" srcId="{7CC35138-D5B9-4F24-870A-11FBF9A08E66}" destId="{3C60F527-3D19-4FA9-87D7-83CBDE92DFC9}" srcOrd="3" destOrd="0" presId="urn:microsoft.com/office/officeart/2005/8/layout/hierarchy1"/>
    <dgm:cxn modelId="{DC4E0E7C-909F-480E-B97B-0A78C3FCDE0F}" type="presParOf" srcId="{3C60F527-3D19-4FA9-87D7-83CBDE92DFC9}" destId="{78EFE885-21B8-449F-BEA0-B01791D62669}" srcOrd="0" destOrd="0" presId="urn:microsoft.com/office/officeart/2005/8/layout/hierarchy1"/>
    <dgm:cxn modelId="{23C9B7C3-C164-4EAF-BCDD-1583F9B56E6A}" type="presParOf" srcId="{78EFE885-21B8-449F-BEA0-B01791D62669}" destId="{36D86C75-454E-47BB-92D6-BE09ACA2CF4A}" srcOrd="0" destOrd="0" presId="urn:microsoft.com/office/officeart/2005/8/layout/hierarchy1"/>
    <dgm:cxn modelId="{0D920ED0-28AA-4968-B650-E742AF5719C7}" type="presParOf" srcId="{78EFE885-21B8-449F-BEA0-B01791D62669}" destId="{967E0259-2F37-4B8F-955A-260749CDC756}" srcOrd="1" destOrd="0" presId="urn:microsoft.com/office/officeart/2005/8/layout/hierarchy1"/>
    <dgm:cxn modelId="{89CA3BC6-F87A-41B9-9EDB-1C7B2964C638}" type="presParOf" srcId="{3C60F527-3D19-4FA9-87D7-83CBDE92DFC9}" destId="{8D7C2D9D-9B08-484B-8180-3F5831F0E3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E69B-8B65-4C51-B271-3BDC92C54987}">
      <dsp:nvSpPr>
        <dsp:cNvPr id="0" name=""/>
        <dsp:cNvSpPr/>
      </dsp:nvSpPr>
      <dsp:spPr>
        <a:xfrm>
          <a:off x="1518614" y="567279"/>
          <a:ext cx="3804370" cy="3804370"/>
        </a:xfrm>
        <a:prstGeom prst="blockArc">
          <a:avLst>
            <a:gd name="adj1" fmla="val 11880000"/>
            <a:gd name="adj2" fmla="val 16200000"/>
            <a:gd name="adj3" fmla="val 4636"/>
          </a:avLst>
        </a:prstGeo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E8F5CD5-2A03-4F00-A6B5-68327D392C01}">
      <dsp:nvSpPr>
        <dsp:cNvPr id="0" name=""/>
        <dsp:cNvSpPr/>
      </dsp:nvSpPr>
      <dsp:spPr>
        <a:xfrm>
          <a:off x="1518194" y="568572"/>
          <a:ext cx="3804370" cy="3804370"/>
        </a:xfrm>
        <a:prstGeom prst="blockArc">
          <a:avLst>
            <a:gd name="adj1" fmla="val 7560000"/>
            <a:gd name="adj2" fmla="val 11880000"/>
            <a:gd name="adj3" fmla="val 4636"/>
          </a:avLst>
        </a:prstGeom>
        <a:gradFill rotWithShape="0">
          <a:gsLst>
            <a:gs pos="0">
              <a:srgbClr val="8064A2">
                <a:hueOff val="-3348577"/>
                <a:satOff val="20174"/>
                <a:lumOff val="1617"/>
                <a:alphaOff val="0"/>
                <a:shade val="51000"/>
                <a:satMod val="130000"/>
              </a:srgbClr>
            </a:gs>
            <a:gs pos="80000">
              <a:srgbClr val="8064A2">
                <a:hueOff val="-3348577"/>
                <a:satOff val="20174"/>
                <a:lumOff val="1617"/>
                <a:alphaOff val="0"/>
                <a:shade val="93000"/>
                <a:satMod val="130000"/>
              </a:srgbClr>
            </a:gs>
            <a:gs pos="100000">
              <a:srgbClr val="8064A2">
                <a:hueOff val="-3348577"/>
                <a:satOff val="20174"/>
                <a:lumOff val="161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B52176B-7794-406E-B61F-BDFD89FF563E}">
      <dsp:nvSpPr>
        <dsp:cNvPr id="0" name=""/>
        <dsp:cNvSpPr/>
      </dsp:nvSpPr>
      <dsp:spPr>
        <a:xfrm>
          <a:off x="1518194" y="568572"/>
          <a:ext cx="3804370" cy="3804370"/>
        </a:xfrm>
        <a:prstGeom prst="blockArc">
          <a:avLst>
            <a:gd name="adj1" fmla="val 3240000"/>
            <a:gd name="adj2" fmla="val 7560000"/>
            <a:gd name="adj3" fmla="val 4636"/>
          </a:avLst>
        </a:prstGeom>
        <a:gradFill rotWithShape="0">
          <a:gsLst>
            <a:gs pos="0">
              <a:srgbClr val="8064A2">
                <a:hueOff val="-2232385"/>
                <a:satOff val="13449"/>
                <a:lumOff val="1078"/>
                <a:alphaOff val="0"/>
                <a:shade val="51000"/>
                <a:satMod val="130000"/>
              </a:srgbClr>
            </a:gs>
            <a:gs pos="80000">
              <a:srgbClr val="8064A2">
                <a:hueOff val="-2232385"/>
                <a:satOff val="13449"/>
                <a:lumOff val="1078"/>
                <a:alphaOff val="0"/>
                <a:shade val="93000"/>
                <a:satMod val="130000"/>
              </a:srgbClr>
            </a:gs>
            <a:gs pos="100000">
              <a:srgbClr val="8064A2">
                <a:hueOff val="-2232385"/>
                <a:satOff val="13449"/>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063537D-A405-4A44-963C-29F186A5AC3B}">
      <dsp:nvSpPr>
        <dsp:cNvPr id="0" name=""/>
        <dsp:cNvSpPr/>
      </dsp:nvSpPr>
      <dsp:spPr>
        <a:xfrm>
          <a:off x="1518194" y="568572"/>
          <a:ext cx="3804370" cy="3804370"/>
        </a:xfrm>
        <a:prstGeom prst="blockArc">
          <a:avLst>
            <a:gd name="adj1" fmla="val 20520000"/>
            <a:gd name="adj2" fmla="val 3240000"/>
            <a:gd name="adj3" fmla="val 4636"/>
          </a:avLst>
        </a:prstGeom>
        <a:gradFill rotWithShape="0">
          <a:gsLst>
            <a:gs pos="0">
              <a:srgbClr val="8064A2">
                <a:hueOff val="-1116192"/>
                <a:satOff val="6725"/>
                <a:lumOff val="539"/>
                <a:alphaOff val="0"/>
                <a:shade val="51000"/>
                <a:satMod val="130000"/>
              </a:srgbClr>
            </a:gs>
            <a:gs pos="80000">
              <a:srgbClr val="8064A2">
                <a:hueOff val="-1116192"/>
                <a:satOff val="6725"/>
                <a:lumOff val="539"/>
                <a:alphaOff val="0"/>
                <a:shade val="93000"/>
                <a:satMod val="130000"/>
              </a:srgbClr>
            </a:gs>
            <a:gs pos="100000">
              <a:srgbClr val="8064A2">
                <a:hueOff val="-1116192"/>
                <a:satOff val="6725"/>
                <a:lumOff val="53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228FF21-17F5-4FE6-8274-4BE6E55F78CA}">
      <dsp:nvSpPr>
        <dsp:cNvPr id="0" name=""/>
        <dsp:cNvSpPr/>
      </dsp:nvSpPr>
      <dsp:spPr>
        <a:xfrm>
          <a:off x="1440156" y="576075"/>
          <a:ext cx="3804370" cy="3804370"/>
        </a:xfrm>
        <a:prstGeom prst="blockArc">
          <a:avLst>
            <a:gd name="adj1" fmla="val 16200000"/>
            <a:gd name="adj2" fmla="val 20520000"/>
            <a:gd name="adj3" fmla="val 4636"/>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9662EB9-60EA-4C16-9ED6-E5ABAA1322BC}">
      <dsp:nvSpPr>
        <dsp:cNvPr id="0" name=""/>
        <dsp:cNvSpPr/>
      </dsp:nvSpPr>
      <dsp:spPr>
        <a:xfrm>
          <a:off x="2545243" y="1595621"/>
          <a:ext cx="1750272" cy="1750272"/>
        </a:xfrm>
        <a:prstGeom prst="ellipse">
          <a:avLst/>
        </a:prstGeom>
        <a:gradFill rotWithShape="0">
          <a:gsLst>
            <a:gs pos="0">
              <a:srgbClr val="9BBB59">
                <a:hueOff val="0"/>
                <a:satOff val="0"/>
                <a:alphaOff val="0"/>
                <a:shade val="51000"/>
                <a:satMod val="130000"/>
                <a:lumMod val="59000"/>
              </a:srgbClr>
            </a:gs>
            <a:gs pos="80000">
              <a:srgbClr val="9BBB59">
                <a:hueOff val="0"/>
                <a:satOff val="0"/>
                <a:alphaOff val="0"/>
                <a:shade val="93000"/>
                <a:satMod val="130000"/>
                <a:lumMod val="86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rot lat="0" lon="0" rev="20400000"/>
          </a:lightRig>
        </a:scene3d>
        <a:sp3d prstMaterial="plastic">
          <a:bevelT w="3810000" h="2540000" prst="artDeco"/>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vi-VN" sz="2400" b="1" kern="1200" dirty="0" smtClean="0">
              <a:solidFill>
                <a:schemeClr val="bg1"/>
              </a:solidFill>
              <a:effectLst>
                <a:outerShdw blurRad="50800" dist="50800" algn="l" rotWithShape="0">
                  <a:prstClr val="black"/>
                </a:outerShdw>
              </a:effectLst>
              <a:latin typeface="Times New Roman" pitchFamily="18" charset="0"/>
              <a:ea typeface="+mn-ea"/>
              <a:cs typeface="Times New Roman" pitchFamily="18" charset="0"/>
            </a:rPr>
            <a:t>Đặc điểm</a:t>
          </a:r>
          <a:endParaRPr lang="en-US" sz="2400" b="1" kern="1200" dirty="0">
            <a:solidFill>
              <a:schemeClr val="bg1"/>
            </a:solidFill>
            <a:effectLst>
              <a:outerShdw blurRad="50800" dist="50800" algn="l" rotWithShape="0">
                <a:prstClr val="black"/>
              </a:outerShdw>
            </a:effectLst>
            <a:latin typeface="Times New Roman" pitchFamily="18" charset="0"/>
            <a:ea typeface="+mn-ea"/>
            <a:cs typeface="Times New Roman" pitchFamily="18" charset="0"/>
          </a:endParaRPr>
        </a:p>
      </dsp:txBody>
      <dsp:txXfrm>
        <a:off x="2801564" y="1851942"/>
        <a:ext cx="1237630" cy="1237630"/>
      </dsp:txXfrm>
    </dsp:sp>
    <dsp:sp modelId="{D5A15665-17B6-49E8-92B9-7099824338D8}">
      <dsp:nvSpPr>
        <dsp:cNvPr id="0" name=""/>
        <dsp:cNvSpPr/>
      </dsp:nvSpPr>
      <dsp:spPr>
        <a:xfrm>
          <a:off x="2875215" y="0"/>
          <a:ext cx="1225190" cy="1225190"/>
        </a:xfrm>
        <a:prstGeom prst="ellipse">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Sử</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dụng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lại</a:t>
          </a:r>
          <a:endParaRPr lang="en-US" sz="2400" b="1" kern="1200" dirty="0">
            <a:solidFill>
              <a:sysClr val="window" lastClr="FFFFFF"/>
            </a:solidFill>
            <a:latin typeface="Times New Roman" pitchFamily="18" charset="0"/>
            <a:ea typeface="+mn-ea"/>
            <a:cs typeface="Times New Roman" pitchFamily="18" charset="0"/>
          </a:endParaRPr>
        </a:p>
      </dsp:txBody>
      <dsp:txXfrm>
        <a:off x="3054640" y="179425"/>
        <a:ext cx="866340" cy="866340"/>
      </dsp:txXfrm>
    </dsp:sp>
    <dsp:sp modelId="{B64E0E6B-77E2-4699-B495-8B12EF34308C}">
      <dsp:nvSpPr>
        <dsp:cNvPr id="0" name=""/>
        <dsp:cNvSpPr/>
      </dsp:nvSpPr>
      <dsp:spPr>
        <a:xfrm>
          <a:off x="4574922" y="1283984"/>
          <a:ext cx="1225190" cy="1225190"/>
        </a:xfrm>
        <a:prstGeom prst="ellipse">
          <a:avLst/>
        </a:prstGeom>
        <a:gradFill rotWithShape="0">
          <a:gsLst>
            <a:gs pos="0">
              <a:srgbClr val="8064A2">
                <a:hueOff val="-1116192"/>
                <a:satOff val="6725"/>
                <a:lumOff val="539"/>
                <a:alphaOff val="0"/>
                <a:shade val="51000"/>
                <a:satMod val="130000"/>
              </a:srgbClr>
            </a:gs>
            <a:gs pos="80000">
              <a:srgbClr val="8064A2">
                <a:hueOff val="-1116192"/>
                <a:satOff val="6725"/>
                <a:lumOff val="539"/>
                <a:alphaOff val="0"/>
                <a:shade val="93000"/>
                <a:satMod val="130000"/>
              </a:srgbClr>
            </a:gs>
            <a:gs pos="100000">
              <a:srgbClr val="8064A2">
                <a:hueOff val="-1116192"/>
                <a:satOff val="6725"/>
                <a:lumOff val="53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Phân</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phối</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lại</a:t>
          </a:r>
          <a:endParaRPr lang="en-US" sz="2400" b="1" kern="1200" dirty="0">
            <a:solidFill>
              <a:sysClr val="window" lastClr="FFFFFF"/>
            </a:solidFill>
            <a:latin typeface="Times New Roman" pitchFamily="18" charset="0"/>
            <a:ea typeface="+mn-ea"/>
            <a:cs typeface="Times New Roman" pitchFamily="18" charset="0"/>
          </a:endParaRPr>
        </a:p>
      </dsp:txBody>
      <dsp:txXfrm>
        <a:off x="4754347" y="1463409"/>
        <a:ext cx="866340" cy="866340"/>
      </dsp:txXfrm>
    </dsp:sp>
    <dsp:sp modelId="{DDDFE6EF-7819-40FC-846A-FDB502042534}">
      <dsp:nvSpPr>
        <dsp:cNvPr id="0" name=""/>
        <dsp:cNvSpPr/>
      </dsp:nvSpPr>
      <dsp:spPr>
        <a:xfrm>
          <a:off x="3899935" y="3361379"/>
          <a:ext cx="1225190" cy="1225190"/>
        </a:xfrm>
        <a:prstGeom prst="ellipse">
          <a:avLst/>
        </a:prstGeom>
        <a:gradFill rotWithShape="0">
          <a:gsLst>
            <a:gs pos="0">
              <a:srgbClr val="8064A2">
                <a:hueOff val="-2232385"/>
                <a:satOff val="13449"/>
                <a:lumOff val="1078"/>
                <a:alphaOff val="0"/>
                <a:shade val="51000"/>
                <a:satMod val="130000"/>
              </a:srgbClr>
            </a:gs>
            <a:gs pos="80000">
              <a:srgbClr val="8064A2">
                <a:hueOff val="-2232385"/>
                <a:satOff val="13449"/>
                <a:lumOff val="1078"/>
                <a:alphaOff val="0"/>
                <a:shade val="93000"/>
                <a:satMod val="130000"/>
              </a:srgbClr>
            </a:gs>
            <a:gs pos="100000">
              <a:srgbClr val="8064A2">
                <a:hueOff val="-2232385"/>
                <a:satOff val="13449"/>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Làm</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lại</a:t>
          </a:r>
          <a:endParaRPr lang="en-US" sz="2400" kern="1200" dirty="0">
            <a:solidFill>
              <a:sysClr val="window" lastClr="FFFFFF"/>
            </a:solidFill>
            <a:latin typeface="Times New Roman" pitchFamily="18" charset="0"/>
            <a:ea typeface="+mn-ea"/>
            <a:cs typeface="Times New Roman" pitchFamily="18" charset="0"/>
          </a:endParaRPr>
        </a:p>
      </dsp:txBody>
      <dsp:txXfrm>
        <a:off x="4079360" y="3540804"/>
        <a:ext cx="866340" cy="866340"/>
      </dsp:txXfrm>
    </dsp:sp>
    <dsp:sp modelId="{247144F8-85B6-46BC-B6D4-FEEA2C3B90A4}">
      <dsp:nvSpPr>
        <dsp:cNvPr id="0" name=""/>
        <dsp:cNvSpPr/>
      </dsp:nvSpPr>
      <dsp:spPr>
        <a:xfrm>
          <a:off x="1715633" y="3361379"/>
          <a:ext cx="1225190" cy="1225190"/>
        </a:xfrm>
        <a:prstGeom prst="ellipse">
          <a:avLst/>
        </a:prstGeom>
        <a:gradFill rotWithShape="0">
          <a:gsLst>
            <a:gs pos="0">
              <a:srgbClr val="8064A2">
                <a:hueOff val="-3348577"/>
                <a:satOff val="20174"/>
                <a:lumOff val="1617"/>
                <a:alphaOff val="0"/>
                <a:shade val="51000"/>
                <a:satMod val="130000"/>
              </a:srgbClr>
            </a:gs>
            <a:gs pos="80000">
              <a:srgbClr val="8064A2">
                <a:hueOff val="-3348577"/>
                <a:satOff val="20174"/>
                <a:lumOff val="1617"/>
                <a:alphaOff val="0"/>
                <a:shade val="93000"/>
                <a:satMod val="130000"/>
              </a:srgbClr>
            </a:gs>
            <a:gs pos="100000">
              <a:srgbClr val="8064A2">
                <a:hueOff val="-3348577"/>
                <a:satOff val="20174"/>
                <a:lumOff val="161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Pha</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trộn</a:t>
          </a:r>
          <a:endParaRPr lang="en-US" sz="2400" kern="1200" dirty="0">
            <a:solidFill>
              <a:sysClr val="window" lastClr="FFFFFF"/>
            </a:solidFill>
            <a:latin typeface="Times New Roman" pitchFamily="18" charset="0"/>
            <a:ea typeface="+mn-ea"/>
            <a:cs typeface="Times New Roman" pitchFamily="18" charset="0"/>
          </a:endParaRPr>
        </a:p>
      </dsp:txBody>
      <dsp:txXfrm>
        <a:off x="1895058" y="3540804"/>
        <a:ext cx="866340" cy="866340"/>
      </dsp:txXfrm>
    </dsp:sp>
    <dsp:sp modelId="{B65581A9-C36E-47EE-921E-AFA089CE7AF3}">
      <dsp:nvSpPr>
        <dsp:cNvPr id="0" name=""/>
        <dsp:cNvSpPr/>
      </dsp:nvSpPr>
      <dsp:spPr>
        <a:xfrm>
          <a:off x="1040646" y="1283984"/>
          <a:ext cx="1225190" cy="1225190"/>
        </a:xfrm>
        <a:prstGeom prst="ellipse">
          <a:avLst/>
        </a:prstGeo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Giữ</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lại</a:t>
          </a:r>
          <a:endParaRPr lang="en-US" sz="2400" kern="1200" dirty="0">
            <a:solidFill>
              <a:sysClr val="window" lastClr="FFFFFF"/>
            </a:solidFill>
            <a:latin typeface="Times New Roman" pitchFamily="18" charset="0"/>
            <a:ea typeface="+mn-ea"/>
            <a:cs typeface="Times New Roman" pitchFamily="18" charset="0"/>
          </a:endParaRPr>
        </a:p>
      </dsp:txBody>
      <dsp:txXfrm>
        <a:off x="1220071" y="1463409"/>
        <a:ext cx="866340" cy="866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86C9E-2096-4D5D-AC25-F8D87F6A723C}">
      <dsp:nvSpPr>
        <dsp:cNvPr id="0" name=""/>
        <dsp:cNvSpPr/>
      </dsp:nvSpPr>
      <dsp:spPr>
        <a:xfrm>
          <a:off x="3491665" y="1302260"/>
          <a:ext cx="1252971" cy="596300"/>
        </a:xfrm>
        <a:custGeom>
          <a:avLst/>
          <a:gdLst/>
          <a:ahLst/>
          <a:cxnLst/>
          <a:rect l="0" t="0" r="0" b="0"/>
          <a:pathLst>
            <a:path>
              <a:moveTo>
                <a:pt x="0" y="0"/>
              </a:moveTo>
              <a:lnTo>
                <a:pt x="0" y="406361"/>
              </a:lnTo>
              <a:lnTo>
                <a:pt x="1252971" y="406361"/>
              </a:lnTo>
              <a:lnTo>
                <a:pt x="1252971" y="5963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A39326-E7DC-454D-8D1E-654B31AB3F1C}">
      <dsp:nvSpPr>
        <dsp:cNvPr id="0" name=""/>
        <dsp:cNvSpPr/>
      </dsp:nvSpPr>
      <dsp:spPr>
        <a:xfrm>
          <a:off x="2238694" y="1302260"/>
          <a:ext cx="1252971" cy="596300"/>
        </a:xfrm>
        <a:custGeom>
          <a:avLst/>
          <a:gdLst/>
          <a:ahLst/>
          <a:cxnLst/>
          <a:rect l="0" t="0" r="0" b="0"/>
          <a:pathLst>
            <a:path>
              <a:moveTo>
                <a:pt x="1252971" y="0"/>
              </a:moveTo>
              <a:lnTo>
                <a:pt x="1252971" y="406361"/>
              </a:lnTo>
              <a:lnTo>
                <a:pt x="0" y="406361"/>
              </a:lnTo>
              <a:lnTo>
                <a:pt x="0" y="5963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6DBDE0-AAFF-485E-A71E-2F4B61AF4568}">
      <dsp:nvSpPr>
        <dsp:cNvPr id="0" name=""/>
        <dsp:cNvSpPr/>
      </dsp:nvSpPr>
      <dsp:spPr>
        <a:xfrm>
          <a:off x="2466507" y="308"/>
          <a:ext cx="2050316" cy="1301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F204B3-5A53-41F6-B09C-F9C5C3CE78E7}">
      <dsp:nvSpPr>
        <dsp:cNvPr id="0" name=""/>
        <dsp:cNvSpPr/>
      </dsp:nvSpPr>
      <dsp:spPr>
        <a:xfrm>
          <a:off x="2694320" y="216731"/>
          <a:ext cx="2050316" cy="1301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tx1"/>
              </a:solidFill>
              <a:latin typeface="Times New Roman" panose="02020603050405020304" pitchFamily="18" charset="0"/>
              <a:cs typeface="Times New Roman" panose="02020603050405020304" pitchFamily="18" charset="0"/>
            </a:rPr>
            <a:t>Đều</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có</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đặc</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tính</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nguồn</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tài</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nguyên</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mở</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2732453" y="254864"/>
        <a:ext cx="1974050" cy="1225685"/>
      </dsp:txXfrm>
    </dsp:sp>
    <dsp:sp modelId="{93E1D2D6-B156-4EB3-AF80-728D2FEC94CD}">
      <dsp:nvSpPr>
        <dsp:cNvPr id="0" name=""/>
        <dsp:cNvSpPr/>
      </dsp:nvSpPr>
      <dsp:spPr>
        <a:xfrm>
          <a:off x="1213535" y="1898560"/>
          <a:ext cx="2050316" cy="1301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A4AE6-AA3F-4B17-96CB-ACDB888B06E9}">
      <dsp:nvSpPr>
        <dsp:cNvPr id="0" name=""/>
        <dsp:cNvSpPr/>
      </dsp:nvSpPr>
      <dsp:spPr>
        <a:xfrm>
          <a:off x="1441348" y="2114982"/>
          <a:ext cx="2050316" cy="1301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tx1"/>
              </a:solidFill>
              <a:latin typeface="Times New Roman" panose="02020603050405020304" pitchFamily="18" charset="0"/>
              <a:cs typeface="Times New Roman" panose="02020603050405020304" pitchFamily="18" charset="0"/>
            </a:rPr>
            <a:t>Các</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hàng</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hóa</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công</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cộng</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1479481" y="2153115"/>
        <a:ext cx="1974050" cy="1225685"/>
      </dsp:txXfrm>
    </dsp:sp>
    <dsp:sp modelId="{36D86C75-454E-47BB-92D6-BE09ACA2CF4A}">
      <dsp:nvSpPr>
        <dsp:cNvPr id="0" name=""/>
        <dsp:cNvSpPr/>
      </dsp:nvSpPr>
      <dsp:spPr>
        <a:xfrm>
          <a:off x="3719478" y="1898560"/>
          <a:ext cx="2050316" cy="1301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E0259-2F37-4B8F-955A-260749CDC756}">
      <dsp:nvSpPr>
        <dsp:cNvPr id="0" name=""/>
        <dsp:cNvSpPr/>
      </dsp:nvSpPr>
      <dsp:spPr>
        <a:xfrm>
          <a:off x="3947291" y="2114982"/>
          <a:ext cx="2050316" cy="1301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tx1"/>
              </a:solidFill>
              <a:latin typeface="Times New Roman" panose="02020603050405020304" pitchFamily="18" charset="0"/>
              <a:cs typeface="Times New Roman" panose="02020603050405020304" pitchFamily="18" charset="0"/>
            </a:rPr>
            <a:t>Nguồn</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của</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các</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hàng</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hóa</a:t>
          </a:r>
          <a:r>
            <a:rPr lang="en-US" sz="2000" kern="1200" dirty="0" smtClean="0">
              <a:solidFill>
                <a:schemeClr val="tx1"/>
              </a:solidFill>
              <a:latin typeface="Times New Roman" panose="02020603050405020304" pitchFamily="18" charset="0"/>
              <a:cs typeface="Times New Roman" panose="02020603050405020304" pitchFamily="18" charset="0"/>
            </a:rPr>
            <a:t> </a:t>
          </a:r>
          <a:r>
            <a:rPr lang="en-US" sz="2000" kern="1200" dirty="0" err="1" smtClean="0">
              <a:solidFill>
                <a:schemeClr val="tx1"/>
              </a:solidFill>
              <a:latin typeface="Times New Roman" panose="02020603050405020304" pitchFamily="18" charset="0"/>
              <a:cs typeface="Times New Roman" panose="02020603050405020304" pitchFamily="18" charset="0"/>
            </a:rPr>
            <a:t>mở</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3985424" y="2153115"/>
        <a:ext cx="1974050" cy="122568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Chỗ dành sẵn cho Ngày tháng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AF22989B-AA80-4834-8051-267E1BE4CEA7}" type="datetimeFigureOut">
              <a:rPr lang="en-US"/>
              <a:pPr>
                <a:defRPr/>
              </a:pPr>
              <a:t>10/8/2020</a:t>
            </a:fld>
            <a:endParaRPr lang="en-US"/>
          </a:p>
        </p:txBody>
      </p:sp>
      <p:sp>
        <p:nvSpPr>
          <p:cNvPr id="4" name="Chỗ dành sẵn cho Hình ảnh của Bản chiế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Chỗ dành sẵn cho Ghi ch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vi-VN" noProof="0" smtClean="0"/>
              <a:t>Bấm &amp; sửa kiểu tiêu đề</a:t>
            </a:r>
          </a:p>
          <a:p>
            <a:pPr lvl="1"/>
            <a:r>
              <a:rPr lang="vi-VN" noProof="0" smtClean="0"/>
              <a:t>Mức hai</a:t>
            </a:r>
          </a:p>
          <a:p>
            <a:pPr lvl="2"/>
            <a:r>
              <a:rPr lang="vi-VN" noProof="0" smtClean="0"/>
              <a:t>Mức ba</a:t>
            </a:r>
          </a:p>
          <a:p>
            <a:pPr lvl="3"/>
            <a:r>
              <a:rPr lang="vi-VN" noProof="0" smtClean="0"/>
              <a:t>Mức bốn</a:t>
            </a:r>
          </a:p>
          <a:p>
            <a:pPr lvl="4"/>
            <a:r>
              <a:rPr lang="vi-VN" noProof="0" smtClean="0"/>
              <a:t>Mức năm</a:t>
            </a:r>
            <a:endParaRPr lang="en-US" noProof="0" smtClean="0"/>
          </a:p>
        </p:txBody>
      </p:sp>
      <p:sp>
        <p:nvSpPr>
          <p:cNvPr id="6" name="Chỗ dành sẵ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Chỗ dành sẵn cho Số hiệu Bản chiế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DBCB9AA1-B4D6-4F38-A6CD-9B5760DECB41}" type="slidenum">
              <a:rPr lang="en-US"/>
              <a:pPr>
                <a:defRPr/>
              </a:pPr>
              <a:t>‹#›</a:t>
            </a:fld>
            <a:endParaRPr lang="en-US"/>
          </a:p>
        </p:txBody>
      </p:sp>
    </p:spTree>
    <p:extLst>
      <p:ext uri="{BB962C8B-B14F-4D97-AF65-F5344CB8AC3E}">
        <p14:creationId xmlns:p14="http://schemas.microsoft.com/office/powerpoint/2010/main" val="2823765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hỗ dành sẵn cho Hình ảnh của Bản chiếu 1"/>
          <p:cNvSpPr>
            <a:spLocks noGrp="1" noRot="1" noChangeAspect="1" noTextEdit="1"/>
          </p:cNvSpPr>
          <p:nvPr>
            <p:ph type="sldImg"/>
          </p:nvPr>
        </p:nvSpPr>
        <p:spPr bwMode="auto">
          <a:noFill/>
          <a:ln>
            <a:solidFill>
              <a:srgbClr val="000000"/>
            </a:solidFill>
            <a:miter lim="800000"/>
            <a:headEnd/>
            <a:tailEnd/>
          </a:ln>
        </p:spPr>
      </p:sp>
      <p:sp>
        <p:nvSpPr>
          <p:cNvPr id="25603" name="Chỗ dành sẵn cho Ghi ch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宋体" pitchFamily="2" charset="-122"/>
            </a:endParaRPr>
          </a:p>
        </p:txBody>
      </p:sp>
      <p:sp>
        <p:nvSpPr>
          <p:cNvPr id="25604" name="Chỗ dành sẵn cho Số hiệu Bản chiếu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E74995-3B19-419E-8C91-B3A898245157}" type="slidenum">
              <a:rPr lang="en-US" smtClean="0">
                <a:latin typeface="Arial" charset="0"/>
              </a:rPr>
              <a:pPr/>
              <a:t>2</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spTree>
      <p:nvGrpSpPr>
        <p:cNvPr id="1" name=""/>
        <p:cNvGrpSpPr/>
        <p:nvPr/>
      </p:nvGrpSpPr>
      <p:grpSpPr>
        <a:xfrm>
          <a:off x="0" y="0"/>
          <a:ext cx="0" cy="0"/>
          <a:chOff x="0" y="0"/>
          <a:chExt cx="0" cy="0"/>
        </a:xfrm>
      </p:grpSpPr>
      <p:pic>
        <p:nvPicPr>
          <p:cNvPr id="4" name="Picture 2" descr="演示模板底稿"/>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sp>
        <p:nvSpPr>
          <p:cNvPr id="2051" name="Rectangle 3"/>
          <p:cNvSpPr>
            <a:spLocks noGrp="1" noChangeArrowheads="1"/>
          </p:cNvSpPr>
          <p:nvPr>
            <p:ph type="ctrTitle"/>
          </p:nvPr>
        </p:nvSpPr>
        <p:spPr>
          <a:xfrm>
            <a:off x="3671888" y="1485900"/>
            <a:ext cx="5470525" cy="1225550"/>
          </a:xfrm>
        </p:spPr>
        <p:txBody>
          <a:bodyPr/>
          <a:lstStyle>
            <a:lvl1pPr algn="r">
              <a:defRPr sz="3200">
                <a:solidFill>
                  <a:schemeClr val="bg1"/>
                </a:solidFill>
              </a:defRPr>
            </a:lvl1pPr>
          </a:lstStyle>
          <a:p>
            <a:pPr lvl="0"/>
            <a:r>
              <a:rPr lang="zh-CN" noProof="0" smtClean="0"/>
              <a:t>单击此处编辑母版标题样式</a:t>
            </a:r>
          </a:p>
        </p:txBody>
      </p:sp>
      <p:sp>
        <p:nvSpPr>
          <p:cNvPr id="2052" name="Rectangle 4"/>
          <p:cNvSpPr>
            <a:spLocks noGrp="1" noChangeArrowheads="1"/>
          </p:cNvSpPr>
          <p:nvPr>
            <p:ph type="subTitle" idx="1"/>
          </p:nvPr>
        </p:nvSpPr>
        <p:spPr>
          <a:xfrm>
            <a:off x="3671888" y="2711450"/>
            <a:ext cx="5470525" cy="546100"/>
          </a:xfrm>
        </p:spPr>
        <p:txBody>
          <a:bodyPr/>
          <a:lstStyle>
            <a:lvl1pPr marL="0" indent="0" algn="r">
              <a:buFontTx/>
              <a:buNone/>
              <a:defRPr sz="1800" b="1">
                <a:solidFill>
                  <a:schemeClr val="bg1"/>
                </a:solidFill>
              </a:defRPr>
            </a:lvl1pPr>
          </a:lstStyle>
          <a:p>
            <a:pPr lvl="0"/>
            <a:r>
              <a:rPr lang="zh-CN" noProof="0" smtClean="0"/>
              <a:t>单击此处编辑母版副标题样式</a:t>
            </a:r>
          </a:p>
        </p:txBody>
      </p:sp>
      <p:sp>
        <p:nvSpPr>
          <p:cNvPr id="5"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latin typeface="+mn-lt"/>
                <a:ea typeface="宋体" pitchFamily="2" charset="-122"/>
              </a:defRPr>
            </a:lvl1pPr>
          </a:lstStyle>
          <a:p>
            <a:pPr>
              <a:defRPr/>
            </a:pPr>
            <a:endParaRPr lang="zh-CN" altLang="en-US"/>
          </a:p>
        </p:txBody>
      </p:sp>
      <p:sp>
        <p:nvSpPr>
          <p:cNvPr id="6"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latin typeface="+mn-lt"/>
                <a:ea typeface="宋体" pitchFamily="2" charset="-122"/>
              </a:defRPr>
            </a:lvl1pPr>
          </a:lstStyle>
          <a:p>
            <a:pPr>
              <a:defRPr/>
            </a:pPr>
            <a:endParaRPr lang="zh-CN" altLang="en-US"/>
          </a:p>
        </p:txBody>
      </p:sp>
      <p:sp>
        <p:nvSpPr>
          <p:cNvPr id="7"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latin typeface="+mn-lt"/>
                <a:ea typeface="宋体" pitchFamily="2" charset="-122"/>
              </a:defRPr>
            </a:lvl1pPr>
          </a:lstStyle>
          <a:p>
            <a:pPr>
              <a:defRPr/>
            </a:pPr>
            <a:fld id="{1C8AEE55-B751-4EDB-96F9-F82154F1F0A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387EC70-ABB4-41B1-804F-10C1E72BB39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837AC70-31EB-4DCC-9BF8-26A26FE88F3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1AE4353-CA47-43CA-9811-228CD2FF6F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EEA6A11-CF9D-4F07-8CD0-A319825A912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ECE23CD-BBA0-43BC-A397-DAE6DFD4FEB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1C7C0CA-9B09-428B-B29C-F4DE86E9F50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383B417-1BEA-478B-9EC0-DDBC3A6A301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690F1B78-F899-47CE-856D-613FA98D19C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F613D28-6E6A-4B62-8ED8-D87B73FD0A5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19957CDE-5E84-4A62-8A4C-17BD547C8DD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演示模板底稿2"/>
          <p:cNvPicPr>
            <a:picLocks noChangeAspect="1" noChangeArrowheads="1"/>
          </p:cNvPicPr>
          <p:nvPr/>
        </p:nvPicPr>
        <p:blipFill>
          <a:blip r:embed="rId13"/>
          <a:srcRect/>
          <a:stretch>
            <a:fillRect/>
          </a:stretch>
        </p:blipFill>
        <p:spPr bwMode="auto">
          <a:xfrm>
            <a:off x="1588" y="0"/>
            <a:ext cx="9140825"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ea"/>
                <a:ea typeface="+mn-ea"/>
              </a:defRPr>
            </a:lvl1pPr>
          </a:lstStyle>
          <a:p>
            <a:pPr>
              <a:defRPr/>
            </a:pPr>
            <a:endParaRPr lang="en-US" altLang="zh-C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ea"/>
                <a:ea typeface="+mn-ea"/>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ea"/>
                <a:ea typeface="+mn-ea"/>
              </a:defRPr>
            </a:lvl1pPr>
          </a:lstStyle>
          <a:p>
            <a:pPr>
              <a:defRPr/>
            </a:pPr>
            <a:fld id="{68AB0E7F-1D3F-4251-8E46-80FD55299D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8"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2pPr>
      <a:lvl3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3pPr>
      <a:lvl4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4pPr>
      <a:lvl5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5pPr>
      <a:lvl6pPr marL="457200" algn="ctr" rtl="0" fontAlgn="base">
        <a:spcBef>
          <a:spcPct val="0"/>
        </a:spcBef>
        <a:spcAft>
          <a:spcPct val="0"/>
        </a:spcAft>
        <a:defRPr sz="3600" b="1">
          <a:solidFill>
            <a:schemeClr val="folHlink"/>
          </a:solidFill>
          <a:latin typeface="Arial" pitchFamily="34" charset="0"/>
          <a:ea typeface="Microsoft YaHei" pitchFamily="34" charset="-122"/>
        </a:defRPr>
      </a:lvl6pPr>
      <a:lvl7pPr marL="914400" algn="ctr" rtl="0" fontAlgn="base">
        <a:spcBef>
          <a:spcPct val="0"/>
        </a:spcBef>
        <a:spcAft>
          <a:spcPct val="0"/>
        </a:spcAft>
        <a:defRPr sz="3600" b="1">
          <a:solidFill>
            <a:schemeClr val="folHlink"/>
          </a:solidFill>
          <a:latin typeface="Arial" pitchFamily="34" charset="0"/>
          <a:ea typeface="Microsoft YaHei" pitchFamily="34" charset="-122"/>
        </a:defRPr>
      </a:lvl7pPr>
      <a:lvl8pPr marL="1371600" algn="ctr" rtl="0" fontAlgn="base">
        <a:spcBef>
          <a:spcPct val="0"/>
        </a:spcBef>
        <a:spcAft>
          <a:spcPct val="0"/>
        </a:spcAft>
        <a:defRPr sz="3600" b="1">
          <a:solidFill>
            <a:schemeClr val="folHlink"/>
          </a:solidFill>
          <a:latin typeface="Arial" pitchFamily="34" charset="0"/>
          <a:ea typeface="Microsoft YaHei" pitchFamily="34" charset="-122"/>
        </a:defRPr>
      </a:lvl8pPr>
      <a:lvl9pPr marL="1828800" algn="ctr" rtl="0" fontAlgn="base">
        <a:spcBef>
          <a:spcPct val="0"/>
        </a:spcBef>
        <a:spcAft>
          <a:spcPct val="0"/>
        </a:spcAft>
        <a:defRPr sz="3600" b="1">
          <a:solidFill>
            <a:schemeClr val="folHlink"/>
          </a:solidFill>
          <a:latin typeface="Arial" pitchFamily="34" charset="0"/>
          <a:ea typeface="Microsoft YaHei" pitchFamily="34" charset="-122"/>
        </a:defRPr>
      </a:lvl9pPr>
    </p:titleStyle>
    <p:bodyStyle>
      <a:lvl1pPr marL="342900" indent="-342900" algn="l" rtl="0" eaLnBrk="0" fontAlgn="base" hangingPunct="0">
        <a:spcBef>
          <a:spcPct val="20000"/>
        </a:spcBef>
        <a:spcAft>
          <a:spcPct val="0"/>
        </a:spcAft>
        <a:buChar char="•"/>
        <a:defRPr sz="24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ea typeface="+mn-ea"/>
        </a:defRPr>
      </a:lvl2pPr>
      <a:lvl3pPr marL="1143000" indent="-228600" algn="l" rtl="0" eaLnBrk="0" fontAlgn="base" hangingPunct="0">
        <a:spcBef>
          <a:spcPct val="20000"/>
        </a:spcBef>
        <a:spcAft>
          <a:spcPct val="0"/>
        </a:spcAft>
        <a:buChar char="•"/>
        <a:defRPr>
          <a:solidFill>
            <a:schemeClr val="bg2"/>
          </a:solidFill>
          <a:latin typeface="+mn-lt"/>
          <a:ea typeface="+mn-ea"/>
        </a:defRPr>
      </a:lvl3pPr>
      <a:lvl4pPr marL="1600200" indent="-228600" algn="l" rtl="0" eaLnBrk="0" fontAlgn="base" hangingPunct="0">
        <a:spcBef>
          <a:spcPct val="20000"/>
        </a:spcBef>
        <a:spcAft>
          <a:spcPct val="0"/>
        </a:spcAft>
        <a:buChar char="–"/>
        <a:defRPr sz="1600">
          <a:solidFill>
            <a:schemeClr val="bg2"/>
          </a:solidFill>
          <a:latin typeface="+mn-lt"/>
          <a:ea typeface="+mn-ea"/>
        </a:defRPr>
      </a:lvl4pPr>
      <a:lvl5pPr marL="2057400" indent="-228600" algn="l" rtl="0" eaLnBrk="0" fontAlgn="base" hangingPunct="0">
        <a:spcBef>
          <a:spcPct val="20000"/>
        </a:spcBef>
        <a:spcAft>
          <a:spcPct val="0"/>
        </a:spcAft>
        <a:buChar char="»"/>
        <a:defRPr sz="1600">
          <a:solidFill>
            <a:schemeClr val="bg2"/>
          </a:solidFill>
          <a:latin typeface="+mn-lt"/>
          <a:ea typeface="+mn-ea"/>
        </a:defRPr>
      </a:lvl5pPr>
      <a:lvl6pPr marL="2514600" indent="-228600" algn="l" rtl="0" fontAlgn="base">
        <a:spcBef>
          <a:spcPct val="20000"/>
        </a:spcBef>
        <a:spcAft>
          <a:spcPct val="0"/>
        </a:spcAft>
        <a:buChar char="»"/>
        <a:defRPr sz="1600">
          <a:solidFill>
            <a:schemeClr val="bg2"/>
          </a:solidFill>
          <a:latin typeface="+mn-lt"/>
          <a:ea typeface="+mn-ea"/>
        </a:defRPr>
      </a:lvl6pPr>
      <a:lvl7pPr marL="2971800" indent="-228600" algn="l" rtl="0" fontAlgn="base">
        <a:spcBef>
          <a:spcPct val="20000"/>
        </a:spcBef>
        <a:spcAft>
          <a:spcPct val="0"/>
        </a:spcAft>
        <a:buChar char="»"/>
        <a:defRPr sz="1600">
          <a:solidFill>
            <a:schemeClr val="bg2"/>
          </a:solidFill>
          <a:latin typeface="+mn-lt"/>
          <a:ea typeface="+mn-ea"/>
        </a:defRPr>
      </a:lvl7pPr>
      <a:lvl8pPr marL="3429000" indent="-228600" algn="l" rtl="0" fontAlgn="base">
        <a:spcBef>
          <a:spcPct val="20000"/>
        </a:spcBef>
        <a:spcAft>
          <a:spcPct val="0"/>
        </a:spcAft>
        <a:buChar char="»"/>
        <a:defRPr sz="1600">
          <a:solidFill>
            <a:schemeClr val="bg2"/>
          </a:solidFill>
          <a:latin typeface="+mn-lt"/>
          <a:ea typeface="+mn-ea"/>
        </a:defRPr>
      </a:lvl8pPr>
      <a:lvl9pPr marL="3886200" indent="-228600" algn="l" rtl="0" fontAlgn="base">
        <a:spcBef>
          <a:spcPct val="20000"/>
        </a:spcBef>
        <a:spcAft>
          <a:spcPct val="0"/>
        </a:spcAft>
        <a:buChar char="»"/>
        <a:defRPr sz="16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ộp_Văn_Bản 7"/>
          <p:cNvSpPr txBox="1"/>
          <p:nvPr/>
        </p:nvSpPr>
        <p:spPr>
          <a:xfrm>
            <a:off x="4313238" y="1651000"/>
            <a:ext cx="4637087" cy="769938"/>
          </a:xfrm>
          <a:prstGeom prst="rect">
            <a:avLst/>
          </a:prstGeom>
          <a:noFill/>
        </p:spPr>
        <p:txBody>
          <a:bodyPr wrap="none">
            <a:spAutoFit/>
          </a:bodyPr>
          <a:lstStyle/>
          <a:p>
            <a:pPr>
              <a:defRPr/>
            </a:pPr>
            <a:r>
              <a:rPr lang="en-US" sz="4400" b="1">
                <a:solidFill>
                  <a:schemeClr val="bg1"/>
                </a:solidFill>
                <a:effectLst>
                  <a:outerShdw blurRad="50800" dist="50800" algn="l" rotWithShape="0">
                    <a:prstClr val="black"/>
                  </a:outerShdw>
                </a:effectLst>
                <a:latin typeface="Arial" pitchFamily="34" charset="0"/>
              </a:rPr>
              <a:t>"THÊM CHỦ ĐỀ"</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Nhóm 18"/>
          <p:cNvGrpSpPr>
            <a:grpSpLocks/>
          </p:cNvGrpSpPr>
          <p:nvPr/>
        </p:nvGrpSpPr>
        <p:grpSpPr bwMode="auto">
          <a:xfrm>
            <a:off x="1908175" y="260350"/>
            <a:ext cx="5483225" cy="5483225"/>
            <a:chOff x="838200" y="-76200"/>
            <a:chExt cx="7620000" cy="7619773"/>
          </a:xfrm>
        </p:grpSpPr>
        <p:grpSp>
          <p:nvGrpSpPr>
            <p:cNvPr id="4" name="Group 40"/>
            <p:cNvGrpSpPr/>
            <p:nvPr/>
          </p:nvGrpSpPr>
          <p:grpSpPr>
            <a:xfrm>
              <a:off x="838200" y="-76200"/>
              <a:ext cx="7620000" cy="7619773"/>
              <a:chOff x="762000" y="-380773"/>
              <a:chExt cx="7620000" cy="7619773"/>
            </a:xfrm>
            <a:solidFill>
              <a:sysClr val="windowText" lastClr="000000"/>
            </a:solidFill>
            <a:scene3d>
              <a:camera prst="isometricTopUp">
                <a:rot lat="19632132" lon="19192752" rev="3436056"/>
              </a:camera>
              <a:lightRig rig="threePt" dir="t"/>
            </a:scene3d>
          </p:grpSpPr>
          <p:sp>
            <p:nvSpPr>
              <p:cNvPr id="5" name="Oval 20"/>
              <p:cNvSpPr/>
              <p:nvPr/>
            </p:nvSpPr>
            <p:spPr>
              <a:xfrm>
                <a:off x="931210" y="3842645"/>
                <a:ext cx="3176387" cy="3052804"/>
              </a:xfrm>
              <a:custGeom>
                <a:avLst/>
                <a:gdLst/>
                <a:ahLst/>
                <a:cxnLst/>
                <a:rect l="l" t="t" r="r" b="b"/>
                <a:pathLst>
                  <a:path w="3176387" h="3052804">
                    <a:moveTo>
                      <a:pt x="2657239" y="0"/>
                    </a:moveTo>
                    <a:cubicBezTo>
                      <a:pt x="2757877" y="239217"/>
                      <a:pt x="2943287" y="433982"/>
                      <a:pt x="3176387" y="545640"/>
                    </a:cubicBezTo>
                    <a:lnTo>
                      <a:pt x="2060125" y="3052804"/>
                    </a:lnTo>
                    <a:cubicBezTo>
                      <a:pt x="1079224" y="2606012"/>
                      <a:pt x="321792" y="1754610"/>
                      <a:pt x="0" y="712005"/>
                    </a:cubicBezTo>
                    <a:close/>
                  </a:path>
                </a:pathLst>
              </a:custGeom>
              <a:gradFill flip="none" rotWithShape="1">
                <a:gsLst>
                  <a:gs pos="0">
                    <a:srgbClr val="008206"/>
                  </a:gs>
                  <a:gs pos="100000">
                    <a:srgbClr val="99D927"/>
                  </a:gs>
                </a:gsLst>
                <a:lin ang="18600000" scaled="0"/>
                <a:tileRect/>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6" name="Oval 20"/>
              <p:cNvSpPr/>
              <p:nvPr/>
            </p:nvSpPr>
            <p:spPr>
              <a:xfrm>
                <a:off x="762000" y="1309401"/>
                <a:ext cx="2869214" cy="3094185"/>
              </a:xfrm>
              <a:custGeom>
                <a:avLst/>
                <a:gdLst/>
                <a:ahLst/>
                <a:cxnLst/>
                <a:rect l="l" t="t" r="r" b="b"/>
                <a:pathLst>
                  <a:path w="2869214" h="3094185">
                    <a:moveTo>
                      <a:pt x="643888" y="0"/>
                    </a:moveTo>
                    <a:lnTo>
                      <a:pt x="2869214" y="1616794"/>
                    </a:lnTo>
                    <a:cubicBezTo>
                      <a:pt x="2788709" y="1766498"/>
                      <a:pt x="2743200" y="1937735"/>
                      <a:pt x="2743200" y="2119600"/>
                    </a:cubicBezTo>
                    <a:cubicBezTo>
                      <a:pt x="2743200" y="2210907"/>
                      <a:pt x="2754671" y="2299534"/>
                      <a:pt x="2777524" y="2383795"/>
                    </a:cubicBezTo>
                    <a:lnTo>
                      <a:pt x="126312" y="3094185"/>
                    </a:lnTo>
                    <a:cubicBezTo>
                      <a:pt x="43729" y="2783200"/>
                      <a:pt x="0" y="2456507"/>
                      <a:pt x="0" y="2119600"/>
                    </a:cubicBezTo>
                    <a:cubicBezTo>
                      <a:pt x="0" y="1335038"/>
                      <a:pt x="237140" y="605863"/>
                      <a:pt x="643888" y="0"/>
                    </a:cubicBezTo>
                    <a:close/>
                  </a:path>
                </a:pathLst>
              </a:custGeom>
              <a:gradFill>
                <a:gsLst>
                  <a:gs pos="0">
                    <a:srgbClr val="00297A"/>
                  </a:gs>
                  <a:gs pos="100000">
                    <a:srgbClr val="0070C0"/>
                  </a:gs>
                </a:gsLst>
                <a:lin ang="16200000" scaled="1"/>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7" name="Oval 20"/>
              <p:cNvSpPr/>
              <p:nvPr/>
            </p:nvSpPr>
            <p:spPr>
              <a:xfrm>
                <a:off x="3132771" y="4388724"/>
                <a:ext cx="3148562" cy="2850276"/>
              </a:xfrm>
              <a:custGeom>
                <a:avLst/>
                <a:gdLst/>
                <a:ahLst/>
                <a:cxnLst/>
                <a:rect l="l" t="t" r="r" b="b"/>
                <a:pathLst>
                  <a:path w="3148562" h="2850276">
                    <a:moveTo>
                      <a:pt x="1902722" y="0"/>
                    </a:moveTo>
                    <a:lnTo>
                      <a:pt x="3148562" y="2445099"/>
                    </a:lnTo>
                    <a:cubicBezTo>
                      <a:pt x="2634844" y="2704651"/>
                      <a:pt x="2054043" y="2850276"/>
                      <a:pt x="1439229" y="2850276"/>
                    </a:cubicBezTo>
                    <a:cubicBezTo>
                      <a:pt x="929847" y="2850276"/>
                      <a:pt x="443813" y="2750314"/>
                      <a:pt x="0" y="2568135"/>
                    </a:cubicBezTo>
                    <a:lnTo>
                      <a:pt x="1117776" y="57571"/>
                    </a:lnTo>
                    <a:cubicBezTo>
                      <a:pt x="1219171" y="89802"/>
                      <a:pt x="1327183" y="107076"/>
                      <a:pt x="1439229" y="107076"/>
                    </a:cubicBezTo>
                    <a:cubicBezTo>
                      <a:pt x="1605544" y="107076"/>
                      <a:pt x="1762969" y="69018"/>
                      <a:pt x="1902722" y="0"/>
                    </a:cubicBezTo>
                    <a:close/>
                  </a:path>
                </a:pathLst>
              </a:custGeom>
              <a:gradFill>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8" name="Oval 20"/>
              <p:cNvSpPr/>
              <p:nvPr/>
            </p:nvSpPr>
            <p:spPr>
              <a:xfrm>
                <a:off x="5160081" y="3661641"/>
                <a:ext cx="3136375" cy="3106096"/>
              </a:xfrm>
              <a:custGeom>
                <a:avLst/>
                <a:gdLst/>
                <a:ahLst/>
                <a:cxnLst/>
                <a:rect l="l" t="t" r="r" b="b"/>
                <a:pathLst>
                  <a:path w="3136375" h="3106096">
                    <a:moveTo>
                      <a:pt x="452510" y="0"/>
                    </a:moveTo>
                    <a:lnTo>
                      <a:pt x="3136375" y="570473"/>
                    </a:lnTo>
                    <a:cubicBezTo>
                      <a:pt x="2902565" y="1663466"/>
                      <a:pt x="2199334" y="2582325"/>
                      <a:pt x="1247848" y="3106096"/>
                    </a:cubicBezTo>
                    <a:lnTo>
                      <a:pt x="0" y="657056"/>
                    </a:lnTo>
                    <a:cubicBezTo>
                      <a:pt x="226554" y="507518"/>
                      <a:pt x="392378" y="273613"/>
                      <a:pt x="452510" y="0"/>
                    </a:cubicBezTo>
                    <a:close/>
                  </a:path>
                </a:pathLst>
              </a:custGeom>
              <a:gradFill>
                <a:gsLst>
                  <a:gs pos="0">
                    <a:srgbClr val="E94343"/>
                  </a:gs>
                  <a:gs pos="100000">
                    <a:srgbClr val="C00000"/>
                  </a:gs>
                </a:gsLst>
                <a:path path="circle">
                  <a:fillToRect l="50000" t="50000" r="50000" b="50000"/>
                </a:path>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9" name="Oval 20"/>
              <p:cNvSpPr/>
              <p:nvPr/>
            </p:nvSpPr>
            <p:spPr>
              <a:xfrm>
                <a:off x="5395832" y="1025515"/>
                <a:ext cx="2986168" cy="3054948"/>
              </a:xfrm>
              <a:custGeom>
                <a:avLst/>
                <a:gdLst/>
                <a:ahLst/>
                <a:cxnLst/>
                <a:rect l="l" t="t" r="r" b="b"/>
                <a:pathLst>
                  <a:path w="2986168" h="3054948">
                    <a:moveTo>
                      <a:pt x="2131127" y="0"/>
                    </a:moveTo>
                    <a:cubicBezTo>
                      <a:pt x="2666007" y="655042"/>
                      <a:pt x="2986168" y="1491875"/>
                      <a:pt x="2986168" y="2403485"/>
                    </a:cubicBezTo>
                    <a:cubicBezTo>
                      <a:pt x="2986168" y="2625658"/>
                      <a:pt x="2967152" y="2843388"/>
                      <a:pt x="2929547" y="3054948"/>
                    </a:cubicBezTo>
                    <a:lnTo>
                      <a:pt x="238951" y="2483044"/>
                    </a:lnTo>
                    <a:cubicBezTo>
                      <a:pt x="241981" y="2456831"/>
                      <a:pt x="242968" y="2430273"/>
                      <a:pt x="242968" y="2403485"/>
                    </a:cubicBezTo>
                    <a:cubicBezTo>
                      <a:pt x="242968" y="2146102"/>
                      <a:pt x="151819" y="1910007"/>
                      <a:pt x="0" y="1725753"/>
                    </a:cubicBezTo>
                    <a:close/>
                  </a:path>
                </a:pathLst>
              </a:custGeom>
              <a:gradFill>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sp>
            <p:nvSpPr>
              <p:cNvPr id="10" name="Oval 20"/>
              <p:cNvSpPr/>
              <p:nvPr/>
            </p:nvSpPr>
            <p:spPr>
              <a:xfrm>
                <a:off x="4580930" y="-380773"/>
                <a:ext cx="2856349" cy="3033241"/>
              </a:xfrm>
              <a:custGeom>
                <a:avLst/>
                <a:gdLst/>
                <a:ahLst/>
                <a:cxnLst/>
                <a:rect l="l" t="t" r="r" b="b"/>
                <a:pathLst>
                  <a:path w="2856349" h="3033241">
                    <a:moveTo>
                      <a:pt x="0" y="0"/>
                    </a:moveTo>
                    <a:cubicBezTo>
                      <a:pt x="1140104" y="2400"/>
                      <a:pt x="2162576" y="505781"/>
                      <a:pt x="2856349" y="1304066"/>
                    </a:cubicBezTo>
                    <a:lnTo>
                      <a:pt x="720996" y="3033241"/>
                    </a:lnTo>
                    <a:cubicBezTo>
                      <a:pt x="532840" y="2854846"/>
                      <a:pt x="279204" y="2745301"/>
                      <a:pt x="0" y="2743425"/>
                    </a:cubicBezTo>
                    <a:close/>
                  </a:path>
                </a:pathLst>
              </a:custGeom>
              <a:gradFill>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dirty="0">
                  <a:solidFill>
                    <a:prstClr val="white"/>
                  </a:solidFill>
                  <a:latin typeface="Times New Roman" pitchFamily="18" charset="0"/>
                  <a:ea typeface="+mn-ea"/>
                  <a:cs typeface="Times New Roman" pitchFamily="18" charset="0"/>
                </a:endParaRPr>
              </a:p>
            </p:txBody>
          </p:sp>
          <p:sp>
            <p:nvSpPr>
              <p:cNvPr id="11" name="Oval 20"/>
              <p:cNvSpPr/>
              <p:nvPr/>
            </p:nvSpPr>
            <p:spPr>
              <a:xfrm>
                <a:off x="1497827" y="-367450"/>
                <a:ext cx="2908900" cy="3163194"/>
              </a:xfrm>
              <a:custGeom>
                <a:avLst/>
                <a:gdLst/>
                <a:ahLst/>
                <a:cxnLst/>
                <a:rect l="l" t="t" r="r" b="b"/>
                <a:pathLst>
                  <a:path w="2908900" h="3163194">
                    <a:moveTo>
                      <a:pt x="2765107" y="0"/>
                    </a:moveTo>
                    <a:lnTo>
                      <a:pt x="2908900" y="2743735"/>
                    </a:lnTo>
                    <a:cubicBezTo>
                      <a:pt x="2625592" y="2786495"/>
                      <a:pt x="2379340" y="2941906"/>
                      <a:pt x="2217083" y="3163194"/>
                    </a:cubicBezTo>
                    <a:lnTo>
                      <a:pt x="0" y="1552389"/>
                    </a:lnTo>
                    <a:cubicBezTo>
                      <a:pt x="632641" y="680140"/>
                      <a:pt x="1628454" y="90080"/>
                      <a:pt x="2765107" y="0"/>
                    </a:cubicBezTo>
                    <a:close/>
                  </a:path>
                </a:pathLst>
              </a:custGeom>
              <a:gradFill>
                <a:gsLst>
                  <a:gs pos="0">
                    <a:srgbClr val="F79646">
                      <a:lumMod val="75000"/>
                    </a:srgbClr>
                  </a:gs>
                  <a:gs pos="100000">
                    <a:srgbClr val="FFC000"/>
                  </a:gs>
                </a:gsLst>
                <a:lin ang="3600000" scaled="0"/>
              </a:gradFill>
              <a:ln w="12700" cap="flat" cmpd="sng" algn="ctr">
                <a:noFill/>
                <a:prstDash val="solid"/>
              </a:ln>
              <a:effectLst/>
              <a:sp3d extrusionH="203200">
                <a:bevelT w="63500" h="38100"/>
                <a:bevelB w="38100" h="38100"/>
              </a:sp3d>
            </p:spPr>
            <p:txBody>
              <a:bodyPr anchor="ctr"/>
              <a:lstStyle/>
              <a:p>
                <a:pPr algn="ctr" fontAlgn="auto">
                  <a:spcBef>
                    <a:spcPts val="0"/>
                  </a:spcBef>
                  <a:spcAft>
                    <a:spcPts val="0"/>
                  </a:spcAft>
                  <a:defRPr/>
                </a:pPr>
                <a:endParaRPr lang="en-US" sz="1600" kern="0">
                  <a:solidFill>
                    <a:prstClr val="white"/>
                  </a:solidFill>
                  <a:latin typeface="Times New Roman" pitchFamily="18" charset="0"/>
                  <a:ea typeface="+mn-ea"/>
                  <a:cs typeface="Times New Roman" pitchFamily="18" charset="0"/>
                </a:endParaRPr>
              </a:p>
            </p:txBody>
          </p:sp>
        </p:grpSp>
        <p:sp>
          <p:nvSpPr>
            <p:cNvPr id="12" name="TextBox 41"/>
            <p:cNvSpPr txBox="1"/>
            <p:nvPr/>
          </p:nvSpPr>
          <p:spPr>
            <a:xfrm>
              <a:off x="2616293" y="1726092"/>
              <a:ext cx="2147173"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dirty="0" err="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a:t>
              </a:r>
              <a:r>
                <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 dung</a:t>
              </a:r>
            </a:p>
          </p:txBody>
        </p:sp>
        <p:sp>
          <p:nvSpPr>
            <p:cNvPr id="13" name="TextBox 42"/>
            <p:cNvSpPr txBox="1"/>
            <p:nvPr/>
          </p:nvSpPr>
          <p:spPr>
            <a:xfrm>
              <a:off x="5541188" y="4368902"/>
              <a:ext cx="2201398"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4" name="TextBox 43"/>
            <p:cNvSpPr txBox="1"/>
            <p:nvPr/>
          </p:nvSpPr>
          <p:spPr>
            <a:xfrm>
              <a:off x="6172525" y="3202847"/>
              <a:ext cx="1970315"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5" name="TextBox 44"/>
            <p:cNvSpPr txBox="1"/>
            <p:nvPr/>
          </p:nvSpPr>
          <p:spPr>
            <a:xfrm>
              <a:off x="4970768" y="1726091"/>
              <a:ext cx="2229070"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6" name="TextBox 45"/>
            <p:cNvSpPr txBox="1"/>
            <p:nvPr/>
          </p:nvSpPr>
          <p:spPr>
            <a:xfrm>
              <a:off x="3459106" y="5127106"/>
              <a:ext cx="2129120"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7" name="TextBox 46"/>
            <p:cNvSpPr txBox="1"/>
            <p:nvPr/>
          </p:nvSpPr>
          <p:spPr>
            <a:xfrm>
              <a:off x="1396277" y="4326597"/>
              <a:ext cx="2115852"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sp>
          <p:nvSpPr>
            <p:cNvPr id="18" name="TextBox 47"/>
            <p:cNvSpPr txBox="1"/>
            <p:nvPr/>
          </p:nvSpPr>
          <p:spPr>
            <a:xfrm>
              <a:off x="1142187" y="3021973"/>
              <a:ext cx="1989771" cy="641538"/>
            </a:xfrm>
            <a:prstGeom prst="rect">
              <a:avLst/>
            </a:prstGeom>
            <a:noFill/>
            <a:scene3d>
              <a:camera prst="orthographicFront">
                <a:rot lat="20196051" lon="1312816" rev="21056291"/>
              </a:camera>
              <a:lightRig rig="threePt" dir="t"/>
            </a:scene3d>
          </p:spPr>
          <p:txBody>
            <a:bodyPr>
              <a:spAutoFit/>
            </a:bodyPr>
            <a:lstStyle/>
            <a:p>
              <a:pPr algn="ctr" fontAlgn="auto">
                <a:spcBef>
                  <a:spcPts val="0"/>
                </a:spcBef>
                <a:spcAft>
                  <a:spcPts val="0"/>
                </a:spcAft>
                <a:defRPr/>
              </a:pPr>
              <a:r>
                <a:rPr lang="en-US" sz="2400" b="1">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rPr>
                <a:t>Nội dung</a:t>
              </a:r>
              <a:endParaRPr lang="en-US" sz="2400" b="1" dirty="0">
                <a:solidFill>
                  <a:schemeClr val="bg1"/>
                </a:solidFill>
                <a:effectLst>
                  <a:outerShdw blurRad="38100" dist="38100" dir="2700000" algn="tl" rotWithShape="0">
                    <a:prstClr val="black">
                      <a:alpha val="40000"/>
                    </a:prstClr>
                  </a:outerShdw>
                </a:effectLst>
                <a:latin typeface="Times New Roman" pitchFamily="18" charset="0"/>
                <a:ea typeface="Kozuka Gothic Pro M" pitchFamily="34" charset="-128"/>
                <a:cs typeface="Times New Roman" pitchFamily="18" charset="0"/>
              </a:endParaRPr>
            </a:p>
          </p:txBody>
        </p:sp>
      </p:grpSp>
      <p:sp>
        <p:nvSpPr>
          <p:cNvPr id="21" name="Hộp_Văn_Bản 20"/>
          <p:cNvSpPr txBox="1"/>
          <p:nvPr/>
        </p:nvSpPr>
        <p:spPr>
          <a:xfrm>
            <a:off x="3751263" y="188913"/>
            <a:ext cx="1600200" cy="522287"/>
          </a:xfrm>
          <a:prstGeom prst="rect">
            <a:avLst/>
          </a:prstGeom>
          <a:noFill/>
        </p:spPr>
        <p:txBody>
          <a:bodyPr wrap="none">
            <a:spAutoFit/>
          </a:bodyPr>
          <a:lstStyle/>
          <a:p>
            <a:pPr>
              <a:defRPr/>
            </a:pPr>
            <a:r>
              <a:rPr lang="en-US" sz="2800" b="1">
                <a:solidFill>
                  <a:schemeClr val="tx1">
                    <a:lumMod val="75000"/>
                    <a:lumOff val="25000"/>
                  </a:schemeClr>
                </a:solidFill>
                <a:latin typeface="Arial" pitchFamily="34" charset="0"/>
              </a:rPr>
              <a:t>TIÊU ĐỀ</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6"/>
          <p:cNvGrpSpPr>
            <a:grpSpLocks/>
          </p:cNvGrpSpPr>
          <p:nvPr/>
        </p:nvGrpSpPr>
        <p:grpSpPr bwMode="auto">
          <a:xfrm>
            <a:off x="1422400" y="1211263"/>
            <a:ext cx="6303963" cy="3594100"/>
            <a:chOff x="0" y="0"/>
            <a:chExt cx="4288" cy="2445"/>
          </a:xfrm>
        </p:grpSpPr>
        <p:sp>
          <p:nvSpPr>
            <p:cNvPr id="21523" name="Freeform 7"/>
            <p:cNvSpPr>
              <a:spLocks/>
            </p:cNvSpPr>
            <p:nvPr/>
          </p:nvSpPr>
          <p:spPr bwMode="auto">
            <a:xfrm>
              <a:off x="0" y="978"/>
              <a:ext cx="3785" cy="90"/>
            </a:xfrm>
            <a:custGeom>
              <a:avLst/>
              <a:gdLst>
                <a:gd name="T0" fmla="*/ 0 w 3785"/>
                <a:gd name="T1" fmla="*/ 0 h 90"/>
                <a:gd name="T2" fmla="*/ 90 w 3785"/>
                <a:gd name="T3" fmla="*/ 90 h 90"/>
                <a:gd name="T4" fmla="*/ 3785 w 3785"/>
                <a:gd name="T5" fmla="*/ 90 h 90"/>
                <a:gd name="T6" fmla="*/ 3695 w 3785"/>
                <a:gd name="T7" fmla="*/ 0 h 90"/>
                <a:gd name="T8" fmla="*/ 0 w 3785"/>
                <a:gd name="T9" fmla="*/ 0 h 90"/>
                <a:gd name="T10" fmla="*/ 0 60000 65536"/>
                <a:gd name="T11" fmla="*/ 0 60000 65536"/>
                <a:gd name="T12" fmla="*/ 0 60000 65536"/>
                <a:gd name="T13" fmla="*/ 0 60000 65536"/>
                <a:gd name="T14" fmla="*/ 0 60000 65536"/>
                <a:gd name="T15" fmla="*/ 0 w 3785"/>
                <a:gd name="T16" fmla="*/ 0 h 90"/>
                <a:gd name="T17" fmla="*/ 3785 w 3785"/>
                <a:gd name="T18" fmla="*/ 90 h 90"/>
              </a:gdLst>
              <a:ahLst/>
              <a:cxnLst>
                <a:cxn ang="T10">
                  <a:pos x="T0" y="T1"/>
                </a:cxn>
                <a:cxn ang="T11">
                  <a:pos x="T2" y="T3"/>
                </a:cxn>
                <a:cxn ang="T12">
                  <a:pos x="T4" y="T5"/>
                </a:cxn>
                <a:cxn ang="T13">
                  <a:pos x="T6" y="T7"/>
                </a:cxn>
                <a:cxn ang="T14">
                  <a:pos x="T8" y="T9"/>
                </a:cxn>
              </a:cxnLst>
              <a:rect l="T15" t="T16" r="T17" b="T18"/>
              <a:pathLst>
                <a:path w="3785" h="90">
                  <a:moveTo>
                    <a:pt x="0" y="0"/>
                  </a:moveTo>
                  <a:lnTo>
                    <a:pt x="90" y="90"/>
                  </a:lnTo>
                  <a:lnTo>
                    <a:pt x="3785" y="90"/>
                  </a:lnTo>
                  <a:lnTo>
                    <a:pt x="3695" y="0"/>
                  </a:lnTo>
                  <a:lnTo>
                    <a:pt x="0" y="0"/>
                  </a:lnTo>
                  <a:close/>
                </a:path>
              </a:pathLst>
            </a:custGeom>
            <a:solidFill>
              <a:srgbClr val="C9C9C9"/>
            </a:solidFill>
            <a:ln w="4826" cmpd="sng">
              <a:solidFill>
                <a:srgbClr val="AEAEAE"/>
              </a:solidFill>
              <a:round/>
              <a:headEnd/>
              <a:tailEnd/>
            </a:ln>
          </p:spPr>
          <p:txBody>
            <a:bodyPr/>
            <a:lstStyle/>
            <a:p>
              <a:endParaRPr lang="en-US"/>
            </a:p>
          </p:txBody>
        </p:sp>
        <p:sp>
          <p:nvSpPr>
            <p:cNvPr id="21524" name="Freeform 8"/>
            <p:cNvSpPr>
              <a:spLocks/>
            </p:cNvSpPr>
            <p:nvPr/>
          </p:nvSpPr>
          <p:spPr bwMode="auto">
            <a:xfrm>
              <a:off x="0" y="978"/>
              <a:ext cx="90" cy="477"/>
            </a:xfrm>
            <a:custGeom>
              <a:avLst/>
              <a:gdLst>
                <a:gd name="T0" fmla="*/ 90 w 90"/>
                <a:gd name="T1" fmla="*/ 90 h 477"/>
                <a:gd name="T2" fmla="*/ 90 w 90"/>
                <a:gd name="T3" fmla="*/ 477 h 477"/>
                <a:gd name="T4" fmla="*/ 5 w 90"/>
                <a:gd name="T5" fmla="*/ 392 h 477"/>
                <a:gd name="T6" fmla="*/ 0 w 90"/>
                <a:gd name="T7" fmla="*/ 0 h 477"/>
                <a:gd name="T8" fmla="*/ 90 w 90"/>
                <a:gd name="T9" fmla="*/ 90 h 477"/>
                <a:gd name="T10" fmla="*/ 0 60000 65536"/>
                <a:gd name="T11" fmla="*/ 0 60000 65536"/>
                <a:gd name="T12" fmla="*/ 0 60000 65536"/>
                <a:gd name="T13" fmla="*/ 0 60000 65536"/>
                <a:gd name="T14" fmla="*/ 0 60000 65536"/>
                <a:gd name="T15" fmla="*/ 0 w 90"/>
                <a:gd name="T16" fmla="*/ 0 h 477"/>
                <a:gd name="T17" fmla="*/ 90 w 90"/>
                <a:gd name="T18" fmla="*/ 477 h 477"/>
              </a:gdLst>
              <a:ahLst/>
              <a:cxnLst>
                <a:cxn ang="T10">
                  <a:pos x="T0" y="T1"/>
                </a:cxn>
                <a:cxn ang="T11">
                  <a:pos x="T2" y="T3"/>
                </a:cxn>
                <a:cxn ang="T12">
                  <a:pos x="T4" y="T5"/>
                </a:cxn>
                <a:cxn ang="T13">
                  <a:pos x="T6" y="T7"/>
                </a:cxn>
                <a:cxn ang="T14">
                  <a:pos x="T8" y="T9"/>
                </a:cxn>
              </a:cxnLst>
              <a:rect l="T15" t="T16" r="T17" b="T18"/>
              <a:pathLst>
                <a:path w="90" h="477">
                  <a:moveTo>
                    <a:pt x="90" y="90"/>
                  </a:moveTo>
                  <a:lnTo>
                    <a:pt x="90" y="477"/>
                  </a:lnTo>
                  <a:lnTo>
                    <a:pt x="5" y="392"/>
                  </a:lnTo>
                  <a:lnTo>
                    <a:pt x="0" y="0"/>
                  </a:lnTo>
                  <a:lnTo>
                    <a:pt x="90" y="90"/>
                  </a:lnTo>
                  <a:close/>
                </a:path>
              </a:pathLst>
            </a:custGeom>
            <a:solidFill>
              <a:srgbClr val="969696"/>
            </a:solidFill>
            <a:ln w="4826" cmpd="sng">
              <a:solidFill>
                <a:srgbClr val="AEAEAE"/>
              </a:solidFill>
              <a:round/>
              <a:headEnd/>
              <a:tailEnd/>
            </a:ln>
          </p:spPr>
          <p:txBody>
            <a:bodyPr/>
            <a:lstStyle/>
            <a:p>
              <a:endParaRPr lang="en-US"/>
            </a:p>
          </p:txBody>
        </p:sp>
        <p:sp>
          <p:nvSpPr>
            <p:cNvPr id="21525" name="Freeform 9"/>
            <p:cNvSpPr>
              <a:spLocks/>
            </p:cNvSpPr>
            <p:nvPr/>
          </p:nvSpPr>
          <p:spPr bwMode="auto">
            <a:xfrm>
              <a:off x="88" y="97"/>
              <a:ext cx="4200" cy="2348"/>
            </a:xfrm>
            <a:custGeom>
              <a:avLst/>
              <a:gdLst>
                <a:gd name="T0" fmla="*/ 0 w 4200"/>
                <a:gd name="T1" fmla="*/ 1360 h 2348"/>
                <a:gd name="T2" fmla="*/ 3709 w 4200"/>
                <a:gd name="T3" fmla="*/ 1360 h 2348"/>
                <a:gd name="T4" fmla="*/ 3208 w 4200"/>
                <a:gd name="T5" fmla="*/ 2348 h 2348"/>
                <a:gd name="T6" fmla="*/ 3576 w 4200"/>
                <a:gd name="T7" fmla="*/ 2348 h 2348"/>
                <a:gd name="T8" fmla="*/ 4200 w 4200"/>
                <a:gd name="T9" fmla="*/ 1181 h 2348"/>
                <a:gd name="T10" fmla="*/ 3576 w 4200"/>
                <a:gd name="T11" fmla="*/ 0 h 2348"/>
                <a:gd name="T12" fmla="*/ 3161 w 4200"/>
                <a:gd name="T13" fmla="*/ 0 h 2348"/>
                <a:gd name="T14" fmla="*/ 3695 w 4200"/>
                <a:gd name="T15" fmla="*/ 973 h 2348"/>
                <a:gd name="T16" fmla="*/ 0 w 4200"/>
                <a:gd name="T17" fmla="*/ 973 h 2348"/>
                <a:gd name="T18" fmla="*/ 0 w 4200"/>
                <a:gd name="T19" fmla="*/ 1360 h 2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0"/>
                <a:gd name="T31" fmla="*/ 0 h 2348"/>
                <a:gd name="T32" fmla="*/ 4200 w 4200"/>
                <a:gd name="T33" fmla="*/ 2348 h 23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0" h="2348">
                  <a:moveTo>
                    <a:pt x="0" y="1360"/>
                  </a:moveTo>
                  <a:lnTo>
                    <a:pt x="3709" y="1360"/>
                  </a:lnTo>
                  <a:lnTo>
                    <a:pt x="3208" y="2348"/>
                  </a:lnTo>
                  <a:lnTo>
                    <a:pt x="3576" y="2348"/>
                  </a:lnTo>
                  <a:lnTo>
                    <a:pt x="4200" y="1181"/>
                  </a:lnTo>
                  <a:lnTo>
                    <a:pt x="3576" y="0"/>
                  </a:lnTo>
                  <a:lnTo>
                    <a:pt x="3161" y="0"/>
                  </a:lnTo>
                  <a:lnTo>
                    <a:pt x="3695" y="973"/>
                  </a:lnTo>
                  <a:lnTo>
                    <a:pt x="0" y="973"/>
                  </a:lnTo>
                  <a:lnTo>
                    <a:pt x="0" y="1360"/>
                  </a:lnTo>
                  <a:close/>
                </a:path>
              </a:pathLst>
            </a:custGeom>
            <a:solidFill>
              <a:srgbClr val="C0C0C0"/>
            </a:solidFill>
            <a:ln w="4826" cmpd="sng">
              <a:solidFill>
                <a:srgbClr val="AEAEAE"/>
              </a:solidFill>
              <a:round/>
              <a:headEnd/>
              <a:tailEnd/>
            </a:ln>
          </p:spPr>
          <p:txBody>
            <a:bodyPr/>
            <a:lstStyle/>
            <a:p>
              <a:endParaRPr lang="en-US"/>
            </a:p>
          </p:txBody>
        </p:sp>
        <p:sp>
          <p:nvSpPr>
            <p:cNvPr id="21526" name="Freeform 10"/>
            <p:cNvSpPr>
              <a:spLocks/>
            </p:cNvSpPr>
            <p:nvPr/>
          </p:nvSpPr>
          <p:spPr bwMode="auto">
            <a:xfrm>
              <a:off x="3156" y="0"/>
              <a:ext cx="510" cy="95"/>
            </a:xfrm>
            <a:custGeom>
              <a:avLst/>
              <a:gdLst>
                <a:gd name="T0" fmla="*/ 95 w 510"/>
                <a:gd name="T1" fmla="*/ 95 h 95"/>
                <a:gd name="T2" fmla="*/ 0 w 510"/>
                <a:gd name="T3" fmla="*/ 0 h 95"/>
                <a:gd name="T4" fmla="*/ 435 w 510"/>
                <a:gd name="T5" fmla="*/ 0 h 95"/>
                <a:gd name="T6" fmla="*/ 510 w 510"/>
                <a:gd name="T7" fmla="*/ 95 h 95"/>
                <a:gd name="T8" fmla="*/ 95 w 510"/>
                <a:gd name="T9" fmla="*/ 95 h 95"/>
                <a:gd name="T10" fmla="*/ 0 60000 65536"/>
                <a:gd name="T11" fmla="*/ 0 60000 65536"/>
                <a:gd name="T12" fmla="*/ 0 60000 65536"/>
                <a:gd name="T13" fmla="*/ 0 60000 65536"/>
                <a:gd name="T14" fmla="*/ 0 60000 65536"/>
                <a:gd name="T15" fmla="*/ 0 w 510"/>
                <a:gd name="T16" fmla="*/ 0 h 95"/>
                <a:gd name="T17" fmla="*/ 510 w 510"/>
                <a:gd name="T18" fmla="*/ 95 h 95"/>
              </a:gdLst>
              <a:ahLst/>
              <a:cxnLst>
                <a:cxn ang="T10">
                  <a:pos x="T0" y="T1"/>
                </a:cxn>
                <a:cxn ang="T11">
                  <a:pos x="T2" y="T3"/>
                </a:cxn>
                <a:cxn ang="T12">
                  <a:pos x="T4" y="T5"/>
                </a:cxn>
                <a:cxn ang="T13">
                  <a:pos x="T6" y="T7"/>
                </a:cxn>
                <a:cxn ang="T14">
                  <a:pos x="T8" y="T9"/>
                </a:cxn>
              </a:cxnLst>
              <a:rect l="T15" t="T16" r="T17" b="T18"/>
              <a:pathLst>
                <a:path w="510" h="95">
                  <a:moveTo>
                    <a:pt x="95" y="95"/>
                  </a:moveTo>
                  <a:lnTo>
                    <a:pt x="0" y="0"/>
                  </a:lnTo>
                  <a:lnTo>
                    <a:pt x="435" y="0"/>
                  </a:lnTo>
                  <a:lnTo>
                    <a:pt x="510" y="95"/>
                  </a:lnTo>
                  <a:lnTo>
                    <a:pt x="95" y="95"/>
                  </a:lnTo>
                  <a:close/>
                </a:path>
              </a:pathLst>
            </a:custGeom>
            <a:solidFill>
              <a:srgbClr val="C9C9C9"/>
            </a:solidFill>
            <a:ln w="4826" cmpd="sng">
              <a:solidFill>
                <a:srgbClr val="AEAEAE"/>
              </a:solidFill>
              <a:round/>
              <a:headEnd/>
              <a:tailEnd/>
            </a:ln>
          </p:spPr>
          <p:txBody>
            <a:bodyPr/>
            <a:lstStyle/>
            <a:p>
              <a:endParaRPr lang="en-US"/>
            </a:p>
          </p:txBody>
        </p:sp>
        <p:sp>
          <p:nvSpPr>
            <p:cNvPr id="21527" name="Freeform 11"/>
            <p:cNvSpPr>
              <a:spLocks/>
            </p:cNvSpPr>
            <p:nvPr/>
          </p:nvSpPr>
          <p:spPr bwMode="auto">
            <a:xfrm>
              <a:off x="3206" y="1455"/>
              <a:ext cx="593" cy="988"/>
            </a:xfrm>
            <a:custGeom>
              <a:avLst/>
              <a:gdLst>
                <a:gd name="T0" fmla="*/ 92 w 593"/>
                <a:gd name="T1" fmla="*/ 988 h 988"/>
                <a:gd name="T2" fmla="*/ 0 w 593"/>
                <a:gd name="T3" fmla="*/ 896 h 988"/>
                <a:gd name="T4" fmla="*/ 465 w 593"/>
                <a:gd name="T5" fmla="*/ 0 h 988"/>
                <a:gd name="T6" fmla="*/ 593 w 593"/>
                <a:gd name="T7" fmla="*/ 0 h 988"/>
                <a:gd name="T8" fmla="*/ 92 w 593"/>
                <a:gd name="T9" fmla="*/ 988 h 988"/>
                <a:gd name="T10" fmla="*/ 0 60000 65536"/>
                <a:gd name="T11" fmla="*/ 0 60000 65536"/>
                <a:gd name="T12" fmla="*/ 0 60000 65536"/>
                <a:gd name="T13" fmla="*/ 0 60000 65536"/>
                <a:gd name="T14" fmla="*/ 0 60000 65536"/>
                <a:gd name="T15" fmla="*/ 0 w 593"/>
                <a:gd name="T16" fmla="*/ 0 h 988"/>
                <a:gd name="T17" fmla="*/ 593 w 593"/>
                <a:gd name="T18" fmla="*/ 988 h 988"/>
              </a:gdLst>
              <a:ahLst/>
              <a:cxnLst>
                <a:cxn ang="T10">
                  <a:pos x="T0" y="T1"/>
                </a:cxn>
                <a:cxn ang="T11">
                  <a:pos x="T2" y="T3"/>
                </a:cxn>
                <a:cxn ang="T12">
                  <a:pos x="T4" y="T5"/>
                </a:cxn>
                <a:cxn ang="T13">
                  <a:pos x="T6" y="T7"/>
                </a:cxn>
                <a:cxn ang="T14">
                  <a:pos x="T8" y="T9"/>
                </a:cxn>
              </a:cxnLst>
              <a:rect l="T15" t="T16" r="T17" b="T18"/>
              <a:pathLst>
                <a:path w="593" h="988">
                  <a:moveTo>
                    <a:pt x="92" y="988"/>
                  </a:moveTo>
                  <a:lnTo>
                    <a:pt x="0" y="896"/>
                  </a:lnTo>
                  <a:lnTo>
                    <a:pt x="465" y="0"/>
                  </a:lnTo>
                  <a:lnTo>
                    <a:pt x="593" y="0"/>
                  </a:lnTo>
                  <a:lnTo>
                    <a:pt x="92" y="988"/>
                  </a:lnTo>
                  <a:close/>
                </a:path>
              </a:pathLst>
            </a:custGeom>
            <a:solidFill>
              <a:srgbClr val="C9C9C9"/>
            </a:solidFill>
            <a:ln w="4826" cmpd="sng">
              <a:solidFill>
                <a:srgbClr val="AEAEAE"/>
              </a:solidFill>
              <a:round/>
              <a:headEnd/>
              <a:tailEnd/>
            </a:ln>
          </p:spPr>
          <p:txBody>
            <a:bodyPr/>
            <a:lstStyle/>
            <a:p>
              <a:endParaRPr lang="en-US"/>
            </a:p>
          </p:txBody>
        </p:sp>
        <p:sp>
          <p:nvSpPr>
            <p:cNvPr id="21528" name="Freeform 12"/>
            <p:cNvSpPr>
              <a:spLocks/>
            </p:cNvSpPr>
            <p:nvPr/>
          </p:nvSpPr>
          <p:spPr bwMode="auto">
            <a:xfrm>
              <a:off x="3156" y="0"/>
              <a:ext cx="629" cy="1068"/>
            </a:xfrm>
            <a:custGeom>
              <a:avLst/>
              <a:gdLst>
                <a:gd name="T0" fmla="*/ 539 w 629"/>
                <a:gd name="T1" fmla="*/ 978 h 1068"/>
                <a:gd name="T2" fmla="*/ 0 w 629"/>
                <a:gd name="T3" fmla="*/ 0 h 1068"/>
                <a:gd name="T4" fmla="*/ 95 w 629"/>
                <a:gd name="T5" fmla="*/ 95 h 1068"/>
                <a:gd name="T6" fmla="*/ 629 w 629"/>
                <a:gd name="T7" fmla="*/ 1068 h 1068"/>
                <a:gd name="T8" fmla="*/ 539 w 629"/>
                <a:gd name="T9" fmla="*/ 978 h 1068"/>
                <a:gd name="T10" fmla="*/ 0 60000 65536"/>
                <a:gd name="T11" fmla="*/ 0 60000 65536"/>
                <a:gd name="T12" fmla="*/ 0 60000 65536"/>
                <a:gd name="T13" fmla="*/ 0 60000 65536"/>
                <a:gd name="T14" fmla="*/ 0 60000 65536"/>
                <a:gd name="T15" fmla="*/ 0 w 629"/>
                <a:gd name="T16" fmla="*/ 0 h 1068"/>
                <a:gd name="T17" fmla="*/ 629 w 629"/>
                <a:gd name="T18" fmla="*/ 1068 h 1068"/>
              </a:gdLst>
              <a:ahLst/>
              <a:cxnLst>
                <a:cxn ang="T10">
                  <a:pos x="T0" y="T1"/>
                </a:cxn>
                <a:cxn ang="T11">
                  <a:pos x="T2" y="T3"/>
                </a:cxn>
                <a:cxn ang="T12">
                  <a:pos x="T4" y="T5"/>
                </a:cxn>
                <a:cxn ang="T13">
                  <a:pos x="T6" y="T7"/>
                </a:cxn>
                <a:cxn ang="T14">
                  <a:pos x="T8" y="T9"/>
                </a:cxn>
              </a:cxnLst>
              <a:rect l="T15" t="T16" r="T17" b="T18"/>
              <a:pathLst>
                <a:path w="629" h="1068">
                  <a:moveTo>
                    <a:pt x="539" y="978"/>
                  </a:moveTo>
                  <a:lnTo>
                    <a:pt x="0" y="0"/>
                  </a:lnTo>
                  <a:lnTo>
                    <a:pt x="95" y="95"/>
                  </a:lnTo>
                  <a:lnTo>
                    <a:pt x="629" y="1068"/>
                  </a:lnTo>
                  <a:lnTo>
                    <a:pt x="539" y="978"/>
                  </a:lnTo>
                  <a:close/>
                </a:path>
              </a:pathLst>
            </a:custGeom>
            <a:solidFill>
              <a:srgbClr val="969696"/>
            </a:solidFill>
            <a:ln w="4826" cmpd="sng">
              <a:solidFill>
                <a:srgbClr val="AEAEAE"/>
              </a:solidFill>
              <a:round/>
              <a:headEnd/>
              <a:tailEnd/>
            </a:ln>
          </p:spPr>
          <p:txBody>
            <a:bodyPr/>
            <a:lstStyle/>
            <a:p>
              <a:endParaRPr lang="en-US"/>
            </a:p>
          </p:txBody>
        </p:sp>
      </p:grpSp>
      <p:grpSp>
        <p:nvGrpSpPr>
          <p:cNvPr id="21507" name="Group 13"/>
          <p:cNvGrpSpPr>
            <a:grpSpLocks/>
          </p:cNvGrpSpPr>
          <p:nvPr/>
        </p:nvGrpSpPr>
        <p:grpSpPr bwMode="auto">
          <a:xfrm>
            <a:off x="1416050" y="3349625"/>
            <a:ext cx="5299075" cy="1465263"/>
            <a:chOff x="0" y="0"/>
            <a:chExt cx="3605" cy="997"/>
          </a:xfrm>
        </p:grpSpPr>
        <p:sp>
          <p:nvSpPr>
            <p:cNvPr id="21519" name="Freeform 18"/>
            <p:cNvSpPr>
              <a:spLocks/>
            </p:cNvSpPr>
            <p:nvPr/>
          </p:nvSpPr>
          <p:spPr bwMode="auto">
            <a:xfrm>
              <a:off x="0" y="10"/>
              <a:ext cx="98" cy="482"/>
            </a:xfrm>
            <a:custGeom>
              <a:avLst/>
              <a:gdLst>
                <a:gd name="T0" fmla="*/ 15 w 92"/>
                <a:gd name="T1" fmla="*/ 0 h 482"/>
                <a:gd name="T2" fmla="*/ 126 w 92"/>
                <a:gd name="T3" fmla="*/ 83 h 482"/>
                <a:gd name="T4" fmla="*/ 124 w 92"/>
                <a:gd name="T5" fmla="*/ 482 h 482"/>
                <a:gd name="T6" fmla="*/ 0 w 92"/>
                <a:gd name="T7" fmla="*/ 392 h 482"/>
                <a:gd name="T8" fmla="*/ 15 w 92"/>
                <a:gd name="T9" fmla="*/ 0 h 482"/>
                <a:gd name="T10" fmla="*/ 0 60000 65536"/>
                <a:gd name="T11" fmla="*/ 0 60000 65536"/>
                <a:gd name="T12" fmla="*/ 0 60000 65536"/>
                <a:gd name="T13" fmla="*/ 0 60000 65536"/>
                <a:gd name="T14" fmla="*/ 0 60000 65536"/>
                <a:gd name="T15" fmla="*/ 0 w 92"/>
                <a:gd name="T16" fmla="*/ 0 h 482"/>
                <a:gd name="T17" fmla="*/ 92 w 92"/>
                <a:gd name="T18" fmla="*/ 482 h 482"/>
              </a:gdLst>
              <a:ahLst/>
              <a:cxnLst>
                <a:cxn ang="T10">
                  <a:pos x="T0" y="T1"/>
                </a:cxn>
                <a:cxn ang="T11">
                  <a:pos x="T2" y="T3"/>
                </a:cxn>
                <a:cxn ang="T12">
                  <a:pos x="T4" y="T5"/>
                </a:cxn>
                <a:cxn ang="T13">
                  <a:pos x="T6" y="T7"/>
                </a:cxn>
                <a:cxn ang="T14">
                  <a:pos x="T8" y="T9"/>
                </a:cxn>
              </a:cxnLst>
              <a:rect l="T15" t="T16" r="T17" b="T18"/>
              <a:pathLst>
                <a:path w="92" h="482">
                  <a:moveTo>
                    <a:pt x="10" y="0"/>
                  </a:moveTo>
                  <a:lnTo>
                    <a:pt x="92" y="83"/>
                  </a:lnTo>
                  <a:lnTo>
                    <a:pt x="90" y="482"/>
                  </a:lnTo>
                  <a:lnTo>
                    <a:pt x="0" y="392"/>
                  </a:lnTo>
                  <a:lnTo>
                    <a:pt x="10" y="0"/>
                  </a:lnTo>
                  <a:close/>
                </a:path>
              </a:pathLst>
            </a:custGeom>
            <a:solidFill>
              <a:srgbClr val="4C7013"/>
            </a:solidFill>
            <a:ln w="9525">
              <a:noFill/>
              <a:round/>
              <a:headEnd/>
              <a:tailEnd/>
            </a:ln>
          </p:spPr>
          <p:txBody>
            <a:bodyPr/>
            <a:lstStyle/>
            <a:p>
              <a:endParaRPr lang="en-US"/>
            </a:p>
          </p:txBody>
        </p:sp>
        <p:sp>
          <p:nvSpPr>
            <p:cNvPr id="21520" name="Freeform 19"/>
            <p:cNvSpPr>
              <a:spLocks/>
            </p:cNvSpPr>
            <p:nvPr/>
          </p:nvSpPr>
          <p:spPr bwMode="auto">
            <a:xfrm>
              <a:off x="90" y="93"/>
              <a:ext cx="3515" cy="904"/>
            </a:xfrm>
            <a:custGeom>
              <a:avLst/>
              <a:gdLst>
                <a:gd name="T0" fmla="*/ 2 w 3515"/>
                <a:gd name="T1" fmla="*/ 0 h 904"/>
                <a:gd name="T2" fmla="*/ 3515 w 3515"/>
                <a:gd name="T3" fmla="*/ 0 h 904"/>
                <a:gd name="T4" fmla="*/ 3043 w 3515"/>
                <a:gd name="T5" fmla="*/ 904 h 904"/>
                <a:gd name="T6" fmla="*/ 2655 w 3515"/>
                <a:gd name="T7" fmla="*/ 904 h 904"/>
                <a:gd name="T8" fmla="*/ 2901 w 3515"/>
                <a:gd name="T9" fmla="*/ 408 h 904"/>
                <a:gd name="T10" fmla="*/ 0 w 3515"/>
                <a:gd name="T11" fmla="*/ 399 h 904"/>
                <a:gd name="T12" fmla="*/ 2 w 3515"/>
                <a:gd name="T13" fmla="*/ 0 h 904"/>
                <a:gd name="T14" fmla="*/ 0 60000 65536"/>
                <a:gd name="T15" fmla="*/ 0 60000 65536"/>
                <a:gd name="T16" fmla="*/ 0 60000 65536"/>
                <a:gd name="T17" fmla="*/ 0 60000 65536"/>
                <a:gd name="T18" fmla="*/ 0 60000 65536"/>
                <a:gd name="T19" fmla="*/ 0 60000 65536"/>
                <a:gd name="T20" fmla="*/ 0 60000 65536"/>
                <a:gd name="T21" fmla="*/ 0 w 3515"/>
                <a:gd name="T22" fmla="*/ 0 h 904"/>
                <a:gd name="T23" fmla="*/ 3515 w 3515"/>
                <a:gd name="T24" fmla="*/ 904 h 9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15" h="904">
                  <a:moveTo>
                    <a:pt x="2" y="0"/>
                  </a:moveTo>
                  <a:lnTo>
                    <a:pt x="3515" y="0"/>
                  </a:lnTo>
                  <a:lnTo>
                    <a:pt x="3043" y="904"/>
                  </a:lnTo>
                  <a:lnTo>
                    <a:pt x="2655" y="904"/>
                  </a:lnTo>
                  <a:lnTo>
                    <a:pt x="2901" y="408"/>
                  </a:lnTo>
                  <a:lnTo>
                    <a:pt x="0" y="399"/>
                  </a:lnTo>
                  <a:lnTo>
                    <a:pt x="2" y="0"/>
                  </a:lnTo>
                  <a:close/>
                </a:path>
              </a:pathLst>
            </a:custGeom>
            <a:solidFill>
              <a:srgbClr val="6B9B1A"/>
            </a:solidFill>
            <a:ln w="9525">
              <a:noFill/>
              <a:round/>
              <a:headEnd/>
              <a:tailEnd/>
            </a:ln>
          </p:spPr>
          <p:txBody>
            <a:bodyPr/>
            <a:lstStyle/>
            <a:p>
              <a:endParaRPr lang="en-US"/>
            </a:p>
          </p:txBody>
        </p:sp>
        <p:sp>
          <p:nvSpPr>
            <p:cNvPr id="21521" name="Freeform 20"/>
            <p:cNvSpPr>
              <a:spLocks/>
            </p:cNvSpPr>
            <p:nvPr/>
          </p:nvSpPr>
          <p:spPr bwMode="auto">
            <a:xfrm>
              <a:off x="10" y="0"/>
              <a:ext cx="3595" cy="93"/>
            </a:xfrm>
            <a:custGeom>
              <a:avLst/>
              <a:gdLst>
                <a:gd name="T0" fmla="*/ 0 w 3595"/>
                <a:gd name="T1" fmla="*/ 10 h 93"/>
                <a:gd name="T2" fmla="*/ 85 w 3595"/>
                <a:gd name="T3" fmla="*/ 0 h 93"/>
                <a:gd name="T4" fmla="*/ 3503 w 3595"/>
                <a:gd name="T5" fmla="*/ 0 h 93"/>
                <a:gd name="T6" fmla="*/ 3595 w 3595"/>
                <a:gd name="T7" fmla="*/ 93 h 93"/>
                <a:gd name="T8" fmla="*/ 82 w 3595"/>
                <a:gd name="T9" fmla="*/ 93 h 93"/>
                <a:gd name="T10" fmla="*/ 0 w 3595"/>
                <a:gd name="T11" fmla="*/ 10 h 93"/>
                <a:gd name="T12" fmla="*/ 0 60000 65536"/>
                <a:gd name="T13" fmla="*/ 0 60000 65536"/>
                <a:gd name="T14" fmla="*/ 0 60000 65536"/>
                <a:gd name="T15" fmla="*/ 0 60000 65536"/>
                <a:gd name="T16" fmla="*/ 0 60000 65536"/>
                <a:gd name="T17" fmla="*/ 0 60000 65536"/>
                <a:gd name="T18" fmla="*/ 0 w 3595"/>
                <a:gd name="T19" fmla="*/ 0 h 93"/>
                <a:gd name="T20" fmla="*/ 3595 w 3595"/>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3595" h="93">
                  <a:moveTo>
                    <a:pt x="0" y="10"/>
                  </a:moveTo>
                  <a:lnTo>
                    <a:pt x="85" y="0"/>
                  </a:lnTo>
                  <a:lnTo>
                    <a:pt x="3503" y="0"/>
                  </a:lnTo>
                  <a:lnTo>
                    <a:pt x="3595" y="93"/>
                  </a:lnTo>
                  <a:lnTo>
                    <a:pt x="82" y="93"/>
                  </a:lnTo>
                  <a:lnTo>
                    <a:pt x="0" y="10"/>
                  </a:lnTo>
                  <a:close/>
                </a:path>
              </a:pathLst>
            </a:custGeom>
            <a:solidFill>
              <a:srgbClr val="90BA45"/>
            </a:solidFill>
            <a:ln w="9525">
              <a:noFill/>
              <a:round/>
              <a:headEnd/>
              <a:tailEnd/>
            </a:ln>
          </p:spPr>
          <p:txBody>
            <a:bodyPr/>
            <a:lstStyle/>
            <a:p>
              <a:endParaRPr lang="en-US"/>
            </a:p>
          </p:txBody>
        </p:sp>
        <p:sp>
          <p:nvSpPr>
            <p:cNvPr id="21522" name="Freeform 21"/>
            <p:cNvSpPr>
              <a:spLocks/>
            </p:cNvSpPr>
            <p:nvPr/>
          </p:nvSpPr>
          <p:spPr bwMode="auto">
            <a:xfrm>
              <a:off x="2641" y="501"/>
              <a:ext cx="350" cy="496"/>
            </a:xfrm>
            <a:custGeom>
              <a:avLst/>
              <a:gdLst>
                <a:gd name="T0" fmla="*/ 104 w 350"/>
                <a:gd name="T1" fmla="*/ 496 h 496"/>
                <a:gd name="T2" fmla="*/ 0 w 350"/>
                <a:gd name="T3" fmla="*/ 392 h 496"/>
                <a:gd name="T4" fmla="*/ 213 w 350"/>
                <a:gd name="T5" fmla="*/ 0 h 496"/>
                <a:gd name="T6" fmla="*/ 350 w 350"/>
                <a:gd name="T7" fmla="*/ 0 h 496"/>
                <a:gd name="T8" fmla="*/ 104 w 350"/>
                <a:gd name="T9" fmla="*/ 496 h 496"/>
                <a:gd name="T10" fmla="*/ 0 60000 65536"/>
                <a:gd name="T11" fmla="*/ 0 60000 65536"/>
                <a:gd name="T12" fmla="*/ 0 60000 65536"/>
                <a:gd name="T13" fmla="*/ 0 60000 65536"/>
                <a:gd name="T14" fmla="*/ 0 60000 65536"/>
                <a:gd name="T15" fmla="*/ 0 w 350"/>
                <a:gd name="T16" fmla="*/ 0 h 496"/>
                <a:gd name="T17" fmla="*/ 350 w 350"/>
                <a:gd name="T18" fmla="*/ 496 h 496"/>
              </a:gdLst>
              <a:ahLst/>
              <a:cxnLst>
                <a:cxn ang="T10">
                  <a:pos x="T0" y="T1"/>
                </a:cxn>
                <a:cxn ang="T11">
                  <a:pos x="T2" y="T3"/>
                </a:cxn>
                <a:cxn ang="T12">
                  <a:pos x="T4" y="T5"/>
                </a:cxn>
                <a:cxn ang="T13">
                  <a:pos x="T6" y="T7"/>
                </a:cxn>
                <a:cxn ang="T14">
                  <a:pos x="T8" y="T9"/>
                </a:cxn>
              </a:cxnLst>
              <a:rect l="T15" t="T16" r="T17" b="T18"/>
              <a:pathLst>
                <a:path w="350" h="496">
                  <a:moveTo>
                    <a:pt x="104" y="496"/>
                  </a:moveTo>
                  <a:lnTo>
                    <a:pt x="0" y="392"/>
                  </a:lnTo>
                  <a:lnTo>
                    <a:pt x="213" y="0"/>
                  </a:lnTo>
                  <a:lnTo>
                    <a:pt x="350" y="0"/>
                  </a:lnTo>
                  <a:lnTo>
                    <a:pt x="104" y="496"/>
                  </a:lnTo>
                  <a:close/>
                </a:path>
              </a:pathLst>
            </a:custGeom>
            <a:solidFill>
              <a:srgbClr val="90BA45"/>
            </a:solidFill>
            <a:ln w="9525">
              <a:noFill/>
              <a:round/>
              <a:headEnd/>
              <a:tailEnd/>
            </a:ln>
          </p:spPr>
          <p:txBody>
            <a:bodyPr/>
            <a:lstStyle/>
            <a:p>
              <a:endParaRPr lang="en-US"/>
            </a:p>
          </p:txBody>
        </p:sp>
      </p:grpSp>
      <p:grpSp>
        <p:nvGrpSpPr>
          <p:cNvPr id="21508" name="Group 18"/>
          <p:cNvGrpSpPr>
            <a:grpSpLocks/>
          </p:cNvGrpSpPr>
          <p:nvPr/>
        </p:nvGrpSpPr>
        <p:grpSpPr bwMode="auto">
          <a:xfrm>
            <a:off x="1412875" y="1211263"/>
            <a:ext cx="5310188" cy="1436687"/>
            <a:chOff x="0" y="0"/>
            <a:chExt cx="3612" cy="978"/>
          </a:xfrm>
        </p:grpSpPr>
        <p:sp>
          <p:nvSpPr>
            <p:cNvPr id="21514" name="Freeform 13"/>
            <p:cNvSpPr>
              <a:spLocks/>
            </p:cNvSpPr>
            <p:nvPr/>
          </p:nvSpPr>
          <p:spPr bwMode="auto">
            <a:xfrm>
              <a:off x="0" y="489"/>
              <a:ext cx="103" cy="489"/>
            </a:xfrm>
            <a:custGeom>
              <a:avLst/>
              <a:gdLst>
                <a:gd name="T0" fmla="*/ 131 w 97"/>
                <a:gd name="T1" fmla="*/ 489 h 489"/>
                <a:gd name="T2" fmla="*/ 131 w 97"/>
                <a:gd name="T3" fmla="*/ 97 h 489"/>
                <a:gd name="T4" fmla="*/ 0 w 97"/>
                <a:gd name="T5" fmla="*/ 0 h 489"/>
                <a:gd name="T6" fmla="*/ 0 w 97"/>
                <a:gd name="T7" fmla="*/ 400 h 489"/>
                <a:gd name="T8" fmla="*/ 131 w 97"/>
                <a:gd name="T9" fmla="*/ 489 h 489"/>
                <a:gd name="T10" fmla="*/ 0 60000 65536"/>
                <a:gd name="T11" fmla="*/ 0 60000 65536"/>
                <a:gd name="T12" fmla="*/ 0 60000 65536"/>
                <a:gd name="T13" fmla="*/ 0 60000 65536"/>
                <a:gd name="T14" fmla="*/ 0 60000 65536"/>
                <a:gd name="T15" fmla="*/ 0 w 97"/>
                <a:gd name="T16" fmla="*/ 0 h 489"/>
                <a:gd name="T17" fmla="*/ 97 w 97"/>
                <a:gd name="T18" fmla="*/ 489 h 489"/>
              </a:gdLst>
              <a:ahLst/>
              <a:cxnLst>
                <a:cxn ang="T10">
                  <a:pos x="T0" y="T1"/>
                </a:cxn>
                <a:cxn ang="T11">
                  <a:pos x="T2" y="T3"/>
                </a:cxn>
                <a:cxn ang="T12">
                  <a:pos x="T4" y="T5"/>
                </a:cxn>
                <a:cxn ang="T13">
                  <a:pos x="T6" y="T7"/>
                </a:cxn>
                <a:cxn ang="T14">
                  <a:pos x="T8" y="T9"/>
                </a:cxn>
              </a:cxnLst>
              <a:rect l="T15" t="T16" r="T17" b="T18"/>
              <a:pathLst>
                <a:path w="97" h="489">
                  <a:moveTo>
                    <a:pt x="97" y="489"/>
                  </a:moveTo>
                  <a:lnTo>
                    <a:pt x="97" y="97"/>
                  </a:lnTo>
                  <a:lnTo>
                    <a:pt x="0" y="0"/>
                  </a:lnTo>
                  <a:lnTo>
                    <a:pt x="0" y="400"/>
                  </a:lnTo>
                  <a:lnTo>
                    <a:pt x="97" y="489"/>
                  </a:lnTo>
                  <a:close/>
                </a:path>
              </a:pathLst>
            </a:custGeom>
            <a:solidFill>
              <a:srgbClr val="4C7013"/>
            </a:solidFill>
            <a:ln w="9525">
              <a:noFill/>
              <a:round/>
              <a:headEnd/>
              <a:tailEnd/>
            </a:ln>
          </p:spPr>
          <p:txBody>
            <a:bodyPr/>
            <a:lstStyle/>
            <a:p>
              <a:endParaRPr lang="en-US"/>
            </a:p>
          </p:txBody>
        </p:sp>
        <p:sp>
          <p:nvSpPr>
            <p:cNvPr id="21515" name="Freeform 14"/>
            <p:cNvSpPr>
              <a:spLocks/>
            </p:cNvSpPr>
            <p:nvPr/>
          </p:nvSpPr>
          <p:spPr bwMode="auto">
            <a:xfrm>
              <a:off x="0" y="487"/>
              <a:ext cx="3019" cy="99"/>
            </a:xfrm>
            <a:custGeom>
              <a:avLst/>
              <a:gdLst>
                <a:gd name="T0" fmla="*/ 97 w 3007"/>
                <a:gd name="T1" fmla="*/ 99 h 99"/>
                <a:gd name="T2" fmla="*/ 3067 w 3007"/>
                <a:gd name="T3" fmla="*/ 99 h 99"/>
                <a:gd name="T4" fmla="*/ 2968 w 3007"/>
                <a:gd name="T5" fmla="*/ 0 h 99"/>
                <a:gd name="T6" fmla="*/ 0 w 3007"/>
                <a:gd name="T7" fmla="*/ 2 h 99"/>
                <a:gd name="T8" fmla="*/ 97 w 3007"/>
                <a:gd name="T9" fmla="*/ 99 h 99"/>
                <a:gd name="T10" fmla="*/ 0 60000 65536"/>
                <a:gd name="T11" fmla="*/ 0 60000 65536"/>
                <a:gd name="T12" fmla="*/ 0 60000 65536"/>
                <a:gd name="T13" fmla="*/ 0 60000 65536"/>
                <a:gd name="T14" fmla="*/ 0 60000 65536"/>
                <a:gd name="T15" fmla="*/ 0 w 3007"/>
                <a:gd name="T16" fmla="*/ 0 h 99"/>
                <a:gd name="T17" fmla="*/ 3007 w 3007"/>
                <a:gd name="T18" fmla="*/ 99 h 99"/>
              </a:gdLst>
              <a:ahLst/>
              <a:cxnLst>
                <a:cxn ang="T10">
                  <a:pos x="T0" y="T1"/>
                </a:cxn>
                <a:cxn ang="T11">
                  <a:pos x="T2" y="T3"/>
                </a:cxn>
                <a:cxn ang="T12">
                  <a:pos x="T4" y="T5"/>
                </a:cxn>
                <a:cxn ang="T13">
                  <a:pos x="T6" y="T7"/>
                </a:cxn>
                <a:cxn ang="T14">
                  <a:pos x="T8" y="T9"/>
                </a:cxn>
              </a:cxnLst>
              <a:rect l="T15" t="T16" r="T17" b="T18"/>
              <a:pathLst>
                <a:path w="3007" h="99">
                  <a:moveTo>
                    <a:pt x="97" y="99"/>
                  </a:moveTo>
                  <a:lnTo>
                    <a:pt x="3007" y="99"/>
                  </a:lnTo>
                  <a:lnTo>
                    <a:pt x="2908" y="0"/>
                  </a:lnTo>
                  <a:lnTo>
                    <a:pt x="0" y="2"/>
                  </a:lnTo>
                  <a:lnTo>
                    <a:pt x="97" y="99"/>
                  </a:lnTo>
                  <a:close/>
                </a:path>
              </a:pathLst>
            </a:custGeom>
            <a:solidFill>
              <a:srgbClr val="90BA45"/>
            </a:solidFill>
            <a:ln w="9525">
              <a:noFill/>
              <a:round/>
              <a:headEnd/>
              <a:tailEnd/>
            </a:ln>
          </p:spPr>
          <p:txBody>
            <a:bodyPr/>
            <a:lstStyle/>
            <a:p>
              <a:endParaRPr lang="en-US"/>
            </a:p>
          </p:txBody>
        </p:sp>
        <p:sp>
          <p:nvSpPr>
            <p:cNvPr id="21516" name="Freeform 15"/>
            <p:cNvSpPr>
              <a:spLocks/>
            </p:cNvSpPr>
            <p:nvPr/>
          </p:nvSpPr>
          <p:spPr bwMode="auto">
            <a:xfrm>
              <a:off x="97" y="95"/>
              <a:ext cx="3515" cy="883"/>
            </a:xfrm>
            <a:custGeom>
              <a:avLst/>
              <a:gdLst>
                <a:gd name="T0" fmla="*/ 0 w 3515"/>
                <a:gd name="T1" fmla="*/ 883 h 883"/>
                <a:gd name="T2" fmla="*/ 3515 w 3515"/>
                <a:gd name="T3" fmla="*/ 883 h 883"/>
                <a:gd name="T4" fmla="*/ 3028 w 3515"/>
                <a:gd name="T5" fmla="*/ 0 h 883"/>
                <a:gd name="T6" fmla="*/ 2617 w 3515"/>
                <a:gd name="T7" fmla="*/ 0 h 883"/>
                <a:gd name="T8" fmla="*/ 2910 w 3515"/>
                <a:gd name="T9" fmla="*/ 491 h 883"/>
                <a:gd name="T10" fmla="*/ 0 w 3515"/>
                <a:gd name="T11" fmla="*/ 491 h 883"/>
                <a:gd name="T12" fmla="*/ 0 w 3515"/>
                <a:gd name="T13" fmla="*/ 883 h 883"/>
                <a:gd name="T14" fmla="*/ 0 60000 65536"/>
                <a:gd name="T15" fmla="*/ 0 60000 65536"/>
                <a:gd name="T16" fmla="*/ 0 60000 65536"/>
                <a:gd name="T17" fmla="*/ 0 60000 65536"/>
                <a:gd name="T18" fmla="*/ 0 60000 65536"/>
                <a:gd name="T19" fmla="*/ 0 60000 65536"/>
                <a:gd name="T20" fmla="*/ 0 60000 65536"/>
                <a:gd name="T21" fmla="*/ 0 w 3515"/>
                <a:gd name="T22" fmla="*/ 0 h 883"/>
                <a:gd name="T23" fmla="*/ 3515 w 3515"/>
                <a:gd name="T24" fmla="*/ 883 h 8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15" h="883">
                  <a:moveTo>
                    <a:pt x="0" y="883"/>
                  </a:moveTo>
                  <a:lnTo>
                    <a:pt x="3515" y="883"/>
                  </a:lnTo>
                  <a:lnTo>
                    <a:pt x="3028" y="0"/>
                  </a:lnTo>
                  <a:lnTo>
                    <a:pt x="2617" y="0"/>
                  </a:lnTo>
                  <a:lnTo>
                    <a:pt x="2910" y="491"/>
                  </a:lnTo>
                  <a:lnTo>
                    <a:pt x="0" y="491"/>
                  </a:lnTo>
                  <a:lnTo>
                    <a:pt x="0" y="883"/>
                  </a:lnTo>
                  <a:close/>
                </a:path>
              </a:pathLst>
            </a:custGeom>
            <a:solidFill>
              <a:srgbClr val="6B9B1A"/>
            </a:solidFill>
            <a:ln w="9525">
              <a:noFill/>
              <a:round/>
              <a:headEnd/>
              <a:tailEnd/>
            </a:ln>
          </p:spPr>
          <p:txBody>
            <a:bodyPr/>
            <a:lstStyle/>
            <a:p>
              <a:endParaRPr lang="en-US"/>
            </a:p>
          </p:txBody>
        </p:sp>
        <p:sp>
          <p:nvSpPr>
            <p:cNvPr id="21517" name="Freeform 16"/>
            <p:cNvSpPr>
              <a:spLocks/>
            </p:cNvSpPr>
            <p:nvPr/>
          </p:nvSpPr>
          <p:spPr bwMode="auto">
            <a:xfrm>
              <a:off x="2625" y="0"/>
              <a:ext cx="394" cy="586"/>
            </a:xfrm>
            <a:custGeom>
              <a:avLst/>
              <a:gdLst>
                <a:gd name="T0" fmla="*/ 330 w 382"/>
                <a:gd name="T1" fmla="*/ 487 h 586"/>
                <a:gd name="T2" fmla="*/ 0 w 382"/>
                <a:gd name="T3" fmla="*/ 0 h 586"/>
                <a:gd name="T4" fmla="*/ 104 w 382"/>
                <a:gd name="T5" fmla="*/ 95 h 586"/>
                <a:gd name="T6" fmla="*/ 446 w 382"/>
                <a:gd name="T7" fmla="*/ 586 h 586"/>
                <a:gd name="T8" fmla="*/ 330 w 382"/>
                <a:gd name="T9" fmla="*/ 487 h 586"/>
                <a:gd name="T10" fmla="*/ 0 60000 65536"/>
                <a:gd name="T11" fmla="*/ 0 60000 65536"/>
                <a:gd name="T12" fmla="*/ 0 60000 65536"/>
                <a:gd name="T13" fmla="*/ 0 60000 65536"/>
                <a:gd name="T14" fmla="*/ 0 60000 65536"/>
                <a:gd name="T15" fmla="*/ 0 w 382"/>
                <a:gd name="T16" fmla="*/ 0 h 586"/>
                <a:gd name="T17" fmla="*/ 382 w 382"/>
                <a:gd name="T18" fmla="*/ 586 h 586"/>
              </a:gdLst>
              <a:ahLst/>
              <a:cxnLst>
                <a:cxn ang="T10">
                  <a:pos x="T0" y="T1"/>
                </a:cxn>
                <a:cxn ang="T11">
                  <a:pos x="T2" y="T3"/>
                </a:cxn>
                <a:cxn ang="T12">
                  <a:pos x="T4" y="T5"/>
                </a:cxn>
                <a:cxn ang="T13">
                  <a:pos x="T6" y="T7"/>
                </a:cxn>
                <a:cxn ang="T14">
                  <a:pos x="T8" y="T9"/>
                </a:cxn>
              </a:cxnLst>
              <a:rect l="T15" t="T16" r="T17" b="T18"/>
              <a:pathLst>
                <a:path w="382" h="586">
                  <a:moveTo>
                    <a:pt x="283" y="487"/>
                  </a:moveTo>
                  <a:lnTo>
                    <a:pt x="0" y="0"/>
                  </a:lnTo>
                  <a:lnTo>
                    <a:pt x="89" y="95"/>
                  </a:lnTo>
                  <a:lnTo>
                    <a:pt x="382" y="586"/>
                  </a:lnTo>
                  <a:lnTo>
                    <a:pt x="283" y="487"/>
                  </a:lnTo>
                  <a:close/>
                </a:path>
              </a:pathLst>
            </a:custGeom>
            <a:solidFill>
              <a:srgbClr val="4C7013"/>
            </a:solidFill>
            <a:ln w="9525">
              <a:noFill/>
              <a:round/>
              <a:headEnd/>
              <a:tailEnd/>
            </a:ln>
          </p:spPr>
          <p:txBody>
            <a:bodyPr/>
            <a:lstStyle/>
            <a:p>
              <a:endParaRPr lang="en-US"/>
            </a:p>
          </p:txBody>
        </p:sp>
        <p:sp>
          <p:nvSpPr>
            <p:cNvPr id="21518" name="Freeform 17"/>
            <p:cNvSpPr>
              <a:spLocks/>
            </p:cNvSpPr>
            <p:nvPr/>
          </p:nvSpPr>
          <p:spPr bwMode="auto">
            <a:xfrm>
              <a:off x="2625" y="0"/>
              <a:ext cx="500" cy="95"/>
            </a:xfrm>
            <a:custGeom>
              <a:avLst/>
              <a:gdLst>
                <a:gd name="T0" fmla="*/ 0 w 500"/>
                <a:gd name="T1" fmla="*/ 0 h 95"/>
                <a:gd name="T2" fmla="*/ 411 w 500"/>
                <a:gd name="T3" fmla="*/ 0 h 95"/>
                <a:gd name="T4" fmla="*/ 500 w 500"/>
                <a:gd name="T5" fmla="*/ 95 h 95"/>
                <a:gd name="T6" fmla="*/ 89 w 500"/>
                <a:gd name="T7" fmla="*/ 95 h 95"/>
                <a:gd name="T8" fmla="*/ 0 w 500"/>
                <a:gd name="T9" fmla="*/ 0 h 95"/>
                <a:gd name="T10" fmla="*/ 0 60000 65536"/>
                <a:gd name="T11" fmla="*/ 0 60000 65536"/>
                <a:gd name="T12" fmla="*/ 0 60000 65536"/>
                <a:gd name="T13" fmla="*/ 0 60000 65536"/>
                <a:gd name="T14" fmla="*/ 0 60000 65536"/>
                <a:gd name="T15" fmla="*/ 0 w 500"/>
                <a:gd name="T16" fmla="*/ 0 h 95"/>
                <a:gd name="T17" fmla="*/ 500 w 500"/>
                <a:gd name="T18" fmla="*/ 95 h 95"/>
              </a:gdLst>
              <a:ahLst/>
              <a:cxnLst>
                <a:cxn ang="T10">
                  <a:pos x="T0" y="T1"/>
                </a:cxn>
                <a:cxn ang="T11">
                  <a:pos x="T2" y="T3"/>
                </a:cxn>
                <a:cxn ang="T12">
                  <a:pos x="T4" y="T5"/>
                </a:cxn>
                <a:cxn ang="T13">
                  <a:pos x="T6" y="T7"/>
                </a:cxn>
                <a:cxn ang="T14">
                  <a:pos x="T8" y="T9"/>
                </a:cxn>
              </a:cxnLst>
              <a:rect l="T15" t="T16" r="T17" b="T18"/>
              <a:pathLst>
                <a:path w="500" h="95">
                  <a:moveTo>
                    <a:pt x="0" y="0"/>
                  </a:moveTo>
                  <a:lnTo>
                    <a:pt x="411" y="0"/>
                  </a:lnTo>
                  <a:lnTo>
                    <a:pt x="500" y="95"/>
                  </a:lnTo>
                  <a:lnTo>
                    <a:pt x="89" y="95"/>
                  </a:lnTo>
                  <a:lnTo>
                    <a:pt x="0" y="0"/>
                  </a:lnTo>
                  <a:close/>
                </a:path>
              </a:pathLst>
            </a:custGeom>
            <a:solidFill>
              <a:srgbClr val="90BA45"/>
            </a:solidFill>
            <a:ln w="9525">
              <a:noFill/>
              <a:round/>
              <a:headEnd/>
              <a:tailEnd/>
            </a:ln>
          </p:spPr>
          <p:txBody>
            <a:bodyPr/>
            <a:lstStyle/>
            <a:p>
              <a:endParaRPr lang="en-US"/>
            </a:p>
          </p:txBody>
        </p:sp>
      </p:grpSp>
      <p:sp>
        <p:nvSpPr>
          <p:cNvPr id="21509" name="Text Box 19"/>
          <p:cNvSpPr txBox="1">
            <a:spLocks noChangeArrowheads="1"/>
          </p:cNvSpPr>
          <p:nvPr/>
        </p:nvSpPr>
        <p:spPr bwMode="auto">
          <a:xfrm>
            <a:off x="1900238" y="2901950"/>
            <a:ext cx="3911600" cy="369888"/>
          </a:xfrm>
          <a:prstGeom prst="rect">
            <a:avLst/>
          </a:prstGeom>
          <a:noFill/>
          <a:ln w="9525">
            <a:noFill/>
            <a:miter lim="800000"/>
            <a:headEnd/>
            <a:tailEnd/>
          </a:ln>
        </p:spPr>
        <p:txBody>
          <a:bodyPr lIns="0" tIns="0" rIns="0" bIns="0">
            <a:spAutoFit/>
          </a:bodyPr>
          <a:lstStyle/>
          <a:p>
            <a:pPr defTabSz="801688">
              <a:spcAft>
                <a:spcPct val="40000"/>
              </a:spcAft>
            </a:pPr>
            <a:r>
              <a:rPr lang="en-US" altLang="en-US" sz="2400" b="1" noProof="1">
                <a:latin typeface="Times New Roman" pitchFamily="18" charset="0"/>
                <a:cs typeface="Times New Roman" pitchFamily="18" charset="0"/>
              </a:rPr>
              <a:t>Thêm mô tả nội dung</a:t>
            </a:r>
          </a:p>
        </p:txBody>
      </p:sp>
      <p:sp>
        <p:nvSpPr>
          <p:cNvPr id="21510" name="Text Box 19"/>
          <p:cNvSpPr txBox="1">
            <a:spLocks noChangeArrowheads="1"/>
          </p:cNvSpPr>
          <p:nvPr/>
        </p:nvSpPr>
        <p:spPr bwMode="auto">
          <a:xfrm>
            <a:off x="1900238" y="3602038"/>
            <a:ext cx="3911600" cy="369887"/>
          </a:xfrm>
          <a:prstGeom prst="rect">
            <a:avLst/>
          </a:prstGeom>
          <a:noFill/>
          <a:ln w="9525">
            <a:noFill/>
            <a:miter lim="800000"/>
            <a:headEnd/>
            <a:tailEnd/>
          </a:ln>
        </p:spPr>
        <p:txBody>
          <a:bodyPr lIns="0" tIns="0" rIns="0" bIns="0">
            <a:spAutoFit/>
          </a:bodyPr>
          <a:lstStyle/>
          <a:p>
            <a:pPr defTabSz="801688">
              <a:spcAft>
                <a:spcPct val="40000"/>
              </a:spcAft>
            </a:pPr>
            <a:r>
              <a:rPr lang="en-US" altLang="en-US" sz="2400" b="1" noProof="1">
                <a:solidFill>
                  <a:schemeClr val="bg1"/>
                </a:solidFill>
                <a:latin typeface="Times New Roman" pitchFamily="18" charset="0"/>
                <a:cs typeface="Times New Roman" pitchFamily="18" charset="0"/>
              </a:rPr>
              <a:t>Thêm mô tả nội dung</a:t>
            </a:r>
          </a:p>
        </p:txBody>
      </p:sp>
      <p:sp>
        <p:nvSpPr>
          <p:cNvPr id="21511" name="Text Box 19"/>
          <p:cNvSpPr txBox="1">
            <a:spLocks noChangeArrowheads="1"/>
          </p:cNvSpPr>
          <p:nvPr/>
        </p:nvSpPr>
        <p:spPr bwMode="auto">
          <a:xfrm>
            <a:off x="1900238" y="2190750"/>
            <a:ext cx="3911600" cy="369888"/>
          </a:xfrm>
          <a:prstGeom prst="rect">
            <a:avLst/>
          </a:prstGeom>
          <a:noFill/>
          <a:ln w="9525">
            <a:noFill/>
            <a:miter lim="800000"/>
            <a:headEnd/>
            <a:tailEnd/>
          </a:ln>
        </p:spPr>
        <p:txBody>
          <a:bodyPr lIns="0" tIns="0" rIns="0" bIns="0">
            <a:spAutoFit/>
          </a:bodyPr>
          <a:lstStyle/>
          <a:p>
            <a:pPr defTabSz="801688">
              <a:spcAft>
                <a:spcPct val="40000"/>
              </a:spcAft>
            </a:pPr>
            <a:r>
              <a:rPr lang="en-US" altLang="en-US" sz="2400" b="1" noProof="1">
                <a:solidFill>
                  <a:schemeClr val="bg1"/>
                </a:solidFill>
                <a:latin typeface="Times New Roman" pitchFamily="18" charset="0"/>
                <a:cs typeface="Times New Roman" pitchFamily="18" charset="0"/>
              </a:rPr>
              <a:t>Thêm mô tả nội dung</a:t>
            </a:r>
          </a:p>
        </p:txBody>
      </p:sp>
      <p:sp>
        <p:nvSpPr>
          <p:cNvPr id="32" name="Hộp_Văn_Bản 31"/>
          <p:cNvSpPr txBox="1"/>
          <p:nvPr/>
        </p:nvSpPr>
        <p:spPr>
          <a:xfrm>
            <a:off x="3751263" y="188913"/>
            <a:ext cx="1600200" cy="522287"/>
          </a:xfrm>
          <a:prstGeom prst="rect">
            <a:avLst/>
          </a:prstGeom>
          <a:noFill/>
        </p:spPr>
        <p:txBody>
          <a:bodyPr wrap="none">
            <a:spAutoFit/>
          </a:bodyPr>
          <a:lstStyle/>
          <a:p>
            <a:pPr>
              <a:defRPr/>
            </a:pPr>
            <a:r>
              <a:rPr lang="en-US" sz="2800" b="1">
                <a:solidFill>
                  <a:schemeClr val="tx1">
                    <a:lumMod val="75000"/>
                    <a:lumOff val="25000"/>
                  </a:schemeClr>
                </a:solidFill>
                <a:latin typeface="Arial" pitchFamily="34" charset="0"/>
              </a:rPr>
              <a:t>TIÊU ĐỀ</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7"/>
          <p:cNvGrpSpPr>
            <a:grpSpLocks/>
          </p:cNvGrpSpPr>
          <p:nvPr/>
        </p:nvGrpSpPr>
        <p:grpSpPr bwMode="auto">
          <a:xfrm>
            <a:off x="403225" y="1412777"/>
            <a:ext cx="2492375" cy="3921224"/>
            <a:chOff x="457200" y="1239996"/>
            <a:chExt cx="2177144" cy="2804886"/>
          </a:xfrm>
        </p:grpSpPr>
        <p:sp>
          <p:nvSpPr>
            <p:cNvPr id="23" name="Rectangle 22"/>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36316" y="1293865"/>
              <a:ext cx="2018913" cy="2694698"/>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5" name="Group 6"/>
          <p:cNvGrpSpPr>
            <a:grpSpLocks/>
          </p:cNvGrpSpPr>
          <p:nvPr/>
        </p:nvGrpSpPr>
        <p:grpSpPr bwMode="auto">
          <a:xfrm flipV="1">
            <a:off x="276225" y="1624349"/>
            <a:ext cx="2101850" cy="983914"/>
            <a:chOff x="4763053" y="2429435"/>
            <a:chExt cx="2840865" cy="833718"/>
          </a:xfrm>
          <a:solidFill>
            <a:srgbClr val="92D050"/>
          </a:solidFill>
        </p:grpSpPr>
        <p:sp>
          <p:nvSpPr>
            <p:cNvPr id="26" name="Freeform 25"/>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p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7" name="Pie 26"/>
            <p:cNvSpPr/>
            <p:nvPr/>
          </p:nvSpPr>
          <p:spPr bwMode="gray">
            <a:xfrm>
              <a:off x="4763053" y="3083859"/>
              <a:ext cx="304685" cy="179294"/>
            </a:xfrm>
            <a:prstGeom prst="pie">
              <a:avLst>
                <a:gd name="adj1" fmla="val 5429925"/>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28" name="Group 57"/>
          <p:cNvGrpSpPr>
            <a:grpSpLocks/>
          </p:cNvGrpSpPr>
          <p:nvPr/>
        </p:nvGrpSpPr>
        <p:grpSpPr bwMode="auto">
          <a:xfrm>
            <a:off x="3389313" y="1412776"/>
            <a:ext cx="2359025" cy="3921224"/>
            <a:chOff x="457200" y="1239996"/>
            <a:chExt cx="2177144" cy="2804886"/>
          </a:xfrm>
        </p:grpSpPr>
        <p:sp>
          <p:nvSpPr>
            <p:cNvPr id="29" name="Rectangle 28"/>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536316" y="1293865"/>
              <a:ext cx="2018913" cy="2694698"/>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60"/>
          <p:cNvGrpSpPr>
            <a:grpSpLocks/>
          </p:cNvGrpSpPr>
          <p:nvPr/>
        </p:nvGrpSpPr>
        <p:grpSpPr bwMode="auto">
          <a:xfrm flipV="1">
            <a:off x="3276600" y="1624349"/>
            <a:ext cx="2101850" cy="983914"/>
            <a:chOff x="4782670" y="2429435"/>
            <a:chExt cx="2840865" cy="833718"/>
          </a:xfrm>
          <a:solidFill>
            <a:srgbClr val="ED4827"/>
          </a:solidFill>
        </p:grpSpPr>
        <p:sp>
          <p:nvSpPr>
            <p:cNvPr id="32" name="Freeform 31"/>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p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33" name="Pie 32"/>
            <p:cNvSpPr/>
            <p:nvPr/>
          </p:nvSpPr>
          <p:spPr bwMode="gray">
            <a:xfrm>
              <a:off x="4782670" y="3083859"/>
              <a:ext cx="304685" cy="179294"/>
            </a:xfrm>
            <a:prstGeom prst="pie">
              <a:avLst>
                <a:gd name="adj1" fmla="val 5429925"/>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34" name="Group 71"/>
          <p:cNvGrpSpPr>
            <a:grpSpLocks/>
          </p:cNvGrpSpPr>
          <p:nvPr/>
        </p:nvGrpSpPr>
        <p:grpSpPr bwMode="auto">
          <a:xfrm>
            <a:off x="6361113" y="1412776"/>
            <a:ext cx="2359025" cy="3921224"/>
            <a:chOff x="457200" y="1239996"/>
            <a:chExt cx="2177144" cy="2804886"/>
          </a:xfrm>
        </p:grpSpPr>
        <p:sp>
          <p:nvSpPr>
            <p:cNvPr id="35" name="Rectangle 34"/>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536316" y="1293865"/>
              <a:ext cx="2018913" cy="2694698"/>
            </a:xfrm>
            <a:prstGeom prst="rect">
              <a:avLst/>
            </a:prstGeom>
            <a:noFill/>
            <a:ln w="19050">
              <a:solidFill>
                <a:schemeClr val="accent4">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7" name="Group 75"/>
          <p:cNvGrpSpPr>
            <a:grpSpLocks/>
          </p:cNvGrpSpPr>
          <p:nvPr/>
        </p:nvGrpSpPr>
        <p:grpSpPr bwMode="auto">
          <a:xfrm flipV="1">
            <a:off x="6248400" y="1624349"/>
            <a:ext cx="2101850" cy="983914"/>
            <a:chOff x="4782670" y="2429435"/>
            <a:chExt cx="2840865" cy="833718"/>
          </a:xfrm>
          <a:solidFill>
            <a:srgbClr val="3208E2"/>
          </a:solidFill>
        </p:grpSpPr>
        <p:sp>
          <p:nvSpPr>
            <p:cNvPr id="38" name="Freeform 37"/>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p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39" name="Pie 38"/>
            <p:cNvSpPr/>
            <p:nvPr/>
          </p:nvSpPr>
          <p:spPr bwMode="gray">
            <a:xfrm>
              <a:off x="4782670" y="3083859"/>
              <a:ext cx="304685" cy="179294"/>
            </a:xfrm>
            <a:prstGeom prst="pie">
              <a:avLst>
                <a:gd name="adj1" fmla="val 5429925"/>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40" name="Rectangle 79"/>
          <p:cNvSpPr>
            <a:spLocks noChangeArrowheads="1"/>
          </p:cNvSpPr>
          <p:nvPr/>
        </p:nvSpPr>
        <p:spPr bwMode="auto">
          <a:xfrm>
            <a:off x="534987" y="2917100"/>
            <a:ext cx="2228850" cy="1815882"/>
          </a:xfrm>
          <a:prstGeom prst="rect">
            <a:avLst/>
          </a:prstGeom>
          <a:noFill/>
          <a:ln w="9525">
            <a:noFill/>
            <a:miter lim="800000"/>
            <a:headEnd/>
            <a:tailEnd/>
          </a:ln>
        </p:spPr>
        <p:txBody>
          <a:bodyPr anchor="ctr">
            <a:spAutoFit/>
          </a:bodyPr>
          <a:lstStyle/>
          <a:p>
            <a:pPr algn="just"/>
            <a:r>
              <a:rPr lang="en-US" sz="1600" dirty="0" smtClean="0">
                <a:solidFill>
                  <a:srgbClr val="4A4644"/>
                </a:solidFill>
              </a:rPr>
              <a:t>B</a:t>
            </a:r>
            <a:r>
              <a:rPr lang="vi-VN" sz="1600" dirty="0" smtClean="0">
                <a:solidFill>
                  <a:srgbClr val="4A4644"/>
                </a:solidFill>
              </a:rPr>
              <a:t>ao </a:t>
            </a:r>
            <a:r>
              <a:rPr lang="vi-VN" sz="1600" dirty="0">
                <a:solidFill>
                  <a:srgbClr val="4A4644"/>
                </a:solidFill>
              </a:rPr>
              <a:t>gồm tất cả những tài liệu giảng dạy, học </a:t>
            </a:r>
            <a:r>
              <a:rPr lang="vi-VN" sz="1600" dirty="0" smtClean="0">
                <a:solidFill>
                  <a:srgbClr val="4A4644"/>
                </a:solidFill>
              </a:rPr>
              <a:t>tập</a:t>
            </a:r>
            <a:r>
              <a:rPr lang="en-US" sz="1600" dirty="0" smtClean="0">
                <a:solidFill>
                  <a:srgbClr val="4A4644"/>
                </a:solidFill>
              </a:rPr>
              <a:t> </a:t>
            </a:r>
            <a:r>
              <a:rPr lang="vi-VN" sz="1600" dirty="0" smtClean="0">
                <a:solidFill>
                  <a:srgbClr val="4A4644"/>
                </a:solidFill>
              </a:rPr>
              <a:t>và </a:t>
            </a:r>
            <a:r>
              <a:rPr lang="vi-VN" sz="1600" dirty="0">
                <a:solidFill>
                  <a:srgbClr val="4A4644"/>
                </a:solidFill>
              </a:rPr>
              <a:t>nghiên cứu được lưu giữ ở bất kỳ phương tiện nào, dưới định dạng số hoặc in ấn</a:t>
            </a:r>
            <a:endParaRPr lang="en-US" sz="1600" dirty="0">
              <a:solidFill>
                <a:srgbClr val="4A4644"/>
              </a:solidFill>
              <a:latin typeface="Arial" charset="0"/>
            </a:endParaRPr>
          </a:p>
        </p:txBody>
      </p:sp>
      <p:sp>
        <p:nvSpPr>
          <p:cNvPr id="41" name="Rectangle 82"/>
          <p:cNvSpPr>
            <a:spLocks noChangeArrowheads="1"/>
          </p:cNvSpPr>
          <p:nvPr/>
        </p:nvSpPr>
        <p:spPr bwMode="auto">
          <a:xfrm>
            <a:off x="3454400" y="2917100"/>
            <a:ext cx="2228850" cy="2308324"/>
          </a:xfrm>
          <a:prstGeom prst="rect">
            <a:avLst/>
          </a:prstGeom>
          <a:noFill/>
          <a:ln w="9525">
            <a:noFill/>
            <a:miter lim="800000"/>
            <a:headEnd/>
            <a:tailEnd/>
          </a:ln>
        </p:spPr>
        <p:txBody>
          <a:bodyPr anchor="ctr">
            <a:spAutoFit/>
          </a:bodyPr>
          <a:lstStyle/>
          <a:p>
            <a:pPr algn="just"/>
            <a:r>
              <a:rPr lang="en-US" sz="1600" dirty="0" err="1" smtClean="0">
                <a:solidFill>
                  <a:srgbClr val="4A4644"/>
                </a:solidFill>
              </a:rPr>
              <a:t>Gồm</a:t>
            </a:r>
            <a:r>
              <a:rPr lang="en-US" sz="1600" dirty="0" smtClean="0">
                <a:solidFill>
                  <a:srgbClr val="4A4644"/>
                </a:solidFill>
              </a:rPr>
              <a:t> </a:t>
            </a:r>
            <a:r>
              <a:rPr lang="vi-VN" sz="1600" dirty="0" smtClean="0">
                <a:solidFill>
                  <a:srgbClr val="4A4644"/>
                </a:solidFill>
              </a:rPr>
              <a:t>các </a:t>
            </a:r>
            <a:r>
              <a:rPr lang="vi-VN" sz="1600" dirty="0">
                <a:solidFill>
                  <a:srgbClr val="4A4644"/>
                </a:solidFill>
              </a:rPr>
              <a:t>công </a:t>
            </a:r>
            <a:r>
              <a:rPr lang="vi-VN" sz="1600" dirty="0" smtClean="0">
                <a:solidFill>
                  <a:srgbClr val="4A4644"/>
                </a:solidFill>
              </a:rPr>
              <a:t>cụ </a:t>
            </a:r>
            <a:r>
              <a:rPr lang="vi-VN" sz="1600" dirty="0">
                <a:solidFill>
                  <a:srgbClr val="4A4644"/>
                </a:solidFill>
              </a:rPr>
              <a:t>phần mềm để phát triển, sử </a:t>
            </a:r>
            <a:r>
              <a:rPr lang="vi-VN" sz="1600" dirty="0" smtClean="0">
                <a:solidFill>
                  <a:srgbClr val="4A4644"/>
                </a:solidFill>
              </a:rPr>
              <a:t>dụng</a:t>
            </a:r>
            <a:r>
              <a:rPr lang="en-US" sz="1600" dirty="0" smtClean="0">
                <a:solidFill>
                  <a:srgbClr val="4A4644"/>
                </a:solidFill>
              </a:rPr>
              <a:t> </a:t>
            </a:r>
            <a:r>
              <a:rPr lang="vi-VN" sz="1600" dirty="0" smtClean="0">
                <a:solidFill>
                  <a:srgbClr val="4A4644"/>
                </a:solidFill>
              </a:rPr>
              <a:t>và </a:t>
            </a:r>
            <a:r>
              <a:rPr lang="vi-VN" sz="1600" dirty="0">
                <a:solidFill>
                  <a:srgbClr val="4A4644"/>
                </a:solidFill>
              </a:rPr>
              <a:t>phân phối nội dung </a:t>
            </a:r>
            <a:r>
              <a:rPr lang="vi-VN" sz="1600" dirty="0" smtClean="0">
                <a:solidFill>
                  <a:srgbClr val="4A4644"/>
                </a:solidFill>
              </a:rPr>
              <a:t>học</a:t>
            </a:r>
            <a:r>
              <a:rPr lang="en-US" sz="1600" dirty="0" smtClean="0">
                <a:solidFill>
                  <a:srgbClr val="4A4644"/>
                </a:solidFill>
              </a:rPr>
              <a:t>, </a:t>
            </a:r>
            <a:r>
              <a:rPr lang="vi-VN" sz="1600" dirty="0" smtClean="0">
                <a:solidFill>
                  <a:srgbClr val="4A4644"/>
                </a:solidFill>
              </a:rPr>
              <a:t>tổ </a:t>
            </a:r>
            <a:r>
              <a:rPr lang="vi-VN" sz="1600" dirty="0">
                <a:solidFill>
                  <a:srgbClr val="4A4644"/>
                </a:solidFill>
              </a:rPr>
              <a:t>chức nội dung, hệ thống quản trị học tập, công cụ phát triển nội dung, các cộng đồng học tập trực </a:t>
            </a:r>
            <a:r>
              <a:rPr lang="vi-VN" sz="1600" dirty="0" smtClean="0">
                <a:solidFill>
                  <a:srgbClr val="4A4644"/>
                </a:solidFill>
              </a:rPr>
              <a:t>truyến</a:t>
            </a:r>
            <a:r>
              <a:rPr lang="en-US" sz="1600" dirty="0" smtClean="0">
                <a:solidFill>
                  <a:srgbClr val="4A4644"/>
                </a:solidFill>
              </a:rPr>
              <a:t>.</a:t>
            </a:r>
            <a:endParaRPr lang="en-US" sz="1600" dirty="0">
              <a:solidFill>
                <a:srgbClr val="4A4644"/>
              </a:solidFill>
              <a:latin typeface="Arial" charset="0"/>
            </a:endParaRPr>
          </a:p>
        </p:txBody>
      </p:sp>
      <p:sp>
        <p:nvSpPr>
          <p:cNvPr id="42" name="TextBox 41"/>
          <p:cNvSpPr txBox="1"/>
          <p:nvPr/>
        </p:nvSpPr>
        <p:spPr>
          <a:xfrm>
            <a:off x="302698" y="1835449"/>
            <a:ext cx="2133918" cy="646331"/>
          </a:xfrm>
          <a:prstGeom prst="rect">
            <a:avLst/>
          </a:prstGeom>
          <a:noFill/>
        </p:spPr>
        <p:txBody>
          <a:bodyPr wrap="none" anchor="ctr">
            <a:spAutoFit/>
          </a:bodyPr>
          <a:lstStyle/>
          <a:p>
            <a:pPr>
              <a:defRPr/>
            </a:pP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Hệ</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thống</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học</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tập</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b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b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điện</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tử</a:t>
            </a:r>
            <a:endParaRPr lang="en-US"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43" name="TextBox 42"/>
          <p:cNvSpPr txBox="1"/>
          <p:nvPr/>
        </p:nvSpPr>
        <p:spPr>
          <a:xfrm>
            <a:off x="3270951" y="1887786"/>
            <a:ext cx="2244808" cy="646331"/>
          </a:xfrm>
          <a:prstGeom prst="rect">
            <a:avLst/>
          </a:prstGeom>
          <a:noFill/>
        </p:spPr>
        <p:txBody>
          <a:bodyPr wrap="square" anchor="ctr">
            <a:spAutoFit/>
          </a:bodyPr>
          <a:lstStyle/>
          <a:p>
            <a:pPr>
              <a:defRPr/>
            </a:pP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Nguồn</a:t>
            </a: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tài</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nguyên</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a:solidFill>
                  <a:schemeClr val="bg1"/>
                </a:solidFill>
                <a:effectLst>
                  <a:outerShdw blurRad="38100" dist="38100" dir="2700000" algn="tl">
                    <a:srgbClr val="000000">
                      <a:alpha val="43137"/>
                    </a:srgbClr>
                  </a:outerShdw>
                </a:effectLst>
                <a:latin typeface="Arial" pitchFamily="34" charset="0"/>
                <a:cs typeface="Arial" pitchFamily="34" charset="0"/>
              </a:rPr>
              <a:t>số</a:t>
            </a:r>
            <a:endParaRPr lang="en-US"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44" name="TextBox 43"/>
          <p:cNvSpPr txBox="1"/>
          <p:nvPr/>
        </p:nvSpPr>
        <p:spPr>
          <a:xfrm>
            <a:off x="6257101" y="1887785"/>
            <a:ext cx="1784463" cy="646331"/>
          </a:xfrm>
          <a:prstGeom prst="rect">
            <a:avLst/>
          </a:prstGeom>
          <a:noFill/>
        </p:spPr>
        <p:txBody>
          <a:bodyPr wrap="none" anchor="ctr">
            <a:spAutoFit/>
          </a:bodyPr>
          <a:lstStyle/>
          <a:p>
            <a:pPr>
              <a:defRPr/>
            </a:pP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Tài</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liệu</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mở</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từ</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b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b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nước</a:t>
            </a:r>
            <a:r>
              <a:rPr lang="en-US"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ngoài</a:t>
            </a:r>
            <a:endParaRPr lang="en-US"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45" name="TextBox 4"/>
          <p:cNvSpPr txBox="1">
            <a:spLocks noChangeArrowheads="1"/>
          </p:cNvSpPr>
          <p:nvPr/>
        </p:nvSpPr>
        <p:spPr bwMode="auto">
          <a:xfrm>
            <a:off x="856590" y="304513"/>
            <a:ext cx="7327647" cy="584775"/>
          </a:xfrm>
          <a:prstGeom prst="rect">
            <a:avLst/>
          </a:prstGeom>
          <a:noFill/>
          <a:ln w="9525">
            <a:noFill/>
            <a:miter lim="800000"/>
            <a:headEnd/>
            <a:tailEnd/>
          </a:ln>
        </p:spPr>
        <p:txBody>
          <a:bodyPr wrap="none" anchor="ctr">
            <a:spAutoFit/>
          </a:bodyPr>
          <a:lstStyle/>
          <a:p>
            <a:pPr algn="ctr"/>
            <a:r>
              <a:rPr lang="en-US" sz="3200" b="1" dirty="0" smtClean="0">
                <a:solidFill>
                  <a:srgbClr val="FF0000"/>
                </a:solidFill>
              </a:rPr>
              <a:t>NGUỒN TÀI NGUYÊN GIÁO DỤC MỞ</a:t>
            </a:r>
            <a:endParaRPr lang="en-US" sz="3200" b="1" dirty="0">
              <a:solidFill>
                <a:srgbClr val="FF0000"/>
              </a:solidFill>
            </a:endParaRPr>
          </a:p>
        </p:txBody>
      </p:sp>
      <p:sp>
        <p:nvSpPr>
          <p:cNvPr id="49" name="Rectangle 82"/>
          <p:cNvSpPr>
            <a:spLocks noChangeArrowheads="1"/>
          </p:cNvSpPr>
          <p:nvPr/>
        </p:nvSpPr>
        <p:spPr bwMode="auto">
          <a:xfrm>
            <a:off x="6426200" y="2917100"/>
            <a:ext cx="2228850" cy="2308324"/>
          </a:xfrm>
          <a:prstGeom prst="rect">
            <a:avLst/>
          </a:prstGeom>
          <a:noFill/>
          <a:ln w="9525">
            <a:noFill/>
            <a:miter lim="800000"/>
            <a:headEnd/>
            <a:tailEnd/>
          </a:ln>
        </p:spPr>
        <p:txBody>
          <a:bodyPr anchor="ctr">
            <a:spAutoFit/>
          </a:bodyPr>
          <a:lstStyle/>
          <a:p>
            <a:pPr algn="just"/>
            <a:r>
              <a:rPr lang="en-US" sz="1600" dirty="0" err="1" smtClean="0">
                <a:solidFill>
                  <a:srgbClr val="4A4644"/>
                </a:solidFill>
              </a:rPr>
              <a:t>Gồm</a:t>
            </a:r>
            <a:r>
              <a:rPr lang="en-US" sz="1600" dirty="0" smtClean="0">
                <a:solidFill>
                  <a:srgbClr val="4A4644"/>
                </a:solidFill>
              </a:rPr>
              <a:t> </a:t>
            </a:r>
            <a:r>
              <a:rPr lang="vi-VN" sz="1600" dirty="0" smtClean="0">
                <a:solidFill>
                  <a:srgbClr val="4A4644"/>
                </a:solidFill>
              </a:rPr>
              <a:t>các công cụ phần mềm để phát triển, sử dụng</a:t>
            </a:r>
            <a:r>
              <a:rPr lang="en-US" sz="1600" dirty="0" smtClean="0">
                <a:solidFill>
                  <a:srgbClr val="4A4644"/>
                </a:solidFill>
              </a:rPr>
              <a:t> </a:t>
            </a:r>
            <a:r>
              <a:rPr lang="vi-VN" sz="1600" dirty="0" smtClean="0">
                <a:solidFill>
                  <a:srgbClr val="4A4644"/>
                </a:solidFill>
              </a:rPr>
              <a:t>và phân phối nội dung học</a:t>
            </a:r>
            <a:r>
              <a:rPr lang="en-US" sz="1600" dirty="0" smtClean="0">
                <a:solidFill>
                  <a:srgbClr val="4A4644"/>
                </a:solidFill>
              </a:rPr>
              <a:t>, </a:t>
            </a:r>
            <a:r>
              <a:rPr lang="vi-VN" sz="1600" dirty="0" smtClean="0">
                <a:solidFill>
                  <a:srgbClr val="4A4644"/>
                </a:solidFill>
              </a:rPr>
              <a:t>tổ chức nội dung, hệ thống quản trị học tập, công cụ phát triển nội dung, các cộng đồng học tập trực truyến</a:t>
            </a:r>
            <a:r>
              <a:rPr lang="en-US" sz="1600" dirty="0" smtClean="0">
                <a:solidFill>
                  <a:srgbClr val="4A4644"/>
                </a:solidFill>
              </a:rPr>
              <a:t>.</a:t>
            </a:r>
            <a:endParaRPr lang="en-US" sz="1600" dirty="0">
              <a:solidFill>
                <a:srgbClr val="4A4644"/>
              </a:solidFill>
              <a:latin typeface="Arial" charset="0"/>
            </a:endParaRPr>
          </a:p>
        </p:txBody>
      </p:sp>
    </p:spTree>
    <p:extLst>
      <p:ext uri="{BB962C8B-B14F-4D97-AF65-F5344CB8AC3E}">
        <p14:creationId xmlns:p14="http://schemas.microsoft.com/office/powerpoint/2010/main" val="2551360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Lợi</a:t>
            </a:r>
            <a:r>
              <a:rPr lang="en-US" dirty="0" smtClean="0">
                <a:solidFill>
                  <a:srgbClr val="FF0000"/>
                </a:solidFill>
              </a:rPr>
              <a:t> </a:t>
            </a:r>
            <a:r>
              <a:rPr lang="en-US" dirty="0" err="1" smtClean="0">
                <a:solidFill>
                  <a:srgbClr val="FF0000"/>
                </a:solidFill>
              </a:rPr>
              <a:t>ích</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tài</a:t>
            </a:r>
            <a:r>
              <a:rPr lang="en-US" dirty="0" smtClean="0">
                <a:solidFill>
                  <a:srgbClr val="FF0000"/>
                </a:solidFill>
              </a:rPr>
              <a:t> </a:t>
            </a:r>
            <a:r>
              <a:rPr lang="en-US" dirty="0" err="1" smtClean="0">
                <a:solidFill>
                  <a:srgbClr val="FF0000"/>
                </a:solidFill>
              </a:rPr>
              <a:t>nguyên</a:t>
            </a:r>
            <a:r>
              <a:rPr lang="en-US" dirty="0" smtClean="0">
                <a:solidFill>
                  <a:srgbClr val="FF0000"/>
                </a:solidFill>
              </a:rPr>
              <a:t> </a:t>
            </a:r>
            <a:r>
              <a:rPr lang="en-US" dirty="0" err="1" smtClean="0">
                <a:solidFill>
                  <a:srgbClr val="FF0000"/>
                </a:solidFill>
              </a:rPr>
              <a:t>giáo</a:t>
            </a:r>
            <a:r>
              <a:rPr lang="en-US" dirty="0" smtClean="0">
                <a:solidFill>
                  <a:srgbClr val="FF0000"/>
                </a:solidFill>
              </a:rPr>
              <a:t> </a:t>
            </a:r>
            <a:r>
              <a:rPr lang="en-US" dirty="0" err="1" smtClean="0">
                <a:solidFill>
                  <a:srgbClr val="FF0000"/>
                </a:solidFill>
              </a:rPr>
              <a:t>dục</a:t>
            </a:r>
            <a:r>
              <a:rPr lang="en-US" dirty="0" smtClean="0">
                <a:solidFill>
                  <a:srgbClr val="FF0000"/>
                </a:solidFill>
              </a:rPr>
              <a:t> </a:t>
            </a:r>
            <a:r>
              <a:rPr lang="en-US" dirty="0" err="1" smtClean="0">
                <a:solidFill>
                  <a:srgbClr val="FF0000"/>
                </a:solidFill>
              </a:rPr>
              <a:t>mở</a:t>
            </a:r>
            <a:endParaRPr lang="en-US" dirty="0">
              <a:solidFill>
                <a:srgbClr val="FF0000"/>
              </a:solidFill>
            </a:endParaRPr>
          </a:p>
        </p:txBody>
      </p:sp>
      <p:sp>
        <p:nvSpPr>
          <p:cNvPr id="3" name="Freeform 2"/>
          <p:cNvSpPr/>
          <p:nvPr/>
        </p:nvSpPr>
        <p:spPr>
          <a:xfrm>
            <a:off x="2096294" y="1340768"/>
            <a:ext cx="5094288" cy="1479662"/>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6546479" y="1149068"/>
            <a:ext cx="661987" cy="1641994"/>
            <a:chOff x="4476750" y="1056604"/>
            <a:chExt cx="661988" cy="1815184"/>
          </a:xfrm>
          <a:solidFill>
            <a:srgbClr val="FFC000"/>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2096294" y="3114354"/>
            <a:ext cx="6214886" cy="1520824"/>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6">
                  <a:lumMod val="50000"/>
                </a:schemeClr>
              </a:gs>
              <a:gs pos="22000">
                <a:schemeClr val="accent6">
                  <a:lumMod val="75000"/>
                </a:schemeClr>
              </a:gs>
              <a:gs pos="61000">
                <a:schemeClr val="accent6"/>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79"/>
          <p:cNvGrpSpPr>
            <a:grpSpLocks/>
          </p:cNvGrpSpPr>
          <p:nvPr/>
        </p:nvGrpSpPr>
        <p:grpSpPr bwMode="auto">
          <a:xfrm>
            <a:off x="7658693" y="2677274"/>
            <a:ext cx="705272" cy="1872773"/>
            <a:chOff x="4476750" y="1056604"/>
            <a:chExt cx="661988" cy="1815184"/>
          </a:xfrm>
        </p:grpSpPr>
        <p:sp>
          <p:nvSpPr>
            <p:cNvPr id="9" name="Freeform 8"/>
            <p:cNvSpPr/>
            <p:nvPr/>
          </p:nvSpPr>
          <p:spPr>
            <a:xfrm>
              <a:off x="4476750" y="1166086"/>
              <a:ext cx="661988" cy="1705702"/>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Freeform 9"/>
            <p:cNvSpPr/>
            <p:nvPr/>
          </p:nvSpPr>
          <p:spPr>
            <a:xfrm>
              <a:off x="4648867" y="1056604"/>
              <a:ext cx="399084" cy="166603"/>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reeform 10"/>
          <p:cNvSpPr/>
          <p:nvPr/>
        </p:nvSpPr>
        <p:spPr>
          <a:xfrm>
            <a:off x="2096295" y="4929102"/>
            <a:ext cx="6650830" cy="1532616"/>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83"/>
          <p:cNvGrpSpPr>
            <a:grpSpLocks/>
          </p:cNvGrpSpPr>
          <p:nvPr/>
        </p:nvGrpSpPr>
        <p:grpSpPr bwMode="auto">
          <a:xfrm>
            <a:off x="8066264" y="4607878"/>
            <a:ext cx="747928" cy="1831408"/>
            <a:chOff x="4476750" y="1056604"/>
            <a:chExt cx="661988" cy="1815184"/>
          </a:xfrm>
          <a:solidFill>
            <a:srgbClr val="92D050"/>
          </a:solidFill>
          <a:scene3d>
            <a:camera prst="perspectiveLeft"/>
            <a:lightRig rig="threePt" dir="t"/>
          </a:scene3d>
        </p:grpSpPr>
        <p:sp>
          <p:nvSpPr>
            <p:cNvPr id="13" name="Freeform 12"/>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Freeform 13"/>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941" y="1619487"/>
            <a:ext cx="1030288" cy="923925"/>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01</a:t>
            </a:r>
            <a:endParaRPr lang="en-US" sz="4800" b="1" dirty="0">
              <a:solidFill>
                <a:schemeClr val="bg1"/>
              </a:solidFill>
              <a:latin typeface="Comic Sans MS" pitchFamily="66" charset="0"/>
            </a:endParaRPr>
          </a:p>
        </p:txBody>
      </p:sp>
      <p:sp>
        <p:nvSpPr>
          <p:cNvPr id="16" name="TextBox 87"/>
          <p:cNvSpPr txBox="1">
            <a:spLocks noChangeArrowheads="1"/>
          </p:cNvSpPr>
          <p:nvPr/>
        </p:nvSpPr>
        <p:spPr bwMode="auto">
          <a:xfrm>
            <a:off x="2180332" y="3478920"/>
            <a:ext cx="1030288" cy="922337"/>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02</a:t>
            </a:r>
            <a:endParaRPr lang="en-US" sz="4800" b="1" dirty="0">
              <a:solidFill>
                <a:schemeClr val="bg1"/>
              </a:solidFill>
              <a:latin typeface="Comic Sans MS" pitchFamily="66" charset="0"/>
            </a:endParaRPr>
          </a:p>
        </p:txBody>
      </p:sp>
      <p:sp>
        <p:nvSpPr>
          <p:cNvPr id="17" name="TextBox 88"/>
          <p:cNvSpPr txBox="1">
            <a:spLocks noChangeArrowheads="1"/>
          </p:cNvSpPr>
          <p:nvPr/>
        </p:nvSpPr>
        <p:spPr bwMode="auto">
          <a:xfrm>
            <a:off x="2287985" y="5238430"/>
            <a:ext cx="1030288" cy="922337"/>
          </a:xfrm>
          <a:prstGeom prst="rect">
            <a:avLst/>
          </a:prstGeom>
          <a:noFill/>
          <a:ln w="9525">
            <a:noFill/>
            <a:miter lim="800000"/>
            <a:headEnd/>
            <a:tailEnd/>
          </a:ln>
        </p:spPr>
        <p:txBody>
          <a:bodyPr wrap="none" anchor="ctr">
            <a:spAutoFit/>
          </a:bodyPr>
          <a:lstStyle/>
          <a:p>
            <a:pPr algn="ctr"/>
            <a:r>
              <a:rPr lang="en-US" sz="5400" b="1" dirty="0">
                <a:solidFill>
                  <a:schemeClr val="bg1"/>
                </a:solidFill>
                <a:latin typeface="Comic Sans MS" pitchFamily="66" charset="0"/>
              </a:rPr>
              <a:t>03</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415929" y="1819839"/>
            <a:ext cx="2620962" cy="523220"/>
          </a:xfrm>
          <a:prstGeom prst="rect">
            <a:avLst/>
          </a:prstGeom>
          <a:noFill/>
          <a:ln w="9525">
            <a:noFill/>
            <a:miter lim="800000"/>
            <a:headEnd/>
            <a:tailEnd/>
          </a:ln>
        </p:spPr>
        <p:txBody>
          <a:bodyPr anchor="ctr">
            <a:spAutoFit/>
          </a:bodyPr>
          <a:lstStyle/>
          <a:p>
            <a:r>
              <a:rPr lang="vi-VN" sz="1400" dirty="0">
                <a:solidFill>
                  <a:schemeClr val="bg1"/>
                </a:solidFill>
              </a:rPr>
              <a:t>Mở ra cơ hội học tập cho tất cả mọi người</a:t>
            </a:r>
            <a:endParaRPr lang="en-US" sz="1400" dirty="0">
              <a:solidFill>
                <a:schemeClr val="bg1"/>
              </a:solidFill>
              <a:latin typeface="Arial" charset="0"/>
            </a:endParaRPr>
          </a:p>
        </p:txBody>
      </p:sp>
      <p:sp>
        <p:nvSpPr>
          <p:cNvPr id="19" name="Rectangle 90"/>
          <p:cNvSpPr>
            <a:spLocks noChangeArrowheads="1"/>
          </p:cNvSpPr>
          <p:nvPr/>
        </p:nvSpPr>
        <p:spPr bwMode="auto">
          <a:xfrm>
            <a:off x="3831380" y="3550005"/>
            <a:ext cx="4081462" cy="522287"/>
          </a:xfrm>
          <a:prstGeom prst="rect">
            <a:avLst/>
          </a:prstGeom>
          <a:noFill/>
          <a:ln w="9525">
            <a:noFill/>
            <a:miter lim="800000"/>
            <a:headEnd/>
            <a:tailEnd/>
          </a:ln>
        </p:spPr>
        <p:txBody>
          <a:bodyPr anchor="ctr">
            <a:spAutoFit/>
          </a:bodyPr>
          <a:lstStyle/>
          <a:p>
            <a:r>
              <a:rPr lang="vi-VN" sz="1400" dirty="0">
                <a:solidFill>
                  <a:schemeClr val="bg1"/>
                </a:solidFill>
              </a:rPr>
              <a:t>Tăng cường chất lượng đào tạo và nghiên</a:t>
            </a:r>
          </a:p>
          <a:p>
            <a:r>
              <a:rPr lang="vi-VN" sz="1400" dirty="0">
                <a:solidFill>
                  <a:schemeClr val="bg1"/>
                </a:solidFill>
              </a:rPr>
              <a:t>cứu của các trường đại học</a:t>
            </a:r>
            <a:endParaRPr lang="en-US" sz="1400" dirty="0">
              <a:solidFill>
                <a:schemeClr val="bg1"/>
              </a:solidFill>
              <a:latin typeface="Arial" charset="0"/>
            </a:endParaRPr>
          </a:p>
        </p:txBody>
      </p:sp>
      <p:sp>
        <p:nvSpPr>
          <p:cNvPr id="20" name="Rectangle 91"/>
          <p:cNvSpPr>
            <a:spLocks noChangeArrowheads="1"/>
          </p:cNvSpPr>
          <p:nvPr/>
        </p:nvSpPr>
        <p:spPr bwMode="auto">
          <a:xfrm>
            <a:off x="4179265" y="5403835"/>
            <a:ext cx="4081462" cy="523220"/>
          </a:xfrm>
          <a:prstGeom prst="rect">
            <a:avLst/>
          </a:prstGeom>
          <a:noFill/>
          <a:ln w="9525">
            <a:noFill/>
            <a:miter lim="800000"/>
            <a:headEnd/>
            <a:tailEnd/>
          </a:ln>
        </p:spPr>
        <p:txBody>
          <a:bodyPr anchor="ctr">
            <a:spAutoFit/>
          </a:bodyPr>
          <a:lstStyle/>
          <a:p>
            <a:r>
              <a:rPr lang="vi-VN" sz="1400" dirty="0">
                <a:solidFill>
                  <a:schemeClr val="bg1"/>
                </a:solidFill>
              </a:rPr>
              <a:t>Giảm giá thành phát triển học liệu của các</a:t>
            </a:r>
          </a:p>
          <a:p>
            <a:r>
              <a:rPr lang="vi-VN" sz="1400" dirty="0">
                <a:solidFill>
                  <a:schemeClr val="bg1"/>
                </a:solidFill>
              </a:rPr>
              <a:t>trường đại học.</a:t>
            </a:r>
            <a:endParaRPr lang="en-US" sz="1400" dirty="0">
              <a:solidFill>
                <a:schemeClr val="bg1"/>
              </a:solidFill>
              <a:latin typeface="Arial" charset="0"/>
            </a:endParaRPr>
          </a:p>
        </p:txBody>
      </p:sp>
    </p:spTree>
    <p:extLst>
      <p:ext uri="{BB962C8B-B14F-4D97-AF65-F5344CB8AC3E}">
        <p14:creationId xmlns:p14="http://schemas.microsoft.com/office/powerpoint/2010/main" val="1871242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Lợi</a:t>
            </a:r>
            <a:r>
              <a:rPr lang="en-US" dirty="0" smtClean="0">
                <a:solidFill>
                  <a:srgbClr val="FF0000"/>
                </a:solidFill>
              </a:rPr>
              <a:t> </a:t>
            </a:r>
            <a:r>
              <a:rPr lang="en-US" dirty="0" err="1" smtClean="0">
                <a:solidFill>
                  <a:srgbClr val="FF0000"/>
                </a:solidFill>
              </a:rPr>
              <a:t>ích</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tài</a:t>
            </a:r>
            <a:r>
              <a:rPr lang="en-US" dirty="0" smtClean="0">
                <a:solidFill>
                  <a:srgbClr val="FF0000"/>
                </a:solidFill>
              </a:rPr>
              <a:t> </a:t>
            </a:r>
            <a:r>
              <a:rPr lang="en-US" dirty="0" err="1" smtClean="0">
                <a:solidFill>
                  <a:srgbClr val="FF0000"/>
                </a:solidFill>
              </a:rPr>
              <a:t>nguyên</a:t>
            </a:r>
            <a:r>
              <a:rPr lang="en-US" dirty="0" smtClean="0">
                <a:solidFill>
                  <a:srgbClr val="FF0000"/>
                </a:solidFill>
              </a:rPr>
              <a:t> </a:t>
            </a:r>
            <a:r>
              <a:rPr lang="en-US" dirty="0" err="1" smtClean="0">
                <a:solidFill>
                  <a:srgbClr val="FF0000"/>
                </a:solidFill>
              </a:rPr>
              <a:t>giáo</a:t>
            </a:r>
            <a:r>
              <a:rPr lang="en-US" dirty="0" smtClean="0">
                <a:solidFill>
                  <a:srgbClr val="FF0000"/>
                </a:solidFill>
              </a:rPr>
              <a:t> </a:t>
            </a:r>
            <a:r>
              <a:rPr lang="en-US" dirty="0" err="1" smtClean="0">
                <a:solidFill>
                  <a:srgbClr val="FF0000"/>
                </a:solidFill>
              </a:rPr>
              <a:t>dục</a:t>
            </a:r>
            <a:r>
              <a:rPr lang="en-US" dirty="0" smtClean="0">
                <a:solidFill>
                  <a:srgbClr val="FF0000"/>
                </a:solidFill>
              </a:rPr>
              <a:t> </a:t>
            </a:r>
            <a:r>
              <a:rPr lang="en-US" dirty="0" err="1" smtClean="0">
                <a:solidFill>
                  <a:srgbClr val="FF0000"/>
                </a:solidFill>
              </a:rPr>
              <a:t>mở</a:t>
            </a:r>
            <a:endParaRPr lang="en-US" dirty="0">
              <a:solidFill>
                <a:srgbClr val="FF0000"/>
              </a:solidFill>
            </a:endParaRPr>
          </a:p>
        </p:txBody>
      </p:sp>
      <p:sp>
        <p:nvSpPr>
          <p:cNvPr id="3" name="Freeform 2"/>
          <p:cNvSpPr/>
          <p:nvPr/>
        </p:nvSpPr>
        <p:spPr>
          <a:xfrm>
            <a:off x="2096294" y="1340768"/>
            <a:ext cx="5094288" cy="1479662"/>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0DAF2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6546479" y="1149068"/>
            <a:ext cx="661987" cy="1641994"/>
            <a:chOff x="4476750" y="1056604"/>
            <a:chExt cx="661988" cy="1815184"/>
          </a:xfrm>
          <a:solidFill>
            <a:srgbClr val="0DAF20"/>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2096294" y="3114354"/>
            <a:ext cx="6214886" cy="1520824"/>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6">
                  <a:lumMod val="50000"/>
                </a:schemeClr>
              </a:gs>
              <a:gs pos="22000">
                <a:schemeClr val="accent6">
                  <a:lumMod val="75000"/>
                </a:schemeClr>
              </a:gs>
              <a:gs pos="61000">
                <a:schemeClr val="accent6"/>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79"/>
          <p:cNvGrpSpPr>
            <a:grpSpLocks/>
          </p:cNvGrpSpPr>
          <p:nvPr/>
        </p:nvGrpSpPr>
        <p:grpSpPr bwMode="auto">
          <a:xfrm>
            <a:off x="7658693" y="2677274"/>
            <a:ext cx="705272" cy="1872773"/>
            <a:chOff x="4476750" y="1056604"/>
            <a:chExt cx="661988" cy="1815184"/>
          </a:xfrm>
        </p:grpSpPr>
        <p:sp>
          <p:nvSpPr>
            <p:cNvPr id="9" name="Freeform 8"/>
            <p:cNvSpPr/>
            <p:nvPr/>
          </p:nvSpPr>
          <p:spPr>
            <a:xfrm>
              <a:off x="4476750" y="1166086"/>
              <a:ext cx="661988" cy="1705702"/>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Freeform 9"/>
            <p:cNvSpPr/>
            <p:nvPr/>
          </p:nvSpPr>
          <p:spPr>
            <a:xfrm>
              <a:off x="4648867" y="1056604"/>
              <a:ext cx="399084" cy="166603"/>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reeform 10"/>
          <p:cNvSpPr/>
          <p:nvPr/>
        </p:nvSpPr>
        <p:spPr>
          <a:xfrm>
            <a:off x="2096295" y="4929102"/>
            <a:ext cx="6650830" cy="1532616"/>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83"/>
          <p:cNvGrpSpPr>
            <a:grpSpLocks/>
          </p:cNvGrpSpPr>
          <p:nvPr/>
        </p:nvGrpSpPr>
        <p:grpSpPr bwMode="auto">
          <a:xfrm>
            <a:off x="8066264" y="4607878"/>
            <a:ext cx="747928" cy="1831408"/>
            <a:chOff x="4476750" y="1056604"/>
            <a:chExt cx="661988" cy="1815184"/>
          </a:xfrm>
          <a:solidFill>
            <a:srgbClr val="00B0F0"/>
          </a:solidFill>
          <a:scene3d>
            <a:camera prst="perspectiveLeft"/>
            <a:lightRig rig="threePt" dir="t"/>
          </a:scene3d>
        </p:grpSpPr>
        <p:sp>
          <p:nvSpPr>
            <p:cNvPr id="13" name="Freeform 12"/>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Freeform 13"/>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559" y="1619784"/>
            <a:ext cx="1031051" cy="923330"/>
          </a:xfrm>
          <a:prstGeom prst="rect">
            <a:avLst/>
          </a:prstGeom>
          <a:noFill/>
          <a:ln w="9525">
            <a:noFill/>
            <a:miter lim="800000"/>
            <a:headEnd/>
            <a:tailEnd/>
          </a:ln>
        </p:spPr>
        <p:txBody>
          <a:bodyPr wrap="none" anchor="ctr">
            <a:spAutoFit/>
          </a:bodyPr>
          <a:lstStyle/>
          <a:p>
            <a:pPr algn="ctr"/>
            <a:r>
              <a:rPr lang="en-US" sz="5400" b="1" dirty="0" smtClean="0">
                <a:solidFill>
                  <a:schemeClr val="bg1"/>
                </a:solidFill>
                <a:latin typeface="Comic Sans MS" pitchFamily="66" charset="0"/>
              </a:rPr>
              <a:t>04</a:t>
            </a:r>
            <a:endParaRPr lang="en-US" sz="4800" b="1" dirty="0">
              <a:solidFill>
                <a:schemeClr val="bg1"/>
              </a:solidFill>
              <a:latin typeface="Comic Sans MS" pitchFamily="66" charset="0"/>
            </a:endParaRPr>
          </a:p>
        </p:txBody>
      </p:sp>
      <p:sp>
        <p:nvSpPr>
          <p:cNvPr id="16" name="TextBox 87"/>
          <p:cNvSpPr txBox="1">
            <a:spLocks noChangeArrowheads="1"/>
          </p:cNvSpPr>
          <p:nvPr/>
        </p:nvSpPr>
        <p:spPr bwMode="auto">
          <a:xfrm>
            <a:off x="2179950" y="3478424"/>
            <a:ext cx="1031051" cy="923330"/>
          </a:xfrm>
          <a:prstGeom prst="rect">
            <a:avLst/>
          </a:prstGeom>
          <a:noFill/>
          <a:ln w="9525">
            <a:noFill/>
            <a:miter lim="800000"/>
            <a:headEnd/>
            <a:tailEnd/>
          </a:ln>
        </p:spPr>
        <p:txBody>
          <a:bodyPr wrap="none" anchor="ctr">
            <a:spAutoFit/>
          </a:bodyPr>
          <a:lstStyle/>
          <a:p>
            <a:pPr algn="ctr"/>
            <a:r>
              <a:rPr lang="en-US" sz="5400" b="1" dirty="0" smtClean="0">
                <a:solidFill>
                  <a:schemeClr val="bg1"/>
                </a:solidFill>
                <a:latin typeface="Comic Sans MS" pitchFamily="66" charset="0"/>
              </a:rPr>
              <a:t>05</a:t>
            </a:r>
            <a:endParaRPr lang="en-US" sz="4800" b="1" dirty="0">
              <a:solidFill>
                <a:schemeClr val="bg1"/>
              </a:solidFill>
              <a:latin typeface="Comic Sans MS" pitchFamily="66" charset="0"/>
            </a:endParaRPr>
          </a:p>
        </p:txBody>
      </p:sp>
      <p:sp>
        <p:nvSpPr>
          <p:cNvPr id="17" name="TextBox 88"/>
          <p:cNvSpPr txBox="1">
            <a:spLocks noChangeArrowheads="1"/>
          </p:cNvSpPr>
          <p:nvPr/>
        </p:nvSpPr>
        <p:spPr bwMode="auto">
          <a:xfrm>
            <a:off x="2287603" y="5237934"/>
            <a:ext cx="1031051" cy="923330"/>
          </a:xfrm>
          <a:prstGeom prst="rect">
            <a:avLst/>
          </a:prstGeom>
          <a:noFill/>
          <a:ln w="9525">
            <a:noFill/>
            <a:miter lim="800000"/>
            <a:headEnd/>
            <a:tailEnd/>
          </a:ln>
        </p:spPr>
        <p:txBody>
          <a:bodyPr wrap="none" anchor="ctr">
            <a:spAutoFit/>
          </a:bodyPr>
          <a:lstStyle/>
          <a:p>
            <a:pPr algn="ctr"/>
            <a:r>
              <a:rPr lang="en-US" sz="5400" b="1" dirty="0" smtClean="0">
                <a:solidFill>
                  <a:schemeClr val="bg1"/>
                </a:solidFill>
                <a:latin typeface="Comic Sans MS" pitchFamily="66" charset="0"/>
              </a:rPr>
              <a:t>06</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415928" y="1896784"/>
            <a:ext cx="2812255" cy="369332"/>
          </a:xfrm>
          <a:prstGeom prst="rect">
            <a:avLst/>
          </a:prstGeom>
          <a:noFill/>
          <a:ln w="9525">
            <a:noFill/>
            <a:miter lim="800000"/>
            <a:headEnd/>
            <a:tailEnd/>
          </a:ln>
        </p:spPr>
        <p:txBody>
          <a:bodyPr wrap="square" anchor="ctr">
            <a:spAutoFit/>
          </a:bodyPr>
          <a:lstStyle/>
          <a:p>
            <a:r>
              <a:rPr lang="en-US" dirty="0" err="1"/>
              <a:t>Giảm</a:t>
            </a:r>
            <a:r>
              <a:rPr lang="en-US" dirty="0"/>
              <a:t> </a:t>
            </a:r>
            <a:r>
              <a:rPr lang="en-US" dirty="0" err="1"/>
              <a:t>giá</a:t>
            </a:r>
            <a:r>
              <a:rPr lang="en-US" dirty="0"/>
              <a:t> </a:t>
            </a:r>
            <a:r>
              <a:rPr lang="en-US" dirty="0" err="1"/>
              <a:t>thành</a:t>
            </a:r>
            <a:r>
              <a:rPr lang="en-US" dirty="0"/>
              <a:t> </a:t>
            </a:r>
            <a:r>
              <a:rPr lang="en-US" dirty="0" err="1"/>
              <a:t>giáo</a:t>
            </a:r>
            <a:r>
              <a:rPr lang="en-US" dirty="0"/>
              <a:t> </a:t>
            </a:r>
            <a:r>
              <a:rPr lang="en-US" dirty="0" err="1"/>
              <a:t>dục</a:t>
            </a:r>
            <a:r>
              <a:rPr lang="en-US" dirty="0">
                <a:solidFill>
                  <a:schemeClr val="bg1"/>
                </a:solidFill>
              </a:rPr>
              <a:t>.</a:t>
            </a:r>
          </a:p>
        </p:txBody>
      </p:sp>
      <p:sp>
        <p:nvSpPr>
          <p:cNvPr id="19" name="Rectangle 90"/>
          <p:cNvSpPr>
            <a:spLocks noChangeArrowheads="1"/>
          </p:cNvSpPr>
          <p:nvPr/>
        </p:nvSpPr>
        <p:spPr bwMode="auto">
          <a:xfrm>
            <a:off x="3661228" y="3563394"/>
            <a:ext cx="4387152" cy="646331"/>
          </a:xfrm>
          <a:prstGeom prst="rect">
            <a:avLst/>
          </a:prstGeom>
          <a:noFill/>
          <a:ln w="9525">
            <a:noFill/>
            <a:miter lim="800000"/>
            <a:headEnd/>
            <a:tailEnd/>
          </a:ln>
        </p:spPr>
        <p:txBody>
          <a:bodyPr wrap="square" anchor="ctr">
            <a:spAutoFit/>
          </a:bodyPr>
          <a:lstStyle/>
          <a:p>
            <a:r>
              <a:rPr lang="vi-VN" dirty="0">
                <a:solidFill>
                  <a:schemeClr val="bg1"/>
                </a:solidFill>
              </a:rPr>
              <a:t>Tri thức luôn được cập nhật và phát triển.</a:t>
            </a:r>
            <a:endParaRPr lang="en-US" dirty="0">
              <a:solidFill>
                <a:schemeClr val="bg1"/>
              </a:solidFill>
            </a:endParaRPr>
          </a:p>
        </p:txBody>
      </p:sp>
      <p:sp>
        <p:nvSpPr>
          <p:cNvPr id="20" name="Rectangle 91"/>
          <p:cNvSpPr>
            <a:spLocks noChangeArrowheads="1"/>
          </p:cNvSpPr>
          <p:nvPr/>
        </p:nvSpPr>
        <p:spPr bwMode="auto">
          <a:xfrm>
            <a:off x="3579662" y="5496939"/>
            <a:ext cx="4081462" cy="307777"/>
          </a:xfrm>
          <a:prstGeom prst="rect">
            <a:avLst/>
          </a:prstGeom>
          <a:noFill/>
          <a:ln w="9525">
            <a:noFill/>
            <a:miter lim="800000"/>
            <a:headEnd/>
            <a:tailEnd/>
          </a:ln>
        </p:spPr>
        <p:txBody>
          <a:bodyPr anchor="ctr">
            <a:spAutoFit/>
          </a:bodyPr>
          <a:lstStyle/>
          <a:p>
            <a:r>
              <a:rPr lang="vi-VN" sz="1400" dirty="0">
                <a:solidFill>
                  <a:schemeClr val="bg1"/>
                </a:solidFill>
              </a:rPr>
              <a:t>Cung cấp nguồn học liệu có chất lượng.</a:t>
            </a:r>
            <a:endParaRPr lang="en-US" sz="1400" dirty="0">
              <a:solidFill>
                <a:schemeClr val="bg1"/>
              </a:solidFill>
              <a:latin typeface="Arial" charset="0"/>
            </a:endParaRPr>
          </a:p>
        </p:txBody>
      </p:sp>
    </p:spTree>
    <p:extLst>
      <p:ext uri="{BB962C8B-B14F-4D97-AF65-F5344CB8AC3E}">
        <p14:creationId xmlns:p14="http://schemas.microsoft.com/office/powerpoint/2010/main" val="3120374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Lợi</a:t>
            </a:r>
            <a:r>
              <a:rPr lang="en-US" dirty="0" smtClean="0">
                <a:solidFill>
                  <a:srgbClr val="FF0000"/>
                </a:solidFill>
              </a:rPr>
              <a:t> </a:t>
            </a:r>
            <a:r>
              <a:rPr lang="en-US" dirty="0" err="1" smtClean="0">
                <a:solidFill>
                  <a:srgbClr val="FF0000"/>
                </a:solidFill>
              </a:rPr>
              <a:t>ích</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tài</a:t>
            </a:r>
            <a:r>
              <a:rPr lang="en-US" dirty="0" smtClean="0">
                <a:solidFill>
                  <a:srgbClr val="FF0000"/>
                </a:solidFill>
              </a:rPr>
              <a:t> </a:t>
            </a:r>
            <a:r>
              <a:rPr lang="en-US" dirty="0" err="1" smtClean="0">
                <a:solidFill>
                  <a:srgbClr val="FF0000"/>
                </a:solidFill>
              </a:rPr>
              <a:t>nguyên</a:t>
            </a:r>
            <a:r>
              <a:rPr lang="en-US" dirty="0" smtClean="0">
                <a:solidFill>
                  <a:srgbClr val="FF0000"/>
                </a:solidFill>
              </a:rPr>
              <a:t> </a:t>
            </a:r>
            <a:r>
              <a:rPr lang="en-US" dirty="0" err="1" smtClean="0">
                <a:solidFill>
                  <a:srgbClr val="FF0000"/>
                </a:solidFill>
              </a:rPr>
              <a:t>giáo</a:t>
            </a:r>
            <a:r>
              <a:rPr lang="en-US" dirty="0" smtClean="0">
                <a:solidFill>
                  <a:srgbClr val="FF0000"/>
                </a:solidFill>
              </a:rPr>
              <a:t> </a:t>
            </a:r>
            <a:r>
              <a:rPr lang="en-US" dirty="0" err="1" smtClean="0">
                <a:solidFill>
                  <a:srgbClr val="FF0000"/>
                </a:solidFill>
              </a:rPr>
              <a:t>dục</a:t>
            </a:r>
            <a:r>
              <a:rPr lang="en-US" dirty="0" smtClean="0">
                <a:solidFill>
                  <a:srgbClr val="FF0000"/>
                </a:solidFill>
              </a:rPr>
              <a:t> </a:t>
            </a:r>
            <a:r>
              <a:rPr lang="en-US" dirty="0" err="1" smtClean="0">
                <a:solidFill>
                  <a:srgbClr val="FF0000"/>
                </a:solidFill>
              </a:rPr>
              <a:t>mở</a:t>
            </a:r>
            <a:endParaRPr lang="en-US" dirty="0">
              <a:solidFill>
                <a:srgbClr val="FF0000"/>
              </a:solidFill>
            </a:endParaRPr>
          </a:p>
        </p:txBody>
      </p:sp>
      <p:sp>
        <p:nvSpPr>
          <p:cNvPr id="3" name="Freeform 2"/>
          <p:cNvSpPr/>
          <p:nvPr/>
        </p:nvSpPr>
        <p:spPr>
          <a:xfrm>
            <a:off x="2096294" y="1340768"/>
            <a:ext cx="5094288" cy="1479662"/>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55641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6"/>
          <p:cNvGrpSpPr>
            <a:grpSpLocks/>
          </p:cNvGrpSpPr>
          <p:nvPr/>
        </p:nvGrpSpPr>
        <p:grpSpPr bwMode="auto">
          <a:xfrm>
            <a:off x="6546479" y="1149068"/>
            <a:ext cx="661987" cy="1641994"/>
            <a:chOff x="4476750" y="1056604"/>
            <a:chExt cx="661988" cy="1815184"/>
          </a:xfrm>
          <a:solidFill>
            <a:srgbClr val="55641C"/>
          </a:solidFill>
        </p:grpSpPr>
        <p:sp>
          <p:nvSpPr>
            <p:cNvPr id="5" name="Freeform 4"/>
            <p:cNvSpPr/>
            <p:nvPr/>
          </p:nvSpPr>
          <p:spPr>
            <a:xfrm>
              <a:off x="4476750" y="1166183"/>
              <a:ext cx="661988" cy="170560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8200" y="1056604"/>
              <a:ext cx="400051" cy="16675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Freeform 6"/>
          <p:cNvSpPr/>
          <p:nvPr/>
        </p:nvSpPr>
        <p:spPr>
          <a:xfrm>
            <a:off x="2096294" y="3114354"/>
            <a:ext cx="6214886" cy="1520824"/>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79"/>
          <p:cNvGrpSpPr>
            <a:grpSpLocks/>
          </p:cNvGrpSpPr>
          <p:nvPr/>
        </p:nvGrpSpPr>
        <p:grpSpPr bwMode="auto">
          <a:xfrm>
            <a:off x="7658693" y="2677274"/>
            <a:ext cx="705272" cy="1872773"/>
            <a:chOff x="4476750" y="1056604"/>
            <a:chExt cx="661988" cy="1815184"/>
          </a:xfrm>
          <a:solidFill>
            <a:srgbClr val="FFC000"/>
          </a:solidFill>
        </p:grpSpPr>
        <p:sp>
          <p:nvSpPr>
            <p:cNvPr id="9" name="Freeform 8"/>
            <p:cNvSpPr/>
            <p:nvPr/>
          </p:nvSpPr>
          <p:spPr>
            <a:xfrm>
              <a:off x="4476750" y="1166086"/>
              <a:ext cx="661988" cy="1705702"/>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Freeform 9"/>
            <p:cNvSpPr/>
            <p:nvPr/>
          </p:nvSpPr>
          <p:spPr>
            <a:xfrm>
              <a:off x="4648867" y="1056604"/>
              <a:ext cx="399084" cy="166603"/>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reeform 10"/>
          <p:cNvSpPr/>
          <p:nvPr/>
        </p:nvSpPr>
        <p:spPr>
          <a:xfrm>
            <a:off x="2096295" y="4929102"/>
            <a:ext cx="6650830" cy="1532616"/>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solidFill>
            <a:srgbClr val="AF64BC"/>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83"/>
          <p:cNvGrpSpPr>
            <a:grpSpLocks/>
          </p:cNvGrpSpPr>
          <p:nvPr/>
        </p:nvGrpSpPr>
        <p:grpSpPr bwMode="auto">
          <a:xfrm>
            <a:off x="8066264" y="4607878"/>
            <a:ext cx="747928" cy="1831408"/>
            <a:chOff x="4476750" y="1056604"/>
            <a:chExt cx="661988" cy="1815184"/>
          </a:xfrm>
          <a:solidFill>
            <a:srgbClr val="AF64BC"/>
          </a:solidFill>
          <a:scene3d>
            <a:camera prst="perspectiveLeft"/>
            <a:lightRig rig="threePt" dir="t"/>
          </a:scene3d>
        </p:grpSpPr>
        <p:sp>
          <p:nvSpPr>
            <p:cNvPr id="13" name="Freeform 12"/>
            <p:cNvSpPr/>
            <p:nvPr/>
          </p:nvSpPr>
          <p:spPr>
            <a:xfrm>
              <a:off x="4476750" y="1166182"/>
              <a:ext cx="661988" cy="1705606"/>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Freeform 13"/>
            <p:cNvSpPr/>
            <p:nvPr/>
          </p:nvSpPr>
          <p:spPr>
            <a:xfrm>
              <a:off x="4648868" y="1056604"/>
              <a:ext cx="399840" cy="166749"/>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6"/>
          <p:cNvSpPr txBox="1">
            <a:spLocks noChangeArrowheads="1"/>
          </p:cNvSpPr>
          <p:nvPr/>
        </p:nvSpPr>
        <p:spPr bwMode="auto">
          <a:xfrm>
            <a:off x="2245559" y="1619784"/>
            <a:ext cx="1031051" cy="923330"/>
          </a:xfrm>
          <a:prstGeom prst="rect">
            <a:avLst/>
          </a:prstGeom>
          <a:noFill/>
          <a:ln w="9525">
            <a:noFill/>
            <a:miter lim="800000"/>
            <a:headEnd/>
            <a:tailEnd/>
          </a:ln>
        </p:spPr>
        <p:txBody>
          <a:bodyPr wrap="none" anchor="ctr">
            <a:spAutoFit/>
          </a:bodyPr>
          <a:lstStyle/>
          <a:p>
            <a:pPr algn="ctr"/>
            <a:r>
              <a:rPr lang="en-US" sz="5400" b="1" dirty="0" smtClean="0">
                <a:solidFill>
                  <a:schemeClr val="bg1"/>
                </a:solidFill>
                <a:latin typeface="Comic Sans MS" pitchFamily="66" charset="0"/>
              </a:rPr>
              <a:t>07</a:t>
            </a:r>
            <a:endParaRPr lang="en-US" sz="4800" b="1" dirty="0">
              <a:solidFill>
                <a:schemeClr val="bg1"/>
              </a:solidFill>
              <a:latin typeface="Comic Sans MS" pitchFamily="66" charset="0"/>
            </a:endParaRPr>
          </a:p>
        </p:txBody>
      </p:sp>
      <p:sp>
        <p:nvSpPr>
          <p:cNvPr id="16" name="TextBox 87"/>
          <p:cNvSpPr txBox="1">
            <a:spLocks noChangeArrowheads="1"/>
          </p:cNvSpPr>
          <p:nvPr/>
        </p:nvSpPr>
        <p:spPr bwMode="auto">
          <a:xfrm>
            <a:off x="2179950" y="3478424"/>
            <a:ext cx="1031051" cy="923330"/>
          </a:xfrm>
          <a:prstGeom prst="rect">
            <a:avLst/>
          </a:prstGeom>
          <a:noFill/>
          <a:ln w="9525">
            <a:noFill/>
            <a:miter lim="800000"/>
            <a:headEnd/>
            <a:tailEnd/>
          </a:ln>
        </p:spPr>
        <p:txBody>
          <a:bodyPr wrap="none" anchor="ctr">
            <a:spAutoFit/>
          </a:bodyPr>
          <a:lstStyle/>
          <a:p>
            <a:pPr algn="ctr"/>
            <a:r>
              <a:rPr lang="en-US" sz="5400" b="1" dirty="0" smtClean="0">
                <a:solidFill>
                  <a:schemeClr val="bg1"/>
                </a:solidFill>
                <a:latin typeface="Comic Sans MS" pitchFamily="66" charset="0"/>
              </a:rPr>
              <a:t>08</a:t>
            </a:r>
            <a:endParaRPr lang="en-US" sz="4800" b="1" dirty="0">
              <a:solidFill>
                <a:schemeClr val="bg1"/>
              </a:solidFill>
              <a:latin typeface="Comic Sans MS" pitchFamily="66" charset="0"/>
            </a:endParaRPr>
          </a:p>
        </p:txBody>
      </p:sp>
      <p:sp>
        <p:nvSpPr>
          <p:cNvPr id="17" name="TextBox 88"/>
          <p:cNvSpPr txBox="1">
            <a:spLocks noChangeArrowheads="1"/>
          </p:cNvSpPr>
          <p:nvPr/>
        </p:nvSpPr>
        <p:spPr bwMode="auto">
          <a:xfrm>
            <a:off x="2287603" y="5237934"/>
            <a:ext cx="1031051" cy="923330"/>
          </a:xfrm>
          <a:prstGeom prst="rect">
            <a:avLst/>
          </a:prstGeom>
          <a:noFill/>
          <a:ln w="9525">
            <a:noFill/>
            <a:miter lim="800000"/>
            <a:headEnd/>
            <a:tailEnd/>
          </a:ln>
        </p:spPr>
        <p:txBody>
          <a:bodyPr wrap="none" anchor="ctr">
            <a:spAutoFit/>
          </a:bodyPr>
          <a:lstStyle/>
          <a:p>
            <a:pPr algn="ctr"/>
            <a:r>
              <a:rPr lang="en-US" sz="5400" b="1" dirty="0" smtClean="0">
                <a:solidFill>
                  <a:schemeClr val="bg1"/>
                </a:solidFill>
                <a:latin typeface="Comic Sans MS" pitchFamily="66" charset="0"/>
              </a:rPr>
              <a:t>09</a:t>
            </a:r>
            <a:endParaRPr lang="en-US" sz="4800" b="1" dirty="0">
              <a:solidFill>
                <a:schemeClr val="bg1"/>
              </a:solidFill>
              <a:latin typeface="Comic Sans MS" pitchFamily="66" charset="0"/>
            </a:endParaRPr>
          </a:p>
        </p:txBody>
      </p:sp>
      <p:sp>
        <p:nvSpPr>
          <p:cNvPr id="18" name="Rectangle 89"/>
          <p:cNvSpPr>
            <a:spLocks noChangeArrowheads="1"/>
          </p:cNvSpPr>
          <p:nvPr/>
        </p:nvSpPr>
        <p:spPr bwMode="auto">
          <a:xfrm>
            <a:off x="3415929" y="1819839"/>
            <a:ext cx="2620962" cy="523220"/>
          </a:xfrm>
          <a:prstGeom prst="rect">
            <a:avLst/>
          </a:prstGeom>
          <a:noFill/>
          <a:ln w="9525">
            <a:noFill/>
            <a:miter lim="800000"/>
            <a:headEnd/>
            <a:tailEnd/>
          </a:ln>
        </p:spPr>
        <p:txBody>
          <a:bodyPr anchor="ctr">
            <a:spAutoFit/>
          </a:bodyPr>
          <a:lstStyle/>
          <a:p>
            <a:r>
              <a:rPr lang="en-US" sz="1400" dirty="0" err="1">
                <a:solidFill>
                  <a:schemeClr val="bg1"/>
                </a:solidFill>
              </a:rPr>
              <a:t>Thúc</a:t>
            </a:r>
            <a:r>
              <a:rPr lang="en-US" sz="1400" dirty="0">
                <a:solidFill>
                  <a:schemeClr val="bg1"/>
                </a:solidFill>
              </a:rPr>
              <a:t> </a:t>
            </a:r>
            <a:r>
              <a:rPr lang="en-US" sz="1400" dirty="0" err="1">
                <a:solidFill>
                  <a:schemeClr val="bg1"/>
                </a:solidFill>
              </a:rPr>
              <a:t>đẩy</a:t>
            </a:r>
            <a:r>
              <a:rPr lang="en-US" sz="1400" dirty="0">
                <a:solidFill>
                  <a:schemeClr val="bg1"/>
                </a:solidFill>
              </a:rPr>
              <a:t> </a:t>
            </a:r>
            <a:r>
              <a:rPr lang="en-US" sz="1400" dirty="0" err="1">
                <a:solidFill>
                  <a:schemeClr val="bg1"/>
                </a:solidFill>
              </a:rPr>
              <a:t>sự</a:t>
            </a:r>
            <a:r>
              <a:rPr lang="en-US" sz="1400" dirty="0">
                <a:solidFill>
                  <a:schemeClr val="bg1"/>
                </a:solidFill>
              </a:rPr>
              <a:t> minh </a:t>
            </a:r>
            <a:r>
              <a:rPr lang="en-US" sz="1400" dirty="0" err="1">
                <a:solidFill>
                  <a:schemeClr val="bg1"/>
                </a:solidFill>
              </a:rPr>
              <a:t>bạch</a:t>
            </a:r>
            <a:r>
              <a:rPr lang="en-US" sz="1400" dirty="0">
                <a:solidFill>
                  <a:schemeClr val="bg1"/>
                </a:solidFill>
              </a:rPr>
              <a:t> </a:t>
            </a:r>
            <a:r>
              <a:rPr lang="en-US" sz="1400" dirty="0" err="1">
                <a:solidFill>
                  <a:schemeClr val="bg1"/>
                </a:solidFill>
              </a:rPr>
              <a:t>trong</a:t>
            </a:r>
            <a:r>
              <a:rPr lang="en-US" sz="1400" dirty="0">
                <a:solidFill>
                  <a:schemeClr val="bg1"/>
                </a:solidFill>
              </a:rPr>
              <a:t> </a:t>
            </a:r>
            <a:r>
              <a:rPr lang="en-US" sz="1400" dirty="0" err="1">
                <a:solidFill>
                  <a:schemeClr val="bg1"/>
                </a:solidFill>
              </a:rPr>
              <a:t>học</a:t>
            </a:r>
            <a:r>
              <a:rPr lang="en-US" sz="1400" dirty="0">
                <a:solidFill>
                  <a:schemeClr val="bg1"/>
                </a:solidFill>
              </a:rPr>
              <a:t> </a:t>
            </a:r>
            <a:r>
              <a:rPr lang="en-US" sz="1400" dirty="0" err="1">
                <a:solidFill>
                  <a:schemeClr val="bg1"/>
                </a:solidFill>
              </a:rPr>
              <a:t>thuật</a:t>
            </a:r>
            <a:r>
              <a:rPr lang="en-US" sz="1400" dirty="0">
                <a:solidFill>
                  <a:schemeClr val="bg1"/>
                </a:solidFill>
              </a:rPr>
              <a:t>.</a:t>
            </a:r>
            <a:endParaRPr lang="en-US" sz="1400" dirty="0">
              <a:solidFill>
                <a:schemeClr val="bg1"/>
              </a:solidFill>
              <a:latin typeface="Arial" charset="0"/>
            </a:endParaRPr>
          </a:p>
        </p:txBody>
      </p:sp>
      <p:sp>
        <p:nvSpPr>
          <p:cNvPr id="19" name="Rectangle 90"/>
          <p:cNvSpPr>
            <a:spLocks noChangeArrowheads="1"/>
          </p:cNvSpPr>
          <p:nvPr/>
        </p:nvSpPr>
        <p:spPr bwMode="auto">
          <a:xfrm>
            <a:off x="3831380" y="3550005"/>
            <a:ext cx="4081462" cy="522287"/>
          </a:xfrm>
          <a:prstGeom prst="rect">
            <a:avLst/>
          </a:prstGeom>
          <a:noFill/>
          <a:ln w="9525">
            <a:noFill/>
            <a:miter lim="800000"/>
            <a:headEnd/>
            <a:tailEnd/>
          </a:ln>
        </p:spPr>
        <p:txBody>
          <a:bodyPr anchor="ctr">
            <a:spAutoFit/>
          </a:bodyPr>
          <a:lstStyle/>
          <a:p>
            <a:r>
              <a:rPr lang="vi-VN" sz="1400" dirty="0">
                <a:solidFill>
                  <a:schemeClr val="bg1"/>
                </a:solidFill>
              </a:rPr>
              <a:t>Giải quyết được vấn đề bản quyền trong</a:t>
            </a:r>
          </a:p>
          <a:p>
            <a:r>
              <a:rPr lang="vi-VN" sz="1400" dirty="0">
                <a:solidFill>
                  <a:schemeClr val="bg1"/>
                </a:solidFill>
              </a:rPr>
              <a:t>quá trình sử dụng và chia sẻ học liệu.</a:t>
            </a:r>
            <a:endParaRPr lang="en-US" sz="1400" dirty="0">
              <a:solidFill>
                <a:schemeClr val="bg1"/>
              </a:solidFill>
              <a:latin typeface="Arial" charset="0"/>
            </a:endParaRPr>
          </a:p>
        </p:txBody>
      </p:sp>
      <p:sp>
        <p:nvSpPr>
          <p:cNvPr id="20" name="Rectangle 91"/>
          <p:cNvSpPr>
            <a:spLocks noChangeArrowheads="1"/>
          </p:cNvSpPr>
          <p:nvPr/>
        </p:nvSpPr>
        <p:spPr bwMode="auto">
          <a:xfrm>
            <a:off x="3579662" y="5389217"/>
            <a:ext cx="4081462" cy="523220"/>
          </a:xfrm>
          <a:prstGeom prst="rect">
            <a:avLst/>
          </a:prstGeom>
          <a:noFill/>
          <a:ln w="9525">
            <a:noFill/>
            <a:miter lim="800000"/>
            <a:headEnd/>
            <a:tailEnd/>
          </a:ln>
        </p:spPr>
        <p:txBody>
          <a:bodyPr anchor="ctr">
            <a:spAutoFit/>
          </a:bodyPr>
          <a:lstStyle/>
          <a:p>
            <a:r>
              <a:rPr lang="vi-VN" sz="1400" dirty="0">
                <a:solidFill>
                  <a:schemeClr val="bg1"/>
                </a:solidFill>
              </a:rPr>
              <a:t>Tạo nền tảng cơ sở phát triển bền vững</a:t>
            </a:r>
          </a:p>
          <a:p>
            <a:r>
              <a:rPr lang="vi-VN" sz="1400" dirty="0">
                <a:solidFill>
                  <a:schemeClr val="bg1"/>
                </a:solidFill>
              </a:rPr>
              <a:t>và tự chủ cho các trường đại học.</a:t>
            </a:r>
            <a:endParaRPr lang="en-US" sz="1400" dirty="0">
              <a:solidFill>
                <a:schemeClr val="bg1"/>
              </a:solidFill>
              <a:latin typeface="Arial" charset="0"/>
            </a:endParaRPr>
          </a:p>
        </p:txBody>
      </p:sp>
    </p:spTree>
    <p:extLst>
      <p:ext uri="{BB962C8B-B14F-4D97-AF65-F5344CB8AC3E}">
        <p14:creationId xmlns:p14="http://schemas.microsoft.com/office/powerpoint/2010/main" val="1583811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2148677" y="1456235"/>
            <a:ext cx="5615562" cy="1245877"/>
            <a:chOff x="912" y="1008"/>
            <a:chExt cx="3984" cy="912"/>
          </a:xfrm>
          <a:solidFill>
            <a:srgbClr val="FFFF00"/>
          </a:solidFill>
        </p:grpSpPr>
        <p:sp>
          <p:nvSpPr>
            <p:cNvPr id="48" name="AutoShape 4"/>
            <p:cNvSpPr>
              <a:spLocks noChangeArrowheads="1"/>
            </p:cNvSpPr>
            <p:nvPr/>
          </p:nvSpPr>
          <p:spPr bwMode="gray">
            <a:xfrm>
              <a:off x="912" y="1008"/>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49" name="Group 5"/>
            <p:cNvGrpSpPr>
              <a:grpSpLocks/>
            </p:cNvGrpSpPr>
            <p:nvPr/>
          </p:nvGrpSpPr>
          <p:grpSpPr bwMode="auto">
            <a:xfrm>
              <a:off x="999" y="1092"/>
              <a:ext cx="768" cy="746"/>
              <a:chOff x="999" y="1092"/>
              <a:chExt cx="768" cy="746"/>
            </a:xfrm>
            <a:grpFill/>
          </p:grpSpPr>
          <p:sp>
            <p:nvSpPr>
              <p:cNvPr id="51" name="AutoShape 6"/>
              <p:cNvSpPr>
                <a:spLocks noChangeArrowheads="1"/>
              </p:cNvSpPr>
              <p:nvPr/>
            </p:nvSpPr>
            <p:spPr bwMode="gray">
              <a:xfrm>
                <a:off x="999" y="1092"/>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3" name="Text Box 8"/>
              <p:cNvSpPr txBox="1">
                <a:spLocks noChangeArrowheads="1"/>
              </p:cNvSpPr>
              <p:nvPr/>
            </p:nvSpPr>
            <p:spPr bwMode="gray">
              <a:xfrm>
                <a:off x="1238" y="1295"/>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smtClean="0">
                    <a:solidFill>
                      <a:srgbClr val="FFFFFF"/>
                    </a:solidFill>
                    <a:effectLst>
                      <a:outerShdw blurRad="38100" dist="38100" dir="2700000" algn="tl">
                        <a:srgbClr val="C0C0C0"/>
                      </a:outerShdw>
                    </a:effectLst>
                  </a:rPr>
                  <a:t>1</a:t>
                </a:r>
                <a:endParaRPr lang="en-US" sz="2800">
                  <a:solidFill>
                    <a:srgbClr val="FFFFFF"/>
                  </a:solidFill>
                  <a:effectLst>
                    <a:outerShdw blurRad="38100" dist="38100" dir="2700000" algn="tl">
                      <a:srgbClr val="C0C0C0"/>
                    </a:outerShdw>
                  </a:effectLst>
                </a:endParaRPr>
              </a:p>
            </p:txBody>
          </p:sp>
        </p:grpSp>
        <p:sp>
          <p:nvSpPr>
            <p:cNvPr id="50" name="Text Box 9"/>
            <p:cNvSpPr txBox="1">
              <a:spLocks noChangeArrowheads="1"/>
            </p:cNvSpPr>
            <p:nvPr/>
          </p:nvSpPr>
          <p:spPr bwMode="gray">
            <a:xfrm>
              <a:off x="1872" y="1342"/>
              <a:ext cx="2928" cy="27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grpSp>
        <p:nvGrpSpPr>
          <p:cNvPr id="54" name="Group 10"/>
          <p:cNvGrpSpPr>
            <a:grpSpLocks/>
          </p:cNvGrpSpPr>
          <p:nvPr/>
        </p:nvGrpSpPr>
        <p:grpSpPr bwMode="auto">
          <a:xfrm>
            <a:off x="2148677" y="2986585"/>
            <a:ext cx="5615562" cy="1245877"/>
            <a:chOff x="912" y="2016"/>
            <a:chExt cx="3984" cy="912"/>
          </a:xfrm>
          <a:solidFill>
            <a:srgbClr val="0DAF20"/>
          </a:solidFill>
        </p:grpSpPr>
        <p:sp>
          <p:nvSpPr>
            <p:cNvPr id="55" name="AutoShape 11"/>
            <p:cNvSpPr>
              <a:spLocks noChangeArrowheads="1"/>
            </p:cNvSpPr>
            <p:nvPr/>
          </p:nvSpPr>
          <p:spPr bwMode="gray">
            <a:xfrm>
              <a:off x="912" y="2016"/>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56" name="Group 12"/>
            <p:cNvGrpSpPr>
              <a:grpSpLocks/>
            </p:cNvGrpSpPr>
            <p:nvPr/>
          </p:nvGrpSpPr>
          <p:grpSpPr bwMode="auto">
            <a:xfrm>
              <a:off x="999" y="2100"/>
              <a:ext cx="768" cy="746"/>
              <a:chOff x="999" y="2100"/>
              <a:chExt cx="768" cy="746"/>
            </a:xfrm>
            <a:grpFill/>
          </p:grpSpPr>
          <p:sp>
            <p:nvSpPr>
              <p:cNvPr id="58" name="AutoShape 13"/>
              <p:cNvSpPr>
                <a:spLocks noChangeArrowheads="1"/>
              </p:cNvSpPr>
              <p:nvPr/>
            </p:nvSpPr>
            <p:spPr bwMode="gray">
              <a:xfrm>
                <a:off x="999" y="2100"/>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4"/>
              <p:cNvSpPr>
                <a:spLocks/>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0" name="Text Box 15"/>
              <p:cNvSpPr txBox="1">
                <a:spLocks noChangeArrowheads="1"/>
              </p:cNvSpPr>
              <p:nvPr/>
            </p:nvSpPr>
            <p:spPr bwMode="gray">
              <a:xfrm>
                <a:off x="1238" y="2304"/>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smtClean="0">
                    <a:solidFill>
                      <a:srgbClr val="FFFFFF"/>
                    </a:solidFill>
                    <a:effectLst>
                      <a:outerShdw blurRad="38100" dist="38100" dir="2700000" algn="tl">
                        <a:srgbClr val="C0C0C0"/>
                      </a:outerShdw>
                    </a:effectLst>
                  </a:rPr>
                  <a:t>2</a:t>
                </a:r>
                <a:endParaRPr lang="en-US" sz="2800">
                  <a:solidFill>
                    <a:srgbClr val="FFFFFF"/>
                  </a:solidFill>
                  <a:effectLst>
                    <a:outerShdw blurRad="38100" dist="38100" dir="2700000" algn="tl">
                      <a:srgbClr val="C0C0C0"/>
                    </a:outerShdw>
                  </a:effectLst>
                </a:endParaRPr>
              </a:p>
            </p:txBody>
          </p:sp>
        </p:grpSp>
        <p:sp>
          <p:nvSpPr>
            <p:cNvPr id="57" name="Text Box 16"/>
            <p:cNvSpPr txBox="1">
              <a:spLocks noChangeArrowheads="1"/>
            </p:cNvSpPr>
            <p:nvPr/>
          </p:nvSpPr>
          <p:spPr bwMode="gray">
            <a:xfrm>
              <a:off x="1908" y="2259"/>
              <a:ext cx="2928" cy="47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dirty="0"/>
                <a:t>Kinh phí bổ sung tài liệu cho và thư viện đại học rất hạn hẹp.</a:t>
              </a:r>
              <a:endParaRPr lang="en-US" i="1" dirty="0">
                <a:solidFill>
                  <a:schemeClr val="accent3">
                    <a:lumMod val="75000"/>
                  </a:schemeClr>
                </a:solidFill>
              </a:endParaRPr>
            </a:p>
          </p:txBody>
        </p:sp>
      </p:grpSp>
      <p:grpSp>
        <p:nvGrpSpPr>
          <p:cNvPr id="61" name="Group 17"/>
          <p:cNvGrpSpPr>
            <a:grpSpLocks/>
          </p:cNvGrpSpPr>
          <p:nvPr/>
        </p:nvGrpSpPr>
        <p:grpSpPr bwMode="auto">
          <a:xfrm>
            <a:off x="2148677" y="4526462"/>
            <a:ext cx="5615562" cy="1255440"/>
            <a:chOff x="912" y="3036"/>
            <a:chExt cx="3984" cy="919"/>
          </a:xfrm>
          <a:solidFill>
            <a:srgbClr val="3208E2"/>
          </a:solidFill>
        </p:grpSpPr>
        <p:sp>
          <p:nvSpPr>
            <p:cNvPr id="62" name="AutoShape 18"/>
            <p:cNvSpPr>
              <a:spLocks noChangeArrowheads="1"/>
            </p:cNvSpPr>
            <p:nvPr/>
          </p:nvSpPr>
          <p:spPr bwMode="gray">
            <a:xfrm>
              <a:off x="912" y="3036"/>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63" name="Group 19"/>
            <p:cNvGrpSpPr>
              <a:grpSpLocks/>
            </p:cNvGrpSpPr>
            <p:nvPr/>
          </p:nvGrpSpPr>
          <p:grpSpPr bwMode="auto">
            <a:xfrm>
              <a:off x="999" y="3120"/>
              <a:ext cx="768" cy="746"/>
              <a:chOff x="999" y="3120"/>
              <a:chExt cx="768" cy="746"/>
            </a:xfrm>
            <a:grpFill/>
          </p:grpSpPr>
          <p:sp>
            <p:nvSpPr>
              <p:cNvPr id="65" name="AutoShape 20"/>
              <p:cNvSpPr>
                <a:spLocks noChangeArrowheads="1"/>
              </p:cNvSpPr>
              <p:nvPr/>
            </p:nvSpPr>
            <p:spPr bwMode="gray">
              <a:xfrm>
                <a:off x="999" y="3120"/>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Freeform 21"/>
              <p:cNvSpPr>
                <a:spLocks/>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7" name="Text Box 22"/>
              <p:cNvSpPr txBox="1">
                <a:spLocks noChangeArrowheads="1"/>
              </p:cNvSpPr>
              <p:nvPr/>
            </p:nvSpPr>
            <p:spPr bwMode="gray">
              <a:xfrm>
                <a:off x="1238" y="3324"/>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smtClean="0">
                    <a:solidFill>
                      <a:srgbClr val="FFFFFF"/>
                    </a:solidFill>
                    <a:effectLst>
                      <a:outerShdw blurRad="38100" dist="38100" dir="2700000" algn="tl">
                        <a:srgbClr val="C0C0C0"/>
                      </a:outerShdw>
                    </a:effectLst>
                  </a:rPr>
                  <a:t>3</a:t>
                </a:r>
                <a:endParaRPr lang="en-US" sz="2800">
                  <a:solidFill>
                    <a:srgbClr val="FFFFFF"/>
                  </a:solidFill>
                  <a:effectLst>
                    <a:outerShdw blurRad="38100" dist="38100" dir="2700000" algn="tl">
                      <a:srgbClr val="C0C0C0"/>
                    </a:outerShdw>
                  </a:effectLst>
                </a:endParaRPr>
              </a:p>
            </p:txBody>
          </p:sp>
        </p:grpSp>
        <p:sp>
          <p:nvSpPr>
            <p:cNvPr id="64" name="Text Box 23"/>
            <p:cNvSpPr txBox="1">
              <a:spLocks noChangeArrowheads="1"/>
            </p:cNvSpPr>
            <p:nvPr/>
          </p:nvSpPr>
          <p:spPr bwMode="gray">
            <a:xfrm>
              <a:off x="1860" y="3076"/>
              <a:ext cx="2928" cy="879"/>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dirty="0"/>
                <a:t>Phát triển bài giảng, giáo trình, tài liệu tham khảo cũng như xuất bản các kết quả nghiên cứu tại các trường đại học còn hạn chế</a:t>
              </a:r>
              <a:endParaRPr lang="en-US" i="1" dirty="0">
                <a:solidFill>
                  <a:schemeClr val="accent6">
                    <a:lumMod val="75000"/>
                  </a:schemeClr>
                </a:solidFill>
              </a:endParaRPr>
            </a:p>
          </p:txBody>
        </p:sp>
      </p:grpSp>
      <p:sp>
        <p:nvSpPr>
          <p:cNvPr id="69" name="Rectangle 2"/>
          <p:cNvSpPr>
            <a:spLocks noGrp="1" noChangeArrowheads="1"/>
          </p:cNvSpPr>
          <p:nvPr>
            <p:ph type="title"/>
          </p:nvPr>
        </p:nvSpPr>
        <p:spPr>
          <a:xfrm>
            <a:off x="243114" y="319314"/>
            <a:ext cx="7520562" cy="457200"/>
          </a:xfrm>
        </p:spPr>
        <p:txBody>
          <a:bodyPr/>
          <a:lstStyle/>
          <a:p>
            <a:pPr algn="l"/>
            <a:r>
              <a:rPr lang="en-US" sz="4000" dirty="0" err="1" smtClean="0">
                <a:solidFill>
                  <a:srgbClr val="FF0000"/>
                </a:solidFill>
              </a:rPr>
              <a:t>Thực</a:t>
            </a:r>
            <a:r>
              <a:rPr lang="en-US" sz="4000" dirty="0" smtClean="0">
                <a:solidFill>
                  <a:srgbClr val="FF0000"/>
                </a:solidFill>
              </a:rPr>
              <a:t> </a:t>
            </a:r>
            <a:r>
              <a:rPr lang="en-US" sz="4000" dirty="0" err="1" smtClean="0">
                <a:solidFill>
                  <a:srgbClr val="FF0000"/>
                </a:solidFill>
              </a:rPr>
              <a:t>trạng</a:t>
            </a:r>
            <a:r>
              <a:rPr lang="en-US" sz="4000" dirty="0" smtClean="0">
                <a:solidFill>
                  <a:srgbClr val="FF0000"/>
                </a:solidFill>
              </a:rPr>
              <a:t> </a:t>
            </a:r>
            <a:r>
              <a:rPr lang="en-US" sz="4000" dirty="0" err="1" smtClean="0">
                <a:solidFill>
                  <a:srgbClr val="FF0000"/>
                </a:solidFill>
              </a:rPr>
              <a:t>học</a:t>
            </a:r>
            <a:r>
              <a:rPr lang="en-US" sz="4000" dirty="0" smtClean="0">
                <a:solidFill>
                  <a:srgbClr val="FF0000"/>
                </a:solidFill>
              </a:rPr>
              <a:t> </a:t>
            </a:r>
            <a:r>
              <a:rPr lang="en-US" sz="4000" dirty="0" err="1" smtClean="0">
                <a:solidFill>
                  <a:srgbClr val="FF0000"/>
                </a:solidFill>
              </a:rPr>
              <a:t>liệu</a:t>
            </a:r>
            <a:r>
              <a:rPr lang="en-US" sz="4000" dirty="0" smtClean="0">
                <a:solidFill>
                  <a:srgbClr val="FF0000"/>
                </a:solidFill>
              </a:rPr>
              <a:t> </a:t>
            </a:r>
            <a:endParaRPr lang="en-US" sz="2400" dirty="0" smtClean="0">
              <a:solidFill>
                <a:srgbClr val="FF0000"/>
              </a:solidFill>
            </a:endParaRPr>
          </a:p>
        </p:txBody>
      </p:sp>
      <p:sp>
        <p:nvSpPr>
          <p:cNvPr id="2" name="Rectangle 1"/>
          <p:cNvSpPr/>
          <p:nvPr/>
        </p:nvSpPr>
        <p:spPr>
          <a:xfrm>
            <a:off x="3552567" y="1848082"/>
            <a:ext cx="4572000" cy="646331"/>
          </a:xfrm>
          <a:prstGeom prst="rect">
            <a:avLst/>
          </a:prstGeom>
        </p:spPr>
        <p:txBody>
          <a:bodyPr>
            <a:spAutoFit/>
          </a:bodyPr>
          <a:lstStyle/>
          <a:p>
            <a:r>
              <a:rPr lang="vi-VN" dirty="0"/>
              <a:t>Các thư viện đại học không đáp ứng đủ</a:t>
            </a:r>
          </a:p>
          <a:p>
            <a:r>
              <a:rPr lang="vi-VN" dirty="0"/>
              <a:t>nhu cầu bạn đọc.</a:t>
            </a:r>
            <a:endParaRPr lang="en-US" dirty="0"/>
          </a:p>
        </p:txBody>
      </p:sp>
    </p:spTree>
    <p:extLst>
      <p:ext uri="{BB962C8B-B14F-4D97-AF65-F5344CB8AC3E}">
        <p14:creationId xmlns:p14="http://schemas.microsoft.com/office/powerpoint/2010/main" val="16001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
          <p:cNvGrpSpPr>
            <a:grpSpLocks/>
          </p:cNvGrpSpPr>
          <p:nvPr/>
        </p:nvGrpSpPr>
        <p:grpSpPr bwMode="auto">
          <a:xfrm>
            <a:off x="2078056" y="905460"/>
            <a:ext cx="5615562" cy="1245877"/>
            <a:chOff x="912" y="1008"/>
            <a:chExt cx="3984" cy="912"/>
          </a:xfrm>
          <a:solidFill>
            <a:srgbClr val="ED4827"/>
          </a:solidFill>
        </p:grpSpPr>
        <p:sp>
          <p:nvSpPr>
            <p:cNvPr id="48" name="AutoShape 4"/>
            <p:cNvSpPr>
              <a:spLocks noChangeArrowheads="1"/>
            </p:cNvSpPr>
            <p:nvPr/>
          </p:nvSpPr>
          <p:spPr bwMode="gray">
            <a:xfrm>
              <a:off x="912" y="1008"/>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49" name="Group 5"/>
            <p:cNvGrpSpPr>
              <a:grpSpLocks/>
            </p:cNvGrpSpPr>
            <p:nvPr/>
          </p:nvGrpSpPr>
          <p:grpSpPr bwMode="auto">
            <a:xfrm>
              <a:off x="999" y="1092"/>
              <a:ext cx="768" cy="746"/>
              <a:chOff x="999" y="1092"/>
              <a:chExt cx="768" cy="746"/>
            </a:xfrm>
            <a:grpFill/>
          </p:grpSpPr>
          <p:sp>
            <p:nvSpPr>
              <p:cNvPr id="51" name="AutoShape 6"/>
              <p:cNvSpPr>
                <a:spLocks noChangeArrowheads="1"/>
              </p:cNvSpPr>
              <p:nvPr/>
            </p:nvSpPr>
            <p:spPr bwMode="gray">
              <a:xfrm>
                <a:off x="999" y="1092"/>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3" name="Text Box 8"/>
              <p:cNvSpPr txBox="1">
                <a:spLocks noChangeArrowheads="1"/>
              </p:cNvSpPr>
              <p:nvPr/>
            </p:nvSpPr>
            <p:spPr bwMode="gray">
              <a:xfrm>
                <a:off x="1238" y="1295"/>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5</a:t>
                </a:r>
              </a:p>
            </p:txBody>
          </p:sp>
        </p:grpSp>
        <p:sp>
          <p:nvSpPr>
            <p:cNvPr id="50" name="Text Box 9"/>
            <p:cNvSpPr txBox="1">
              <a:spLocks noChangeArrowheads="1"/>
            </p:cNvSpPr>
            <p:nvPr/>
          </p:nvSpPr>
          <p:spPr bwMode="gray">
            <a:xfrm>
              <a:off x="1872" y="1342"/>
              <a:ext cx="2928" cy="27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grpSp>
        <p:nvGrpSpPr>
          <p:cNvPr id="54" name="Group 10"/>
          <p:cNvGrpSpPr>
            <a:grpSpLocks/>
          </p:cNvGrpSpPr>
          <p:nvPr/>
        </p:nvGrpSpPr>
        <p:grpSpPr bwMode="auto">
          <a:xfrm>
            <a:off x="2078056" y="2435810"/>
            <a:ext cx="5615562" cy="1245877"/>
            <a:chOff x="912" y="2016"/>
            <a:chExt cx="3984" cy="912"/>
          </a:xfrm>
          <a:solidFill>
            <a:srgbClr val="E4F547"/>
          </a:solidFill>
        </p:grpSpPr>
        <p:sp>
          <p:nvSpPr>
            <p:cNvPr id="55" name="AutoShape 11"/>
            <p:cNvSpPr>
              <a:spLocks noChangeArrowheads="1"/>
            </p:cNvSpPr>
            <p:nvPr/>
          </p:nvSpPr>
          <p:spPr bwMode="gray">
            <a:xfrm>
              <a:off x="912" y="2016"/>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56" name="Group 12"/>
            <p:cNvGrpSpPr>
              <a:grpSpLocks/>
            </p:cNvGrpSpPr>
            <p:nvPr/>
          </p:nvGrpSpPr>
          <p:grpSpPr bwMode="auto">
            <a:xfrm>
              <a:off x="999" y="2100"/>
              <a:ext cx="768" cy="746"/>
              <a:chOff x="999" y="2100"/>
              <a:chExt cx="768" cy="746"/>
            </a:xfrm>
            <a:grpFill/>
          </p:grpSpPr>
          <p:sp>
            <p:nvSpPr>
              <p:cNvPr id="58" name="AutoShape 13"/>
              <p:cNvSpPr>
                <a:spLocks noChangeArrowheads="1"/>
              </p:cNvSpPr>
              <p:nvPr/>
            </p:nvSpPr>
            <p:spPr bwMode="gray">
              <a:xfrm>
                <a:off x="999" y="2100"/>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4"/>
              <p:cNvSpPr>
                <a:spLocks/>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0" name="Text Box 15"/>
              <p:cNvSpPr txBox="1">
                <a:spLocks noChangeArrowheads="1"/>
              </p:cNvSpPr>
              <p:nvPr/>
            </p:nvSpPr>
            <p:spPr bwMode="gray">
              <a:xfrm>
                <a:off x="1238" y="2304"/>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6</a:t>
                </a:r>
              </a:p>
            </p:txBody>
          </p:sp>
        </p:grpSp>
        <p:sp>
          <p:nvSpPr>
            <p:cNvPr id="57" name="Text Box 16"/>
            <p:cNvSpPr txBox="1">
              <a:spLocks noChangeArrowheads="1"/>
            </p:cNvSpPr>
            <p:nvPr/>
          </p:nvSpPr>
          <p:spPr bwMode="gray">
            <a:xfrm>
              <a:off x="1872" y="2235"/>
              <a:ext cx="2928" cy="47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dirty="0" err="1"/>
                <a:t>Năng</a:t>
              </a:r>
              <a:r>
                <a:rPr lang="en-US" dirty="0"/>
                <a:t> </a:t>
              </a:r>
              <a:r>
                <a:rPr lang="en-US" dirty="0" err="1"/>
                <a:t>lực</a:t>
              </a:r>
              <a:r>
                <a:rPr lang="en-US" dirty="0"/>
                <a:t> </a:t>
              </a:r>
              <a:r>
                <a:rPr lang="en-US" dirty="0" err="1"/>
                <a:t>ngoại</a:t>
              </a:r>
              <a:r>
                <a:rPr lang="en-US" dirty="0"/>
                <a:t> </a:t>
              </a:r>
              <a:r>
                <a:rPr lang="en-US" dirty="0" err="1"/>
                <a:t>ngữ</a:t>
              </a:r>
              <a:r>
                <a:rPr lang="en-US" dirty="0"/>
                <a:t> </a:t>
              </a:r>
              <a:r>
                <a:rPr lang="en-US" dirty="0" err="1"/>
                <a:t>của</a:t>
              </a:r>
              <a:r>
                <a:rPr lang="en-US" dirty="0"/>
                <a:t> </a:t>
              </a:r>
              <a:r>
                <a:rPr lang="en-US" dirty="0" err="1"/>
                <a:t>sinh</a:t>
              </a:r>
              <a:r>
                <a:rPr lang="en-US" dirty="0"/>
                <a:t> </a:t>
              </a:r>
              <a:r>
                <a:rPr lang="en-US" dirty="0" err="1"/>
                <a:t>viên</a:t>
              </a:r>
              <a:r>
                <a:rPr lang="en-US" dirty="0"/>
                <a:t> </a:t>
              </a:r>
              <a:r>
                <a:rPr lang="en-US" dirty="0" err="1"/>
                <a:t>và</a:t>
              </a:r>
              <a:r>
                <a:rPr lang="en-US" dirty="0"/>
                <a:t> </a:t>
              </a:r>
              <a:r>
                <a:rPr lang="en-US" dirty="0" err="1"/>
                <a:t>giảng</a:t>
              </a:r>
              <a:r>
                <a:rPr lang="en-US" dirty="0"/>
                <a:t> </a:t>
              </a:r>
              <a:r>
                <a:rPr lang="en-US" dirty="0" err="1"/>
                <a:t>viên</a:t>
              </a:r>
              <a:r>
                <a:rPr lang="en-US" dirty="0"/>
                <a:t> </a:t>
              </a:r>
              <a:r>
                <a:rPr lang="en-US" dirty="0" err="1"/>
                <a:t>còn</a:t>
              </a:r>
              <a:r>
                <a:rPr lang="en-US" dirty="0"/>
                <a:t> </a:t>
              </a:r>
              <a:r>
                <a:rPr lang="en-US" dirty="0" err="1"/>
                <a:t>rất</a:t>
              </a:r>
              <a:r>
                <a:rPr lang="en-US" dirty="0"/>
                <a:t> </a:t>
              </a:r>
              <a:r>
                <a:rPr lang="en-US" dirty="0" err="1"/>
                <a:t>hạn</a:t>
              </a:r>
              <a:r>
                <a:rPr lang="en-US" dirty="0"/>
                <a:t> </a:t>
              </a:r>
              <a:r>
                <a:rPr lang="en-US" dirty="0" err="1"/>
                <a:t>chế</a:t>
              </a:r>
              <a:endParaRPr lang="en-US" i="1" dirty="0">
                <a:solidFill>
                  <a:schemeClr val="accent3">
                    <a:lumMod val="75000"/>
                  </a:schemeClr>
                </a:solidFill>
              </a:endParaRPr>
            </a:p>
          </p:txBody>
        </p:sp>
      </p:grpSp>
      <p:grpSp>
        <p:nvGrpSpPr>
          <p:cNvPr id="61" name="Group 17"/>
          <p:cNvGrpSpPr>
            <a:grpSpLocks/>
          </p:cNvGrpSpPr>
          <p:nvPr/>
        </p:nvGrpSpPr>
        <p:grpSpPr bwMode="auto">
          <a:xfrm>
            <a:off x="2078056" y="3975686"/>
            <a:ext cx="5615562" cy="1245877"/>
            <a:chOff x="912" y="3036"/>
            <a:chExt cx="3984" cy="912"/>
          </a:xfrm>
          <a:solidFill>
            <a:srgbClr val="459AB5"/>
          </a:solidFill>
        </p:grpSpPr>
        <p:sp>
          <p:nvSpPr>
            <p:cNvPr id="62" name="AutoShape 18"/>
            <p:cNvSpPr>
              <a:spLocks noChangeArrowheads="1"/>
            </p:cNvSpPr>
            <p:nvPr/>
          </p:nvSpPr>
          <p:spPr bwMode="gray">
            <a:xfrm>
              <a:off x="912" y="3036"/>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63" name="Group 19"/>
            <p:cNvGrpSpPr>
              <a:grpSpLocks/>
            </p:cNvGrpSpPr>
            <p:nvPr/>
          </p:nvGrpSpPr>
          <p:grpSpPr bwMode="auto">
            <a:xfrm>
              <a:off x="999" y="3120"/>
              <a:ext cx="768" cy="746"/>
              <a:chOff x="999" y="3120"/>
              <a:chExt cx="768" cy="746"/>
            </a:xfrm>
            <a:grpFill/>
          </p:grpSpPr>
          <p:sp>
            <p:nvSpPr>
              <p:cNvPr id="65" name="AutoShape 20"/>
              <p:cNvSpPr>
                <a:spLocks noChangeArrowheads="1"/>
              </p:cNvSpPr>
              <p:nvPr/>
            </p:nvSpPr>
            <p:spPr bwMode="gray">
              <a:xfrm>
                <a:off x="999" y="3120"/>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Freeform 21"/>
              <p:cNvSpPr>
                <a:spLocks/>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7" name="Text Box 22"/>
              <p:cNvSpPr txBox="1">
                <a:spLocks noChangeArrowheads="1"/>
              </p:cNvSpPr>
              <p:nvPr/>
            </p:nvSpPr>
            <p:spPr bwMode="gray">
              <a:xfrm>
                <a:off x="1238" y="3324"/>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7</a:t>
                </a:r>
              </a:p>
            </p:txBody>
          </p:sp>
        </p:grpSp>
        <p:sp>
          <p:nvSpPr>
            <p:cNvPr id="64" name="Text Box 23"/>
            <p:cNvSpPr txBox="1">
              <a:spLocks noChangeArrowheads="1"/>
            </p:cNvSpPr>
            <p:nvPr/>
          </p:nvSpPr>
          <p:spPr bwMode="gray">
            <a:xfrm>
              <a:off x="1860" y="3255"/>
              <a:ext cx="2928" cy="47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dirty="0"/>
                <a:t>Sử dụng các cơ sở sử liệu bằng tiếng nước ngoài chưa hiệu quả.</a:t>
              </a:r>
              <a:endParaRPr lang="en-US" i="1" dirty="0">
                <a:solidFill>
                  <a:schemeClr val="accent6">
                    <a:lumMod val="75000"/>
                  </a:schemeClr>
                </a:solidFill>
              </a:endParaRPr>
            </a:p>
          </p:txBody>
        </p:sp>
      </p:grpSp>
      <p:sp>
        <p:nvSpPr>
          <p:cNvPr id="69" name="Rectangle 2"/>
          <p:cNvSpPr>
            <a:spLocks noGrp="1" noChangeArrowheads="1"/>
          </p:cNvSpPr>
          <p:nvPr>
            <p:ph type="title"/>
          </p:nvPr>
        </p:nvSpPr>
        <p:spPr>
          <a:xfrm>
            <a:off x="243114" y="319314"/>
            <a:ext cx="7520562" cy="457200"/>
          </a:xfrm>
        </p:spPr>
        <p:txBody>
          <a:bodyPr/>
          <a:lstStyle/>
          <a:p>
            <a:pPr algn="l"/>
            <a:r>
              <a:rPr lang="en-US" sz="4000" dirty="0" err="1" smtClean="0">
                <a:solidFill>
                  <a:srgbClr val="FF0000"/>
                </a:solidFill>
              </a:rPr>
              <a:t>Thực</a:t>
            </a:r>
            <a:r>
              <a:rPr lang="en-US" sz="4000" dirty="0" smtClean="0">
                <a:solidFill>
                  <a:srgbClr val="FF0000"/>
                </a:solidFill>
              </a:rPr>
              <a:t> </a:t>
            </a:r>
            <a:r>
              <a:rPr lang="en-US" sz="4000" dirty="0" err="1" smtClean="0">
                <a:solidFill>
                  <a:srgbClr val="FF0000"/>
                </a:solidFill>
              </a:rPr>
              <a:t>trạng</a:t>
            </a:r>
            <a:r>
              <a:rPr lang="en-US" sz="4000" dirty="0" smtClean="0">
                <a:solidFill>
                  <a:srgbClr val="FF0000"/>
                </a:solidFill>
              </a:rPr>
              <a:t> </a:t>
            </a:r>
            <a:r>
              <a:rPr lang="en-US" sz="4000" dirty="0" err="1" smtClean="0">
                <a:solidFill>
                  <a:srgbClr val="FF0000"/>
                </a:solidFill>
              </a:rPr>
              <a:t>học</a:t>
            </a:r>
            <a:r>
              <a:rPr lang="en-US" sz="4000" dirty="0" smtClean="0">
                <a:solidFill>
                  <a:srgbClr val="FF0000"/>
                </a:solidFill>
              </a:rPr>
              <a:t> </a:t>
            </a:r>
            <a:r>
              <a:rPr lang="en-US" sz="4000" dirty="0" err="1" smtClean="0">
                <a:solidFill>
                  <a:srgbClr val="FF0000"/>
                </a:solidFill>
              </a:rPr>
              <a:t>liệu</a:t>
            </a:r>
            <a:r>
              <a:rPr lang="en-US" sz="4000" dirty="0" smtClean="0">
                <a:solidFill>
                  <a:srgbClr val="FF0000"/>
                </a:solidFill>
              </a:rPr>
              <a:t> </a:t>
            </a:r>
            <a:endParaRPr lang="en-US" sz="2400" dirty="0" smtClean="0">
              <a:solidFill>
                <a:srgbClr val="FF0000"/>
              </a:solidFill>
            </a:endParaRPr>
          </a:p>
        </p:txBody>
      </p:sp>
      <p:sp>
        <p:nvSpPr>
          <p:cNvPr id="2" name="Rectangle 1"/>
          <p:cNvSpPr/>
          <p:nvPr/>
        </p:nvSpPr>
        <p:spPr>
          <a:xfrm>
            <a:off x="3414289" y="1238176"/>
            <a:ext cx="4572000" cy="646331"/>
          </a:xfrm>
          <a:prstGeom prst="rect">
            <a:avLst/>
          </a:prstGeom>
        </p:spPr>
        <p:txBody>
          <a:bodyPr>
            <a:spAutoFit/>
          </a:bodyPr>
          <a:lstStyle/>
          <a:p>
            <a:r>
              <a:rPr lang="en-US" dirty="0" err="1"/>
              <a:t>Tình</a:t>
            </a:r>
            <a:r>
              <a:rPr lang="en-US" dirty="0"/>
              <a:t> </a:t>
            </a:r>
            <a:r>
              <a:rPr lang="en-US" dirty="0" err="1"/>
              <a:t>trạng</a:t>
            </a:r>
            <a:r>
              <a:rPr lang="en-US" dirty="0"/>
              <a:t> </a:t>
            </a:r>
            <a:r>
              <a:rPr lang="en-US" dirty="0" err="1"/>
              <a:t>dạy</a:t>
            </a:r>
            <a:r>
              <a:rPr lang="en-US" dirty="0"/>
              <a:t> </a:t>
            </a:r>
            <a:r>
              <a:rPr lang="en-US" dirty="0" err="1"/>
              <a:t>chay</a:t>
            </a:r>
            <a:r>
              <a:rPr lang="en-US" dirty="0"/>
              <a:t> </a:t>
            </a:r>
            <a:r>
              <a:rPr lang="en-US" dirty="0" err="1"/>
              <a:t>và</a:t>
            </a:r>
            <a:r>
              <a:rPr lang="en-US" dirty="0"/>
              <a:t> </a:t>
            </a:r>
            <a:r>
              <a:rPr lang="en-US" dirty="0" err="1"/>
              <a:t>học</a:t>
            </a:r>
            <a:r>
              <a:rPr lang="en-US" dirty="0"/>
              <a:t> </a:t>
            </a:r>
            <a:r>
              <a:rPr lang="en-US" dirty="0" err="1"/>
              <a:t>chay</a:t>
            </a:r>
            <a:r>
              <a:rPr lang="en-US" dirty="0"/>
              <a:t> </a:t>
            </a:r>
            <a:r>
              <a:rPr lang="en-US" dirty="0" err="1"/>
              <a:t>vẫn</a:t>
            </a:r>
            <a:r>
              <a:rPr lang="en-US" dirty="0"/>
              <a:t> </a:t>
            </a:r>
            <a:r>
              <a:rPr lang="en-US" dirty="0" err="1"/>
              <a:t>tồn</a:t>
            </a:r>
            <a:r>
              <a:rPr lang="en-US" dirty="0"/>
              <a:t> </a:t>
            </a:r>
            <a:r>
              <a:rPr lang="en-US" dirty="0" err="1"/>
              <a:t>tại</a:t>
            </a:r>
            <a:endParaRPr lang="en-US" dirty="0"/>
          </a:p>
        </p:txBody>
      </p:sp>
      <p:grpSp>
        <p:nvGrpSpPr>
          <p:cNvPr id="25" name="Group 3"/>
          <p:cNvGrpSpPr>
            <a:grpSpLocks/>
          </p:cNvGrpSpPr>
          <p:nvPr/>
        </p:nvGrpSpPr>
        <p:grpSpPr bwMode="auto">
          <a:xfrm>
            <a:off x="2078056" y="5515562"/>
            <a:ext cx="5615562" cy="1245877"/>
            <a:chOff x="912" y="1008"/>
            <a:chExt cx="3984" cy="912"/>
          </a:xfrm>
          <a:solidFill>
            <a:srgbClr val="92D050"/>
          </a:solidFill>
        </p:grpSpPr>
        <p:sp>
          <p:nvSpPr>
            <p:cNvPr id="26" name="AutoShape 4"/>
            <p:cNvSpPr>
              <a:spLocks noChangeArrowheads="1"/>
            </p:cNvSpPr>
            <p:nvPr/>
          </p:nvSpPr>
          <p:spPr bwMode="gray">
            <a:xfrm>
              <a:off x="912" y="1008"/>
              <a:ext cx="3984"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27" name="Group 5"/>
            <p:cNvGrpSpPr>
              <a:grpSpLocks/>
            </p:cNvGrpSpPr>
            <p:nvPr/>
          </p:nvGrpSpPr>
          <p:grpSpPr bwMode="auto">
            <a:xfrm>
              <a:off x="999" y="1092"/>
              <a:ext cx="768" cy="746"/>
              <a:chOff x="999" y="1092"/>
              <a:chExt cx="768" cy="746"/>
            </a:xfrm>
            <a:grpFill/>
          </p:grpSpPr>
          <p:sp>
            <p:nvSpPr>
              <p:cNvPr id="29" name="AutoShape 6"/>
              <p:cNvSpPr>
                <a:spLocks noChangeArrowheads="1"/>
              </p:cNvSpPr>
              <p:nvPr/>
            </p:nvSpPr>
            <p:spPr bwMode="gray">
              <a:xfrm>
                <a:off x="999" y="1092"/>
                <a:ext cx="768" cy="746"/>
              </a:xfrm>
              <a:prstGeom prst="roundRect">
                <a:avLst>
                  <a:gd name="adj" fmla="val 11921"/>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1" name="Text Box 8"/>
              <p:cNvSpPr txBox="1">
                <a:spLocks noChangeArrowheads="1"/>
              </p:cNvSpPr>
              <p:nvPr/>
            </p:nvSpPr>
            <p:spPr bwMode="gray">
              <a:xfrm>
                <a:off x="1238" y="1295"/>
                <a:ext cx="273" cy="383"/>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8</a:t>
                </a:r>
              </a:p>
            </p:txBody>
          </p:sp>
        </p:grpSp>
        <p:sp>
          <p:nvSpPr>
            <p:cNvPr id="28" name="Text Box 9"/>
            <p:cNvSpPr txBox="1">
              <a:spLocks noChangeArrowheads="1"/>
            </p:cNvSpPr>
            <p:nvPr/>
          </p:nvSpPr>
          <p:spPr bwMode="gray">
            <a:xfrm>
              <a:off x="1872" y="1342"/>
              <a:ext cx="2928" cy="27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i="1" dirty="0">
                <a:solidFill>
                  <a:srgbClr val="5D8223"/>
                </a:solidFill>
              </a:endParaRPr>
            </a:p>
          </p:txBody>
        </p:sp>
      </p:grpSp>
      <p:sp>
        <p:nvSpPr>
          <p:cNvPr id="39" name="Text Box 23"/>
          <p:cNvSpPr txBox="1">
            <a:spLocks noChangeArrowheads="1"/>
          </p:cNvSpPr>
          <p:nvPr/>
        </p:nvSpPr>
        <p:spPr bwMode="gray">
          <a:xfrm>
            <a:off x="3424860" y="5815419"/>
            <a:ext cx="4127100" cy="6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dirty="0"/>
              <a:t>Vấn đề bản quyền và thực thi tác quyền vẫn chưa có giải pháp tốt. </a:t>
            </a:r>
            <a:endParaRPr lang="en-US" i="1" dirty="0">
              <a:solidFill>
                <a:schemeClr val="accent6">
                  <a:lumMod val="75000"/>
                </a:schemeClr>
              </a:solidFill>
            </a:endParaRPr>
          </a:p>
        </p:txBody>
      </p:sp>
    </p:spTree>
    <p:extLst>
      <p:ext uri="{BB962C8B-B14F-4D97-AF65-F5344CB8AC3E}">
        <p14:creationId xmlns:p14="http://schemas.microsoft.com/office/powerpoint/2010/main" val="3747817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1960510" y="279402"/>
            <a:ext cx="5635825" cy="457200"/>
          </a:xfrm>
        </p:spPr>
        <p:txBody>
          <a:bodyPr/>
          <a:lstStyle/>
          <a:p>
            <a:pPr algn="l"/>
            <a:r>
              <a:rPr lang="en-US" sz="4000" dirty="0" err="1" smtClean="0">
                <a:solidFill>
                  <a:srgbClr val="FF0000"/>
                </a:solidFill>
              </a:rPr>
              <a:t>Định</a:t>
            </a:r>
            <a:r>
              <a:rPr lang="en-US" sz="4000" dirty="0" smtClean="0">
                <a:solidFill>
                  <a:srgbClr val="FF0000"/>
                </a:solidFill>
              </a:rPr>
              <a:t> </a:t>
            </a:r>
            <a:r>
              <a:rPr lang="en-US" sz="4000" dirty="0" err="1" smtClean="0">
                <a:solidFill>
                  <a:srgbClr val="FF0000"/>
                </a:solidFill>
              </a:rPr>
              <a:t>hướng</a:t>
            </a:r>
            <a:r>
              <a:rPr lang="en-US" sz="4000" dirty="0" smtClean="0">
                <a:solidFill>
                  <a:srgbClr val="FF0000"/>
                </a:solidFill>
              </a:rPr>
              <a:t> </a:t>
            </a:r>
            <a:r>
              <a:rPr lang="en-US" sz="4000" dirty="0" err="1" smtClean="0">
                <a:solidFill>
                  <a:srgbClr val="FF0000"/>
                </a:solidFill>
              </a:rPr>
              <a:t>phát</a:t>
            </a:r>
            <a:r>
              <a:rPr lang="en-US" sz="4000" dirty="0" smtClean="0">
                <a:solidFill>
                  <a:srgbClr val="FF0000"/>
                </a:solidFill>
              </a:rPr>
              <a:t> </a:t>
            </a:r>
            <a:r>
              <a:rPr lang="en-US" sz="4000" dirty="0" err="1" smtClean="0">
                <a:solidFill>
                  <a:srgbClr val="FF0000"/>
                </a:solidFill>
              </a:rPr>
              <a:t>triển</a:t>
            </a:r>
            <a:endParaRPr lang="en-US" sz="2400" b="1" dirty="0" smtClean="0">
              <a:solidFill>
                <a:srgbClr val="FF0000"/>
              </a:solidFill>
            </a:endParaRPr>
          </a:p>
        </p:txBody>
      </p:sp>
      <p:sp>
        <p:nvSpPr>
          <p:cNvPr id="4" name="Freeform 3"/>
          <p:cNvSpPr>
            <a:spLocks/>
          </p:cNvSpPr>
          <p:nvPr/>
        </p:nvSpPr>
        <p:spPr bwMode="gray">
          <a:xfrm>
            <a:off x="5892045" y="1248228"/>
            <a:ext cx="1341133" cy="1056651"/>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sp>
        <p:nvSpPr>
          <p:cNvPr id="13" name="Freeform 12"/>
          <p:cNvSpPr>
            <a:spLocks/>
          </p:cNvSpPr>
          <p:nvPr/>
        </p:nvSpPr>
        <p:spPr bwMode="gray">
          <a:xfrm>
            <a:off x="3531998" y="1706884"/>
            <a:ext cx="1341133" cy="1058102"/>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grpSp>
        <p:nvGrpSpPr>
          <p:cNvPr id="35" name="Nhóm 34"/>
          <p:cNvGrpSpPr/>
          <p:nvPr/>
        </p:nvGrpSpPr>
        <p:grpSpPr>
          <a:xfrm>
            <a:off x="2089264" y="2798369"/>
            <a:ext cx="2098787" cy="3039322"/>
            <a:chOff x="2118292" y="2769341"/>
            <a:chExt cx="2098787" cy="3039322"/>
          </a:xfrm>
          <a:effectLst>
            <a:outerShdw blurRad="76200" dir="18900000" sy="23000" kx="-1200000" algn="bl" rotWithShape="0">
              <a:prstClr val="black">
                <a:alpha val="20000"/>
              </a:prstClr>
            </a:outerShdw>
          </a:effectLst>
        </p:grpSpPr>
        <p:sp>
          <p:nvSpPr>
            <p:cNvPr id="17" name="AutoShape 16"/>
            <p:cNvSpPr>
              <a:spLocks noChangeArrowheads="1"/>
            </p:cNvSpPr>
            <p:nvPr/>
          </p:nvSpPr>
          <p:spPr bwMode="auto">
            <a:xfrm>
              <a:off x="2118292" y="2923194"/>
              <a:ext cx="2098787" cy="2885469"/>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gray">
            <a:xfrm>
              <a:off x="2315688" y="2792564"/>
              <a:ext cx="1703994" cy="262711"/>
            </a:xfrm>
            <a:prstGeom prst="roundRect">
              <a:avLst>
                <a:gd name="adj" fmla="val 50000"/>
              </a:avLst>
            </a:prstGeom>
            <a:gradFill rotWithShape="1">
              <a:gsLst>
                <a:gs pos="0">
                  <a:srgbClr val="FFFF00"/>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8"/>
            <p:cNvSpPr>
              <a:spLocks noChangeArrowheads="1"/>
            </p:cNvSpPr>
            <p:nvPr/>
          </p:nvSpPr>
          <p:spPr bwMode="auto">
            <a:xfrm flipH="1">
              <a:off x="3855670" y="2857879"/>
              <a:ext cx="65315"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auto">
            <a:xfrm flipH="1">
              <a:off x="2408581" y="2857879"/>
              <a:ext cx="66766"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p:cNvSpPr txBox="1">
              <a:spLocks noChangeArrowheads="1"/>
            </p:cNvSpPr>
            <p:nvPr/>
          </p:nvSpPr>
          <p:spPr bwMode="gray">
            <a:xfrm>
              <a:off x="2655322" y="2769341"/>
              <a:ext cx="10102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dirty="0" err="1" smtClean="0">
                  <a:solidFill>
                    <a:schemeClr val="bg1"/>
                  </a:solidFill>
                </a:rPr>
                <a:t>Chính</a:t>
              </a:r>
              <a:r>
                <a:rPr lang="en-US" sz="1400" dirty="0" smtClean="0">
                  <a:solidFill>
                    <a:schemeClr val="bg1"/>
                  </a:solidFill>
                </a:rPr>
                <a:t> </a:t>
              </a:r>
              <a:r>
                <a:rPr lang="en-US" sz="1400" dirty="0" err="1" smtClean="0">
                  <a:solidFill>
                    <a:schemeClr val="bg1"/>
                  </a:solidFill>
                </a:rPr>
                <a:t>phủ</a:t>
              </a:r>
              <a:endParaRPr lang="en-US" sz="1400" dirty="0">
                <a:solidFill>
                  <a:schemeClr val="bg1"/>
                </a:solidFill>
              </a:endParaRPr>
            </a:p>
          </p:txBody>
        </p:sp>
        <p:sp>
          <p:nvSpPr>
            <p:cNvPr id="22" name="Text Box 21"/>
            <p:cNvSpPr txBox="1">
              <a:spLocks noChangeArrowheads="1"/>
            </p:cNvSpPr>
            <p:nvPr/>
          </p:nvSpPr>
          <p:spPr bwMode="auto">
            <a:xfrm>
              <a:off x="2217950" y="3254203"/>
              <a:ext cx="19063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600" dirty="0" err="1"/>
                <a:t>Chính</a:t>
              </a:r>
              <a:r>
                <a:rPr lang="en-US" sz="1600" dirty="0"/>
                <a:t> </a:t>
              </a:r>
              <a:r>
                <a:rPr lang="en-US" sz="1600" dirty="0" err="1"/>
                <a:t>phủ</a:t>
              </a:r>
              <a:r>
                <a:rPr lang="en-US" sz="1600" dirty="0"/>
                <a:t> </a:t>
              </a:r>
              <a:r>
                <a:rPr lang="en-US" sz="1600" dirty="0" err="1"/>
                <a:t>Việt</a:t>
              </a:r>
              <a:r>
                <a:rPr lang="en-US" sz="1600" dirty="0"/>
                <a:t> Nam </a:t>
              </a:r>
              <a:r>
                <a:rPr lang="en-US" sz="1600" dirty="0" err="1"/>
                <a:t>cần</a:t>
              </a:r>
              <a:r>
                <a:rPr lang="en-US" sz="1600" dirty="0"/>
                <a:t> </a:t>
              </a:r>
              <a:r>
                <a:rPr lang="en-US" sz="1600" dirty="0" err="1"/>
                <a:t>xây</a:t>
              </a:r>
              <a:r>
                <a:rPr lang="en-US" sz="1600" dirty="0"/>
                <a:t> </a:t>
              </a:r>
              <a:r>
                <a:rPr lang="en-US" sz="1600" dirty="0" err="1"/>
                <a:t>dựng</a:t>
              </a:r>
              <a:r>
                <a:rPr lang="en-US" sz="1600" dirty="0"/>
                <a:t> </a:t>
              </a:r>
              <a:r>
                <a:rPr lang="en-US" sz="1600" dirty="0" err="1"/>
                <a:t>chính</a:t>
              </a:r>
              <a:r>
                <a:rPr lang="en-US" sz="1600" dirty="0"/>
                <a:t> </a:t>
              </a:r>
              <a:r>
                <a:rPr lang="en-US" sz="1600" dirty="0" err="1"/>
                <a:t>sách</a:t>
              </a:r>
              <a:r>
                <a:rPr lang="en-US" sz="1600" dirty="0"/>
                <a:t> </a:t>
              </a:r>
              <a:r>
                <a:rPr lang="en-US" sz="1600" dirty="0" err="1"/>
                <a:t>phát</a:t>
              </a:r>
              <a:r>
                <a:rPr lang="en-US" sz="1600" dirty="0"/>
                <a:t> </a:t>
              </a:r>
              <a:r>
                <a:rPr lang="en-US" sz="1600" dirty="0" err="1"/>
                <a:t>triển</a:t>
              </a:r>
              <a:r>
                <a:rPr lang="en-US" sz="1600" dirty="0"/>
                <a:t> </a:t>
              </a:r>
              <a:r>
                <a:rPr lang="en-US" sz="1600" dirty="0" err="1"/>
                <a:t>cho</a:t>
              </a:r>
              <a:r>
                <a:rPr lang="en-US" sz="1600" dirty="0"/>
                <a:t> </a:t>
              </a:r>
              <a:r>
                <a:rPr lang="en-US" sz="1600" dirty="0" err="1"/>
                <a:t>nguồn</a:t>
              </a:r>
              <a:r>
                <a:rPr lang="en-US" sz="1600" dirty="0"/>
                <a:t> </a:t>
              </a:r>
              <a:r>
                <a:rPr lang="en-US" sz="1600" dirty="0" err="1"/>
                <a:t>tài</a:t>
              </a:r>
              <a:r>
                <a:rPr lang="en-US" sz="1600" dirty="0"/>
                <a:t> </a:t>
              </a:r>
              <a:r>
                <a:rPr lang="en-US" sz="1600" dirty="0" err="1"/>
                <a:t>nguyên</a:t>
              </a:r>
              <a:r>
                <a:rPr lang="en-US" sz="1600" dirty="0"/>
                <a:t> </a:t>
              </a:r>
              <a:r>
                <a:rPr lang="en-US" sz="1600" dirty="0" err="1"/>
                <a:t>giáo</a:t>
              </a:r>
              <a:r>
                <a:rPr lang="en-US" sz="1600" dirty="0"/>
                <a:t> </a:t>
              </a:r>
              <a:r>
                <a:rPr lang="en-US" sz="1600" dirty="0" err="1"/>
                <a:t>dục</a:t>
              </a:r>
              <a:r>
                <a:rPr lang="en-US" sz="1600" dirty="0"/>
                <a:t> </a:t>
              </a:r>
              <a:r>
                <a:rPr lang="en-US" sz="1600" dirty="0" err="1"/>
                <a:t>mở</a:t>
              </a:r>
              <a:r>
                <a:rPr lang="en-US" sz="1600" dirty="0"/>
                <a:t> </a:t>
              </a:r>
              <a:r>
                <a:rPr lang="en-US" sz="1600" dirty="0" err="1"/>
                <a:t>kết</a:t>
              </a:r>
              <a:r>
                <a:rPr lang="en-US" sz="1600" dirty="0"/>
                <a:t> </a:t>
              </a:r>
              <a:r>
                <a:rPr lang="en-US" sz="1600" dirty="0" err="1"/>
                <a:t>hợp</a:t>
              </a:r>
              <a:r>
                <a:rPr lang="en-US" sz="1600" dirty="0"/>
                <a:t> </a:t>
              </a:r>
              <a:r>
                <a:rPr lang="en-US" sz="1600" dirty="0" err="1"/>
                <a:t>với</a:t>
              </a:r>
              <a:r>
                <a:rPr lang="en-US" sz="1600" dirty="0"/>
                <a:t> </a:t>
              </a:r>
              <a:r>
                <a:rPr lang="en-US" sz="1600" dirty="0" err="1"/>
                <a:t>giấy</a:t>
              </a:r>
              <a:r>
                <a:rPr lang="en-US" sz="1600" dirty="0"/>
                <a:t> </a:t>
              </a:r>
              <a:r>
                <a:rPr lang="en-US" sz="1600" dirty="0" err="1"/>
                <a:t>phép</a:t>
              </a:r>
              <a:r>
                <a:rPr lang="en-US" sz="1600" dirty="0"/>
                <a:t> </a:t>
              </a:r>
              <a:r>
                <a:rPr lang="en-US" sz="1600" dirty="0" err="1"/>
                <a:t>mở</a:t>
              </a:r>
              <a:r>
                <a:rPr lang="en-US" sz="1600" dirty="0"/>
                <a:t> </a:t>
              </a:r>
              <a:r>
                <a:rPr lang="en-US" sz="1600" dirty="0" err="1"/>
                <a:t>trong</a:t>
              </a:r>
              <a:r>
                <a:rPr lang="en-US" sz="1600" dirty="0"/>
                <a:t> </a:t>
              </a:r>
              <a:r>
                <a:rPr lang="en-US" sz="1600" dirty="0" err="1"/>
                <a:t>giáo</a:t>
              </a:r>
              <a:r>
                <a:rPr lang="en-US" sz="1600" dirty="0"/>
                <a:t> </a:t>
              </a:r>
              <a:r>
                <a:rPr lang="en-US" sz="1600" dirty="0" err="1"/>
                <a:t>dục</a:t>
              </a:r>
              <a:r>
                <a:rPr lang="en-US" sz="1600" dirty="0"/>
                <a:t> </a:t>
              </a:r>
              <a:r>
                <a:rPr lang="en-US" sz="1600" dirty="0" err="1"/>
                <a:t>đại</a:t>
              </a:r>
              <a:r>
                <a:rPr lang="en-US" sz="1600" dirty="0"/>
                <a:t> </a:t>
              </a:r>
              <a:r>
                <a:rPr lang="en-US" sz="1600" dirty="0" err="1"/>
                <a:t>học</a:t>
              </a:r>
              <a:endParaRPr lang="en-US" sz="1600" i="1" dirty="0">
                <a:solidFill>
                  <a:srgbClr val="5D8223"/>
                </a:solidFill>
              </a:endParaRPr>
            </a:p>
          </p:txBody>
        </p:sp>
      </p:grpSp>
      <p:grpSp>
        <p:nvGrpSpPr>
          <p:cNvPr id="36" name="Nhóm 35"/>
          <p:cNvGrpSpPr/>
          <p:nvPr/>
        </p:nvGrpSpPr>
        <p:grpSpPr>
          <a:xfrm>
            <a:off x="4383996" y="2406480"/>
            <a:ext cx="2098787" cy="3037871"/>
            <a:chOff x="4413024" y="2377452"/>
            <a:chExt cx="2098787" cy="3037871"/>
          </a:xfrm>
          <a:effectLst>
            <a:outerShdw blurRad="76200" dir="18900000" sy="23000" kx="-1200000" algn="bl" rotWithShape="0">
              <a:prstClr val="black">
                <a:alpha val="20000"/>
              </a:prstClr>
            </a:outerShdw>
          </a:effectLst>
        </p:grpSpPr>
        <p:sp>
          <p:nvSpPr>
            <p:cNvPr id="5" name="AutoShape 4"/>
            <p:cNvSpPr>
              <a:spLocks noChangeArrowheads="1"/>
            </p:cNvSpPr>
            <p:nvPr/>
          </p:nvSpPr>
          <p:spPr bwMode="auto">
            <a:xfrm>
              <a:off x="4413024" y="2529854"/>
              <a:ext cx="2098787" cy="2885469"/>
            </a:xfrm>
            <a:prstGeom prst="roundRect">
              <a:avLst>
                <a:gd name="adj" fmla="val 4690"/>
              </a:avLst>
            </a:prstGeom>
            <a:noFill/>
            <a:ln w="57150">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p:cNvSpPr>
              <a:spLocks noChangeArrowheads="1"/>
            </p:cNvSpPr>
            <p:nvPr/>
          </p:nvSpPr>
          <p:spPr bwMode="gray">
            <a:xfrm>
              <a:off x="4626386" y="2403578"/>
              <a:ext cx="1703994" cy="262712"/>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auto">
            <a:xfrm flipH="1">
              <a:off x="6159110" y="2473247"/>
              <a:ext cx="66766"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p:cNvSpPr>
              <a:spLocks noChangeArrowheads="1"/>
            </p:cNvSpPr>
            <p:nvPr/>
          </p:nvSpPr>
          <p:spPr bwMode="auto">
            <a:xfrm flipH="1">
              <a:off x="4704764" y="2464538"/>
              <a:ext cx="65315"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gray">
            <a:xfrm>
              <a:off x="4596940" y="2377452"/>
              <a:ext cx="17251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vi-VN" sz="1400" dirty="0">
                  <a:solidFill>
                    <a:schemeClr val="bg1"/>
                  </a:solidFill>
                </a:rPr>
                <a:t>Các trường đại học</a:t>
              </a:r>
              <a:endParaRPr lang="en-US" sz="1400" dirty="0">
                <a:solidFill>
                  <a:schemeClr val="bg1"/>
                </a:solidFill>
              </a:endParaRPr>
            </a:p>
          </p:txBody>
        </p:sp>
        <p:sp>
          <p:nvSpPr>
            <p:cNvPr id="29" name="Text Box 21"/>
            <p:cNvSpPr txBox="1">
              <a:spLocks noChangeArrowheads="1"/>
            </p:cNvSpPr>
            <p:nvPr/>
          </p:nvSpPr>
          <p:spPr bwMode="auto">
            <a:xfrm>
              <a:off x="4525220" y="2891362"/>
              <a:ext cx="1906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dirty="0"/>
                <a:t>Các cơ sở giáo dục đại học cần chủ động tạo ra TNGDM, đồng thời tích cực sử dụng tài nguyên bên ngoài.</a:t>
              </a:r>
              <a:endParaRPr lang="en-US" i="1" dirty="0">
                <a:solidFill>
                  <a:schemeClr val="accent2"/>
                </a:solidFill>
              </a:endParaRPr>
            </a:p>
          </p:txBody>
        </p:sp>
      </p:grpSp>
      <p:grpSp>
        <p:nvGrpSpPr>
          <p:cNvPr id="37" name="Nhóm 36"/>
          <p:cNvGrpSpPr/>
          <p:nvPr/>
        </p:nvGrpSpPr>
        <p:grpSpPr>
          <a:xfrm>
            <a:off x="6678727" y="1953629"/>
            <a:ext cx="2098787" cy="3032066"/>
            <a:chOff x="6707755" y="1924601"/>
            <a:chExt cx="2098787" cy="3032066"/>
          </a:xfrm>
          <a:effectLst>
            <a:outerShdw blurRad="76200" dir="18900000" sy="23000" kx="-1200000" algn="bl" rotWithShape="0">
              <a:prstClr val="black">
                <a:alpha val="20000"/>
              </a:prstClr>
            </a:outerShdw>
          </a:effectLst>
        </p:grpSpPr>
        <p:sp>
          <p:nvSpPr>
            <p:cNvPr id="9" name="AutoShape 8"/>
            <p:cNvSpPr>
              <a:spLocks noChangeArrowheads="1"/>
            </p:cNvSpPr>
            <p:nvPr/>
          </p:nvSpPr>
          <p:spPr bwMode="auto">
            <a:xfrm>
              <a:off x="6707755" y="2071198"/>
              <a:ext cx="2098787" cy="2885469"/>
            </a:xfrm>
            <a:prstGeom prst="roundRect">
              <a:avLst>
                <a:gd name="adj" fmla="val 4690"/>
              </a:avLst>
            </a:prstGeom>
            <a:noFill/>
            <a:ln w="57150">
              <a:solidFill>
                <a:schemeClr val="hlink"/>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gray">
            <a:xfrm>
              <a:off x="6905151" y="1940568"/>
              <a:ext cx="1703994" cy="262711"/>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0"/>
            <p:cNvSpPr>
              <a:spLocks noChangeArrowheads="1"/>
            </p:cNvSpPr>
            <p:nvPr/>
          </p:nvSpPr>
          <p:spPr bwMode="auto">
            <a:xfrm flipH="1">
              <a:off x="8446584" y="2005882"/>
              <a:ext cx="65315"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1"/>
            <p:cNvSpPr>
              <a:spLocks noChangeArrowheads="1"/>
            </p:cNvSpPr>
            <p:nvPr/>
          </p:nvSpPr>
          <p:spPr bwMode="auto">
            <a:xfrm flipH="1">
              <a:off x="6999496" y="2005882"/>
              <a:ext cx="65314"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4"/>
            <p:cNvSpPr txBox="1">
              <a:spLocks noChangeArrowheads="1"/>
            </p:cNvSpPr>
            <p:nvPr/>
          </p:nvSpPr>
          <p:spPr bwMode="gray">
            <a:xfrm>
              <a:off x="7238264" y="1924601"/>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dirty="0" err="1">
                  <a:solidFill>
                    <a:schemeClr val="bg1"/>
                  </a:solidFill>
                </a:rPr>
                <a:t>Giảng</a:t>
              </a:r>
              <a:r>
                <a:rPr lang="en-US" sz="1400" dirty="0">
                  <a:solidFill>
                    <a:schemeClr val="bg1"/>
                  </a:solidFill>
                </a:rPr>
                <a:t> </a:t>
              </a:r>
              <a:r>
                <a:rPr lang="en-US" sz="1400" dirty="0" err="1">
                  <a:solidFill>
                    <a:schemeClr val="bg1"/>
                  </a:solidFill>
                </a:rPr>
                <a:t>viên</a:t>
              </a:r>
              <a:endParaRPr lang="en-US" sz="1400" dirty="0">
                <a:solidFill>
                  <a:schemeClr val="bg1"/>
                </a:solidFill>
              </a:endParaRPr>
            </a:p>
          </p:txBody>
        </p:sp>
        <p:sp>
          <p:nvSpPr>
            <p:cNvPr id="32" name="Text Box 21"/>
            <p:cNvSpPr txBox="1">
              <a:spLocks noChangeArrowheads="1"/>
            </p:cNvSpPr>
            <p:nvPr/>
          </p:nvSpPr>
          <p:spPr bwMode="auto">
            <a:xfrm>
              <a:off x="6848785" y="2275851"/>
              <a:ext cx="190632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sz="1400" dirty="0"/>
                <a:t>Giảng viên hợp tác với đồng nghiệp (bao gồm cả việc đánh giá đồng nghiệp) để công bố công nguồn tài nguyên do mình tạo ra và khai thác các tài liệu hiện đang được soạn thảo cho giảng dạy, học tập và nghiên cứu.</a:t>
              </a:r>
              <a:endParaRPr lang="en-US" sz="1400" i="1" dirty="0">
                <a:solidFill>
                  <a:srgbClr val="377F85"/>
                </a:solidFill>
              </a:endParaRPr>
            </a:p>
          </p:txBody>
        </p:sp>
      </p:grpSp>
    </p:spTree>
    <p:extLst>
      <p:ext uri="{BB962C8B-B14F-4D97-AF65-F5344CB8AC3E}">
        <p14:creationId xmlns:p14="http://schemas.microsoft.com/office/powerpoint/2010/main" val="3209936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1960510" y="279402"/>
            <a:ext cx="5635825" cy="457200"/>
          </a:xfrm>
        </p:spPr>
        <p:txBody>
          <a:bodyPr/>
          <a:lstStyle/>
          <a:p>
            <a:pPr algn="l"/>
            <a:r>
              <a:rPr lang="en-US" sz="4000" dirty="0" err="1" smtClean="0">
                <a:solidFill>
                  <a:srgbClr val="FF0000"/>
                </a:solidFill>
              </a:rPr>
              <a:t>Định</a:t>
            </a:r>
            <a:r>
              <a:rPr lang="en-US" sz="4000" dirty="0" smtClean="0">
                <a:solidFill>
                  <a:srgbClr val="FF0000"/>
                </a:solidFill>
              </a:rPr>
              <a:t> </a:t>
            </a:r>
            <a:r>
              <a:rPr lang="en-US" sz="4000" dirty="0" err="1" smtClean="0">
                <a:solidFill>
                  <a:srgbClr val="FF0000"/>
                </a:solidFill>
              </a:rPr>
              <a:t>hướng</a:t>
            </a:r>
            <a:r>
              <a:rPr lang="en-US" sz="4000" dirty="0" smtClean="0">
                <a:solidFill>
                  <a:srgbClr val="FF0000"/>
                </a:solidFill>
              </a:rPr>
              <a:t> </a:t>
            </a:r>
            <a:r>
              <a:rPr lang="en-US" sz="4000" dirty="0" err="1" smtClean="0">
                <a:solidFill>
                  <a:srgbClr val="FF0000"/>
                </a:solidFill>
              </a:rPr>
              <a:t>phát</a:t>
            </a:r>
            <a:r>
              <a:rPr lang="en-US" sz="4000" dirty="0" smtClean="0">
                <a:solidFill>
                  <a:srgbClr val="FF0000"/>
                </a:solidFill>
              </a:rPr>
              <a:t> </a:t>
            </a:r>
            <a:r>
              <a:rPr lang="en-US" sz="4000" dirty="0" err="1" smtClean="0">
                <a:solidFill>
                  <a:srgbClr val="FF0000"/>
                </a:solidFill>
              </a:rPr>
              <a:t>triển</a:t>
            </a:r>
            <a:endParaRPr lang="en-US" sz="2400" b="1" dirty="0" smtClean="0">
              <a:solidFill>
                <a:srgbClr val="FF0000"/>
              </a:solidFill>
            </a:endParaRPr>
          </a:p>
        </p:txBody>
      </p:sp>
      <p:sp>
        <p:nvSpPr>
          <p:cNvPr id="4" name="Freeform 3"/>
          <p:cNvSpPr>
            <a:spLocks/>
          </p:cNvSpPr>
          <p:nvPr/>
        </p:nvSpPr>
        <p:spPr bwMode="gray">
          <a:xfrm>
            <a:off x="5892045" y="1248228"/>
            <a:ext cx="1341133" cy="1056651"/>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sp>
        <p:nvSpPr>
          <p:cNvPr id="13" name="Freeform 12"/>
          <p:cNvSpPr>
            <a:spLocks/>
          </p:cNvSpPr>
          <p:nvPr/>
        </p:nvSpPr>
        <p:spPr bwMode="gray">
          <a:xfrm>
            <a:off x="3531998" y="1706884"/>
            <a:ext cx="1341133" cy="1058102"/>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grpSp>
        <p:nvGrpSpPr>
          <p:cNvPr id="35" name="Nhóm 34"/>
          <p:cNvGrpSpPr/>
          <p:nvPr/>
        </p:nvGrpSpPr>
        <p:grpSpPr>
          <a:xfrm>
            <a:off x="2089264" y="2798369"/>
            <a:ext cx="2098787" cy="3039322"/>
            <a:chOff x="2118292" y="2769341"/>
            <a:chExt cx="2098787" cy="3039322"/>
          </a:xfrm>
          <a:effectLst>
            <a:outerShdw blurRad="76200" dir="18900000" sy="23000" kx="-1200000" algn="bl" rotWithShape="0">
              <a:prstClr val="black">
                <a:alpha val="20000"/>
              </a:prstClr>
            </a:outerShdw>
          </a:effectLst>
        </p:grpSpPr>
        <p:sp>
          <p:nvSpPr>
            <p:cNvPr id="17" name="AutoShape 16"/>
            <p:cNvSpPr>
              <a:spLocks noChangeArrowheads="1"/>
            </p:cNvSpPr>
            <p:nvPr/>
          </p:nvSpPr>
          <p:spPr bwMode="auto">
            <a:xfrm>
              <a:off x="2118292" y="2923194"/>
              <a:ext cx="2098787" cy="2885469"/>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gray">
            <a:xfrm>
              <a:off x="2315688" y="2792564"/>
              <a:ext cx="1703994" cy="262711"/>
            </a:xfrm>
            <a:prstGeom prst="roundRect">
              <a:avLst>
                <a:gd name="adj" fmla="val 50000"/>
              </a:avLst>
            </a:prstGeom>
            <a:gradFill rotWithShape="1">
              <a:gsLst>
                <a:gs pos="0">
                  <a:srgbClr val="FFFF00"/>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8"/>
            <p:cNvSpPr>
              <a:spLocks noChangeArrowheads="1"/>
            </p:cNvSpPr>
            <p:nvPr/>
          </p:nvSpPr>
          <p:spPr bwMode="auto">
            <a:xfrm flipH="1">
              <a:off x="3855670" y="2857879"/>
              <a:ext cx="65315"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auto">
            <a:xfrm flipH="1">
              <a:off x="2408581" y="2857879"/>
              <a:ext cx="66766" cy="13208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0"/>
            <p:cNvSpPr txBox="1">
              <a:spLocks noChangeArrowheads="1"/>
            </p:cNvSpPr>
            <p:nvPr/>
          </p:nvSpPr>
          <p:spPr bwMode="gray">
            <a:xfrm>
              <a:off x="2699405" y="2769341"/>
              <a:ext cx="9220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dirty="0" err="1">
                  <a:solidFill>
                    <a:schemeClr val="bg1"/>
                  </a:solidFill>
                </a:rPr>
                <a:t>Sinh</a:t>
              </a:r>
              <a:r>
                <a:rPr lang="en-US" sz="1400" dirty="0">
                  <a:solidFill>
                    <a:schemeClr val="bg1"/>
                  </a:solidFill>
                </a:rPr>
                <a:t> </a:t>
              </a:r>
              <a:r>
                <a:rPr lang="en-US" sz="1400" dirty="0" err="1">
                  <a:solidFill>
                    <a:schemeClr val="bg1"/>
                  </a:solidFill>
                </a:rPr>
                <a:t>viên</a:t>
              </a:r>
              <a:endParaRPr lang="en-US" sz="1400" dirty="0">
                <a:solidFill>
                  <a:schemeClr val="bg1"/>
                </a:solidFill>
              </a:endParaRPr>
            </a:p>
          </p:txBody>
        </p:sp>
        <p:sp>
          <p:nvSpPr>
            <p:cNvPr id="22" name="Text Box 21"/>
            <p:cNvSpPr txBox="1">
              <a:spLocks noChangeArrowheads="1"/>
            </p:cNvSpPr>
            <p:nvPr/>
          </p:nvSpPr>
          <p:spPr bwMode="auto">
            <a:xfrm>
              <a:off x="2225554" y="3151241"/>
              <a:ext cx="190632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sz="1400" dirty="0"/>
                <a:t>Sinh viên cần được yêu cầu sử dụng nguồn học liệu này vào việc nâng cao hiểu biết, làm các bài nghiên cứu, cũng như hoàn thành các bài tập trong từng NGHIÊN CỨU - TRAO ĐỔI THÔNG TIN VÀ TƯ </a:t>
              </a:r>
              <a:r>
                <a:rPr lang="vi-VN" sz="1400" dirty="0" smtClean="0"/>
                <a:t>LIỆU.</a:t>
              </a:r>
              <a:endParaRPr lang="en-US" sz="1400" i="1" dirty="0">
                <a:solidFill>
                  <a:srgbClr val="5D8223"/>
                </a:solidFill>
              </a:endParaRPr>
            </a:p>
          </p:txBody>
        </p:sp>
      </p:grpSp>
      <p:grpSp>
        <p:nvGrpSpPr>
          <p:cNvPr id="36" name="Nhóm 35"/>
          <p:cNvGrpSpPr/>
          <p:nvPr/>
        </p:nvGrpSpPr>
        <p:grpSpPr>
          <a:xfrm>
            <a:off x="4383996" y="2406480"/>
            <a:ext cx="2098787" cy="3037871"/>
            <a:chOff x="4413024" y="2377452"/>
            <a:chExt cx="2098787" cy="3037871"/>
          </a:xfrm>
          <a:effectLst>
            <a:outerShdw blurRad="76200" dir="18900000" sy="23000" kx="-1200000" algn="bl" rotWithShape="0">
              <a:prstClr val="black">
                <a:alpha val="20000"/>
              </a:prstClr>
            </a:outerShdw>
          </a:effectLst>
        </p:grpSpPr>
        <p:sp>
          <p:nvSpPr>
            <p:cNvPr id="5" name="AutoShape 4"/>
            <p:cNvSpPr>
              <a:spLocks noChangeArrowheads="1"/>
            </p:cNvSpPr>
            <p:nvPr/>
          </p:nvSpPr>
          <p:spPr bwMode="auto">
            <a:xfrm>
              <a:off x="4413024" y="2529854"/>
              <a:ext cx="2098787" cy="2885469"/>
            </a:xfrm>
            <a:prstGeom prst="roundRect">
              <a:avLst>
                <a:gd name="adj" fmla="val 4690"/>
              </a:avLst>
            </a:prstGeom>
            <a:noFill/>
            <a:ln w="57150">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p:cNvSpPr>
              <a:spLocks noChangeArrowheads="1"/>
            </p:cNvSpPr>
            <p:nvPr/>
          </p:nvSpPr>
          <p:spPr bwMode="gray">
            <a:xfrm>
              <a:off x="4626386" y="2403578"/>
              <a:ext cx="1703994" cy="262712"/>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auto">
            <a:xfrm flipH="1">
              <a:off x="6159110" y="2473247"/>
              <a:ext cx="66766"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p:cNvSpPr>
              <a:spLocks noChangeArrowheads="1"/>
            </p:cNvSpPr>
            <p:nvPr/>
          </p:nvSpPr>
          <p:spPr bwMode="auto">
            <a:xfrm flipH="1">
              <a:off x="4704764" y="2464538"/>
              <a:ext cx="65315" cy="13208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gray">
            <a:xfrm>
              <a:off x="5013719" y="2377452"/>
              <a:ext cx="8915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vi-VN" sz="1400" dirty="0">
                  <a:solidFill>
                    <a:schemeClr val="bg1"/>
                  </a:solidFill>
                </a:rPr>
                <a:t>Thư viện</a:t>
              </a:r>
              <a:endParaRPr lang="en-US" sz="1400" dirty="0">
                <a:solidFill>
                  <a:schemeClr val="bg1"/>
                </a:solidFill>
              </a:endParaRPr>
            </a:p>
          </p:txBody>
        </p:sp>
        <p:sp>
          <p:nvSpPr>
            <p:cNvPr id="29" name="Text Box 21"/>
            <p:cNvSpPr txBox="1">
              <a:spLocks noChangeArrowheads="1"/>
            </p:cNvSpPr>
            <p:nvPr/>
          </p:nvSpPr>
          <p:spPr bwMode="auto">
            <a:xfrm>
              <a:off x="4525220" y="2891362"/>
              <a:ext cx="19063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dirty="0" smtClean="0"/>
                <a:t>C</a:t>
              </a:r>
              <a:r>
                <a:rPr lang="vi-VN" dirty="0" smtClean="0"/>
                <a:t>ác </a:t>
              </a:r>
              <a:r>
                <a:rPr lang="vi-VN" dirty="0"/>
                <a:t>thư viện sẽ tổ chức nguồn học liệu, kết nối và cung cấp nguồn học liệu cho cộng đồng sử dụng.</a:t>
              </a:r>
              <a:endParaRPr lang="en-US" i="1" dirty="0">
                <a:solidFill>
                  <a:schemeClr val="accent2"/>
                </a:solidFill>
              </a:endParaRPr>
            </a:p>
          </p:txBody>
        </p:sp>
      </p:grpSp>
      <p:grpSp>
        <p:nvGrpSpPr>
          <p:cNvPr id="37" name="Nhóm 36"/>
          <p:cNvGrpSpPr/>
          <p:nvPr/>
        </p:nvGrpSpPr>
        <p:grpSpPr>
          <a:xfrm>
            <a:off x="6678727" y="1953629"/>
            <a:ext cx="2098787" cy="3059684"/>
            <a:chOff x="6707755" y="1924601"/>
            <a:chExt cx="2098787" cy="3059684"/>
          </a:xfrm>
          <a:effectLst>
            <a:outerShdw blurRad="76200" dir="18900000" sy="23000" kx="-1200000" algn="bl" rotWithShape="0">
              <a:prstClr val="black">
                <a:alpha val="20000"/>
              </a:prstClr>
            </a:outerShdw>
          </a:effectLst>
        </p:grpSpPr>
        <p:sp>
          <p:nvSpPr>
            <p:cNvPr id="9" name="AutoShape 8"/>
            <p:cNvSpPr>
              <a:spLocks noChangeArrowheads="1"/>
            </p:cNvSpPr>
            <p:nvPr/>
          </p:nvSpPr>
          <p:spPr bwMode="auto">
            <a:xfrm>
              <a:off x="6707755" y="2071198"/>
              <a:ext cx="2098787" cy="2885469"/>
            </a:xfrm>
            <a:prstGeom prst="roundRect">
              <a:avLst>
                <a:gd name="adj" fmla="val 4690"/>
              </a:avLst>
            </a:prstGeom>
            <a:noFill/>
            <a:ln w="57150">
              <a:solidFill>
                <a:schemeClr val="hlink"/>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gray">
            <a:xfrm>
              <a:off x="6905151" y="1940568"/>
              <a:ext cx="1703994" cy="262711"/>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0"/>
            <p:cNvSpPr>
              <a:spLocks noChangeArrowheads="1"/>
            </p:cNvSpPr>
            <p:nvPr/>
          </p:nvSpPr>
          <p:spPr bwMode="auto">
            <a:xfrm flipH="1">
              <a:off x="8446584" y="2005882"/>
              <a:ext cx="65315"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1"/>
            <p:cNvSpPr>
              <a:spLocks noChangeArrowheads="1"/>
            </p:cNvSpPr>
            <p:nvPr/>
          </p:nvSpPr>
          <p:spPr bwMode="auto">
            <a:xfrm flipH="1">
              <a:off x="6999496" y="2005882"/>
              <a:ext cx="65314" cy="130630"/>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4"/>
            <p:cNvSpPr txBox="1">
              <a:spLocks noChangeArrowheads="1"/>
            </p:cNvSpPr>
            <p:nvPr/>
          </p:nvSpPr>
          <p:spPr bwMode="gray">
            <a:xfrm>
              <a:off x="6774996" y="1924601"/>
              <a:ext cx="1967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err="1">
                  <a:solidFill>
                    <a:schemeClr val="bg1"/>
                  </a:solidFill>
                </a:rPr>
                <a:t>Các</a:t>
              </a:r>
              <a:r>
                <a:rPr lang="en-US" sz="1200" dirty="0">
                  <a:solidFill>
                    <a:schemeClr val="bg1"/>
                  </a:solidFill>
                </a:rPr>
                <a:t> </a:t>
              </a:r>
              <a:r>
                <a:rPr lang="en-US" sz="1200" dirty="0" err="1">
                  <a:solidFill>
                    <a:schemeClr val="bg1"/>
                  </a:solidFill>
                </a:rPr>
                <a:t>tổ</a:t>
              </a:r>
              <a:r>
                <a:rPr lang="en-US" sz="1200" dirty="0">
                  <a:solidFill>
                    <a:schemeClr val="bg1"/>
                  </a:solidFill>
                </a:rPr>
                <a:t> </a:t>
              </a:r>
              <a:r>
                <a:rPr lang="en-US" sz="1200" dirty="0" err="1">
                  <a:solidFill>
                    <a:schemeClr val="bg1"/>
                  </a:solidFill>
                </a:rPr>
                <a:t>chức</a:t>
              </a:r>
              <a:r>
                <a:rPr lang="en-US" sz="1200" dirty="0">
                  <a:solidFill>
                    <a:schemeClr val="bg1"/>
                  </a:solidFill>
                </a:rPr>
                <a:t> </a:t>
              </a:r>
              <a:r>
                <a:rPr lang="en-US" sz="1200" dirty="0" err="1">
                  <a:solidFill>
                    <a:schemeClr val="bg1"/>
                  </a:solidFill>
                </a:rPr>
                <a:t>kiểm</a:t>
              </a:r>
              <a:r>
                <a:rPr lang="en-US" sz="1200" dirty="0">
                  <a:solidFill>
                    <a:schemeClr val="bg1"/>
                  </a:solidFill>
                </a:rPr>
                <a:t> </a:t>
              </a:r>
              <a:r>
                <a:rPr lang="en-US" sz="1200" dirty="0" err="1">
                  <a:solidFill>
                    <a:schemeClr val="bg1"/>
                  </a:solidFill>
                </a:rPr>
                <a:t>định</a:t>
              </a:r>
              <a:endParaRPr lang="en-US" sz="1200" dirty="0">
                <a:solidFill>
                  <a:schemeClr val="bg1"/>
                </a:solidFill>
              </a:endParaRPr>
            </a:p>
          </p:txBody>
        </p:sp>
        <p:sp>
          <p:nvSpPr>
            <p:cNvPr id="32" name="Text Box 21"/>
            <p:cNvSpPr txBox="1">
              <a:spLocks noChangeArrowheads="1"/>
            </p:cNvSpPr>
            <p:nvPr/>
          </p:nvSpPr>
          <p:spPr bwMode="auto">
            <a:xfrm>
              <a:off x="6848785" y="2275851"/>
              <a:ext cx="190632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700" dirty="0" smtClean="0"/>
                <a:t>C</a:t>
              </a:r>
              <a:r>
                <a:rPr lang="vi-VN" sz="1700" dirty="0" smtClean="0"/>
                <a:t>ác </a:t>
              </a:r>
              <a:r>
                <a:rPr lang="vi-VN" sz="1700" dirty="0"/>
                <a:t>tổ chức đảm bảo chất lượng có vai trò trong việc đảm bảo rằng trường đại học phải có các chính sách để hỗ trợ cho việc sử dụng các học liệu mở.</a:t>
              </a:r>
              <a:endParaRPr lang="en-US" sz="1700" i="1" dirty="0">
                <a:solidFill>
                  <a:srgbClr val="377F85"/>
                </a:solidFill>
              </a:endParaRPr>
            </a:p>
          </p:txBody>
        </p:sp>
      </p:grpSp>
    </p:spTree>
    <p:extLst>
      <p:ext uri="{BB962C8B-B14F-4D97-AF65-F5344CB8AC3E}">
        <p14:creationId xmlns:p14="http://schemas.microsoft.com/office/powerpoint/2010/main" val="9066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_text"/>
          <p:cNvSpPr txBox="1">
            <a:spLocks/>
          </p:cNvSpPr>
          <p:nvPr/>
        </p:nvSpPr>
        <p:spPr bwMode="gray">
          <a:xfrm>
            <a:off x="987425" y="1716088"/>
            <a:ext cx="4203700" cy="1425575"/>
          </a:xfrm>
          <a:prstGeom prst="rect">
            <a:avLst/>
          </a:prstGeom>
        </p:spPr>
        <p:txBody>
          <a:bodyPr lIns="0" tIns="0" rIns="0" bIns="0" anchor="ctr"/>
          <a:lstStyle/>
          <a:p>
            <a:pPr fontAlgn="auto">
              <a:lnSpc>
                <a:spcPct val="95000"/>
              </a:lnSpc>
              <a:spcBef>
                <a:spcPts val="0"/>
              </a:spcBef>
              <a:spcAft>
                <a:spcPts val="800"/>
              </a:spcAft>
              <a:defRPr/>
            </a:pPr>
            <a:r>
              <a:rPr lang="en-US" b="1" i="1">
                <a:solidFill>
                  <a:schemeClr val="tx1">
                    <a:lumMod val="85000"/>
                    <a:lumOff val="15000"/>
                  </a:schemeClr>
                </a:solidFill>
                <a:latin typeface="Times New Roman" pitchFamily="18" charset="0"/>
                <a:cs typeface="Times New Roman" pitchFamily="18" charset="0"/>
              </a:rPr>
              <a:t>PowerPoint Đẹp </a:t>
            </a:r>
            <a:r>
              <a:rPr lang="en-US" i="1">
                <a:solidFill>
                  <a:schemeClr val="tx1">
                    <a:lumMod val="85000"/>
                    <a:lumOff val="15000"/>
                  </a:schemeClr>
                </a:solidFill>
                <a:latin typeface="Times New Roman" pitchFamily="18" charset="0"/>
                <a:cs typeface="Times New Roman" pitchFamily="18" charset="0"/>
              </a:rPr>
              <a:t>chuyên cung cấp các mẫu PowerPoint chuyên nghiệp nhằm đáp ứng nhu cầu đông đảo của cộng đồng PowerPoint Việt Nam.</a:t>
            </a:r>
            <a:endParaRPr lang="en-US" i="1" noProof="1">
              <a:solidFill>
                <a:prstClr val="black"/>
              </a:solidFill>
              <a:latin typeface="Times New Roman" pitchFamily="18" charset="0"/>
              <a:ea typeface="+mn-ea"/>
              <a:cs typeface="Times New Roman" pitchFamily="18" charset="0"/>
            </a:endParaRPr>
          </a:p>
        </p:txBody>
      </p:sp>
      <p:grpSp>
        <p:nvGrpSpPr>
          <p:cNvPr id="16387" name="Gruppieren 19"/>
          <p:cNvGrpSpPr>
            <a:grpSpLocks/>
          </p:cNvGrpSpPr>
          <p:nvPr/>
        </p:nvGrpSpPr>
        <p:grpSpPr bwMode="auto">
          <a:xfrm>
            <a:off x="5865813" y="2828925"/>
            <a:ext cx="2692400" cy="4133850"/>
            <a:chOff x="2932118" y="138113"/>
            <a:chExt cx="3273432" cy="6401712"/>
          </a:xfrm>
        </p:grpSpPr>
        <p:sp>
          <p:nvSpPr>
            <p:cNvPr id="8" name="Rectangle 6"/>
            <p:cNvSpPr>
              <a:spLocks noChangeArrowheads="1"/>
            </p:cNvSpPr>
            <p:nvPr/>
          </p:nvSpPr>
          <p:spPr bwMode="gray">
            <a:xfrm>
              <a:off x="2932118" y="477374"/>
              <a:ext cx="3273432" cy="5676480"/>
            </a:xfrm>
            <a:prstGeom prst="rect">
              <a:avLst/>
            </a:prstGeom>
            <a:gradFill flip="none" rotWithShape="1">
              <a:gsLst>
                <a:gs pos="0">
                  <a:srgbClr val="D7D7D7"/>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9" name="Rectangle 7"/>
            <p:cNvSpPr>
              <a:spLocks noChangeArrowheads="1"/>
            </p:cNvSpPr>
            <p:nvPr/>
          </p:nvSpPr>
          <p:spPr bwMode="gray">
            <a:xfrm>
              <a:off x="3127056" y="629796"/>
              <a:ext cx="2885485" cy="5524059"/>
            </a:xfrm>
            <a:prstGeom prst="rect">
              <a:avLst/>
            </a:prstGeom>
            <a:solidFill>
              <a:srgbClr val="AFAFAF"/>
            </a:soli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0" name="Rectangle 8"/>
            <p:cNvSpPr>
              <a:spLocks noChangeArrowheads="1"/>
            </p:cNvSpPr>
            <p:nvPr/>
          </p:nvSpPr>
          <p:spPr bwMode="gray">
            <a:xfrm>
              <a:off x="3165658" y="674047"/>
              <a:ext cx="2808281" cy="5479807"/>
            </a:xfrm>
            <a:prstGeom prst="rect">
              <a:avLst/>
            </a:prstGeom>
            <a:solidFill>
              <a:srgbClr val="FFFFFF"/>
            </a:soli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1" name="Rectangle 9"/>
            <p:cNvSpPr>
              <a:spLocks noChangeArrowheads="1"/>
            </p:cNvSpPr>
            <p:nvPr/>
          </p:nvSpPr>
          <p:spPr bwMode="gray">
            <a:xfrm>
              <a:off x="3231281" y="740425"/>
              <a:ext cx="2675104" cy="5413429"/>
            </a:xfrm>
            <a:prstGeom prst="rect">
              <a:avLst/>
            </a:prstGeom>
            <a:solidFill>
              <a:srgbClr val="969696"/>
            </a:soli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2" name="Rectangle 10"/>
            <p:cNvSpPr>
              <a:spLocks noChangeArrowheads="1"/>
            </p:cNvSpPr>
            <p:nvPr/>
          </p:nvSpPr>
          <p:spPr bwMode="gray">
            <a:xfrm>
              <a:off x="3300765" y="826469"/>
              <a:ext cx="2545789" cy="5329843"/>
            </a:xfrm>
            <a:prstGeom prst="rect">
              <a:avLst/>
            </a:prstGeom>
            <a:blipFill>
              <a:blip r:embed="rId3" cstate="print"/>
              <a:stretch>
                <a:fillRect/>
              </a:stretch>
            </a:blip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3" name="Freeform 11"/>
            <p:cNvSpPr>
              <a:spLocks/>
            </p:cNvSpPr>
            <p:nvPr/>
          </p:nvSpPr>
          <p:spPr bwMode="gray">
            <a:xfrm>
              <a:off x="4383545" y="3137379"/>
              <a:ext cx="214239" cy="63919"/>
            </a:xfrm>
            <a:custGeom>
              <a:avLst/>
              <a:gdLst/>
              <a:ahLst/>
              <a:cxnLst>
                <a:cxn ang="0">
                  <a:pos x="49" y="0"/>
                </a:cxn>
                <a:cxn ang="0">
                  <a:pos x="34" y="0"/>
                </a:cxn>
                <a:cxn ang="0">
                  <a:pos x="11" y="0"/>
                </a:cxn>
                <a:cxn ang="0">
                  <a:pos x="6" y="0"/>
                </a:cxn>
                <a:cxn ang="0">
                  <a:pos x="0" y="9"/>
                </a:cxn>
                <a:cxn ang="0">
                  <a:pos x="6" y="17"/>
                </a:cxn>
                <a:cxn ang="0">
                  <a:pos x="11" y="17"/>
                </a:cxn>
                <a:cxn ang="0">
                  <a:pos x="34" y="17"/>
                </a:cxn>
                <a:cxn ang="0">
                  <a:pos x="49" y="17"/>
                </a:cxn>
                <a:cxn ang="0">
                  <a:pos x="57" y="9"/>
                </a:cxn>
                <a:cxn ang="0">
                  <a:pos x="49" y="0"/>
                </a:cxn>
              </a:cxnLst>
              <a:rect l="0" t="0" r="r" b="b"/>
              <a:pathLst>
                <a:path w="57" h="17">
                  <a:moveTo>
                    <a:pt x="49" y="0"/>
                  </a:moveTo>
                  <a:cubicBezTo>
                    <a:pt x="34" y="0"/>
                    <a:pt x="34" y="0"/>
                    <a:pt x="34" y="0"/>
                  </a:cubicBezTo>
                  <a:cubicBezTo>
                    <a:pt x="11" y="0"/>
                    <a:pt x="11" y="0"/>
                    <a:pt x="11" y="0"/>
                  </a:cubicBezTo>
                  <a:cubicBezTo>
                    <a:pt x="6" y="0"/>
                    <a:pt x="6" y="0"/>
                    <a:pt x="6" y="0"/>
                  </a:cubicBezTo>
                  <a:cubicBezTo>
                    <a:pt x="1" y="0"/>
                    <a:pt x="0" y="4"/>
                    <a:pt x="0" y="9"/>
                  </a:cubicBezTo>
                  <a:cubicBezTo>
                    <a:pt x="0" y="13"/>
                    <a:pt x="1" y="17"/>
                    <a:pt x="6" y="17"/>
                  </a:cubicBezTo>
                  <a:cubicBezTo>
                    <a:pt x="11" y="17"/>
                    <a:pt x="11" y="17"/>
                    <a:pt x="11" y="17"/>
                  </a:cubicBezTo>
                  <a:cubicBezTo>
                    <a:pt x="34" y="17"/>
                    <a:pt x="34" y="17"/>
                    <a:pt x="34" y="17"/>
                  </a:cubicBezTo>
                  <a:cubicBezTo>
                    <a:pt x="49" y="17"/>
                    <a:pt x="49" y="17"/>
                    <a:pt x="49" y="17"/>
                  </a:cubicBezTo>
                  <a:cubicBezTo>
                    <a:pt x="54" y="17"/>
                    <a:pt x="57" y="13"/>
                    <a:pt x="57" y="9"/>
                  </a:cubicBezTo>
                  <a:cubicBezTo>
                    <a:pt x="57" y="4"/>
                    <a:pt x="54" y="0"/>
                    <a:pt x="49" y="0"/>
                  </a:cubicBezTo>
                  <a:close/>
                </a:path>
              </a:pathLst>
            </a:custGeom>
            <a:gradFill flip="none" rotWithShape="1">
              <a:gsLst>
                <a:gs pos="0">
                  <a:srgbClr val="AFAFAF"/>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4" name="Freeform 12"/>
            <p:cNvSpPr>
              <a:spLocks/>
            </p:cNvSpPr>
            <p:nvPr/>
          </p:nvSpPr>
          <p:spPr bwMode="gray">
            <a:xfrm>
              <a:off x="4605505" y="138113"/>
              <a:ext cx="1233328" cy="6401712"/>
            </a:xfrm>
            <a:custGeom>
              <a:avLst/>
              <a:gdLst>
                <a:gd name="connsiteX0" fmla="*/ 10000 w 10000"/>
                <a:gd name="connsiteY0" fmla="*/ 9097 h 9731"/>
                <a:gd name="connsiteX1" fmla="*/ 0 w 10000"/>
                <a:gd name="connsiteY1" fmla="*/ 9731 h 9731"/>
                <a:gd name="connsiteX2" fmla="*/ 0 w 10000"/>
                <a:gd name="connsiteY2" fmla="*/ 0 h 9731"/>
                <a:gd name="connsiteX3" fmla="*/ 10000 w 10000"/>
                <a:gd name="connsiteY3" fmla="*/ 941 h 9731"/>
                <a:gd name="connsiteX4" fmla="*/ 10000 w 10000"/>
                <a:gd name="connsiteY4" fmla="*/ 9097 h 9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731">
                  <a:moveTo>
                    <a:pt x="10000" y="9097"/>
                  </a:moveTo>
                  <a:lnTo>
                    <a:pt x="0" y="9731"/>
                  </a:lnTo>
                  <a:lnTo>
                    <a:pt x="0" y="0"/>
                  </a:lnTo>
                  <a:lnTo>
                    <a:pt x="10000" y="941"/>
                  </a:lnTo>
                  <a:lnTo>
                    <a:pt x="10000" y="9097"/>
                  </a:lnTo>
                  <a:close/>
                </a:path>
              </a:pathLst>
            </a:custGeom>
            <a:gradFill flip="none" rotWithShape="1">
              <a:gsLst>
                <a:gs pos="0">
                  <a:srgbClr val="D7D7D7"/>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5" name="Freeform 13"/>
            <p:cNvSpPr>
              <a:spLocks/>
            </p:cNvSpPr>
            <p:nvPr/>
          </p:nvSpPr>
          <p:spPr bwMode="gray">
            <a:xfrm>
              <a:off x="4499351" y="138113"/>
              <a:ext cx="106154" cy="6401712"/>
            </a:xfrm>
            <a:custGeom>
              <a:avLst/>
              <a:gdLst/>
              <a:ahLst/>
              <a:cxnLst>
                <a:cxn ang="0">
                  <a:pos x="0" y="4125"/>
                </a:cxn>
                <a:cxn ang="0">
                  <a:pos x="71" y="4144"/>
                </a:cxn>
                <a:cxn ang="0">
                  <a:pos x="71" y="0"/>
                </a:cxn>
                <a:cxn ang="0">
                  <a:pos x="0" y="21"/>
                </a:cxn>
                <a:cxn ang="0">
                  <a:pos x="0" y="4125"/>
                </a:cxn>
              </a:cxnLst>
              <a:rect l="0" t="0" r="r" b="b"/>
              <a:pathLst>
                <a:path w="71" h="4144">
                  <a:moveTo>
                    <a:pt x="0" y="4125"/>
                  </a:moveTo>
                  <a:lnTo>
                    <a:pt x="71" y="4144"/>
                  </a:lnTo>
                  <a:lnTo>
                    <a:pt x="71" y="0"/>
                  </a:lnTo>
                  <a:lnTo>
                    <a:pt x="0" y="21"/>
                  </a:lnTo>
                  <a:lnTo>
                    <a:pt x="0" y="4125"/>
                  </a:lnTo>
                  <a:close/>
                </a:path>
              </a:pathLst>
            </a:custGeom>
            <a:gradFill flip="none" rotWithShape="1">
              <a:gsLst>
                <a:gs pos="0">
                  <a:srgbClr val="D7D7D7"/>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6" name="Freeform 14"/>
            <p:cNvSpPr>
              <a:spLocks/>
            </p:cNvSpPr>
            <p:nvPr/>
          </p:nvSpPr>
          <p:spPr bwMode="gray">
            <a:xfrm>
              <a:off x="4707800" y="3075919"/>
              <a:ext cx="106154" cy="484307"/>
            </a:xfrm>
            <a:custGeom>
              <a:avLst/>
              <a:gdLst/>
              <a:ahLst/>
              <a:cxnLst>
                <a:cxn ang="0">
                  <a:pos x="68" y="297"/>
                </a:cxn>
                <a:cxn ang="0">
                  <a:pos x="0" y="305"/>
                </a:cxn>
                <a:cxn ang="0">
                  <a:pos x="0" y="0"/>
                </a:cxn>
                <a:cxn ang="0">
                  <a:pos x="68" y="7"/>
                </a:cxn>
                <a:cxn ang="0">
                  <a:pos x="68" y="297"/>
                </a:cxn>
              </a:cxnLst>
              <a:rect l="0" t="0" r="r" b="b"/>
              <a:pathLst>
                <a:path w="68" h="305">
                  <a:moveTo>
                    <a:pt x="68" y="297"/>
                  </a:moveTo>
                  <a:lnTo>
                    <a:pt x="0" y="305"/>
                  </a:lnTo>
                  <a:lnTo>
                    <a:pt x="0" y="0"/>
                  </a:lnTo>
                  <a:lnTo>
                    <a:pt x="68" y="7"/>
                  </a:lnTo>
                  <a:lnTo>
                    <a:pt x="68" y="297"/>
                  </a:lnTo>
                  <a:close/>
                </a:path>
              </a:pathLst>
            </a:custGeom>
            <a:gradFill flip="none" rotWithShape="1">
              <a:gsLst>
                <a:gs pos="0">
                  <a:srgbClr val="AFAFAF"/>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7" name="Freeform 15"/>
            <p:cNvSpPr>
              <a:spLocks/>
            </p:cNvSpPr>
            <p:nvPr/>
          </p:nvSpPr>
          <p:spPr bwMode="gray">
            <a:xfrm>
              <a:off x="4748332" y="3137379"/>
              <a:ext cx="123526" cy="63919"/>
            </a:xfrm>
            <a:custGeom>
              <a:avLst/>
              <a:gdLst/>
              <a:ahLst/>
              <a:cxnLst>
                <a:cxn ang="0">
                  <a:pos x="33" y="0"/>
                </a:cxn>
                <a:cxn ang="0">
                  <a:pos x="10" y="0"/>
                </a:cxn>
                <a:cxn ang="0">
                  <a:pos x="5" y="0"/>
                </a:cxn>
                <a:cxn ang="0">
                  <a:pos x="5" y="17"/>
                </a:cxn>
                <a:cxn ang="0">
                  <a:pos x="10" y="17"/>
                </a:cxn>
                <a:cxn ang="0">
                  <a:pos x="33" y="17"/>
                </a:cxn>
                <a:cxn ang="0">
                  <a:pos x="33" y="0"/>
                </a:cxn>
              </a:cxnLst>
              <a:rect l="0" t="0" r="r" b="b"/>
              <a:pathLst>
                <a:path w="33" h="17">
                  <a:moveTo>
                    <a:pt x="33" y="0"/>
                  </a:moveTo>
                  <a:cubicBezTo>
                    <a:pt x="10" y="0"/>
                    <a:pt x="10" y="0"/>
                    <a:pt x="10" y="0"/>
                  </a:cubicBezTo>
                  <a:cubicBezTo>
                    <a:pt x="5" y="0"/>
                    <a:pt x="5" y="0"/>
                    <a:pt x="5" y="0"/>
                  </a:cubicBezTo>
                  <a:cubicBezTo>
                    <a:pt x="0" y="0"/>
                    <a:pt x="0" y="17"/>
                    <a:pt x="5" y="17"/>
                  </a:cubicBezTo>
                  <a:cubicBezTo>
                    <a:pt x="10" y="17"/>
                    <a:pt x="10" y="17"/>
                    <a:pt x="10" y="17"/>
                  </a:cubicBezTo>
                  <a:cubicBezTo>
                    <a:pt x="33" y="17"/>
                    <a:pt x="33" y="17"/>
                    <a:pt x="33" y="17"/>
                  </a:cubicBezTo>
                  <a:lnTo>
                    <a:pt x="33" y="0"/>
                  </a:lnTo>
                  <a:close/>
                </a:path>
              </a:pathLst>
            </a:custGeom>
            <a:gradFill flip="none" rotWithShape="1">
              <a:gsLst>
                <a:gs pos="0">
                  <a:srgbClr val="AFAFAF"/>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sp>
          <p:nvSpPr>
            <p:cNvPr id="18" name="Freeform 16"/>
            <p:cNvSpPr>
              <a:spLocks/>
            </p:cNvSpPr>
            <p:nvPr/>
          </p:nvSpPr>
          <p:spPr bwMode="gray">
            <a:xfrm>
              <a:off x="4812025" y="3137379"/>
              <a:ext cx="218100" cy="63919"/>
            </a:xfrm>
            <a:custGeom>
              <a:avLst/>
              <a:gdLst/>
              <a:ahLst/>
              <a:cxnLst>
                <a:cxn ang="0">
                  <a:pos x="49" y="0"/>
                </a:cxn>
                <a:cxn ang="0">
                  <a:pos x="35" y="0"/>
                </a:cxn>
                <a:cxn ang="0">
                  <a:pos x="12" y="0"/>
                </a:cxn>
                <a:cxn ang="0">
                  <a:pos x="6" y="0"/>
                </a:cxn>
                <a:cxn ang="0">
                  <a:pos x="0" y="9"/>
                </a:cxn>
                <a:cxn ang="0">
                  <a:pos x="6" y="17"/>
                </a:cxn>
                <a:cxn ang="0">
                  <a:pos x="12" y="17"/>
                </a:cxn>
                <a:cxn ang="0">
                  <a:pos x="35" y="17"/>
                </a:cxn>
                <a:cxn ang="0">
                  <a:pos x="49" y="17"/>
                </a:cxn>
                <a:cxn ang="0">
                  <a:pos x="58" y="9"/>
                </a:cxn>
                <a:cxn ang="0">
                  <a:pos x="49" y="0"/>
                </a:cxn>
              </a:cxnLst>
              <a:rect l="0" t="0" r="r" b="b"/>
              <a:pathLst>
                <a:path w="58" h="17">
                  <a:moveTo>
                    <a:pt x="49" y="0"/>
                  </a:moveTo>
                  <a:cubicBezTo>
                    <a:pt x="35" y="0"/>
                    <a:pt x="35" y="0"/>
                    <a:pt x="35" y="0"/>
                  </a:cubicBezTo>
                  <a:cubicBezTo>
                    <a:pt x="12" y="0"/>
                    <a:pt x="12" y="0"/>
                    <a:pt x="12" y="0"/>
                  </a:cubicBezTo>
                  <a:cubicBezTo>
                    <a:pt x="6" y="0"/>
                    <a:pt x="6" y="0"/>
                    <a:pt x="6" y="0"/>
                  </a:cubicBezTo>
                  <a:cubicBezTo>
                    <a:pt x="2" y="0"/>
                    <a:pt x="0" y="4"/>
                    <a:pt x="0" y="9"/>
                  </a:cubicBezTo>
                  <a:cubicBezTo>
                    <a:pt x="0" y="13"/>
                    <a:pt x="2" y="17"/>
                    <a:pt x="6" y="17"/>
                  </a:cubicBezTo>
                  <a:cubicBezTo>
                    <a:pt x="12" y="17"/>
                    <a:pt x="12" y="17"/>
                    <a:pt x="12" y="17"/>
                  </a:cubicBezTo>
                  <a:cubicBezTo>
                    <a:pt x="35" y="17"/>
                    <a:pt x="35" y="17"/>
                    <a:pt x="35" y="17"/>
                  </a:cubicBezTo>
                  <a:cubicBezTo>
                    <a:pt x="49" y="17"/>
                    <a:pt x="49" y="17"/>
                    <a:pt x="49" y="17"/>
                  </a:cubicBezTo>
                  <a:cubicBezTo>
                    <a:pt x="54" y="17"/>
                    <a:pt x="58" y="13"/>
                    <a:pt x="58" y="9"/>
                  </a:cubicBezTo>
                  <a:cubicBezTo>
                    <a:pt x="58" y="4"/>
                    <a:pt x="54" y="0"/>
                    <a:pt x="49" y="0"/>
                  </a:cubicBezTo>
                  <a:close/>
                </a:path>
              </a:pathLst>
            </a:custGeom>
            <a:gradFill flip="none" rotWithShape="1">
              <a:gsLst>
                <a:gs pos="0">
                  <a:srgbClr val="AFAFAF"/>
                </a:gs>
                <a:gs pos="100000">
                  <a:srgbClr val="C8C8C8"/>
                </a:gs>
              </a:gsLst>
              <a:lin ang="0" scaled="1"/>
              <a:tileRect/>
            </a:gradFill>
            <a:ln w="14288" cap="flat">
              <a:noFill/>
              <a:prstDash val="solid"/>
              <a:miter lim="800000"/>
              <a:headEnd/>
              <a:tailEnd/>
            </a:ln>
          </p:spPr>
          <p:txBody>
            <a:bodyPr/>
            <a:lstStyle/>
            <a:p>
              <a:pPr fontAlgn="auto">
                <a:spcBef>
                  <a:spcPts val="0"/>
                </a:spcBef>
                <a:spcAft>
                  <a:spcPts val="0"/>
                </a:spcAft>
                <a:defRPr/>
              </a:pPr>
              <a:endParaRPr lang="de-DE">
                <a:solidFill>
                  <a:prstClr val="black"/>
                </a:solidFill>
                <a:latin typeface="Calibri"/>
                <a:ea typeface="+mn-ea"/>
              </a:endParaRPr>
            </a:p>
          </p:txBody>
        </p:sp>
      </p:grpSp>
      <p:cxnSp>
        <p:nvCxnSpPr>
          <p:cNvPr id="19" name="Straight Connector 6"/>
          <p:cNvCxnSpPr/>
          <p:nvPr/>
        </p:nvCxnSpPr>
        <p:spPr>
          <a:xfrm>
            <a:off x="720725" y="1649413"/>
            <a:ext cx="4427538" cy="0"/>
          </a:xfrm>
          <a:prstGeom prst="line">
            <a:avLst/>
          </a:prstGeom>
          <a:noFill/>
          <a:ln w="28575" cap="flat" cmpd="sng" algn="ctr">
            <a:solidFill>
              <a:schemeClr val="tx1">
                <a:lumMod val="50000"/>
                <a:lumOff val="50000"/>
              </a:schemeClr>
            </a:solidFill>
            <a:prstDash val="sysDot"/>
          </a:ln>
          <a:effectLst/>
        </p:spPr>
      </p:cxnSp>
      <p:cxnSp>
        <p:nvCxnSpPr>
          <p:cNvPr id="20" name="Straight Connector 7"/>
          <p:cNvCxnSpPr/>
          <p:nvPr/>
        </p:nvCxnSpPr>
        <p:spPr>
          <a:xfrm>
            <a:off x="722313" y="1649413"/>
            <a:ext cx="0" cy="1547812"/>
          </a:xfrm>
          <a:prstGeom prst="line">
            <a:avLst/>
          </a:prstGeom>
          <a:noFill/>
          <a:ln w="28575" cap="flat" cmpd="sng" algn="ctr">
            <a:solidFill>
              <a:schemeClr val="tx1">
                <a:lumMod val="50000"/>
                <a:lumOff val="50000"/>
              </a:schemeClr>
            </a:solidFill>
            <a:prstDash val="sysDot"/>
          </a:ln>
          <a:effectLst/>
        </p:spPr>
      </p:cxnSp>
      <p:sp>
        <p:nvSpPr>
          <p:cNvPr id="25" name="Hộp_Văn_Bản 24"/>
          <p:cNvSpPr txBox="1"/>
          <p:nvPr/>
        </p:nvSpPr>
        <p:spPr>
          <a:xfrm>
            <a:off x="3751263" y="188913"/>
            <a:ext cx="1600200" cy="522287"/>
          </a:xfrm>
          <a:prstGeom prst="rect">
            <a:avLst/>
          </a:prstGeom>
          <a:noFill/>
        </p:spPr>
        <p:txBody>
          <a:bodyPr wrap="none">
            <a:spAutoFit/>
          </a:bodyPr>
          <a:lstStyle/>
          <a:p>
            <a:pPr>
              <a:defRPr/>
            </a:pPr>
            <a:r>
              <a:rPr lang="en-US" sz="2800" b="1">
                <a:solidFill>
                  <a:schemeClr val="tx1">
                    <a:lumMod val="75000"/>
                    <a:lumOff val="25000"/>
                  </a:schemeClr>
                </a:solidFill>
                <a:latin typeface="Arial" pitchFamily="34" charset="0"/>
              </a:rPr>
              <a:t>TIÊU ĐỀ</a:t>
            </a:r>
          </a:p>
        </p:txBody>
      </p:sp>
      <p:sp>
        <p:nvSpPr>
          <p:cNvPr id="21" name="_text"/>
          <p:cNvSpPr txBox="1">
            <a:spLocks/>
          </p:cNvSpPr>
          <p:nvPr/>
        </p:nvSpPr>
        <p:spPr bwMode="gray">
          <a:xfrm>
            <a:off x="1000125" y="908050"/>
            <a:ext cx="2592388" cy="603250"/>
          </a:xfrm>
          <a:prstGeom prst="rect">
            <a:avLst/>
          </a:prstGeom>
        </p:spPr>
        <p:txBody>
          <a:bodyPr lIns="0" tIns="0" rIns="0" bIns="0" anchor="ctr"/>
          <a:lstStyle/>
          <a:p>
            <a:pPr fontAlgn="auto">
              <a:lnSpc>
                <a:spcPct val="95000"/>
              </a:lnSpc>
              <a:spcBef>
                <a:spcPts val="0"/>
              </a:spcBef>
              <a:spcAft>
                <a:spcPts val="800"/>
              </a:spcAft>
              <a:defRPr/>
            </a:pPr>
            <a:r>
              <a:rPr lang="en-US" sz="2400" i="1" noProof="1">
                <a:solidFill>
                  <a:prstClr val="black"/>
                </a:solidFill>
                <a:latin typeface="Times New Roman" pitchFamily="18" charset="0"/>
                <a:ea typeface="+mn-ea"/>
                <a:cs typeface="Times New Roman" pitchFamily="18" charset="0"/>
              </a:rPr>
              <a:t>"Lời giới thiệu..."</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ộp_Văn_Bản 7"/>
          <p:cNvSpPr txBox="1"/>
          <p:nvPr/>
        </p:nvSpPr>
        <p:spPr>
          <a:xfrm>
            <a:off x="3578225" y="1652588"/>
            <a:ext cx="5254625" cy="1200150"/>
          </a:xfrm>
          <a:prstGeom prst="rect">
            <a:avLst/>
          </a:prstGeom>
          <a:noFill/>
        </p:spPr>
        <p:txBody>
          <a:bodyPr>
            <a:spAutoFit/>
          </a:bodyPr>
          <a:lstStyle/>
          <a:p>
            <a:pPr algn="r">
              <a:defRPr/>
            </a:pPr>
            <a:r>
              <a:rPr lang="en-US" sz="3600" b="1">
                <a:solidFill>
                  <a:srgbClr val="FFFFFF"/>
                </a:solidFill>
                <a:effectLst>
                  <a:outerShdw blurRad="50800" dist="50800" algn="l" rotWithShape="0">
                    <a:prstClr val="black"/>
                  </a:outerShdw>
                </a:effectLst>
                <a:latin typeface="Arial" pitchFamily="34" charset="0"/>
              </a:rPr>
              <a:t>"XIN CHÂN THÀNH CẢM ƠN!"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17"/>
          <p:cNvSpPr txBox="1"/>
          <p:nvPr/>
        </p:nvSpPr>
        <p:spPr>
          <a:xfrm>
            <a:off x="827584" y="1556792"/>
            <a:ext cx="7344816" cy="1785104"/>
          </a:xfrm>
          <a:prstGeom prst="rect">
            <a:avLst/>
          </a:prstGeom>
          <a:noFill/>
        </p:spPr>
        <p:txBody>
          <a:bodyPr wrap="square">
            <a:spAutoFit/>
          </a:bodyPr>
          <a:lstStyle/>
          <a:p>
            <a:pPr lvl="0" algn="just"/>
            <a:r>
              <a:rPr lang="vi-VN" dirty="0" smtClean="0">
                <a:latin typeface="Times New Roman" panose="02020603050405020304" pitchFamily="18" charset="0"/>
                <a:cs typeface="Times New Roman" panose="02020603050405020304" pitchFamily="18" charset="0"/>
              </a:rPr>
              <a:t>     Tài </a:t>
            </a:r>
            <a:r>
              <a:rPr lang="vi-VN" dirty="0">
                <a:latin typeface="Times New Roman" panose="02020603050405020304" pitchFamily="18" charset="0"/>
                <a:cs typeface="Times New Roman" panose="02020603050405020304" pitchFamily="18" charset="0"/>
              </a:rPr>
              <a:t>nguyên Giáo dục Mở (OER – Open Educational Resources) là tư liệu học, dạy và nghiên cứu ở bất cứ định dạng và phương tiện nào mà nằm trong phạm vi cộng đồng hoặc theo bản quyền mà đã được phát hành với một giấy phép mở, cho phép những người khác không mất chi phí để truy cập, sử dụng lại, tái tạo mục đích và tùy biến thích nghi và phân phối lại. </a:t>
            </a:r>
            <a:endParaRPr lang="en-US"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endParaRPr lang="en-US" sz="2000" i="1" dirty="0">
              <a:solidFill>
                <a:prstClr val="black"/>
              </a:solidFill>
              <a:latin typeface="Times New Roman" panose="02020603050405020304" pitchFamily="18" charset="0"/>
              <a:ea typeface="+mn-ea"/>
              <a:cs typeface="Times New Roman" panose="02020603050405020304" pitchFamily="18" charset="0"/>
            </a:endParaRPr>
          </a:p>
        </p:txBody>
      </p:sp>
      <p:sp>
        <p:nvSpPr>
          <p:cNvPr id="22" name="Title 1"/>
          <p:cNvSpPr>
            <a:spLocks noGrp="1"/>
          </p:cNvSpPr>
          <p:nvPr>
            <p:ph type="title"/>
          </p:nvPr>
        </p:nvSpPr>
        <p:spPr>
          <a:xfrm>
            <a:off x="755576" y="573832"/>
            <a:ext cx="8229600" cy="1143000"/>
          </a:xfrm>
        </p:spPr>
        <p:txBody>
          <a:bodyPr/>
          <a:lstStyle/>
          <a:p>
            <a:pPr algn="just">
              <a:defRPr/>
            </a:pPr>
            <a:r>
              <a:rPr lang="vi-VN" sz="2800" dirty="0">
                <a:solidFill>
                  <a:schemeClr val="tx1">
                    <a:lumMod val="75000"/>
                    <a:lumOff val="25000"/>
                  </a:schemeClr>
                </a:solidFill>
                <a:latin typeface="Times New Roman" panose="02020603050405020304" pitchFamily="18" charset="0"/>
                <a:cs typeface="Times New Roman" panose="02020603050405020304" pitchFamily="18" charset="0"/>
              </a:rPr>
              <a:t>I. Tài nguyên Giáo dục Mở (OER)</a:t>
            </a: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94350945"/>
              </p:ext>
            </p:extLst>
          </p:nvPr>
        </p:nvGraphicFramePr>
        <p:xfrm>
          <a:off x="1331640" y="764704"/>
          <a:ext cx="6840760" cy="4618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521432" y="0"/>
            <a:ext cx="8229600" cy="1143000"/>
          </a:xfrm>
        </p:spPr>
        <p:txBody>
          <a:bodyPr/>
          <a:lstStyle/>
          <a:p>
            <a:pPr algn="l"/>
            <a:r>
              <a:rPr lang="vi-VN" sz="2800" dirty="0" smtClean="0">
                <a:solidFill>
                  <a:schemeClr val="tx1"/>
                </a:solidFill>
                <a:latin typeface="Times New Roman" panose="02020603050405020304" pitchFamily="18" charset="0"/>
                <a:cs typeface="Times New Roman" panose="02020603050405020304" pitchFamily="18" charset="0"/>
              </a:rPr>
              <a:t>II. Đặc điểm</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z="2800" dirty="0" smtClean="0">
                <a:solidFill>
                  <a:schemeClr val="tx1"/>
                </a:solidFill>
                <a:latin typeface="Times New Roman" panose="02020603050405020304" pitchFamily="18" charset="0"/>
                <a:cs typeface="Times New Roman" panose="02020603050405020304" pitchFamily="18" charset="0"/>
              </a:rPr>
              <a:t>II. Đặc điểm</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124744"/>
            <a:ext cx="8229600" cy="4525963"/>
          </a:xfrm>
        </p:spPr>
        <p:txBody>
          <a:bodyPr/>
          <a:lstStyle/>
          <a:p>
            <a:pPr algn="just"/>
            <a:r>
              <a:rPr lang="vi-VN" sz="2000" dirty="0">
                <a:solidFill>
                  <a:schemeClr val="tx1"/>
                </a:solidFill>
                <a:latin typeface="Times New Roman" panose="02020603050405020304" pitchFamily="18" charset="0"/>
                <a:cs typeface="Times New Roman" panose="02020603050405020304" pitchFamily="18" charset="0"/>
              </a:rPr>
              <a:t>Sử dụng lại (Reuse): Được phép sử dụng tất cả hoặc một phần tác phẩm cho mục đích riêng.</a:t>
            </a:r>
          </a:p>
          <a:p>
            <a:pPr algn="just"/>
            <a:r>
              <a:rPr lang="vi-VN" sz="2000" dirty="0">
                <a:solidFill>
                  <a:schemeClr val="tx1"/>
                </a:solidFill>
                <a:latin typeface="Times New Roman" panose="02020603050405020304" pitchFamily="18" charset="0"/>
                <a:cs typeface="Times New Roman" panose="02020603050405020304" pitchFamily="18" charset="0"/>
              </a:rPr>
              <a:t>Phân phối lại (Redistribution): Được phép chia sẻ tác phẩm với những người khác.</a:t>
            </a:r>
          </a:p>
          <a:p>
            <a:pPr algn="just"/>
            <a:r>
              <a:rPr lang="vi-VN" sz="2000" dirty="0">
                <a:solidFill>
                  <a:schemeClr val="tx1"/>
                </a:solidFill>
                <a:latin typeface="Times New Roman" panose="02020603050405020304" pitchFamily="18" charset="0"/>
                <a:cs typeface="Times New Roman" panose="02020603050405020304" pitchFamily="18" charset="0"/>
              </a:rPr>
              <a:t>Làm lại (Revise): Được tùy biến thích nghi, sửa đổi, dịch, hoặc thay đổi tác phẩm.</a:t>
            </a:r>
          </a:p>
          <a:p>
            <a:pPr algn="just"/>
            <a:r>
              <a:rPr lang="vi-VN" sz="2000" dirty="0">
                <a:solidFill>
                  <a:schemeClr val="tx1"/>
                </a:solidFill>
                <a:latin typeface="Times New Roman" panose="02020603050405020304" pitchFamily="18" charset="0"/>
                <a:cs typeface="Times New Roman" panose="02020603050405020304" pitchFamily="18" charset="0"/>
              </a:rPr>
              <a:t>Pha trộn (Remix): Tạo ra tài nguyên mới từ 2 hay nhiều tài nguyên.</a:t>
            </a:r>
          </a:p>
          <a:p>
            <a:pPr algn="just"/>
            <a:r>
              <a:rPr lang="vi-VN" sz="2000" dirty="0">
                <a:solidFill>
                  <a:schemeClr val="tx1"/>
                </a:solidFill>
                <a:latin typeface="Times New Roman" panose="02020603050405020304" pitchFamily="18" charset="0"/>
                <a:cs typeface="Times New Roman" panose="02020603050405020304" pitchFamily="18" charset="0"/>
              </a:rPr>
              <a:t>Giữ lại (Render): Không có các hạn chế quản lý các quyền số.</a:t>
            </a: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152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pPr lvl="0" algn="l"/>
            <a:r>
              <a:rPr lang="vi-VN" sz="2800" dirty="0" smtClean="0">
                <a:solidFill>
                  <a:schemeClr val="tx1"/>
                </a:solidFill>
                <a:latin typeface="Times New Roman" panose="02020603050405020304" pitchFamily="18" charset="0"/>
                <a:cs typeface="Times New Roman" panose="02020603050405020304" pitchFamily="18" charset="0"/>
              </a:rPr>
              <a:t/>
            </a:r>
            <a:br>
              <a:rPr lang="vi-VN" sz="2800" dirty="0" smtClean="0">
                <a:solidFill>
                  <a:schemeClr val="tx1"/>
                </a:solidFill>
                <a:latin typeface="Times New Roman" panose="02020603050405020304" pitchFamily="18" charset="0"/>
                <a:cs typeface="Times New Roman" panose="02020603050405020304" pitchFamily="18" charset="0"/>
              </a:rPr>
            </a:br>
            <a:r>
              <a:rPr lang="vi-VN" sz="2800" dirty="0" smtClean="0">
                <a:solidFill>
                  <a:schemeClr val="tx1"/>
                </a:solidFill>
                <a:latin typeface="Times New Roman" panose="02020603050405020304" pitchFamily="18" charset="0"/>
                <a:cs typeface="Times New Roman" panose="02020603050405020304" pitchFamily="18" charset="0"/>
              </a:rPr>
              <a:t>III.</a:t>
            </a:r>
            <a:r>
              <a:rPr lang="en-US" sz="2800" dirty="0">
                <a:solidFill>
                  <a:schemeClr val="tx1"/>
                </a:solidFill>
                <a:latin typeface="Times New Roman" panose="02020603050405020304" pitchFamily="18" charset="0"/>
                <a:cs typeface="Times New Roman" panose="02020603050405020304" pitchFamily="18" charset="0"/>
              </a:rPr>
              <a:t> So </a:t>
            </a:r>
            <a:r>
              <a:rPr lang="en-US" sz="2800" dirty="0" err="1">
                <a:solidFill>
                  <a:schemeClr val="tx1"/>
                </a:solidFill>
                <a:latin typeface="Times New Roman" panose="02020603050405020304" pitchFamily="18" charset="0"/>
                <a:cs typeface="Times New Roman" panose="02020603050405020304" pitchFamily="18" charset="0"/>
              </a:rPr>
              <a:t>sánh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với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nguồn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16273153"/>
              </p:ext>
            </p:extLst>
          </p:nvPr>
        </p:nvGraphicFramePr>
        <p:xfrm>
          <a:off x="1187624" y="1844824"/>
          <a:ext cx="7211144" cy="3417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_text"/>
          <p:cNvSpPr txBox="1">
            <a:spLocks/>
          </p:cNvSpPr>
          <p:nvPr/>
        </p:nvSpPr>
        <p:spPr bwMode="gray">
          <a:xfrm>
            <a:off x="619616" y="1269928"/>
            <a:ext cx="2592388" cy="603250"/>
          </a:xfrm>
          <a:prstGeom prst="rect">
            <a:avLst/>
          </a:prstGeom>
        </p:spPr>
        <p:txBody>
          <a:bodyPr lIns="0" tIns="0" rIns="0" bIns="0" anchor="ctr"/>
          <a:lstStyle/>
          <a:p>
            <a:pPr fontAlgn="auto">
              <a:lnSpc>
                <a:spcPct val="95000"/>
              </a:lnSpc>
              <a:spcBef>
                <a:spcPts val="0"/>
              </a:spcBef>
              <a:spcAft>
                <a:spcPts val="800"/>
              </a:spcAft>
              <a:defRPr/>
            </a:pPr>
            <a:r>
              <a:rPr lang="vi-VN" sz="2400" i="1" noProof="1">
                <a:solidFill>
                  <a:prstClr val="black"/>
                </a:solidFill>
                <a:latin typeface="Times New Roman" pitchFamily="18" charset="0"/>
                <a:ea typeface="+mn-ea"/>
                <a:cs typeface="Times New Roman" pitchFamily="18" charset="0"/>
              </a:rPr>
              <a:t>a</a:t>
            </a:r>
            <a:r>
              <a:rPr lang="vi-VN" sz="2400" i="1" noProof="1" smtClean="0">
                <a:solidFill>
                  <a:prstClr val="black"/>
                </a:solidFill>
                <a:latin typeface="Times New Roman" pitchFamily="18" charset="0"/>
                <a:ea typeface="+mn-ea"/>
                <a:cs typeface="Times New Roman" pitchFamily="18" charset="0"/>
              </a:rPr>
              <a:t>, Sự giống nhau:</a:t>
            </a:r>
            <a:endParaRPr lang="en-US" sz="2400" i="1" noProof="1">
              <a:solidFill>
                <a:prstClr val="black"/>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8737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209331"/>
          </a:xfrm>
        </p:spPr>
        <p:txBody>
          <a:bodyPr/>
          <a:lstStyle/>
          <a:p>
            <a:pPr algn="just"/>
            <a:r>
              <a:rPr lang="vi-VN" sz="2000" dirty="0" smtClean="0">
                <a:solidFill>
                  <a:schemeClr val="tx1"/>
                </a:solidFill>
                <a:latin typeface="Times New Roman" panose="02020603050405020304" pitchFamily="18" charset="0"/>
                <a:cs typeface="Times New Roman" panose="02020603050405020304" pitchFamily="18" charset="0"/>
              </a:rPr>
              <a:t>Về phía tài nguyên giáo dục mở: </a:t>
            </a:r>
          </a:p>
          <a:p>
            <a:pPr marL="0" indent="0" algn="just">
              <a:buNone/>
            </a:pPr>
            <a:r>
              <a:rPr lang="vi-V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a:t>
            </a:r>
            <a:r>
              <a:rPr lang="vi-VN" sz="2000" dirty="0" smtClean="0">
                <a:solidFill>
                  <a:schemeClr val="tx1"/>
                </a:solidFill>
                <a:latin typeface="Times New Roman" panose="02020603050405020304" pitchFamily="18" charset="0"/>
                <a:cs typeface="Times New Roman" panose="02020603050405020304" pitchFamily="18" charset="0"/>
              </a:rPr>
              <a:t>ài nguyên giáo dục mở</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coi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nằm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vi/</a:t>
            </a:r>
            <a:r>
              <a:rPr lang="en-US" sz="2000" dirty="0" err="1" smtClean="0">
                <a:solidFill>
                  <a:schemeClr val="tx1"/>
                </a:solidFill>
                <a:latin typeface="Times New Roman" panose="02020603050405020304" pitchFamily="18" charset="0"/>
                <a:cs typeface="Times New Roman" panose="02020603050405020304" pitchFamily="18" charset="0"/>
              </a:rPr>
              <a:t>miền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cộng</a:t>
            </a:r>
            <a:r>
              <a:rPr lang="en-US" sz="2000" dirty="0">
                <a:solidFill>
                  <a:schemeClr val="tx1"/>
                </a:solidFill>
                <a:latin typeface="Times New Roman" panose="02020603050405020304" pitchFamily="18" charset="0"/>
                <a:cs typeface="Times New Roman" panose="02020603050405020304" pitchFamily="18" charset="0"/>
              </a:rPr>
              <a:t> (public domain)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theo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phép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chép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chia </a:t>
            </a:r>
            <a:r>
              <a:rPr lang="en-US" sz="2000" dirty="0" err="1">
                <a:solidFill>
                  <a:schemeClr val="tx1"/>
                </a:solidFill>
                <a:latin typeface="Times New Roman" panose="02020603050405020304" pitchFamily="18" charset="0"/>
                <a:cs typeface="Times New Roman" panose="02020603050405020304" pitchFamily="18" charset="0"/>
              </a:rPr>
              <a:t>sẻ</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hợp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pháp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này</a:t>
            </a:r>
            <a:endParaRPr lang="vi-VN" sz="2000" dirty="0" smtClean="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994122"/>
          </a:xfrm>
        </p:spPr>
        <p:txBody>
          <a:bodyPr/>
          <a:lstStyle/>
          <a:p>
            <a:pPr lvl="0" algn="l"/>
            <a:r>
              <a:rPr lang="vi-VN" sz="2800" dirty="0" smtClean="0">
                <a:solidFill>
                  <a:schemeClr val="tx1"/>
                </a:solidFill>
                <a:latin typeface="Times New Roman" panose="02020603050405020304" pitchFamily="18" charset="0"/>
                <a:cs typeface="Times New Roman" panose="02020603050405020304" pitchFamily="18" charset="0"/>
              </a:rPr>
              <a:t/>
            </a:r>
            <a:br>
              <a:rPr lang="vi-VN" sz="2800" dirty="0" smtClean="0">
                <a:solidFill>
                  <a:schemeClr val="tx1"/>
                </a:solidFill>
                <a:latin typeface="Times New Roman" panose="02020603050405020304" pitchFamily="18" charset="0"/>
                <a:cs typeface="Times New Roman" panose="02020603050405020304" pitchFamily="18" charset="0"/>
              </a:rPr>
            </a:br>
            <a:r>
              <a:rPr lang="vi-VN" sz="2800" dirty="0" smtClean="0">
                <a:solidFill>
                  <a:schemeClr val="tx1"/>
                </a:solidFill>
                <a:latin typeface="Times New Roman" panose="02020603050405020304" pitchFamily="18" charset="0"/>
                <a:cs typeface="Times New Roman" panose="02020603050405020304" pitchFamily="18" charset="0"/>
              </a:rPr>
              <a:t>III.</a:t>
            </a:r>
            <a:r>
              <a:rPr lang="en-US" sz="2800" dirty="0">
                <a:solidFill>
                  <a:schemeClr val="tx1"/>
                </a:solidFill>
                <a:latin typeface="Times New Roman" panose="02020603050405020304" pitchFamily="18" charset="0"/>
                <a:cs typeface="Times New Roman" panose="02020603050405020304" pitchFamily="18" charset="0"/>
              </a:rPr>
              <a:t> So </a:t>
            </a:r>
            <a:r>
              <a:rPr lang="en-US" sz="2800" dirty="0" err="1">
                <a:solidFill>
                  <a:schemeClr val="tx1"/>
                </a:solidFill>
                <a:latin typeface="Times New Roman" panose="02020603050405020304" pitchFamily="18" charset="0"/>
                <a:cs typeface="Times New Roman" panose="02020603050405020304" pitchFamily="18" charset="0"/>
              </a:rPr>
              <a:t>sánh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với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nguồn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5" name="_text"/>
          <p:cNvSpPr txBox="1">
            <a:spLocks/>
          </p:cNvSpPr>
          <p:nvPr/>
        </p:nvSpPr>
        <p:spPr bwMode="gray">
          <a:xfrm>
            <a:off x="611560" y="1291171"/>
            <a:ext cx="2592388" cy="603250"/>
          </a:xfrm>
          <a:prstGeom prst="rect">
            <a:avLst/>
          </a:prstGeom>
        </p:spPr>
        <p:txBody>
          <a:bodyPr lIns="0" tIns="0" rIns="0" bIns="0" anchor="ctr"/>
          <a:lstStyle/>
          <a:p>
            <a:pPr fontAlgn="auto">
              <a:lnSpc>
                <a:spcPct val="95000"/>
              </a:lnSpc>
              <a:spcBef>
                <a:spcPts val="0"/>
              </a:spcBef>
              <a:spcAft>
                <a:spcPts val="800"/>
              </a:spcAft>
              <a:defRPr/>
            </a:pPr>
            <a:r>
              <a:rPr lang="vi-VN" sz="2400" i="1" noProof="1" smtClean="0">
                <a:solidFill>
                  <a:prstClr val="black"/>
                </a:solidFill>
                <a:latin typeface="Times New Roman" pitchFamily="18" charset="0"/>
                <a:ea typeface="+mn-ea"/>
                <a:cs typeface="Times New Roman" pitchFamily="18" charset="0"/>
              </a:rPr>
              <a:t>b, Sự khác nhau:</a:t>
            </a:r>
            <a:endParaRPr lang="en-US" sz="2400" i="1" noProof="1">
              <a:solidFill>
                <a:prstClr val="black"/>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188176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952" y="125760"/>
            <a:ext cx="8229600" cy="1143000"/>
          </a:xfrm>
        </p:spPr>
        <p:txBody>
          <a:bodyPr/>
          <a:lstStyle/>
          <a:p>
            <a:pPr lvl="0" algn="l"/>
            <a:r>
              <a:rPr lang="vi-VN" sz="2800" dirty="0" smtClean="0">
                <a:solidFill>
                  <a:schemeClr val="tx1"/>
                </a:solidFill>
                <a:latin typeface="Times New Roman" panose="02020603050405020304" pitchFamily="18" charset="0"/>
                <a:cs typeface="Times New Roman" panose="02020603050405020304" pitchFamily="18" charset="0"/>
              </a:rPr>
              <a:t/>
            </a:r>
            <a:br>
              <a:rPr lang="vi-VN" sz="2800" dirty="0" smtClean="0">
                <a:solidFill>
                  <a:schemeClr val="tx1"/>
                </a:solidFill>
                <a:latin typeface="Times New Roman" panose="02020603050405020304" pitchFamily="18" charset="0"/>
                <a:cs typeface="Times New Roman" panose="02020603050405020304" pitchFamily="18" charset="0"/>
              </a:rPr>
            </a:br>
            <a:r>
              <a:rPr lang="vi-VN" sz="2800" dirty="0" smtClean="0">
                <a:solidFill>
                  <a:schemeClr val="tx1"/>
                </a:solidFill>
                <a:latin typeface="Times New Roman" panose="02020603050405020304" pitchFamily="18" charset="0"/>
                <a:cs typeface="Times New Roman" panose="02020603050405020304" pitchFamily="18" charset="0"/>
              </a:rPr>
              <a:t>III.</a:t>
            </a:r>
            <a:r>
              <a:rPr lang="en-US" sz="2800" dirty="0">
                <a:solidFill>
                  <a:schemeClr val="tx1"/>
                </a:solidFill>
                <a:latin typeface="Times New Roman" panose="02020603050405020304" pitchFamily="18" charset="0"/>
                <a:cs typeface="Times New Roman" panose="02020603050405020304" pitchFamily="18" charset="0"/>
              </a:rPr>
              <a:t> So </a:t>
            </a:r>
            <a:r>
              <a:rPr lang="en-US" sz="2800" dirty="0" err="1">
                <a:solidFill>
                  <a:schemeClr val="tx1"/>
                </a:solidFill>
                <a:latin typeface="Times New Roman" panose="02020603050405020304" pitchFamily="18" charset="0"/>
                <a:cs typeface="Times New Roman" panose="02020603050405020304" pitchFamily="18" charset="0"/>
              </a:rPr>
              <a:t>sánh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giáo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với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tài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nguyên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nguồn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mở</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khác</a:t>
            </a:r>
            <a:r>
              <a:rPr lang="en-US" sz="2800" dirty="0">
                <a:solidFill>
                  <a:schemeClr val="tx1"/>
                </a:solidFill>
                <a:latin typeface="Times New Roman" panose="02020603050405020304" pitchFamily="18" charset="0"/>
                <a:cs typeface="Times New Roman" panose="02020603050405020304" pitchFamily="18" charset="0"/>
              </a:rPr>
              <a:t/>
            </a: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457200" y="1196752"/>
            <a:ext cx="8229600" cy="3600400"/>
          </a:xfrm>
        </p:spPr>
        <p:txBody>
          <a:bodyPr/>
          <a:lstStyle/>
          <a:p>
            <a:pPr marL="0" indent="0" algn="just">
              <a:buNone/>
            </a:pPr>
            <a:r>
              <a:rPr lang="vi-VN" sz="2000" dirty="0" smtClean="0">
                <a:solidFill>
                  <a:schemeClr val="tx1"/>
                </a:solidFill>
                <a:latin typeface="Times New Roman" panose="02020603050405020304" pitchFamily="18" charset="0"/>
                <a:cs typeface="Times New Roman" panose="02020603050405020304" pitchFamily="18" charset="0"/>
              </a:rPr>
              <a:t>Về phía tài nguyên mở khác (giáo dục mở):</a:t>
            </a:r>
          </a:p>
          <a:p>
            <a:pPr algn="just"/>
            <a:r>
              <a:rPr lang="vi-VN" sz="2000" dirty="0" smtClean="0">
                <a:solidFill>
                  <a:schemeClr val="tx1"/>
                </a:solidFill>
                <a:latin typeface="Times New Roman" panose="02020603050405020304" pitchFamily="18" charset="0"/>
                <a:cs typeface="Times New Roman" panose="02020603050405020304" pitchFamily="18" charset="0"/>
              </a:rPr>
              <a:t>Giáo dục cho tất cả: </a:t>
            </a:r>
            <a:r>
              <a:rPr lang="en-US" sz="2000" dirty="0" err="1" smtClean="0">
                <a:solidFill>
                  <a:schemeClr val="tx1"/>
                </a:solidFill>
                <a:latin typeface="Times New Roman" panose="02020603050405020304" pitchFamily="18" charset="0"/>
                <a:cs typeface="Times New Roman" panose="02020603050405020304" pitchFamily="18" charset="0"/>
              </a:rPr>
              <a:t>giáo</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phổ</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cao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đẳng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tự</a:t>
            </a:r>
            <a:r>
              <a:rPr lang="en-US" sz="2000" dirty="0">
                <a:solidFill>
                  <a:schemeClr val="tx1"/>
                </a:solidFill>
                <a:latin typeface="Times New Roman" panose="02020603050405020304" pitchFamily="18" charset="0"/>
                <a:cs typeface="Times New Roman" panose="02020603050405020304" pitchFamily="18" charset="0"/>
              </a:rPr>
              <a:t> do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chi </a:t>
            </a:r>
            <a:r>
              <a:rPr lang="en-US" sz="2000" dirty="0" err="1">
                <a:solidFill>
                  <a:schemeClr val="tx1"/>
                </a:solidFill>
                <a:latin typeface="Times New Roman" panose="02020603050405020304" pitchFamily="18" charset="0"/>
                <a:cs typeface="Times New Roman" panose="02020603050405020304" pitchFamily="18" charset="0"/>
              </a:rPr>
              <a:t>phí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thấp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sẵn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kỳ</a:t>
            </a:r>
            <a:r>
              <a:rPr lang="en-US" sz="2000" dirty="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ai.</a:t>
            </a:r>
          </a:p>
          <a:p>
            <a:pPr algn="just"/>
            <a:r>
              <a:rPr lang="en-US" sz="2000" dirty="0" err="1">
                <a:solidFill>
                  <a:schemeClr val="tx1"/>
                </a:solidFill>
                <a:latin typeface="Times New Roman" panose="02020603050405020304" pitchFamily="18" charset="0"/>
                <a:cs typeface="Times New Roman" panose="02020603050405020304" pitchFamily="18" charset="0"/>
              </a:rPr>
              <a:t>Truy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cập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trình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dục</a:t>
            </a:r>
            <a:r>
              <a:rPr lang="vi-VN"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hoặc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chỉ</a:t>
            </a:r>
            <a:r>
              <a:rPr lang="vi-VN" sz="2000" dirty="0">
                <a:solidFill>
                  <a:schemeClr val="tx1"/>
                </a:solidFill>
                <a:latin typeface="Times New Roman" panose="02020603050405020304" pitchFamily="18" charset="0"/>
                <a:cs typeface="Times New Roman" panose="02020603050405020304" pitchFamily="18" charset="0"/>
              </a:rPr>
              <a: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khóa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tuyến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đại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chún</a:t>
            </a:r>
            <a:r>
              <a:rPr lang="vi-VN" sz="2000" dirty="0" smtClean="0">
                <a:solidFill>
                  <a:schemeClr val="tx1"/>
                </a:solidFill>
                <a:latin typeface="Times New Roman" panose="02020603050405020304" pitchFamily="18" charset="0"/>
                <a:cs typeface="Times New Roman" panose="02020603050405020304" pitchFamily="18" charset="0"/>
              </a:rPr>
              <a:t>g.</a:t>
            </a:r>
          </a:p>
          <a:p>
            <a:pPr algn="just"/>
            <a:r>
              <a:rPr lang="en-US" sz="2000" dirty="0" err="1" smtClean="0">
                <a:solidFill>
                  <a:schemeClr val="tx1"/>
                </a:solidFill>
                <a:latin typeface="Times New Roman" panose="02020603050405020304" pitchFamily="18" charset="0"/>
                <a:cs typeface="Times New Roman" panose="02020603050405020304" pitchFamily="18" charset="0"/>
              </a:rPr>
              <a:t>Sách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mở</a:t>
            </a:r>
            <a:r>
              <a:rPr lang="vi-VN"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sách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khoa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sẵn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tự</a:t>
            </a:r>
            <a:r>
              <a:rPr lang="en-US" sz="2000" dirty="0">
                <a:solidFill>
                  <a:schemeClr val="tx1"/>
                </a:solidFill>
                <a:latin typeface="Times New Roman" panose="02020603050405020304" pitchFamily="18" charset="0"/>
                <a:cs typeface="Times New Roman" panose="02020603050405020304" pitchFamily="18" charset="0"/>
              </a:rPr>
              <a:t> do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tuyến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những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học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dụng</a:t>
            </a:r>
            <a:r>
              <a:rPr lang="vi-VN" sz="2000" dirty="0" smtClean="0">
                <a:solidFill>
                  <a:schemeClr val="tx1"/>
                </a:solidFill>
                <a:latin typeface="Times New Roman" panose="02020603050405020304" pitchFamily="18" charset="0"/>
                <a:cs typeface="Times New Roman" panose="02020603050405020304" pitchFamily="18" charset="0"/>
              </a:rPr>
              <a:t>.</a:t>
            </a:r>
          </a:p>
          <a:p>
            <a:pPr algn="just"/>
            <a:r>
              <a:rPr lang="en-US" sz="2000" dirty="0" err="1">
                <a:solidFill>
                  <a:schemeClr val="tx1"/>
                </a:solidFill>
                <a:latin typeface="Times New Roman" panose="02020603050405020304" pitchFamily="18" charset="0"/>
                <a:cs typeface="Times New Roman" panose="02020603050405020304" pitchFamily="18" charset="0"/>
              </a:rPr>
              <a:t>Nghiên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theo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tài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cứu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sẵn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trực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tuyến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tải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do</a:t>
            </a:r>
            <a:r>
              <a:rPr lang="vi-VN" sz="2000" dirty="0" smtClean="0">
                <a:solidFill>
                  <a:schemeClr val="tx1"/>
                </a:solidFill>
                <a:latin typeface="Times New Roman" panose="02020603050405020304" pitchFamily="18" charset="0"/>
                <a:cs typeface="Times New Roman" panose="02020603050405020304" pitchFamily="18" charset="0"/>
              </a:rPr>
              <a:t>.</a:t>
            </a:r>
          </a:p>
          <a:p>
            <a:pPr algn="just"/>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mở</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dữ</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mở</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dụng</a:t>
            </a:r>
            <a:r>
              <a:rPr lang="vi-VN"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894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email"/>
          <a:srcRect/>
          <a:stretch>
            <a:fillRect/>
          </a:stretch>
        </p:blipFill>
        <p:spPr bwMode="auto">
          <a:xfrm>
            <a:off x="6535838" y="4917824"/>
            <a:ext cx="1262667" cy="1031456"/>
          </a:xfrm>
          <a:prstGeom prst="rect">
            <a:avLst/>
          </a:prstGeom>
          <a:noFill/>
          <a:ln w="9525">
            <a:noFill/>
            <a:miter lim="800000"/>
            <a:headEnd/>
            <a:tailEnd/>
          </a:ln>
          <a:effectLst>
            <a:reflection blurRad="6350" stA="52000" endA="300" endPos="35000" dir="5400000" sy="-100000" algn="bl" rotWithShape="0"/>
          </a:effectLst>
        </p:spPr>
      </p:pic>
      <p:pic>
        <p:nvPicPr>
          <p:cNvPr id="19459" name="Picture 5" descr="Fresh basil copy.png"/>
          <p:cNvPicPr>
            <a:picLocks noChangeAspect="1"/>
          </p:cNvPicPr>
          <p:nvPr/>
        </p:nvPicPr>
        <p:blipFill>
          <a:blip r:embed="rId3"/>
          <a:srcRect/>
          <a:stretch>
            <a:fillRect/>
          </a:stretch>
        </p:blipFill>
        <p:spPr bwMode="auto">
          <a:xfrm>
            <a:off x="5284788" y="2403475"/>
            <a:ext cx="3810000" cy="3048000"/>
          </a:xfrm>
          <a:prstGeom prst="rect">
            <a:avLst/>
          </a:prstGeom>
          <a:noFill/>
          <a:ln w="9525">
            <a:noFill/>
            <a:miter lim="800000"/>
            <a:headEnd/>
            <a:tailEnd/>
          </a:ln>
        </p:spPr>
      </p:pic>
      <p:cxnSp>
        <p:nvCxnSpPr>
          <p:cNvPr id="9" name="Straight Connector 6"/>
          <p:cNvCxnSpPr/>
          <p:nvPr/>
        </p:nvCxnSpPr>
        <p:spPr>
          <a:xfrm>
            <a:off x="690563" y="1277938"/>
            <a:ext cx="3665537" cy="0"/>
          </a:xfrm>
          <a:prstGeom prst="line">
            <a:avLst/>
          </a:prstGeom>
          <a:noFill/>
          <a:ln w="28575" cap="flat" cmpd="sng" algn="ctr">
            <a:solidFill>
              <a:schemeClr val="tx1">
                <a:lumMod val="50000"/>
                <a:lumOff val="50000"/>
              </a:schemeClr>
            </a:solidFill>
            <a:prstDash val="sysDot"/>
          </a:ln>
          <a:effectLst/>
        </p:spPr>
      </p:cxnSp>
      <p:cxnSp>
        <p:nvCxnSpPr>
          <p:cNvPr id="10" name="Straight Connector 7"/>
          <p:cNvCxnSpPr/>
          <p:nvPr/>
        </p:nvCxnSpPr>
        <p:spPr>
          <a:xfrm>
            <a:off x="692150" y="1277938"/>
            <a:ext cx="0" cy="2068512"/>
          </a:xfrm>
          <a:prstGeom prst="line">
            <a:avLst/>
          </a:prstGeom>
          <a:noFill/>
          <a:ln w="28575" cap="flat" cmpd="sng" algn="ctr">
            <a:solidFill>
              <a:schemeClr val="tx1">
                <a:lumMod val="50000"/>
                <a:lumOff val="50000"/>
              </a:schemeClr>
            </a:solidFill>
            <a:prstDash val="sysDot"/>
          </a:ln>
          <a:effectLst/>
        </p:spPr>
      </p:cxnSp>
      <p:sp>
        <p:nvSpPr>
          <p:cNvPr id="19462" name="TextBox 8"/>
          <p:cNvSpPr txBox="1">
            <a:spLocks noChangeArrowheads="1"/>
          </p:cNvSpPr>
          <p:nvPr/>
        </p:nvSpPr>
        <p:spPr bwMode="auto">
          <a:xfrm>
            <a:off x="796925" y="1434306"/>
            <a:ext cx="3754438" cy="1938337"/>
          </a:xfrm>
          <a:prstGeom prst="rect">
            <a:avLst/>
          </a:prstGeom>
          <a:noFill/>
          <a:ln w="9525">
            <a:noFill/>
            <a:miter lim="800000"/>
            <a:headEnd/>
            <a:tailEnd/>
          </a:ln>
        </p:spPr>
        <p:txBody>
          <a:bodyPr>
            <a:spAutoFit/>
          </a:bodyPr>
          <a:lstStyle/>
          <a:p>
            <a:pPr marL="166688" indent="-166688">
              <a:lnSpc>
                <a:spcPct val="150000"/>
              </a:lnSpc>
              <a:buFont typeface="Arial" charset="0"/>
              <a:buChar char="•"/>
            </a:pPr>
            <a:r>
              <a:rPr lang="en-US" sz="2000" i="1" dirty="0" err="1">
                <a:solidFill>
                  <a:srgbClr val="000000"/>
                </a:solidFill>
                <a:latin typeface="Times New Roman" pitchFamily="18" charset="0"/>
                <a:ea typeface="Microsoft YaHei" pitchFamily="34" charset="-122"/>
                <a:cs typeface="Times New Roman" pitchFamily="18" charset="0"/>
              </a:rPr>
              <a:t>Thay</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thế</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bằng</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văn</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bản</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của</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bạn</a:t>
            </a:r>
            <a:r>
              <a:rPr lang="en-US" sz="2000" i="1" dirty="0">
                <a:solidFill>
                  <a:srgbClr val="000000"/>
                </a:solidFill>
                <a:latin typeface="Times New Roman" pitchFamily="18" charset="0"/>
                <a:ea typeface="Microsoft YaHei" pitchFamily="34" charset="-122"/>
                <a:cs typeface="Times New Roman" pitchFamily="18" charset="0"/>
              </a:rPr>
              <a:t>.</a:t>
            </a:r>
          </a:p>
          <a:p>
            <a:pPr marL="166688" indent="-166688">
              <a:lnSpc>
                <a:spcPct val="150000"/>
              </a:lnSpc>
              <a:buFont typeface="Arial" charset="0"/>
              <a:buChar char="•"/>
            </a:pPr>
            <a:r>
              <a:rPr lang="en-US" sz="2000" i="1" dirty="0" err="1">
                <a:solidFill>
                  <a:srgbClr val="000000"/>
                </a:solidFill>
                <a:latin typeface="Times New Roman" pitchFamily="18" charset="0"/>
                <a:ea typeface="Microsoft YaHei" pitchFamily="34" charset="-122"/>
                <a:cs typeface="Times New Roman" pitchFamily="18" charset="0"/>
              </a:rPr>
              <a:t>Thay</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thế</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bằng</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văn</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bản</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của</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bạn</a:t>
            </a:r>
            <a:r>
              <a:rPr lang="en-US" sz="2000" i="1" dirty="0">
                <a:solidFill>
                  <a:srgbClr val="000000"/>
                </a:solidFill>
                <a:latin typeface="Times New Roman" pitchFamily="18" charset="0"/>
                <a:ea typeface="Microsoft YaHei" pitchFamily="34" charset="-122"/>
                <a:cs typeface="Times New Roman" pitchFamily="18" charset="0"/>
              </a:rPr>
              <a:t>.</a:t>
            </a:r>
          </a:p>
          <a:p>
            <a:pPr marL="166688" indent="-166688">
              <a:lnSpc>
                <a:spcPct val="150000"/>
              </a:lnSpc>
              <a:buFont typeface="Arial" charset="0"/>
              <a:buChar char="•"/>
            </a:pPr>
            <a:r>
              <a:rPr lang="en-US" sz="2000" i="1" dirty="0" err="1">
                <a:solidFill>
                  <a:srgbClr val="000000"/>
                </a:solidFill>
                <a:latin typeface="Times New Roman" pitchFamily="18" charset="0"/>
                <a:ea typeface="Microsoft YaHei" pitchFamily="34" charset="-122"/>
                <a:cs typeface="Times New Roman" pitchFamily="18" charset="0"/>
              </a:rPr>
              <a:t>Thay</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thế</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bằng</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văn</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bản</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của</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bạn</a:t>
            </a:r>
            <a:r>
              <a:rPr lang="en-US" sz="2000" i="1" dirty="0">
                <a:solidFill>
                  <a:srgbClr val="000000"/>
                </a:solidFill>
                <a:latin typeface="Times New Roman" pitchFamily="18" charset="0"/>
                <a:ea typeface="Microsoft YaHei" pitchFamily="34" charset="-122"/>
                <a:cs typeface="Times New Roman" pitchFamily="18" charset="0"/>
              </a:rPr>
              <a:t>.</a:t>
            </a:r>
          </a:p>
          <a:p>
            <a:pPr marL="166688" indent="-166688">
              <a:lnSpc>
                <a:spcPct val="150000"/>
              </a:lnSpc>
              <a:buFont typeface="Arial" charset="0"/>
              <a:buChar char="•"/>
            </a:pPr>
            <a:r>
              <a:rPr lang="en-US" sz="2000" i="1" dirty="0" err="1">
                <a:solidFill>
                  <a:srgbClr val="000000"/>
                </a:solidFill>
                <a:latin typeface="Times New Roman" pitchFamily="18" charset="0"/>
                <a:ea typeface="Microsoft YaHei" pitchFamily="34" charset="-122"/>
                <a:cs typeface="Times New Roman" pitchFamily="18" charset="0"/>
              </a:rPr>
              <a:t>Thay</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thế</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bằng</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văn</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bản</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của</a:t>
            </a:r>
            <a:r>
              <a:rPr lang="en-US" sz="2000" i="1" dirty="0">
                <a:solidFill>
                  <a:srgbClr val="000000"/>
                </a:solidFill>
                <a:latin typeface="Times New Roman" pitchFamily="18" charset="0"/>
                <a:ea typeface="Microsoft YaHei" pitchFamily="34" charset="-122"/>
                <a:cs typeface="Times New Roman" pitchFamily="18" charset="0"/>
              </a:rPr>
              <a:t> </a:t>
            </a:r>
            <a:r>
              <a:rPr lang="en-US" sz="2000" i="1" dirty="0" err="1">
                <a:solidFill>
                  <a:srgbClr val="000000"/>
                </a:solidFill>
                <a:latin typeface="Times New Roman" pitchFamily="18" charset="0"/>
                <a:ea typeface="Microsoft YaHei" pitchFamily="34" charset="-122"/>
                <a:cs typeface="Times New Roman" pitchFamily="18" charset="0"/>
              </a:rPr>
              <a:t>bạn</a:t>
            </a:r>
            <a:r>
              <a:rPr lang="en-US" sz="2000" i="1" dirty="0">
                <a:solidFill>
                  <a:srgbClr val="000000"/>
                </a:solidFill>
                <a:latin typeface="Times New Roman" pitchFamily="18" charset="0"/>
                <a:ea typeface="Microsoft YaHei" pitchFamily="34" charset="-122"/>
                <a:cs typeface="Times New Roman" pitchFamily="18" charset="0"/>
              </a:rPr>
              <a:t>.</a:t>
            </a:r>
          </a:p>
        </p:txBody>
      </p:sp>
      <p:sp>
        <p:nvSpPr>
          <p:cNvPr id="12" name="Freeform 10"/>
          <p:cNvSpPr>
            <a:spLocks noEditPoints="1"/>
          </p:cNvSpPr>
          <p:nvPr/>
        </p:nvSpPr>
        <p:spPr bwMode="auto">
          <a:xfrm flipH="1">
            <a:off x="5148064" y="4715470"/>
            <a:ext cx="685800" cy="1593850"/>
          </a:xfrm>
          <a:custGeom>
            <a:avLst/>
            <a:gdLst/>
            <a:ahLst/>
            <a:cxnLst>
              <a:cxn ang="0">
                <a:pos x="206" y="116"/>
              </a:cxn>
              <a:cxn ang="0">
                <a:pos x="192" y="94"/>
              </a:cxn>
              <a:cxn ang="0">
                <a:pos x="140" y="72"/>
              </a:cxn>
              <a:cxn ang="0">
                <a:pos x="130" y="54"/>
              </a:cxn>
              <a:cxn ang="0">
                <a:pos x="134" y="28"/>
              </a:cxn>
              <a:cxn ang="0">
                <a:pos x="106" y="0"/>
              </a:cxn>
              <a:cxn ang="0">
                <a:pos x="82" y="30"/>
              </a:cxn>
              <a:cxn ang="0">
                <a:pos x="86" y="54"/>
              </a:cxn>
              <a:cxn ang="0">
                <a:pos x="76" y="76"/>
              </a:cxn>
              <a:cxn ang="0">
                <a:pos x="44" y="86"/>
              </a:cxn>
              <a:cxn ang="0">
                <a:pos x="26" y="114"/>
              </a:cxn>
              <a:cxn ang="0">
                <a:pos x="12" y="142"/>
              </a:cxn>
              <a:cxn ang="0">
                <a:pos x="2" y="186"/>
              </a:cxn>
              <a:cxn ang="0">
                <a:pos x="24" y="232"/>
              </a:cxn>
              <a:cxn ang="0">
                <a:pos x="30" y="240"/>
              </a:cxn>
              <a:cxn ang="0">
                <a:pos x="36" y="264"/>
              </a:cxn>
              <a:cxn ang="0">
                <a:pos x="46" y="322"/>
              </a:cxn>
              <a:cxn ang="0">
                <a:pos x="60" y="368"/>
              </a:cxn>
              <a:cxn ang="0">
                <a:pos x="70" y="458"/>
              </a:cxn>
              <a:cxn ang="0">
                <a:pos x="74" y="510"/>
              </a:cxn>
              <a:cxn ang="0">
                <a:pos x="76" y="526"/>
              </a:cxn>
              <a:cxn ang="0">
                <a:pos x="72" y="538"/>
              </a:cxn>
              <a:cxn ang="0">
                <a:pos x="56" y="552"/>
              </a:cxn>
              <a:cxn ang="0">
                <a:pos x="98" y="550"/>
              </a:cxn>
              <a:cxn ang="0">
                <a:pos x="118" y="530"/>
              </a:cxn>
              <a:cxn ang="0">
                <a:pos x="126" y="536"/>
              </a:cxn>
              <a:cxn ang="0">
                <a:pos x="118" y="552"/>
              </a:cxn>
              <a:cxn ang="0">
                <a:pos x="112" y="568"/>
              </a:cxn>
              <a:cxn ang="0">
                <a:pos x="150" y="568"/>
              </a:cxn>
              <a:cxn ang="0">
                <a:pos x="160" y="546"/>
              </a:cxn>
              <a:cxn ang="0">
                <a:pos x="166" y="524"/>
              </a:cxn>
              <a:cxn ang="0">
                <a:pos x="170" y="404"/>
              </a:cxn>
              <a:cxn ang="0">
                <a:pos x="178" y="322"/>
              </a:cxn>
              <a:cxn ang="0">
                <a:pos x="202" y="302"/>
              </a:cxn>
              <a:cxn ang="0">
                <a:pos x="198" y="246"/>
              </a:cxn>
              <a:cxn ang="0">
                <a:pos x="206" y="216"/>
              </a:cxn>
              <a:cxn ang="0">
                <a:pos x="234" y="156"/>
              </a:cxn>
              <a:cxn ang="0">
                <a:pos x="42" y="174"/>
              </a:cxn>
              <a:cxn ang="0">
                <a:pos x="44" y="230"/>
              </a:cxn>
              <a:cxn ang="0">
                <a:pos x="76" y="528"/>
              </a:cxn>
              <a:cxn ang="0">
                <a:pos x="66" y="228"/>
              </a:cxn>
              <a:cxn ang="0">
                <a:pos x="76" y="100"/>
              </a:cxn>
              <a:cxn ang="0">
                <a:pos x="92" y="80"/>
              </a:cxn>
              <a:cxn ang="0">
                <a:pos x="84" y="80"/>
              </a:cxn>
              <a:cxn ang="0">
                <a:pos x="94" y="92"/>
              </a:cxn>
              <a:cxn ang="0">
                <a:pos x="98" y="96"/>
              </a:cxn>
              <a:cxn ang="0">
                <a:pos x="130" y="450"/>
              </a:cxn>
              <a:cxn ang="0">
                <a:pos x="120" y="494"/>
              </a:cxn>
              <a:cxn ang="0">
                <a:pos x="114" y="434"/>
              </a:cxn>
              <a:cxn ang="0">
                <a:pos x="116" y="382"/>
              </a:cxn>
              <a:cxn ang="0">
                <a:pos x="128" y="428"/>
              </a:cxn>
              <a:cxn ang="0">
                <a:pos x="146" y="218"/>
              </a:cxn>
              <a:cxn ang="0">
                <a:pos x="110" y="240"/>
              </a:cxn>
              <a:cxn ang="0">
                <a:pos x="110" y="94"/>
              </a:cxn>
              <a:cxn ang="0">
                <a:pos x="106" y="88"/>
              </a:cxn>
              <a:cxn ang="0">
                <a:pos x="124" y="128"/>
              </a:cxn>
              <a:cxn ang="0">
                <a:pos x="156" y="208"/>
              </a:cxn>
              <a:cxn ang="0">
                <a:pos x="166" y="224"/>
              </a:cxn>
              <a:cxn ang="0">
                <a:pos x="188" y="182"/>
              </a:cxn>
              <a:cxn ang="0">
                <a:pos x="190" y="164"/>
              </a:cxn>
            </a:cxnLst>
            <a:rect l="0" t="0" r="r" b="b"/>
            <a:pathLst>
              <a:path w="236" h="572">
                <a:moveTo>
                  <a:pt x="234" y="156"/>
                </a:moveTo>
                <a:lnTo>
                  <a:pt x="234" y="156"/>
                </a:lnTo>
                <a:lnTo>
                  <a:pt x="226" y="144"/>
                </a:lnTo>
                <a:lnTo>
                  <a:pt x="222" y="136"/>
                </a:lnTo>
                <a:lnTo>
                  <a:pt x="222" y="136"/>
                </a:lnTo>
                <a:lnTo>
                  <a:pt x="216" y="128"/>
                </a:lnTo>
                <a:lnTo>
                  <a:pt x="216" y="128"/>
                </a:lnTo>
                <a:lnTo>
                  <a:pt x="214" y="126"/>
                </a:lnTo>
                <a:lnTo>
                  <a:pt x="214" y="126"/>
                </a:lnTo>
                <a:lnTo>
                  <a:pt x="214" y="126"/>
                </a:lnTo>
                <a:lnTo>
                  <a:pt x="212" y="124"/>
                </a:lnTo>
                <a:lnTo>
                  <a:pt x="212" y="124"/>
                </a:lnTo>
                <a:lnTo>
                  <a:pt x="208" y="118"/>
                </a:lnTo>
                <a:lnTo>
                  <a:pt x="208" y="118"/>
                </a:lnTo>
                <a:lnTo>
                  <a:pt x="206" y="116"/>
                </a:lnTo>
                <a:lnTo>
                  <a:pt x="206" y="116"/>
                </a:lnTo>
                <a:lnTo>
                  <a:pt x="204" y="112"/>
                </a:lnTo>
                <a:lnTo>
                  <a:pt x="204" y="112"/>
                </a:lnTo>
                <a:lnTo>
                  <a:pt x="202" y="110"/>
                </a:lnTo>
                <a:lnTo>
                  <a:pt x="202" y="110"/>
                </a:lnTo>
                <a:lnTo>
                  <a:pt x="198" y="106"/>
                </a:lnTo>
                <a:lnTo>
                  <a:pt x="198" y="106"/>
                </a:lnTo>
                <a:lnTo>
                  <a:pt x="196" y="106"/>
                </a:lnTo>
                <a:lnTo>
                  <a:pt x="196" y="106"/>
                </a:lnTo>
                <a:lnTo>
                  <a:pt x="196" y="104"/>
                </a:lnTo>
                <a:lnTo>
                  <a:pt x="196" y="104"/>
                </a:lnTo>
                <a:lnTo>
                  <a:pt x="194" y="100"/>
                </a:lnTo>
                <a:lnTo>
                  <a:pt x="194" y="100"/>
                </a:lnTo>
                <a:lnTo>
                  <a:pt x="194" y="96"/>
                </a:lnTo>
                <a:lnTo>
                  <a:pt x="194" y="96"/>
                </a:lnTo>
                <a:lnTo>
                  <a:pt x="192" y="94"/>
                </a:lnTo>
                <a:lnTo>
                  <a:pt x="192" y="94"/>
                </a:lnTo>
                <a:lnTo>
                  <a:pt x="190" y="88"/>
                </a:lnTo>
                <a:lnTo>
                  <a:pt x="190" y="88"/>
                </a:lnTo>
                <a:lnTo>
                  <a:pt x="188" y="84"/>
                </a:lnTo>
                <a:lnTo>
                  <a:pt x="186" y="82"/>
                </a:lnTo>
                <a:lnTo>
                  <a:pt x="186" y="82"/>
                </a:lnTo>
                <a:lnTo>
                  <a:pt x="186" y="82"/>
                </a:lnTo>
                <a:lnTo>
                  <a:pt x="186" y="82"/>
                </a:lnTo>
                <a:lnTo>
                  <a:pt x="182" y="80"/>
                </a:lnTo>
                <a:lnTo>
                  <a:pt x="182" y="80"/>
                </a:lnTo>
                <a:lnTo>
                  <a:pt x="176" y="80"/>
                </a:lnTo>
                <a:lnTo>
                  <a:pt x="176" y="80"/>
                </a:lnTo>
                <a:lnTo>
                  <a:pt x="166" y="78"/>
                </a:lnTo>
                <a:lnTo>
                  <a:pt x="166" y="78"/>
                </a:lnTo>
                <a:lnTo>
                  <a:pt x="154" y="76"/>
                </a:lnTo>
                <a:lnTo>
                  <a:pt x="154" y="76"/>
                </a:lnTo>
                <a:lnTo>
                  <a:pt x="140" y="72"/>
                </a:lnTo>
                <a:lnTo>
                  <a:pt x="140" y="72"/>
                </a:lnTo>
                <a:lnTo>
                  <a:pt x="136" y="72"/>
                </a:lnTo>
                <a:lnTo>
                  <a:pt x="136" y="72"/>
                </a:lnTo>
                <a:lnTo>
                  <a:pt x="132" y="70"/>
                </a:lnTo>
                <a:lnTo>
                  <a:pt x="132" y="70"/>
                </a:lnTo>
                <a:lnTo>
                  <a:pt x="128" y="68"/>
                </a:lnTo>
                <a:lnTo>
                  <a:pt x="128" y="68"/>
                </a:lnTo>
                <a:lnTo>
                  <a:pt x="126" y="66"/>
                </a:lnTo>
                <a:lnTo>
                  <a:pt x="126" y="66"/>
                </a:lnTo>
                <a:lnTo>
                  <a:pt x="126" y="66"/>
                </a:lnTo>
                <a:lnTo>
                  <a:pt x="128" y="54"/>
                </a:lnTo>
                <a:lnTo>
                  <a:pt x="128" y="54"/>
                </a:lnTo>
                <a:lnTo>
                  <a:pt x="130" y="54"/>
                </a:lnTo>
                <a:lnTo>
                  <a:pt x="130" y="54"/>
                </a:lnTo>
                <a:lnTo>
                  <a:pt x="130" y="54"/>
                </a:lnTo>
                <a:lnTo>
                  <a:pt x="130" y="54"/>
                </a:lnTo>
                <a:lnTo>
                  <a:pt x="132" y="52"/>
                </a:lnTo>
                <a:lnTo>
                  <a:pt x="132" y="52"/>
                </a:lnTo>
                <a:lnTo>
                  <a:pt x="134" y="42"/>
                </a:lnTo>
                <a:lnTo>
                  <a:pt x="134" y="42"/>
                </a:lnTo>
                <a:lnTo>
                  <a:pt x="134" y="38"/>
                </a:lnTo>
                <a:lnTo>
                  <a:pt x="134" y="38"/>
                </a:lnTo>
                <a:lnTo>
                  <a:pt x="134" y="36"/>
                </a:lnTo>
                <a:lnTo>
                  <a:pt x="134" y="36"/>
                </a:lnTo>
                <a:lnTo>
                  <a:pt x="134" y="36"/>
                </a:lnTo>
                <a:lnTo>
                  <a:pt x="134" y="34"/>
                </a:lnTo>
                <a:lnTo>
                  <a:pt x="134" y="34"/>
                </a:lnTo>
                <a:lnTo>
                  <a:pt x="132" y="34"/>
                </a:lnTo>
                <a:lnTo>
                  <a:pt x="132" y="34"/>
                </a:lnTo>
                <a:lnTo>
                  <a:pt x="132" y="32"/>
                </a:lnTo>
                <a:lnTo>
                  <a:pt x="132" y="32"/>
                </a:lnTo>
                <a:lnTo>
                  <a:pt x="134" y="28"/>
                </a:lnTo>
                <a:lnTo>
                  <a:pt x="134" y="28"/>
                </a:lnTo>
                <a:lnTo>
                  <a:pt x="134" y="26"/>
                </a:lnTo>
                <a:lnTo>
                  <a:pt x="134" y="26"/>
                </a:lnTo>
                <a:lnTo>
                  <a:pt x="134" y="24"/>
                </a:lnTo>
                <a:lnTo>
                  <a:pt x="134" y="24"/>
                </a:lnTo>
                <a:lnTo>
                  <a:pt x="132" y="16"/>
                </a:lnTo>
                <a:lnTo>
                  <a:pt x="130" y="12"/>
                </a:lnTo>
                <a:lnTo>
                  <a:pt x="130" y="12"/>
                </a:lnTo>
                <a:lnTo>
                  <a:pt x="126" y="6"/>
                </a:lnTo>
                <a:lnTo>
                  <a:pt x="124" y="6"/>
                </a:lnTo>
                <a:lnTo>
                  <a:pt x="124" y="6"/>
                </a:lnTo>
                <a:lnTo>
                  <a:pt x="122" y="4"/>
                </a:lnTo>
                <a:lnTo>
                  <a:pt x="118" y="2"/>
                </a:lnTo>
                <a:lnTo>
                  <a:pt x="118" y="2"/>
                </a:lnTo>
                <a:lnTo>
                  <a:pt x="114" y="0"/>
                </a:lnTo>
                <a:lnTo>
                  <a:pt x="106" y="0"/>
                </a:lnTo>
                <a:lnTo>
                  <a:pt x="98" y="2"/>
                </a:lnTo>
                <a:lnTo>
                  <a:pt x="98" y="2"/>
                </a:lnTo>
                <a:lnTo>
                  <a:pt x="94" y="4"/>
                </a:lnTo>
                <a:lnTo>
                  <a:pt x="94" y="4"/>
                </a:lnTo>
                <a:lnTo>
                  <a:pt x="92" y="4"/>
                </a:lnTo>
                <a:lnTo>
                  <a:pt x="90" y="6"/>
                </a:lnTo>
                <a:lnTo>
                  <a:pt x="90" y="6"/>
                </a:lnTo>
                <a:lnTo>
                  <a:pt x="86" y="12"/>
                </a:lnTo>
                <a:lnTo>
                  <a:pt x="86" y="12"/>
                </a:lnTo>
                <a:lnTo>
                  <a:pt x="86" y="16"/>
                </a:lnTo>
                <a:lnTo>
                  <a:pt x="84" y="20"/>
                </a:lnTo>
                <a:lnTo>
                  <a:pt x="84" y="20"/>
                </a:lnTo>
                <a:lnTo>
                  <a:pt x="84" y="32"/>
                </a:lnTo>
                <a:lnTo>
                  <a:pt x="84" y="32"/>
                </a:lnTo>
                <a:lnTo>
                  <a:pt x="82" y="30"/>
                </a:lnTo>
                <a:lnTo>
                  <a:pt x="82" y="30"/>
                </a:lnTo>
                <a:lnTo>
                  <a:pt x="82" y="30"/>
                </a:lnTo>
                <a:lnTo>
                  <a:pt x="82" y="30"/>
                </a:lnTo>
                <a:lnTo>
                  <a:pt x="80" y="32"/>
                </a:lnTo>
                <a:lnTo>
                  <a:pt x="80" y="36"/>
                </a:lnTo>
                <a:lnTo>
                  <a:pt x="80" y="36"/>
                </a:lnTo>
                <a:lnTo>
                  <a:pt x="80" y="40"/>
                </a:lnTo>
                <a:lnTo>
                  <a:pt x="80" y="46"/>
                </a:lnTo>
                <a:lnTo>
                  <a:pt x="80" y="46"/>
                </a:lnTo>
                <a:lnTo>
                  <a:pt x="82" y="50"/>
                </a:lnTo>
                <a:lnTo>
                  <a:pt x="82" y="50"/>
                </a:lnTo>
                <a:lnTo>
                  <a:pt x="84" y="50"/>
                </a:lnTo>
                <a:lnTo>
                  <a:pt x="84" y="50"/>
                </a:lnTo>
                <a:lnTo>
                  <a:pt x="86" y="50"/>
                </a:lnTo>
                <a:lnTo>
                  <a:pt x="86" y="50"/>
                </a:lnTo>
                <a:lnTo>
                  <a:pt x="86" y="54"/>
                </a:lnTo>
                <a:lnTo>
                  <a:pt x="86" y="54"/>
                </a:lnTo>
                <a:lnTo>
                  <a:pt x="86" y="58"/>
                </a:lnTo>
                <a:lnTo>
                  <a:pt x="86" y="58"/>
                </a:lnTo>
                <a:lnTo>
                  <a:pt x="86" y="66"/>
                </a:lnTo>
                <a:lnTo>
                  <a:pt x="86" y="66"/>
                </a:lnTo>
                <a:lnTo>
                  <a:pt x="86" y="66"/>
                </a:lnTo>
                <a:lnTo>
                  <a:pt x="86" y="66"/>
                </a:lnTo>
                <a:lnTo>
                  <a:pt x="84" y="68"/>
                </a:lnTo>
                <a:lnTo>
                  <a:pt x="84" y="68"/>
                </a:lnTo>
                <a:lnTo>
                  <a:pt x="84" y="72"/>
                </a:lnTo>
                <a:lnTo>
                  <a:pt x="84" y="72"/>
                </a:lnTo>
                <a:lnTo>
                  <a:pt x="82" y="74"/>
                </a:lnTo>
                <a:lnTo>
                  <a:pt x="82" y="74"/>
                </a:lnTo>
                <a:lnTo>
                  <a:pt x="80" y="76"/>
                </a:lnTo>
                <a:lnTo>
                  <a:pt x="80" y="76"/>
                </a:lnTo>
                <a:lnTo>
                  <a:pt x="76" y="76"/>
                </a:lnTo>
                <a:lnTo>
                  <a:pt x="76" y="76"/>
                </a:lnTo>
                <a:lnTo>
                  <a:pt x="72" y="78"/>
                </a:lnTo>
                <a:lnTo>
                  <a:pt x="72" y="78"/>
                </a:lnTo>
                <a:lnTo>
                  <a:pt x="66" y="80"/>
                </a:lnTo>
                <a:lnTo>
                  <a:pt x="66" y="80"/>
                </a:lnTo>
                <a:lnTo>
                  <a:pt x="62" y="80"/>
                </a:lnTo>
                <a:lnTo>
                  <a:pt x="62" y="80"/>
                </a:lnTo>
                <a:lnTo>
                  <a:pt x="58" y="82"/>
                </a:lnTo>
                <a:lnTo>
                  <a:pt x="58" y="82"/>
                </a:lnTo>
                <a:lnTo>
                  <a:pt x="54" y="82"/>
                </a:lnTo>
                <a:lnTo>
                  <a:pt x="54" y="82"/>
                </a:lnTo>
                <a:lnTo>
                  <a:pt x="50" y="84"/>
                </a:lnTo>
                <a:lnTo>
                  <a:pt x="50" y="84"/>
                </a:lnTo>
                <a:lnTo>
                  <a:pt x="48" y="84"/>
                </a:lnTo>
                <a:lnTo>
                  <a:pt x="48" y="84"/>
                </a:lnTo>
                <a:lnTo>
                  <a:pt x="44" y="86"/>
                </a:lnTo>
                <a:lnTo>
                  <a:pt x="44" y="86"/>
                </a:lnTo>
                <a:lnTo>
                  <a:pt x="36" y="88"/>
                </a:lnTo>
                <a:lnTo>
                  <a:pt x="36" y="88"/>
                </a:lnTo>
                <a:lnTo>
                  <a:pt x="34" y="90"/>
                </a:lnTo>
                <a:lnTo>
                  <a:pt x="34" y="90"/>
                </a:lnTo>
                <a:lnTo>
                  <a:pt x="34" y="90"/>
                </a:lnTo>
                <a:lnTo>
                  <a:pt x="34" y="90"/>
                </a:lnTo>
                <a:lnTo>
                  <a:pt x="30" y="96"/>
                </a:lnTo>
                <a:lnTo>
                  <a:pt x="30" y="96"/>
                </a:lnTo>
                <a:lnTo>
                  <a:pt x="28" y="102"/>
                </a:lnTo>
                <a:lnTo>
                  <a:pt x="28" y="102"/>
                </a:lnTo>
                <a:lnTo>
                  <a:pt x="28" y="104"/>
                </a:lnTo>
                <a:lnTo>
                  <a:pt x="28" y="104"/>
                </a:lnTo>
                <a:lnTo>
                  <a:pt x="26" y="110"/>
                </a:lnTo>
                <a:lnTo>
                  <a:pt x="26" y="110"/>
                </a:lnTo>
                <a:lnTo>
                  <a:pt x="26" y="114"/>
                </a:lnTo>
                <a:lnTo>
                  <a:pt x="26" y="114"/>
                </a:lnTo>
                <a:lnTo>
                  <a:pt x="24" y="116"/>
                </a:lnTo>
                <a:lnTo>
                  <a:pt x="24" y="116"/>
                </a:lnTo>
                <a:lnTo>
                  <a:pt x="22" y="120"/>
                </a:lnTo>
                <a:lnTo>
                  <a:pt x="22" y="120"/>
                </a:lnTo>
                <a:lnTo>
                  <a:pt x="22" y="124"/>
                </a:lnTo>
                <a:lnTo>
                  <a:pt x="22" y="124"/>
                </a:lnTo>
                <a:lnTo>
                  <a:pt x="20" y="128"/>
                </a:lnTo>
                <a:lnTo>
                  <a:pt x="20" y="128"/>
                </a:lnTo>
                <a:lnTo>
                  <a:pt x="18" y="132"/>
                </a:lnTo>
                <a:lnTo>
                  <a:pt x="18" y="132"/>
                </a:lnTo>
                <a:lnTo>
                  <a:pt x="16" y="134"/>
                </a:lnTo>
                <a:lnTo>
                  <a:pt x="16" y="134"/>
                </a:lnTo>
                <a:lnTo>
                  <a:pt x="14" y="140"/>
                </a:lnTo>
                <a:lnTo>
                  <a:pt x="14" y="140"/>
                </a:lnTo>
                <a:lnTo>
                  <a:pt x="12" y="142"/>
                </a:lnTo>
                <a:lnTo>
                  <a:pt x="12" y="142"/>
                </a:lnTo>
                <a:lnTo>
                  <a:pt x="8" y="152"/>
                </a:lnTo>
                <a:lnTo>
                  <a:pt x="8" y="152"/>
                </a:lnTo>
                <a:lnTo>
                  <a:pt x="6" y="154"/>
                </a:lnTo>
                <a:lnTo>
                  <a:pt x="6" y="154"/>
                </a:lnTo>
                <a:lnTo>
                  <a:pt x="4" y="156"/>
                </a:lnTo>
                <a:lnTo>
                  <a:pt x="2" y="158"/>
                </a:lnTo>
                <a:lnTo>
                  <a:pt x="2" y="158"/>
                </a:lnTo>
                <a:lnTo>
                  <a:pt x="2" y="166"/>
                </a:lnTo>
                <a:lnTo>
                  <a:pt x="2" y="166"/>
                </a:lnTo>
                <a:lnTo>
                  <a:pt x="0" y="172"/>
                </a:lnTo>
                <a:lnTo>
                  <a:pt x="0" y="172"/>
                </a:lnTo>
                <a:lnTo>
                  <a:pt x="0" y="174"/>
                </a:lnTo>
                <a:lnTo>
                  <a:pt x="0" y="178"/>
                </a:lnTo>
                <a:lnTo>
                  <a:pt x="0" y="178"/>
                </a:lnTo>
                <a:lnTo>
                  <a:pt x="2" y="186"/>
                </a:lnTo>
                <a:lnTo>
                  <a:pt x="2" y="186"/>
                </a:lnTo>
                <a:lnTo>
                  <a:pt x="2" y="190"/>
                </a:lnTo>
                <a:lnTo>
                  <a:pt x="2" y="190"/>
                </a:lnTo>
                <a:lnTo>
                  <a:pt x="4" y="196"/>
                </a:lnTo>
                <a:lnTo>
                  <a:pt x="4" y="196"/>
                </a:lnTo>
                <a:lnTo>
                  <a:pt x="12" y="210"/>
                </a:lnTo>
                <a:lnTo>
                  <a:pt x="12" y="210"/>
                </a:lnTo>
                <a:lnTo>
                  <a:pt x="22" y="226"/>
                </a:lnTo>
                <a:lnTo>
                  <a:pt x="22" y="226"/>
                </a:lnTo>
                <a:lnTo>
                  <a:pt x="20" y="226"/>
                </a:lnTo>
                <a:lnTo>
                  <a:pt x="20" y="226"/>
                </a:lnTo>
                <a:lnTo>
                  <a:pt x="22" y="228"/>
                </a:lnTo>
                <a:lnTo>
                  <a:pt x="22" y="228"/>
                </a:lnTo>
                <a:lnTo>
                  <a:pt x="22" y="230"/>
                </a:lnTo>
                <a:lnTo>
                  <a:pt x="22" y="230"/>
                </a:lnTo>
                <a:lnTo>
                  <a:pt x="24" y="232"/>
                </a:lnTo>
                <a:lnTo>
                  <a:pt x="24" y="232"/>
                </a:lnTo>
                <a:lnTo>
                  <a:pt x="24" y="232"/>
                </a:lnTo>
                <a:lnTo>
                  <a:pt x="24" y="232"/>
                </a:lnTo>
                <a:lnTo>
                  <a:pt x="26" y="236"/>
                </a:lnTo>
                <a:lnTo>
                  <a:pt x="26" y="236"/>
                </a:lnTo>
                <a:lnTo>
                  <a:pt x="28" y="236"/>
                </a:lnTo>
                <a:lnTo>
                  <a:pt x="28" y="236"/>
                </a:lnTo>
                <a:lnTo>
                  <a:pt x="28" y="238"/>
                </a:lnTo>
                <a:lnTo>
                  <a:pt x="28" y="238"/>
                </a:lnTo>
                <a:lnTo>
                  <a:pt x="28" y="238"/>
                </a:lnTo>
                <a:lnTo>
                  <a:pt x="28" y="238"/>
                </a:lnTo>
                <a:lnTo>
                  <a:pt x="30" y="240"/>
                </a:lnTo>
                <a:lnTo>
                  <a:pt x="30" y="240"/>
                </a:lnTo>
                <a:lnTo>
                  <a:pt x="30" y="240"/>
                </a:lnTo>
                <a:lnTo>
                  <a:pt x="30" y="240"/>
                </a:lnTo>
                <a:lnTo>
                  <a:pt x="30" y="240"/>
                </a:lnTo>
                <a:lnTo>
                  <a:pt x="30" y="240"/>
                </a:lnTo>
                <a:lnTo>
                  <a:pt x="32" y="244"/>
                </a:lnTo>
                <a:lnTo>
                  <a:pt x="32" y="244"/>
                </a:lnTo>
                <a:lnTo>
                  <a:pt x="34" y="248"/>
                </a:lnTo>
                <a:lnTo>
                  <a:pt x="34" y="248"/>
                </a:lnTo>
                <a:lnTo>
                  <a:pt x="36" y="250"/>
                </a:lnTo>
                <a:lnTo>
                  <a:pt x="36" y="250"/>
                </a:lnTo>
                <a:lnTo>
                  <a:pt x="34" y="248"/>
                </a:lnTo>
                <a:lnTo>
                  <a:pt x="34" y="248"/>
                </a:lnTo>
                <a:lnTo>
                  <a:pt x="36" y="246"/>
                </a:lnTo>
                <a:lnTo>
                  <a:pt x="36" y="248"/>
                </a:lnTo>
                <a:lnTo>
                  <a:pt x="36" y="248"/>
                </a:lnTo>
                <a:lnTo>
                  <a:pt x="38" y="248"/>
                </a:lnTo>
                <a:lnTo>
                  <a:pt x="38" y="248"/>
                </a:lnTo>
                <a:lnTo>
                  <a:pt x="38" y="252"/>
                </a:lnTo>
                <a:lnTo>
                  <a:pt x="38" y="252"/>
                </a:lnTo>
                <a:lnTo>
                  <a:pt x="36" y="264"/>
                </a:lnTo>
                <a:lnTo>
                  <a:pt x="36" y="264"/>
                </a:lnTo>
                <a:lnTo>
                  <a:pt x="36" y="284"/>
                </a:lnTo>
                <a:lnTo>
                  <a:pt x="36" y="284"/>
                </a:lnTo>
                <a:lnTo>
                  <a:pt x="36" y="292"/>
                </a:lnTo>
                <a:lnTo>
                  <a:pt x="36" y="292"/>
                </a:lnTo>
                <a:lnTo>
                  <a:pt x="36" y="312"/>
                </a:lnTo>
                <a:lnTo>
                  <a:pt x="36" y="312"/>
                </a:lnTo>
                <a:lnTo>
                  <a:pt x="36" y="314"/>
                </a:lnTo>
                <a:lnTo>
                  <a:pt x="36" y="314"/>
                </a:lnTo>
                <a:lnTo>
                  <a:pt x="38" y="316"/>
                </a:lnTo>
                <a:lnTo>
                  <a:pt x="38" y="316"/>
                </a:lnTo>
                <a:lnTo>
                  <a:pt x="40" y="318"/>
                </a:lnTo>
                <a:lnTo>
                  <a:pt x="40" y="318"/>
                </a:lnTo>
                <a:lnTo>
                  <a:pt x="42" y="320"/>
                </a:lnTo>
                <a:lnTo>
                  <a:pt x="42" y="320"/>
                </a:lnTo>
                <a:lnTo>
                  <a:pt x="46" y="322"/>
                </a:lnTo>
                <a:lnTo>
                  <a:pt x="46" y="322"/>
                </a:lnTo>
                <a:lnTo>
                  <a:pt x="50" y="322"/>
                </a:lnTo>
                <a:lnTo>
                  <a:pt x="50" y="322"/>
                </a:lnTo>
                <a:lnTo>
                  <a:pt x="54" y="324"/>
                </a:lnTo>
                <a:lnTo>
                  <a:pt x="54" y="324"/>
                </a:lnTo>
                <a:lnTo>
                  <a:pt x="54" y="324"/>
                </a:lnTo>
                <a:lnTo>
                  <a:pt x="54" y="324"/>
                </a:lnTo>
                <a:lnTo>
                  <a:pt x="54" y="328"/>
                </a:lnTo>
                <a:lnTo>
                  <a:pt x="54" y="328"/>
                </a:lnTo>
                <a:lnTo>
                  <a:pt x="56" y="336"/>
                </a:lnTo>
                <a:lnTo>
                  <a:pt x="56" y="336"/>
                </a:lnTo>
                <a:lnTo>
                  <a:pt x="58" y="348"/>
                </a:lnTo>
                <a:lnTo>
                  <a:pt x="58" y="348"/>
                </a:lnTo>
                <a:lnTo>
                  <a:pt x="58" y="352"/>
                </a:lnTo>
                <a:lnTo>
                  <a:pt x="58" y="352"/>
                </a:lnTo>
                <a:lnTo>
                  <a:pt x="60" y="368"/>
                </a:lnTo>
                <a:lnTo>
                  <a:pt x="60" y="368"/>
                </a:lnTo>
                <a:lnTo>
                  <a:pt x="64" y="388"/>
                </a:lnTo>
                <a:lnTo>
                  <a:pt x="64" y="388"/>
                </a:lnTo>
                <a:lnTo>
                  <a:pt x="66" y="394"/>
                </a:lnTo>
                <a:lnTo>
                  <a:pt x="66" y="394"/>
                </a:lnTo>
                <a:lnTo>
                  <a:pt x="66" y="404"/>
                </a:lnTo>
                <a:lnTo>
                  <a:pt x="66" y="404"/>
                </a:lnTo>
                <a:lnTo>
                  <a:pt x="66" y="416"/>
                </a:lnTo>
                <a:lnTo>
                  <a:pt x="66" y="416"/>
                </a:lnTo>
                <a:lnTo>
                  <a:pt x="68" y="422"/>
                </a:lnTo>
                <a:lnTo>
                  <a:pt x="68" y="422"/>
                </a:lnTo>
                <a:lnTo>
                  <a:pt x="70" y="442"/>
                </a:lnTo>
                <a:lnTo>
                  <a:pt x="70" y="442"/>
                </a:lnTo>
                <a:lnTo>
                  <a:pt x="70" y="448"/>
                </a:lnTo>
                <a:lnTo>
                  <a:pt x="70" y="448"/>
                </a:lnTo>
                <a:lnTo>
                  <a:pt x="70" y="458"/>
                </a:lnTo>
                <a:lnTo>
                  <a:pt x="70" y="458"/>
                </a:lnTo>
                <a:lnTo>
                  <a:pt x="72" y="468"/>
                </a:lnTo>
                <a:lnTo>
                  <a:pt x="72" y="468"/>
                </a:lnTo>
                <a:lnTo>
                  <a:pt x="74" y="480"/>
                </a:lnTo>
                <a:lnTo>
                  <a:pt x="74" y="480"/>
                </a:lnTo>
                <a:lnTo>
                  <a:pt x="74" y="488"/>
                </a:lnTo>
                <a:lnTo>
                  <a:pt x="74" y="488"/>
                </a:lnTo>
                <a:lnTo>
                  <a:pt x="76" y="494"/>
                </a:lnTo>
                <a:lnTo>
                  <a:pt x="76" y="494"/>
                </a:lnTo>
                <a:lnTo>
                  <a:pt x="76" y="506"/>
                </a:lnTo>
                <a:lnTo>
                  <a:pt x="76" y="506"/>
                </a:lnTo>
                <a:lnTo>
                  <a:pt x="76" y="506"/>
                </a:lnTo>
                <a:lnTo>
                  <a:pt x="76" y="506"/>
                </a:lnTo>
                <a:lnTo>
                  <a:pt x="74" y="508"/>
                </a:lnTo>
                <a:lnTo>
                  <a:pt x="74" y="508"/>
                </a:lnTo>
                <a:lnTo>
                  <a:pt x="74" y="510"/>
                </a:lnTo>
                <a:lnTo>
                  <a:pt x="74" y="510"/>
                </a:lnTo>
                <a:lnTo>
                  <a:pt x="76" y="512"/>
                </a:lnTo>
                <a:lnTo>
                  <a:pt x="78" y="512"/>
                </a:lnTo>
                <a:lnTo>
                  <a:pt x="78" y="512"/>
                </a:lnTo>
                <a:lnTo>
                  <a:pt x="78" y="512"/>
                </a:lnTo>
                <a:lnTo>
                  <a:pt x="78" y="512"/>
                </a:lnTo>
                <a:lnTo>
                  <a:pt x="78" y="516"/>
                </a:lnTo>
                <a:lnTo>
                  <a:pt x="78" y="516"/>
                </a:lnTo>
                <a:lnTo>
                  <a:pt x="78" y="516"/>
                </a:lnTo>
                <a:lnTo>
                  <a:pt x="78" y="516"/>
                </a:lnTo>
                <a:lnTo>
                  <a:pt x="78" y="518"/>
                </a:lnTo>
                <a:lnTo>
                  <a:pt x="78" y="518"/>
                </a:lnTo>
                <a:lnTo>
                  <a:pt x="76" y="524"/>
                </a:lnTo>
                <a:lnTo>
                  <a:pt x="76" y="524"/>
                </a:lnTo>
                <a:lnTo>
                  <a:pt x="76" y="526"/>
                </a:lnTo>
                <a:lnTo>
                  <a:pt x="76" y="526"/>
                </a:lnTo>
                <a:lnTo>
                  <a:pt x="76" y="526"/>
                </a:lnTo>
                <a:lnTo>
                  <a:pt x="76" y="526"/>
                </a:lnTo>
                <a:lnTo>
                  <a:pt x="76" y="528"/>
                </a:lnTo>
                <a:lnTo>
                  <a:pt x="76" y="528"/>
                </a:lnTo>
                <a:lnTo>
                  <a:pt x="74" y="530"/>
                </a:lnTo>
                <a:lnTo>
                  <a:pt x="74" y="530"/>
                </a:lnTo>
                <a:lnTo>
                  <a:pt x="76" y="530"/>
                </a:lnTo>
                <a:lnTo>
                  <a:pt x="76" y="530"/>
                </a:lnTo>
                <a:lnTo>
                  <a:pt x="74" y="532"/>
                </a:lnTo>
                <a:lnTo>
                  <a:pt x="74" y="532"/>
                </a:lnTo>
                <a:lnTo>
                  <a:pt x="72" y="536"/>
                </a:lnTo>
                <a:lnTo>
                  <a:pt x="72" y="536"/>
                </a:lnTo>
                <a:lnTo>
                  <a:pt x="72" y="536"/>
                </a:lnTo>
                <a:lnTo>
                  <a:pt x="72" y="536"/>
                </a:lnTo>
                <a:lnTo>
                  <a:pt x="72" y="538"/>
                </a:lnTo>
                <a:lnTo>
                  <a:pt x="72" y="538"/>
                </a:lnTo>
                <a:lnTo>
                  <a:pt x="72" y="538"/>
                </a:lnTo>
                <a:lnTo>
                  <a:pt x="72" y="538"/>
                </a:lnTo>
                <a:lnTo>
                  <a:pt x="70" y="540"/>
                </a:lnTo>
                <a:lnTo>
                  <a:pt x="70" y="540"/>
                </a:lnTo>
                <a:lnTo>
                  <a:pt x="66" y="542"/>
                </a:lnTo>
                <a:lnTo>
                  <a:pt x="66" y="542"/>
                </a:lnTo>
                <a:lnTo>
                  <a:pt x="62" y="544"/>
                </a:lnTo>
                <a:lnTo>
                  <a:pt x="62" y="544"/>
                </a:lnTo>
                <a:lnTo>
                  <a:pt x="60" y="546"/>
                </a:lnTo>
                <a:lnTo>
                  <a:pt x="60" y="546"/>
                </a:lnTo>
                <a:lnTo>
                  <a:pt x="58" y="546"/>
                </a:lnTo>
                <a:lnTo>
                  <a:pt x="58" y="546"/>
                </a:lnTo>
                <a:lnTo>
                  <a:pt x="58" y="548"/>
                </a:lnTo>
                <a:lnTo>
                  <a:pt x="58" y="548"/>
                </a:lnTo>
                <a:lnTo>
                  <a:pt x="56" y="552"/>
                </a:lnTo>
                <a:lnTo>
                  <a:pt x="56" y="552"/>
                </a:lnTo>
                <a:lnTo>
                  <a:pt x="56" y="552"/>
                </a:lnTo>
                <a:lnTo>
                  <a:pt x="56" y="552"/>
                </a:lnTo>
                <a:lnTo>
                  <a:pt x="54" y="554"/>
                </a:lnTo>
                <a:lnTo>
                  <a:pt x="54" y="554"/>
                </a:lnTo>
                <a:lnTo>
                  <a:pt x="54" y="558"/>
                </a:lnTo>
                <a:lnTo>
                  <a:pt x="54" y="558"/>
                </a:lnTo>
                <a:lnTo>
                  <a:pt x="58" y="558"/>
                </a:lnTo>
                <a:lnTo>
                  <a:pt x="58" y="558"/>
                </a:lnTo>
                <a:lnTo>
                  <a:pt x="76" y="560"/>
                </a:lnTo>
                <a:lnTo>
                  <a:pt x="76" y="560"/>
                </a:lnTo>
                <a:lnTo>
                  <a:pt x="84" y="558"/>
                </a:lnTo>
                <a:lnTo>
                  <a:pt x="90" y="556"/>
                </a:lnTo>
                <a:lnTo>
                  <a:pt x="90" y="556"/>
                </a:lnTo>
                <a:lnTo>
                  <a:pt x="96" y="554"/>
                </a:lnTo>
                <a:lnTo>
                  <a:pt x="98" y="550"/>
                </a:lnTo>
                <a:lnTo>
                  <a:pt x="98" y="550"/>
                </a:lnTo>
                <a:lnTo>
                  <a:pt x="100" y="546"/>
                </a:lnTo>
                <a:lnTo>
                  <a:pt x="100" y="546"/>
                </a:lnTo>
                <a:lnTo>
                  <a:pt x="102" y="546"/>
                </a:lnTo>
                <a:lnTo>
                  <a:pt x="102" y="546"/>
                </a:lnTo>
                <a:lnTo>
                  <a:pt x="106" y="546"/>
                </a:lnTo>
                <a:lnTo>
                  <a:pt x="106" y="546"/>
                </a:lnTo>
                <a:lnTo>
                  <a:pt x="116" y="544"/>
                </a:lnTo>
                <a:lnTo>
                  <a:pt x="116" y="544"/>
                </a:lnTo>
                <a:lnTo>
                  <a:pt x="120" y="540"/>
                </a:lnTo>
                <a:lnTo>
                  <a:pt x="122" y="540"/>
                </a:lnTo>
                <a:lnTo>
                  <a:pt x="122" y="540"/>
                </a:lnTo>
                <a:lnTo>
                  <a:pt x="120" y="532"/>
                </a:lnTo>
                <a:lnTo>
                  <a:pt x="120" y="532"/>
                </a:lnTo>
                <a:lnTo>
                  <a:pt x="120" y="530"/>
                </a:lnTo>
                <a:lnTo>
                  <a:pt x="120" y="530"/>
                </a:lnTo>
                <a:lnTo>
                  <a:pt x="118" y="530"/>
                </a:lnTo>
                <a:lnTo>
                  <a:pt x="118" y="530"/>
                </a:lnTo>
                <a:lnTo>
                  <a:pt x="118" y="526"/>
                </a:lnTo>
                <a:lnTo>
                  <a:pt x="118" y="526"/>
                </a:lnTo>
                <a:lnTo>
                  <a:pt x="118" y="526"/>
                </a:lnTo>
                <a:lnTo>
                  <a:pt x="118" y="526"/>
                </a:lnTo>
                <a:lnTo>
                  <a:pt x="120" y="526"/>
                </a:lnTo>
                <a:lnTo>
                  <a:pt x="120" y="526"/>
                </a:lnTo>
                <a:lnTo>
                  <a:pt x="122" y="528"/>
                </a:lnTo>
                <a:lnTo>
                  <a:pt x="122" y="528"/>
                </a:lnTo>
                <a:lnTo>
                  <a:pt x="122" y="530"/>
                </a:lnTo>
                <a:lnTo>
                  <a:pt x="122" y="530"/>
                </a:lnTo>
                <a:lnTo>
                  <a:pt x="124" y="532"/>
                </a:lnTo>
                <a:lnTo>
                  <a:pt x="124" y="532"/>
                </a:lnTo>
                <a:lnTo>
                  <a:pt x="124" y="534"/>
                </a:lnTo>
                <a:lnTo>
                  <a:pt x="124" y="534"/>
                </a:lnTo>
                <a:lnTo>
                  <a:pt x="126" y="536"/>
                </a:lnTo>
                <a:lnTo>
                  <a:pt x="126" y="536"/>
                </a:lnTo>
                <a:lnTo>
                  <a:pt x="126" y="538"/>
                </a:lnTo>
                <a:lnTo>
                  <a:pt x="126" y="538"/>
                </a:lnTo>
                <a:lnTo>
                  <a:pt x="126" y="540"/>
                </a:lnTo>
                <a:lnTo>
                  <a:pt x="126" y="540"/>
                </a:lnTo>
                <a:lnTo>
                  <a:pt x="126" y="542"/>
                </a:lnTo>
                <a:lnTo>
                  <a:pt x="126" y="542"/>
                </a:lnTo>
                <a:lnTo>
                  <a:pt x="124" y="544"/>
                </a:lnTo>
                <a:lnTo>
                  <a:pt x="124" y="544"/>
                </a:lnTo>
                <a:lnTo>
                  <a:pt x="122" y="546"/>
                </a:lnTo>
                <a:lnTo>
                  <a:pt x="122" y="546"/>
                </a:lnTo>
                <a:lnTo>
                  <a:pt x="122" y="548"/>
                </a:lnTo>
                <a:lnTo>
                  <a:pt x="122" y="548"/>
                </a:lnTo>
                <a:lnTo>
                  <a:pt x="122" y="550"/>
                </a:lnTo>
                <a:lnTo>
                  <a:pt x="122" y="550"/>
                </a:lnTo>
                <a:lnTo>
                  <a:pt x="118" y="552"/>
                </a:lnTo>
                <a:lnTo>
                  <a:pt x="118" y="552"/>
                </a:lnTo>
                <a:lnTo>
                  <a:pt x="118" y="554"/>
                </a:lnTo>
                <a:lnTo>
                  <a:pt x="118" y="554"/>
                </a:lnTo>
                <a:lnTo>
                  <a:pt x="116" y="556"/>
                </a:lnTo>
                <a:lnTo>
                  <a:pt x="116" y="556"/>
                </a:lnTo>
                <a:lnTo>
                  <a:pt x="116" y="558"/>
                </a:lnTo>
                <a:lnTo>
                  <a:pt x="116" y="558"/>
                </a:lnTo>
                <a:lnTo>
                  <a:pt x="116" y="558"/>
                </a:lnTo>
                <a:lnTo>
                  <a:pt x="116" y="558"/>
                </a:lnTo>
                <a:lnTo>
                  <a:pt x="114" y="560"/>
                </a:lnTo>
                <a:lnTo>
                  <a:pt x="114" y="560"/>
                </a:lnTo>
                <a:lnTo>
                  <a:pt x="114" y="562"/>
                </a:lnTo>
                <a:lnTo>
                  <a:pt x="114" y="562"/>
                </a:lnTo>
                <a:lnTo>
                  <a:pt x="114" y="566"/>
                </a:lnTo>
                <a:lnTo>
                  <a:pt x="114" y="566"/>
                </a:lnTo>
                <a:lnTo>
                  <a:pt x="112" y="568"/>
                </a:lnTo>
                <a:lnTo>
                  <a:pt x="112" y="568"/>
                </a:lnTo>
                <a:lnTo>
                  <a:pt x="112" y="568"/>
                </a:lnTo>
                <a:lnTo>
                  <a:pt x="112" y="568"/>
                </a:lnTo>
                <a:lnTo>
                  <a:pt x="112" y="570"/>
                </a:lnTo>
                <a:lnTo>
                  <a:pt x="112" y="570"/>
                </a:lnTo>
                <a:lnTo>
                  <a:pt x="116" y="572"/>
                </a:lnTo>
                <a:lnTo>
                  <a:pt x="116" y="572"/>
                </a:lnTo>
                <a:lnTo>
                  <a:pt x="126" y="572"/>
                </a:lnTo>
                <a:lnTo>
                  <a:pt x="126" y="572"/>
                </a:lnTo>
                <a:lnTo>
                  <a:pt x="132" y="572"/>
                </a:lnTo>
                <a:lnTo>
                  <a:pt x="132" y="572"/>
                </a:lnTo>
                <a:lnTo>
                  <a:pt x="134" y="572"/>
                </a:lnTo>
                <a:lnTo>
                  <a:pt x="134" y="572"/>
                </a:lnTo>
                <a:lnTo>
                  <a:pt x="144" y="570"/>
                </a:lnTo>
                <a:lnTo>
                  <a:pt x="144" y="570"/>
                </a:lnTo>
                <a:lnTo>
                  <a:pt x="150" y="568"/>
                </a:lnTo>
                <a:lnTo>
                  <a:pt x="154" y="566"/>
                </a:lnTo>
                <a:lnTo>
                  <a:pt x="156" y="562"/>
                </a:lnTo>
                <a:lnTo>
                  <a:pt x="156" y="562"/>
                </a:lnTo>
                <a:lnTo>
                  <a:pt x="156" y="560"/>
                </a:lnTo>
                <a:lnTo>
                  <a:pt x="156" y="560"/>
                </a:lnTo>
                <a:lnTo>
                  <a:pt x="158" y="560"/>
                </a:lnTo>
                <a:lnTo>
                  <a:pt x="158" y="560"/>
                </a:lnTo>
                <a:lnTo>
                  <a:pt x="162" y="558"/>
                </a:lnTo>
                <a:lnTo>
                  <a:pt x="162" y="558"/>
                </a:lnTo>
                <a:lnTo>
                  <a:pt x="162" y="556"/>
                </a:lnTo>
                <a:lnTo>
                  <a:pt x="162" y="556"/>
                </a:lnTo>
                <a:lnTo>
                  <a:pt x="162" y="548"/>
                </a:lnTo>
                <a:lnTo>
                  <a:pt x="162" y="548"/>
                </a:lnTo>
                <a:lnTo>
                  <a:pt x="160" y="546"/>
                </a:lnTo>
                <a:lnTo>
                  <a:pt x="160" y="546"/>
                </a:lnTo>
                <a:lnTo>
                  <a:pt x="160" y="546"/>
                </a:lnTo>
                <a:lnTo>
                  <a:pt x="160" y="546"/>
                </a:lnTo>
                <a:lnTo>
                  <a:pt x="162" y="546"/>
                </a:lnTo>
                <a:lnTo>
                  <a:pt x="162" y="546"/>
                </a:lnTo>
                <a:lnTo>
                  <a:pt x="162" y="544"/>
                </a:lnTo>
                <a:lnTo>
                  <a:pt x="162" y="544"/>
                </a:lnTo>
                <a:lnTo>
                  <a:pt x="162" y="542"/>
                </a:lnTo>
                <a:lnTo>
                  <a:pt x="162" y="542"/>
                </a:lnTo>
                <a:lnTo>
                  <a:pt x="162" y="536"/>
                </a:lnTo>
                <a:lnTo>
                  <a:pt x="162" y="536"/>
                </a:lnTo>
                <a:lnTo>
                  <a:pt x="162" y="534"/>
                </a:lnTo>
                <a:lnTo>
                  <a:pt x="162" y="534"/>
                </a:lnTo>
                <a:lnTo>
                  <a:pt x="164" y="534"/>
                </a:lnTo>
                <a:lnTo>
                  <a:pt x="164" y="534"/>
                </a:lnTo>
                <a:lnTo>
                  <a:pt x="164" y="528"/>
                </a:lnTo>
                <a:lnTo>
                  <a:pt x="164" y="528"/>
                </a:lnTo>
                <a:lnTo>
                  <a:pt x="166" y="524"/>
                </a:lnTo>
                <a:lnTo>
                  <a:pt x="166" y="524"/>
                </a:lnTo>
                <a:lnTo>
                  <a:pt x="168" y="524"/>
                </a:lnTo>
                <a:lnTo>
                  <a:pt x="168" y="524"/>
                </a:lnTo>
                <a:lnTo>
                  <a:pt x="168" y="516"/>
                </a:lnTo>
                <a:lnTo>
                  <a:pt x="168" y="516"/>
                </a:lnTo>
                <a:lnTo>
                  <a:pt x="170" y="504"/>
                </a:lnTo>
                <a:lnTo>
                  <a:pt x="170" y="504"/>
                </a:lnTo>
                <a:lnTo>
                  <a:pt x="170" y="492"/>
                </a:lnTo>
                <a:lnTo>
                  <a:pt x="170" y="492"/>
                </a:lnTo>
                <a:lnTo>
                  <a:pt x="172" y="468"/>
                </a:lnTo>
                <a:lnTo>
                  <a:pt x="172" y="468"/>
                </a:lnTo>
                <a:lnTo>
                  <a:pt x="172" y="446"/>
                </a:lnTo>
                <a:lnTo>
                  <a:pt x="172" y="446"/>
                </a:lnTo>
                <a:lnTo>
                  <a:pt x="172" y="418"/>
                </a:lnTo>
                <a:lnTo>
                  <a:pt x="172" y="418"/>
                </a:lnTo>
                <a:lnTo>
                  <a:pt x="170" y="404"/>
                </a:lnTo>
                <a:lnTo>
                  <a:pt x="170" y="404"/>
                </a:lnTo>
                <a:lnTo>
                  <a:pt x="170" y="402"/>
                </a:lnTo>
                <a:lnTo>
                  <a:pt x="170" y="402"/>
                </a:lnTo>
                <a:lnTo>
                  <a:pt x="170" y="370"/>
                </a:lnTo>
                <a:lnTo>
                  <a:pt x="170" y="370"/>
                </a:lnTo>
                <a:lnTo>
                  <a:pt x="170" y="346"/>
                </a:lnTo>
                <a:lnTo>
                  <a:pt x="170" y="346"/>
                </a:lnTo>
                <a:lnTo>
                  <a:pt x="170" y="314"/>
                </a:lnTo>
                <a:lnTo>
                  <a:pt x="170" y="314"/>
                </a:lnTo>
                <a:lnTo>
                  <a:pt x="170" y="314"/>
                </a:lnTo>
                <a:lnTo>
                  <a:pt x="170" y="314"/>
                </a:lnTo>
                <a:lnTo>
                  <a:pt x="172" y="318"/>
                </a:lnTo>
                <a:lnTo>
                  <a:pt x="172" y="318"/>
                </a:lnTo>
                <a:lnTo>
                  <a:pt x="174" y="320"/>
                </a:lnTo>
                <a:lnTo>
                  <a:pt x="174" y="320"/>
                </a:lnTo>
                <a:lnTo>
                  <a:pt x="178" y="322"/>
                </a:lnTo>
                <a:lnTo>
                  <a:pt x="178" y="322"/>
                </a:lnTo>
                <a:lnTo>
                  <a:pt x="184" y="322"/>
                </a:lnTo>
                <a:lnTo>
                  <a:pt x="184" y="322"/>
                </a:lnTo>
                <a:lnTo>
                  <a:pt x="190" y="320"/>
                </a:lnTo>
                <a:lnTo>
                  <a:pt x="190" y="320"/>
                </a:lnTo>
                <a:lnTo>
                  <a:pt x="194" y="320"/>
                </a:lnTo>
                <a:lnTo>
                  <a:pt x="194" y="320"/>
                </a:lnTo>
                <a:lnTo>
                  <a:pt x="200" y="318"/>
                </a:lnTo>
                <a:lnTo>
                  <a:pt x="200" y="318"/>
                </a:lnTo>
                <a:lnTo>
                  <a:pt x="202" y="316"/>
                </a:lnTo>
                <a:lnTo>
                  <a:pt x="202" y="316"/>
                </a:lnTo>
                <a:lnTo>
                  <a:pt x="204" y="314"/>
                </a:lnTo>
                <a:lnTo>
                  <a:pt x="204" y="314"/>
                </a:lnTo>
                <a:lnTo>
                  <a:pt x="202" y="308"/>
                </a:lnTo>
                <a:lnTo>
                  <a:pt x="202" y="308"/>
                </a:lnTo>
                <a:lnTo>
                  <a:pt x="202" y="302"/>
                </a:lnTo>
                <a:lnTo>
                  <a:pt x="202" y="302"/>
                </a:lnTo>
                <a:lnTo>
                  <a:pt x="202" y="296"/>
                </a:lnTo>
                <a:lnTo>
                  <a:pt x="202" y="296"/>
                </a:lnTo>
                <a:lnTo>
                  <a:pt x="202" y="288"/>
                </a:lnTo>
                <a:lnTo>
                  <a:pt x="202" y="288"/>
                </a:lnTo>
                <a:lnTo>
                  <a:pt x="202" y="282"/>
                </a:lnTo>
                <a:lnTo>
                  <a:pt x="202" y="282"/>
                </a:lnTo>
                <a:lnTo>
                  <a:pt x="200" y="274"/>
                </a:lnTo>
                <a:lnTo>
                  <a:pt x="200" y="274"/>
                </a:lnTo>
                <a:lnTo>
                  <a:pt x="200" y="268"/>
                </a:lnTo>
                <a:lnTo>
                  <a:pt x="200" y="268"/>
                </a:lnTo>
                <a:lnTo>
                  <a:pt x="200" y="262"/>
                </a:lnTo>
                <a:lnTo>
                  <a:pt x="200" y="262"/>
                </a:lnTo>
                <a:lnTo>
                  <a:pt x="198" y="248"/>
                </a:lnTo>
                <a:lnTo>
                  <a:pt x="198" y="248"/>
                </a:lnTo>
                <a:lnTo>
                  <a:pt x="198" y="246"/>
                </a:lnTo>
                <a:lnTo>
                  <a:pt x="198" y="246"/>
                </a:lnTo>
                <a:lnTo>
                  <a:pt x="198" y="244"/>
                </a:lnTo>
                <a:lnTo>
                  <a:pt x="198" y="244"/>
                </a:lnTo>
                <a:lnTo>
                  <a:pt x="198" y="240"/>
                </a:lnTo>
                <a:lnTo>
                  <a:pt x="198" y="240"/>
                </a:lnTo>
                <a:lnTo>
                  <a:pt x="196" y="232"/>
                </a:lnTo>
                <a:lnTo>
                  <a:pt x="196" y="232"/>
                </a:lnTo>
                <a:lnTo>
                  <a:pt x="196" y="230"/>
                </a:lnTo>
                <a:lnTo>
                  <a:pt x="196" y="230"/>
                </a:lnTo>
                <a:lnTo>
                  <a:pt x="196" y="230"/>
                </a:lnTo>
                <a:lnTo>
                  <a:pt x="196" y="230"/>
                </a:lnTo>
                <a:lnTo>
                  <a:pt x="196" y="228"/>
                </a:lnTo>
                <a:lnTo>
                  <a:pt x="196" y="228"/>
                </a:lnTo>
                <a:lnTo>
                  <a:pt x="198" y="226"/>
                </a:lnTo>
                <a:lnTo>
                  <a:pt x="198" y="226"/>
                </a:lnTo>
                <a:lnTo>
                  <a:pt x="206" y="216"/>
                </a:lnTo>
                <a:lnTo>
                  <a:pt x="206" y="216"/>
                </a:lnTo>
                <a:lnTo>
                  <a:pt x="218" y="200"/>
                </a:lnTo>
                <a:lnTo>
                  <a:pt x="218" y="200"/>
                </a:lnTo>
                <a:lnTo>
                  <a:pt x="224" y="192"/>
                </a:lnTo>
                <a:lnTo>
                  <a:pt x="224" y="192"/>
                </a:lnTo>
                <a:lnTo>
                  <a:pt x="230" y="184"/>
                </a:lnTo>
                <a:lnTo>
                  <a:pt x="230" y="184"/>
                </a:lnTo>
                <a:lnTo>
                  <a:pt x="232" y="180"/>
                </a:lnTo>
                <a:lnTo>
                  <a:pt x="232" y="180"/>
                </a:lnTo>
                <a:lnTo>
                  <a:pt x="234" y="174"/>
                </a:lnTo>
                <a:lnTo>
                  <a:pt x="234" y="174"/>
                </a:lnTo>
                <a:lnTo>
                  <a:pt x="236" y="170"/>
                </a:lnTo>
                <a:lnTo>
                  <a:pt x="236" y="170"/>
                </a:lnTo>
                <a:lnTo>
                  <a:pt x="236" y="164"/>
                </a:lnTo>
                <a:lnTo>
                  <a:pt x="236" y="160"/>
                </a:lnTo>
                <a:lnTo>
                  <a:pt x="234" y="156"/>
                </a:lnTo>
                <a:lnTo>
                  <a:pt x="234" y="156"/>
                </a:lnTo>
                <a:close/>
                <a:moveTo>
                  <a:pt x="36" y="178"/>
                </a:moveTo>
                <a:lnTo>
                  <a:pt x="36" y="178"/>
                </a:lnTo>
                <a:lnTo>
                  <a:pt x="36" y="178"/>
                </a:lnTo>
                <a:lnTo>
                  <a:pt x="36" y="178"/>
                </a:lnTo>
                <a:lnTo>
                  <a:pt x="40" y="174"/>
                </a:lnTo>
                <a:lnTo>
                  <a:pt x="40" y="174"/>
                </a:lnTo>
                <a:lnTo>
                  <a:pt x="40" y="172"/>
                </a:lnTo>
                <a:lnTo>
                  <a:pt x="40" y="172"/>
                </a:lnTo>
                <a:lnTo>
                  <a:pt x="40" y="164"/>
                </a:lnTo>
                <a:lnTo>
                  <a:pt x="40" y="164"/>
                </a:lnTo>
                <a:lnTo>
                  <a:pt x="40" y="164"/>
                </a:lnTo>
                <a:lnTo>
                  <a:pt x="42" y="164"/>
                </a:lnTo>
                <a:lnTo>
                  <a:pt x="42" y="164"/>
                </a:lnTo>
                <a:lnTo>
                  <a:pt x="42" y="174"/>
                </a:lnTo>
                <a:lnTo>
                  <a:pt x="42" y="174"/>
                </a:lnTo>
                <a:lnTo>
                  <a:pt x="42" y="188"/>
                </a:lnTo>
                <a:lnTo>
                  <a:pt x="42" y="188"/>
                </a:lnTo>
                <a:lnTo>
                  <a:pt x="42" y="192"/>
                </a:lnTo>
                <a:lnTo>
                  <a:pt x="42" y="192"/>
                </a:lnTo>
                <a:lnTo>
                  <a:pt x="40" y="190"/>
                </a:lnTo>
                <a:lnTo>
                  <a:pt x="40" y="190"/>
                </a:lnTo>
                <a:lnTo>
                  <a:pt x="38" y="184"/>
                </a:lnTo>
                <a:lnTo>
                  <a:pt x="38" y="184"/>
                </a:lnTo>
                <a:lnTo>
                  <a:pt x="36" y="180"/>
                </a:lnTo>
                <a:lnTo>
                  <a:pt x="36" y="180"/>
                </a:lnTo>
                <a:lnTo>
                  <a:pt x="36" y="178"/>
                </a:lnTo>
                <a:lnTo>
                  <a:pt x="36" y="178"/>
                </a:lnTo>
                <a:close/>
                <a:moveTo>
                  <a:pt x="52" y="224"/>
                </a:moveTo>
                <a:lnTo>
                  <a:pt x="52" y="224"/>
                </a:lnTo>
                <a:lnTo>
                  <a:pt x="44" y="230"/>
                </a:lnTo>
                <a:lnTo>
                  <a:pt x="44" y="230"/>
                </a:lnTo>
                <a:lnTo>
                  <a:pt x="36" y="240"/>
                </a:lnTo>
                <a:lnTo>
                  <a:pt x="36" y="238"/>
                </a:lnTo>
                <a:lnTo>
                  <a:pt x="36" y="238"/>
                </a:lnTo>
                <a:lnTo>
                  <a:pt x="36" y="236"/>
                </a:lnTo>
                <a:lnTo>
                  <a:pt x="40" y="230"/>
                </a:lnTo>
                <a:lnTo>
                  <a:pt x="40" y="230"/>
                </a:lnTo>
                <a:lnTo>
                  <a:pt x="44" y="226"/>
                </a:lnTo>
                <a:lnTo>
                  <a:pt x="50" y="222"/>
                </a:lnTo>
                <a:lnTo>
                  <a:pt x="50" y="222"/>
                </a:lnTo>
                <a:lnTo>
                  <a:pt x="56" y="220"/>
                </a:lnTo>
                <a:lnTo>
                  <a:pt x="58" y="222"/>
                </a:lnTo>
                <a:lnTo>
                  <a:pt x="58" y="222"/>
                </a:lnTo>
                <a:lnTo>
                  <a:pt x="52" y="224"/>
                </a:lnTo>
                <a:lnTo>
                  <a:pt x="52" y="224"/>
                </a:lnTo>
                <a:close/>
                <a:moveTo>
                  <a:pt x="76" y="528"/>
                </a:moveTo>
                <a:lnTo>
                  <a:pt x="76" y="528"/>
                </a:lnTo>
                <a:lnTo>
                  <a:pt x="76" y="530"/>
                </a:lnTo>
                <a:lnTo>
                  <a:pt x="76" y="530"/>
                </a:lnTo>
                <a:lnTo>
                  <a:pt x="76" y="530"/>
                </a:lnTo>
                <a:lnTo>
                  <a:pt x="76" y="528"/>
                </a:lnTo>
                <a:lnTo>
                  <a:pt x="76" y="528"/>
                </a:lnTo>
                <a:lnTo>
                  <a:pt x="76" y="528"/>
                </a:lnTo>
                <a:close/>
                <a:moveTo>
                  <a:pt x="82" y="244"/>
                </a:moveTo>
                <a:lnTo>
                  <a:pt x="82" y="244"/>
                </a:lnTo>
                <a:lnTo>
                  <a:pt x="78" y="242"/>
                </a:lnTo>
                <a:lnTo>
                  <a:pt x="78" y="242"/>
                </a:lnTo>
                <a:lnTo>
                  <a:pt x="78" y="240"/>
                </a:lnTo>
                <a:lnTo>
                  <a:pt x="74" y="236"/>
                </a:lnTo>
                <a:lnTo>
                  <a:pt x="74" y="236"/>
                </a:lnTo>
                <a:lnTo>
                  <a:pt x="70" y="232"/>
                </a:lnTo>
                <a:lnTo>
                  <a:pt x="66" y="228"/>
                </a:lnTo>
                <a:lnTo>
                  <a:pt x="66" y="228"/>
                </a:lnTo>
                <a:lnTo>
                  <a:pt x="64" y="222"/>
                </a:lnTo>
                <a:lnTo>
                  <a:pt x="64" y="216"/>
                </a:lnTo>
                <a:lnTo>
                  <a:pt x="64" y="216"/>
                </a:lnTo>
                <a:lnTo>
                  <a:pt x="62" y="194"/>
                </a:lnTo>
                <a:lnTo>
                  <a:pt x="62" y="194"/>
                </a:lnTo>
                <a:lnTo>
                  <a:pt x="64" y="182"/>
                </a:lnTo>
                <a:lnTo>
                  <a:pt x="66" y="168"/>
                </a:lnTo>
                <a:lnTo>
                  <a:pt x="66" y="168"/>
                </a:lnTo>
                <a:lnTo>
                  <a:pt x="68" y="156"/>
                </a:lnTo>
                <a:lnTo>
                  <a:pt x="68" y="142"/>
                </a:lnTo>
                <a:lnTo>
                  <a:pt x="68" y="142"/>
                </a:lnTo>
                <a:lnTo>
                  <a:pt x="68" y="134"/>
                </a:lnTo>
                <a:lnTo>
                  <a:pt x="70" y="126"/>
                </a:lnTo>
                <a:lnTo>
                  <a:pt x="74" y="114"/>
                </a:lnTo>
                <a:lnTo>
                  <a:pt x="74" y="114"/>
                </a:lnTo>
                <a:lnTo>
                  <a:pt x="76" y="100"/>
                </a:lnTo>
                <a:lnTo>
                  <a:pt x="80" y="88"/>
                </a:lnTo>
                <a:lnTo>
                  <a:pt x="80" y="88"/>
                </a:lnTo>
                <a:lnTo>
                  <a:pt x="84" y="78"/>
                </a:lnTo>
                <a:lnTo>
                  <a:pt x="84" y="74"/>
                </a:lnTo>
                <a:lnTo>
                  <a:pt x="84" y="74"/>
                </a:lnTo>
                <a:lnTo>
                  <a:pt x="84" y="70"/>
                </a:lnTo>
                <a:lnTo>
                  <a:pt x="84" y="70"/>
                </a:lnTo>
                <a:lnTo>
                  <a:pt x="86" y="68"/>
                </a:lnTo>
                <a:lnTo>
                  <a:pt x="86" y="68"/>
                </a:lnTo>
                <a:lnTo>
                  <a:pt x="86" y="68"/>
                </a:lnTo>
                <a:lnTo>
                  <a:pt x="88" y="70"/>
                </a:lnTo>
                <a:lnTo>
                  <a:pt x="88" y="70"/>
                </a:lnTo>
                <a:lnTo>
                  <a:pt x="88" y="76"/>
                </a:lnTo>
                <a:lnTo>
                  <a:pt x="88" y="76"/>
                </a:lnTo>
                <a:lnTo>
                  <a:pt x="92" y="80"/>
                </a:lnTo>
                <a:lnTo>
                  <a:pt x="92" y="80"/>
                </a:lnTo>
                <a:lnTo>
                  <a:pt x="100" y="86"/>
                </a:lnTo>
                <a:lnTo>
                  <a:pt x="100" y="86"/>
                </a:lnTo>
                <a:lnTo>
                  <a:pt x="100" y="88"/>
                </a:lnTo>
                <a:lnTo>
                  <a:pt x="100" y="88"/>
                </a:lnTo>
                <a:lnTo>
                  <a:pt x="98" y="86"/>
                </a:lnTo>
                <a:lnTo>
                  <a:pt x="98" y="86"/>
                </a:lnTo>
                <a:lnTo>
                  <a:pt x="96" y="92"/>
                </a:lnTo>
                <a:lnTo>
                  <a:pt x="92" y="100"/>
                </a:lnTo>
                <a:lnTo>
                  <a:pt x="92" y="100"/>
                </a:lnTo>
                <a:lnTo>
                  <a:pt x="88" y="106"/>
                </a:lnTo>
                <a:lnTo>
                  <a:pt x="88" y="106"/>
                </a:lnTo>
                <a:lnTo>
                  <a:pt x="88" y="104"/>
                </a:lnTo>
                <a:lnTo>
                  <a:pt x="88" y="104"/>
                </a:lnTo>
                <a:lnTo>
                  <a:pt x="86" y="90"/>
                </a:lnTo>
                <a:lnTo>
                  <a:pt x="86" y="90"/>
                </a:lnTo>
                <a:lnTo>
                  <a:pt x="84" y="80"/>
                </a:lnTo>
                <a:lnTo>
                  <a:pt x="84" y="76"/>
                </a:lnTo>
                <a:lnTo>
                  <a:pt x="84" y="76"/>
                </a:lnTo>
                <a:lnTo>
                  <a:pt x="84" y="74"/>
                </a:lnTo>
                <a:lnTo>
                  <a:pt x="84" y="74"/>
                </a:lnTo>
                <a:lnTo>
                  <a:pt x="84" y="82"/>
                </a:lnTo>
                <a:lnTo>
                  <a:pt x="84" y="82"/>
                </a:lnTo>
                <a:lnTo>
                  <a:pt x="84" y="88"/>
                </a:lnTo>
                <a:lnTo>
                  <a:pt x="86" y="98"/>
                </a:lnTo>
                <a:lnTo>
                  <a:pt x="86" y="98"/>
                </a:lnTo>
                <a:lnTo>
                  <a:pt x="88" y="106"/>
                </a:lnTo>
                <a:lnTo>
                  <a:pt x="88" y="106"/>
                </a:lnTo>
                <a:lnTo>
                  <a:pt x="92" y="100"/>
                </a:lnTo>
                <a:lnTo>
                  <a:pt x="92" y="100"/>
                </a:lnTo>
                <a:lnTo>
                  <a:pt x="94" y="94"/>
                </a:lnTo>
                <a:lnTo>
                  <a:pt x="94" y="94"/>
                </a:lnTo>
                <a:lnTo>
                  <a:pt x="94" y="92"/>
                </a:lnTo>
                <a:lnTo>
                  <a:pt x="94" y="92"/>
                </a:lnTo>
                <a:lnTo>
                  <a:pt x="96" y="92"/>
                </a:lnTo>
                <a:lnTo>
                  <a:pt x="96" y="92"/>
                </a:lnTo>
                <a:lnTo>
                  <a:pt x="96" y="88"/>
                </a:lnTo>
                <a:lnTo>
                  <a:pt x="96" y="88"/>
                </a:lnTo>
                <a:lnTo>
                  <a:pt x="98" y="88"/>
                </a:lnTo>
                <a:lnTo>
                  <a:pt x="100" y="88"/>
                </a:lnTo>
                <a:lnTo>
                  <a:pt x="100" y="88"/>
                </a:lnTo>
                <a:lnTo>
                  <a:pt x="96" y="90"/>
                </a:lnTo>
                <a:lnTo>
                  <a:pt x="96" y="92"/>
                </a:lnTo>
                <a:lnTo>
                  <a:pt x="96" y="92"/>
                </a:lnTo>
                <a:lnTo>
                  <a:pt x="94" y="94"/>
                </a:lnTo>
                <a:lnTo>
                  <a:pt x="94" y="94"/>
                </a:lnTo>
                <a:lnTo>
                  <a:pt x="96" y="96"/>
                </a:lnTo>
                <a:lnTo>
                  <a:pt x="96" y="96"/>
                </a:lnTo>
                <a:lnTo>
                  <a:pt x="98" y="96"/>
                </a:lnTo>
                <a:lnTo>
                  <a:pt x="98" y="98"/>
                </a:lnTo>
                <a:lnTo>
                  <a:pt x="98" y="98"/>
                </a:lnTo>
                <a:lnTo>
                  <a:pt x="96" y="104"/>
                </a:lnTo>
                <a:lnTo>
                  <a:pt x="96" y="104"/>
                </a:lnTo>
                <a:lnTo>
                  <a:pt x="94" y="112"/>
                </a:lnTo>
                <a:lnTo>
                  <a:pt x="90" y="128"/>
                </a:lnTo>
                <a:lnTo>
                  <a:pt x="90" y="128"/>
                </a:lnTo>
                <a:lnTo>
                  <a:pt x="86" y="152"/>
                </a:lnTo>
                <a:lnTo>
                  <a:pt x="84" y="180"/>
                </a:lnTo>
                <a:lnTo>
                  <a:pt x="84" y="180"/>
                </a:lnTo>
                <a:lnTo>
                  <a:pt x="82" y="228"/>
                </a:lnTo>
                <a:lnTo>
                  <a:pt x="94" y="244"/>
                </a:lnTo>
                <a:lnTo>
                  <a:pt x="94" y="244"/>
                </a:lnTo>
                <a:lnTo>
                  <a:pt x="82" y="244"/>
                </a:lnTo>
                <a:lnTo>
                  <a:pt x="82" y="244"/>
                </a:lnTo>
                <a:close/>
                <a:moveTo>
                  <a:pt x="130" y="450"/>
                </a:moveTo>
                <a:lnTo>
                  <a:pt x="130" y="450"/>
                </a:lnTo>
                <a:lnTo>
                  <a:pt x="126" y="458"/>
                </a:lnTo>
                <a:lnTo>
                  <a:pt x="126" y="458"/>
                </a:lnTo>
                <a:lnTo>
                  <a:pt x="124" y="462"/>
                </a:lnTo>
                <a:lnTo>
                  <a:pt x="124" y="462"/>
                </a:lnTo>
                <a:lnTo>
                  <a:pt x="124" y="464"/>
                </a:lnTo>
                <a:lnTo>
                  <a:pt x="124" y="464"/>
                </a:lnTo>
                <a:lnTo>
                  <a:pt x="124" y="466"/>
                </a:lnTo>
                <a:lnTo>
                  <a:pt x="124" y="466"/>
                </a:lnTo>
                <a:lnTo>
                  <a:pt x="122" y="474"/>
                </a:lnTo>
                <a:lnTo>
                  <a:pt x="122" y="474"/>
                </a:lnTo>
                <a:lnTo>
                  <a:pt x="120" y="488"/>
                </a:lnTo>
                <a:lnTo>
                  <a:pt x="120" y="488"/>
                </a:lnTo>
                <a:lnTo>
                  <a:pt x="120" y="494"/>
                </a:lnTo>
                <a:lnTo>
                  <a:pt x="120" y="494"/>
                </a:lnTo>
                <a:lnTo>
                  <a:pt x="120" y="494"/>
                </a:lnTo>
                <a:lnTo>
                  <a:pt x="118" y="492"/>
                </a:lnTo>
                <a:lnTo>
                  <a:pt x="118" y="492"/>
                </a:lnTo>
                <a:lnTo>
                  <a:pt x="114" y="482"/>
                </a:lnTo>
                <a:lnTo>
                  <a:pt x="114" y="482"/>
                </a:lnTo>
                <a:lnTo>
                  <a:pt x="112" y="476"/>
                </a:lnTo>
                <a:lnTo>
                  <a:pt x="112" y="476"/>
                </a:lnTo>
                <a:lnTo>
                  <a:pt x="112" y="472"/>
                </a:lnTo>
                <a:lnTo>
                  <a:pt x="112" y="472"/>
                </a:lnTo>
                <a:lnTo>
                  <a:pt x="112" y="458"/>
                </a:lnTo>
                <a:lnTo>
                  <a:pt x="112" y="458"/>
                </a:lnTo>
                <a:lnTo>
                  <a:pt x="114" y="446"/>
                </a:lnTo>
                <a:lnTo>
                  <a:pt x="114" y="446"/>
                </a:lnTo>
                <a:lnTo>
                  <a:pt x="114" y="440"/>
                </a:lnTo>
                <a:lnTo>
                  <a:pt x="114" y="440"/>
                </a:lnTo>
                <a:lnTo>
                  <a:pt x="114" y="434"/>
                </a:lnTo>
                <a:lnTo>
                  <a:pt x="114" y="434"/>
                </a:lnTo>
                <a:lnTo>
                  <a:pt x="114" y="430"/>
                </a:lnTo>
                <a:lnTo>
                  <a:pt x="114" y="430"/>
                </a:lnTo>
                <a:lnTo>
                  <a:pt x="114" y="424"/>
                </a:lnTo>
                <a:lnTo>
                  <a:pt x="114" y="424"/>
                </a:lnTo>
                <a:lnTo>
                  <a:pt x="114" y="414"/>
                </a:lnTo>
                <a:lnTo>
                  <a:pt x="114" y="414"/>
                </a:lnTo>
                <a:lnTo>
                  <a:pt x="116" y="408"/>
                </a:lnTo>
                <a:lnTo>
                  <a:pt x="116" y="408"/>
                </a:lnTo>
                <a:lnTo>
                  <a:pt x="116" y="400"/>
                </a:lnTo>
                <a:lnTo>
                  <a:pt x="116" y="400"/>
                </a:lnTo>
                <a:lnTo>
                  <a:pt x="114" y="386"/>
                </a:lnTo>
                <a:lnTo>
                  <a:pt x="114" y="386"/>
                </a:lnTo>
                <a:lnTo>
                  <a:pt x="114" y="382"/>
                </a:lnTo>
                <a:lnTo>
                  <a:pt x="114" y="382"/>
                </a:lnTo>
                <a:lnTo>
                  <a:pt x="116" y="382"/>
                </a:lnTo>
                <a:lnTo>
                  <a:pt x="116" y="382"/>
                </a:lnTo>
                <a:lnTo>
                  <a:pt x="116" y="382"/>
                </a:lnTo>
                <a:lnTo>
                  <a:pt x="116" y="388"/>
                </a:lnTo>
                <a:lnTo>
                  <a:pt x="116" y="388"/>
                </a:lnTo>
                <a:lnTo>
                  <a:pt x="118" y="396"/>
                </a:lnTo>
                <a:lnTo>
                  <a:pt x="118" y="396"/>
                </a:lnTo>
                <a:lnTo>
                  <a:pt x="118" y="398"/>
                </a:lnTo>
                <a:lnTo>
                  <a:pt x="118" y="398"/>
                </a:lnTo>
                <a:lnTo>
                  <a:pt x="118" y="402"/>
                </a:lnTo>
                <a:lnTo>
                  <a:pt x="118" y="402"/>
                </a:lnTo>
                <a:lnTo>
                  <a:pt x="120" y="408"/>
                </a:lnTo>
                <a:lnTo>
                  <a:pt x="120" y="408"/>
                </a:lnTo>
                <a:lnTo>
                  <a:pt x="124" y="416"/>
                </a:lnTo>
                <a:lnTo>
                  <a:pt x="124" y="416"/>
                </a:lnTo>
                <a:lnTo>
                  <a:pt x="126" y="424"/>
                </a:lnTo>
                <a:lnTo>
                  <a:pt x="126" y="424"/>
                </a:lnTo>
                <a:lnTo>
                  <a:pt x="128" y="428"/>
                </a:lnTo>
                <a:lnTo>
                  <a:pt x="128" y="428"/>
                </a:lnTo>
                <a:lnTo>
                  <a:pt x="128" y="432"/>
                </a:lnTo>
                <a:lnTo>
                  <a:pt x="128" y="432"/>
                </a:lnTo>
                <a:lnTo>
                  <a:pt x="128" y="438"/>
                </a:lnTo>
                <a:lnTo>
                  <a:pt x="128" y="438"/>
                </a:lnTo>
                <a:lnTo>
                  <a:pt x="130" y="442"/>
                </a:lnTo>
                <a:lnTo>
                  <a:pt x="130" y="442"/>
                </a:lnTo>
                <a:lnTo>
                  <a:pt x="130" y="444"/>
                </a:lnTo>
                <a:lnTo>
                  <a:pt x="130" y="444"/>
                </a:lnTo>
                <a:lnTo>
                  <a:pt x="130" y="448"/>
                </a:lnTo>
                <a:lnTo>
                  <a:pt x="130" y="448"/>
                </a:lnTo>
                <a:lnTo>
                  <a:pt x="130" y="450"/>
                </a:lnTo>
                <a:lnTo>
                  <a:pt x="130" y="450"/>
                </a:lnTo>
                <a:close/>
                <a:moveTo>
                  <a:pt x="150" y="216"/>
                </a:moveTo>
                <a:lnTo>
                  <a:pt x="150" y="216"/>
                </a:lnTo>
                <a:lnTo>
                  <a:pt x="146" y="218"/>
                </a:lnTo>
                <a:lnTo>
                  <a:pt x="142" y="218"/>
                </a:lnTo>
                <a:lnTo>
                  <a:pt x="142" y="218"/>
                </a:lnTo>
                <a:lnTo>
                  <a:pt x="134" y="222"/>
                </a:lnTo>
                <a:lnTo>
                  <a:pt x="134" y="222"/>
                </a:lnTo>
                <a:lnTo>
                  <a:pt x="126" y="226"/>
                </a:lnTo>
                <a:lnTo>
                  <a:pt x="126" y="226"/>
                </a:lnTo>
                <a:lnTo>
                  <a:pt x="118" y="232"/>
                </a:lnTo>
                <a:lnTo>
                  <a:pt x="118" y="232"/>
                </a:lnTo>
                <a:lnTo>
                  <a:pt x="114" y="234"/>
                </a:lnTo>
                <a:lnTo>
                  <a:pt x="114" y="236"/>
                </a:lnTo>
                <a:lnTo>
                  <a:pt x="114" y="236"/>
                </a:lnTo>
                <a:lnTo>
                  <a:pt x="116" y="238"/>
                </a:lnTo>
                <a:lnTo>
                  <a:pt x="116" y="238"/>
                </a:lnTo>
                <a:lnTo>
                  <a:pt x="116" y="238"/>
                </a:lnTo>
                <a:lnTo>
                  <a:pt x="110" y="240"/>
                </a:lnTo>
                <a:lnTo>
                  <a:pt x="110" y="240"/>
                </a:lnTo>
                <a:lnTo>
                  <a:pt x="96" y="242"/>
                </a:lnTo>
                <a:lnTo>
                  <a:pt x="96" y="242"/>
                </a:lnTo>
                <a:lnTo>
                  <a:pt x="106" y="234"/>
                </a:lnTo>
                <a:lnTo>
                  <a:pt x="106" y="234"/>
                </a:lnTo>
                <a:lnTo>
                  <a:pt x="112" y="228"/>
                </a:lnTo>
                <a:lnTo>
                  <a:pt x="112" y="228"/>
                </a:lnTo>
                <a:lnTo>
                  <a:pt x="112" y="198"/>
                </a:lnTo>
                <a:lnTo>
                  <a:pt x="112" y="198"/>
                </a:lnTo>
                <a:lnTo>
                  <a:pt x="114" y="152"/>
                </a:lnTo>
                <a:lnTo>
                  <a:pt x="114" y="152"/>
                </a:lnTo>
                <a:lnTo>
                  <a:pt x="112" y="122"/>
                </a:lnTo>
                <a:lnTo>
                  <a:pt x="112" y="122"/>
                </a:lnTo>
                <a:lnTo>
                  <a:pt x="110" y="106"/>
                </a:lnTo>
                <a:lnTo>
                  <a:pt x="106" y="98"/>
                </a:lnTo>
                <a:lnTo>
                  <a:pt x="110" y="94"/>
                </a:lnTo>
                <a:lnTo>
                  <a:pt x="110" y="94"/>
                </a:lnTo>
                <a:lnTo>
                  <a:pt x="118" y="104"/>
                </a:lnTo>
                <a:lnTo>
                  <a:pt x="118" y="104"/>
                </a:lnTo>
                <a:lnTo>
                  <a:pt x="120" y="102"/>
                </a:lnTo>
                <a:lnTo>
                  <a:pt x="120" y="102"/>
                </a:lnTo>
                <a:lnTo>
                  <a:pt x="126" y="90"/>
                </a:lnTo>
                <a:lnTo>
                  <a:pt x="126" y="90"/>
                </a:lnTo>
                <a:lnTo>
                  <a:pt x="126" y="88"/>
                </a:lnTo>
                <a:lnTo>
                  <a:pt x="126" y="88"/>
                </a:lnTo>
                <a:lnTo>
                  <a:pt x="122" y="98"/>
                </a:lnTo>
                <a:lnTo>
                  <a:pt x="122" y="98"/>
                </a:lnTo>
                <a:lnTo>
                  <a:pt x="118" y="104"/>
                </a:lnTo>
                <a:lnTo>
                  <a:pt x="118" y="104"/>
                </a:lnTo>
                <a:lnTo>
                  <a:pt x="116" y="100"/>
                </a:lnTo>
                <a:lnTo>
                  <a:pt x="116" y="100"/>
                </a:lnTo>
                <a:lnTo>
                  <a:pt x="106" y="88"/>
                </a:lnTo>
                <a:lnTo>
                  <a:pt x="106" y="88"/>
                </a:lnTo>
                <a:lnTo>
                  <a:pt x="104" y="86"/>
                </a:lnTo>
                <a:lnTo>
                  <a:pt x="104" y="86"/>
                </a:lnTo>
                <a:lnTo>
                  <a:pt x="110" y="82"/>
                </a:lnTo>
                <a:lnTo>
                  <a:pt x="110" y="82"/>
                </a:lnTo>
                <a:lnTo>
                  <a:pt x="114" y="80"/>
                </a:lnTo>
                <a:lnTo>
                  <a:pt x="114" y="80"/>
                </a:lnTo>
                <a:lnTo>
                  <a:pt x="118" y="78"/>
                </a:lnTo>
                <a:lnTo>
                  <a:pt x="120" y="76"/>
                </a:lnTo>
                <a:lnTo>
                  <a:pt x="120" y="76"/>
                </a:lnTo>
                <a:lnTo>
                  <a:pt x="126" y="70"/>
                </a:lnTo>
                <a:lnTo>
                  <a:pt x="126" y="70"/>
                </a:lnTo>
                <a:lnTo>
                  <a:pt x="126" y="82"/>
                </a:lnTo>
                <a:lnTo>
                  <a:pt x="126" y="82"/>
                </a:lnTo>
                <a:lnTo>
                  <a:pt x="126" y="100"/>
                </a:lnTo>
                <a:lnTo>
                  <a:pt x="126" y="100"/>
                </a:lnTo>
                <a:lnTo>
                  <a:pt x="124" y="128"/>
                </a:lnTo>
                <a:lnTo>
                  <a:pt x="124" y="128"/>
                </a:lnTo>
                <a:lnTo>
                  <a:pt x="124" y="146"/>
                </a:lnTo>
                <a:lnTo>
                  <a:pt x="126" y="160"/>
                </a:lnTo>
                <a:lnTo>
                  <a:pt x="126" y="160"/>
                </a:lnTo>
                <a:lnTo>
                  <a:pt x="130" y="172"/>
                </a:lnTo>
                <a:lnTo>
                  <a:pt x="136" y="184"/>
                </a:lnTo>
                <a:lnTo>
                  <a:pt x="136" y="184"/>
                </a:lnTo>
                <a:lnTo>
                  <a:pt x="140" y="188"/>
                </a:lnTo>
                <a:lnTo>
                  <a:pt x="142" y="192"/>
                </a:lnTo>
                <a:lnTo>
                  <a:pt x="142" y="192"/>
                </a:lnTo>
                <a:lnTo>
                  <a:pt x="152" y="202"/>
                </a:lnTo>
                <a:lnTo>
                  <a:pt x="152" y="202"/>
                </a:lnTo>
                <a:lnTo>
                  <a:pt x="150" y="204"/>
                </a:lnTo>
                <a:lnTo>
                  <a:pt x="152" y="206"/>
                </a:lnTo>
                <a:lnTo>
                  <a:pt x="152" y="206"/>
                </a:lnTo>
                <a:lnTo>
                  <a:pt x="156" y="208"/>
                </a:lnTo>
                <a:lnTo>
                  <a:pt x="156" y="208"/>
                </a:lnTo>
                <a:lnTo>
                  <a:pt x="156" y="212"/>
                </a:lnTo>
                <a:lnTo>
                  <a:pt x="156" y="212"/>
                </a:lnTo>
                <a:lnTo>
                  <a:pt x="150" y="216"/>
                </a:lnTo>
                <a:lnTo>
                  <a:pt x="150" y="216"/>
                </a:lnTo>
                <a:close/>
                <a:moveTo>
                  <a:pt x="174" y="232"/>
                </a:moveTo>
                <a:lnTo>
                  <a:pt x="174" y="232"/>
                </a:lnTo>
                <a:lnTo>
                  <a:pt x="174" y="232"/>
                </a:lnTo>
                <a:lnTo>
                  <a:pt x="174" y="232"/>
                </a:lnTo>
                <a:lnTo>
                  <a:pt x="172" y="232"/>
                </a:lnTo>
                <a:lnTo>
                  <a:pt x="172" y="232"/>
                </a:lnTo>
                <a:lnTo>
                  <a:pt x="172" y="232"/>
                </a:lnTo>
                <a:lnTo>
                  <a:pt x="172" y="232"/>
                </a:lnTo>
                <a:lnTo>
                  <a:pt x="172" y="232"/>
                </a:lnTo>
                <a:lnTo>
                  <a:pt x="166" y="224"/>
                </a:lnTo>
                <a:lnTo>
                  <a:pt x="166" y="224"/>
                </a:lnTo>
                <a:lnTo>
                  <a:pt x="158" y="214"/>
                </a:lnTo>
                <a:lnTo>
                  <a:pt x="158" y="214"/>
                </a:lnTo>
                <a:lnTo>
                  <a:pt x="158" y="212"/>
                </a:lnTo>
                <a:lnTo>
                  <a:pt x="158" y="212"/>
                </a:lnTo>
                <a:lnTo>
                  <a:pt x="170" y="222"/>
                </a:lnTo>
                <a:lnTo>
                  <a:pt x="170" y="222"/>
                </a:lnTo>
                <a:lnTo>
                  <a:pt x="176" y="232"/>
                </a:lnTo>
                <a:lnTo>
                  <a:pt x="176" y="232"/>
                </a:lnTo>
                <a:lnTo>
                  <a:pt x="174" y="232"/>
                </a:lnTo>
                <a:lnTo>
                  <a:pt x="174" y="232"/>
                </a:lnTo>
                <a:close/>
                <a:moveTo>
                  <a:pt x="192" y="172"/>
                </a:moveTo>
                <a:lnTo>
                  <a:pt x="192" y="172"/>
                </a:lnTo>
                <a:lnTo>
                  <a:pt x="190" y="178"/>
                </a:lnTo>
                <a:lnTo>
                  <a:pt x="190" y="178"/>
                </a:lnTo>
                <a:lnTo>
                  <a:pt x="188" y="182"/>
                </a:lnTo>
                <a:lnTo>
                  <a:pt x="188" y="182"/>
                </a:lnTo>
                <a:lnTo>
                  <a:pt x="188" y="184"/>
                </a:lnTo>
                <a:lnTo>
                  <a:pt x="188" y="184"/>
                </a:lnTo>
                <a:lnTo>
                  <a:pt x="186" y="186"/>
                </a:lnTo>
                <a:lnTo>
                  <a:pt x="186" y="184"/>
                </a:lnTo>
                <a:lnTo>
                  <a:pt x="186" y="184"/>
                </a:lnTo>
                <a:lnTo>
                  <a:pt x="186" y="180"/>
                </a:lnTo>
                <a:lnTo>
                  <a:pt x="186" y="180"/>
                </a:lnTo>
                <a:lnTo>
                  <a:pt x="186" y="174"/>
                </a:lnTo>
                <a:lnTo>
                  <a:pt x="186" y="174"/>
                </a:lnTo>
                <a:lnTo>
                  <a:pt x="186" y="168"/>
                </a:lnTo>
                <a:lnTo>
                  <a:pt x="186" y="168"/>
                </a:lnTo>
                <a:lnTo>
                  <a:pt x="186" y="164"/>
                </a:lnTo>
                <a:lnTo>
                  <a:pt x="186" y="164"/>
                </a:lnTo>
                <a:lnTo>
                  <a:pt x="188" y="162"/>
                </a:lnTo>
                <a:lnTo>
                  <a:pt x="188" y="162"/>
                </a:lnTo>
                <a:lnTo>
                  <a:pt x="190" y="164"/>
                </a:lnTo>
                <a:lnTo>
                  <a:pt x="190" y="164"/>
                </a:lnTo>
                <a:lnTo>
                  <a:pt x="194" y="168"/>
                </a:lnTo>
                <a:lnTo>
                  <a:pt x="194" y="168"/>
                </a:lnTo>
                <a:lnTo>
                  <a:pt x="194" y="170"/>
                </a:lnTo>
                <a:lnTo>
                  <a:pt x="194" y="170"/>
                </a:lnTo>
                <a:lnTo>
                  <a:pt x="192" y="172"/>
                </a:lnTo>
                <a:lnTo>
                  <a:pt x="192" y="172"/>
                </a:lnTo>
                <a:close/>
              </a:path>
            </a:pathLst>
          </a:custGeom>
          <a:solidFill>
            <a:srgbClr val="000000"/>
          </a:solidFill>
          <a:ln w="9525">
            <a:noFill/>
            <a:round/>
            <a:headEnd/>
            <a:tailEnd/>
          </a:ln>
          <a:effectLst>
            <a:reflection blurRad="6350" stA="52000" endA="300" endPos="35000" dir="5400000" sy="-100000" algn="bl" rotWithShape="0"/>
          </a:effectLst>
        </p:spPr>
        <p:txBody>
          <a:bodyPr/>
          <a:lstStyle/>
          <a:p>
            <a:pPr fontAlgn="auto">
              <a:spcBef>
                <a:spcPts val="0"/>
              </a:spcBef>
              <a:spcAft>
                <a:spcPts val="0"/>
              </a:spcAft>
              <a:defRPr/>
            </a:pPr>
            <a:endParaRPr lang="en-US">
              <a:solidFill>
                <a:prstClr val="black"/>
              </a:solidFill>
              <a:latin typeface="Calibri"/>
              <a:ea typeface="+mn-ea"/>
            </a:endParaRPr>
          </a:p>
        </p:txBody>
      </p:sp>
      <p:sp>
        <p:nvSpPr>
          <p:cNvPr id="13" name="Hộp_Văn_Bản 12"/>
          <p:cNvSpPr txBox="1"/>
          <p:nvPr/>
        </p:nvSpPr>
        <p:spPr>
          <a:xfrm>
            <a:off x="1187624" y="332656"/>
            <a:ext cx="2180405" cy="523220"/>
          </a:xfrm>
          <a:prstGeom prst="rect">
            <a:avLst/>
          </a:prstGeom>
          <a:noFill/>
        </p:spPr>
        <p:txBody>
          <a:bodyPr wrap="none">
            <a:spAutoFit/>
          </a:bodyPr>
          <a:lstStyle/>
          <a:p>
            <a:pPr>
              <a:defRPr/>
            </a:pPr>
            <a:r>
              <a:rPr lang="vi-VN" sz="2800" b="1" dirty="0" smtClean="0">
                <a:solidFill>
                  <a:schemeClr val="tx1">
                    <a:lumMod val="75000"/>
                    <a:lumOff val="25000"/>
                  </a:schemeClr>
                </a:solidFill>
                <a:latin typeface="Arial" pitchFamily="34" charset="0"/>
              </a:rPr>
              <a:t>II. Đặc điểm</a:t>
            </a:r>
            <a:endParaRPr lang="en-US" sz="2800" b="1" dirty="0">
              <a:solidFill>
                <a:schemeClr val="tx1">
                  <a:lumMod val="75000"/>
                  <a:lumOff val="25000"/>
                </a:schemeClr>
              </a:solidFill>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Microsoft YaHei"/>
        <a:cs typeface=""/>
      </a:majorFont>
      <a:minorFont>
        <a:latin typeface="Arial"/>
        <a:ea typeface="Microsoft YaHei"/>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157255620</TotalTime>
  <Pages>0</Pages>
  <Words>1215</Words>
  <Characters>0</Characters>
  <Application>Microsoft Office PowerPoint</Application>
  <DocSecurity>0</DocSecurity>
  <PresentationFormat>On-screen Show (4:3)</PresentationFormat>
  <Lines>0</Lines>
  <Paragraphs>117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Kozuka Gothic Pro M</vt:lpstr>
      <vt:lpstr>Microsoft YaHei</vt:lpstr>
      <vt:lpstr>宋体</vt:lpstr>
      <vt:lpstr>Arial</vt:lpstr>
      <vt:lpstr>Calibri</vt:lpstr>
      <vt:lpstr>Comic Sans MS</vt:lpstr>
      <vt:lpstr>Times New Roman</vt:lpstr>
      <vt:lpstr>默认设计模板</vt:lpstr>
      <vt:lpstr>PowerPoint Presentation</vt:lpstr>
      <vt:lpstr>PowerPoint Presentation</vt:lpstr>
      <vt:lpstr>I. Tài nguyên Giáo dục Mở (OER)</vt:lpstr>
      <vt:lpstr>II. Đặc điểm</vt:lpstr>
      <vt:lpstr>II. Đặc điểm</vt:lpstr>
      <vt:lpstr> III. So sánh tài nguyên giáo dục mở với các tài nguyên nguồn mở khác </vt:lpstr>
      <vt:lpstr> III. So sánh tài nguyên giáo dục mở với các tài nguyên nguồn mở khác </vt:lpstr>
      <vt:lpstr> III. So sánh tài nguyên giáo dục mở với các tài nguyên nguồn mở khác </vt:lpstr>
      <vt:lpstr>PowerPoint Presentation</vt:lpstr>
      <vt:lpstr>PowerPoint Presentation</vt:lpstr>
      <vt:lpstr>PowerPoint Presentation</vt:lpstr>
      <vt:lpstr>PowerPoint Presentation</vt:lpstr>
      <vt:lpstr>Lợi ích của tài nguyên giáo dục mở</vt:lpstr>
      <vt:lpstr>Lợi ích của tài nguyên giáo dục mở</vt:lpstr>
      <vt:lpstr>Lợi ích của tài nguyên giáo dục mở</vt:lpstr>
      <vt:lpstr>Thực trạng học liệu </vt:lpstr>
      <vt:lpstr>Thực trạng học liệu </vt:lpstr>
      <vt:lpstr>Định hướng phát triển</vt:lpstr>
      <vt:lpstr>Định hướng phát triển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trình bày của PowerPoint</dc:title>
  <dc:creator>Administrator</dc:creator>
  <cp:lastModifiedBy>Thanh Hieu</cp:lastModifiedBy>
  <cp:revision>42</cp:revision>
  <cp:lastPrinted>1899-12-30T00:00:00Z</cp:lastPrinted>
  <dcterms:created xsi:type="dcterms:W3CDTF">2012-04-20T16:02:50Z</dcterms:created>
  <dcterms:modified xsi:type="dcterms:W3CDTF">2020-10-08T07:32:07Z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