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8"/>
  </p:notesMasterIdLst>
  <p:sldIdLst>
    <p:sldId id="256" r:id="rId2"/>
    <p:sldId id="341" r:id="rId3"/>
    <p:sldId id="257" r:id="rId4"/>
    <p:sldId id="258" r:id="rId5"/>
    <p:sldId id="259" r:id="rId6"/>
    <p:sldId id="337" r:id="rId7"/>
    <p:sldId id="260" r:id="rId8"/>
    <p:sldId id="298" r:id="rId9"/>
    <p:sldId id="299" r:id="rId10"/>
    <p:sldId id="303" r:id="rId11"/>
    <p:sldId id="301" r:id="rId12"/>
    <p:sldId id="302" r:id="rId13"/>
    <p:sldId id="304" r:id="rId14"/>
    <p:sldId id="305" r:id="rId15"/>
    <p:sldId id="262" r:id="rId16"/>
    <p:sldId id="263" r:id="rId17"/>
    <p:sldId id="264" r:id="rId18"/>
    <p:sldId id="280" r:id="rId19"/>
    <p:sldId id="281" r:id="rId20"/>
    <p:sldId id="282" r:id="rId21"/>
    <p:sldId id="283" r:id="rId22"/>
    <p:sldId id="328" r:id="rId23"/>
    <p:sldId id="329" r:id="rId24"/>
    <p:sldId id="267" r:id="rId25"/>
    <p:sldId id="268" r:id="rId26"/>
    <p:sldId id="269" r:id="rId27"/>
    <p:sldId id="270" r:id="rId28"/>
    <p:sldId id="271" r:id="rId29"/>
    <p:sldId id="272" r:id="rId30"/>
    <p:sldId id="273" r:id="rId31"/>
    <p:sldId id="274" r:id="rId32"/>
    <p:sldId id="275" r:id="rId33"/>
    <p:sldId id="276" r:id="rId34"/>
    <p:sldId id="277" r:id="rId35"/>
    <p:sldId id="338" r:id="rId36"/>
    <p:sldId id="339" r:id="rId37"/>
    <p:sldId id="340" r:id="rId38"/>
    <p:sldId id="342" r:id="rId39"/>
    <p:sldId id="343" r:id="rId40"/>
    <p:sldId id="344" r:id="rId41"/>
    <p:sldId id="345" r:id="rId42"/>
    <p:sldId id="346" r:id="rId43"/>
    <p:sldId id="278" r:id="rId44"/>
    <p:sldId id="332" r:id="rId45"/>
    <p:sldId id="333" r:id="rId46"/>
    <p:sldId id="335" r:id="rId47"/>
    <p:sldId id="347" r:id="rId48"/>
    <p:sldId id="349" r:id="rId49"/>
    <p:sldId id="350" r:id="rId50"/>
    <p:sldId id="351" r:id="rId51"/>
    <p:sldId id="352" r:id="rId52"/>
    <p:sldId id="353" r:id="rId53"/>
    <p:sldId id="354" r:id="rId54"/>
    <p:sldId id="355" r:id="rId55"/>
    <p:sldId id="356" r:id="rId56"/>
    <p:sldId id="357" r:id="rId57"/>
  </p:sldIdLst>
  <p:sldSz cx="9144000" cy="5143500" type="screen16x9"/>
  <p:notesSz cx="6858000" cy="9144000"/>
  <p:embeddedFontLst>
    <p:embeddedFont>
      <p:font typeface="Calibri" panose="020F0502020204030204" pitchFamily="34" charset="0"/>
      <p:regular r:id="rId59"/>
      <p:bold r:id="rId60"/>
      <p:italic r:id="rId61"/>
      <p:boldItalic r:id="rId62"/>
    </p:embeddedFont>
    <p:embeddedFont>
      <p:font typeface="Cambria Math" panose="02040503050406030204" pitchFamily="18" charset="0"/>
      <p:regular r:id="rId63"/>
    </p:embeddedFont>
    <p:embeddedFont>
      <p:font typeface="Malgun Gothic" panose="020B0503020000020004" pitchFamily="34" charset="-127"/>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C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8824" autoAdjust="0"/>
  </p:normalViewPr>
  <p:slideViewPr>
    <p:cSldViewPr snapToGrid="0">
      <p:cViewPr varScale="1">
        <p:scale>
          <a:sx n="103" d="100"/>
          <a:sy n="103" d="100"/>
        </p:scale>
        <p:origin x="802" y="77"/>
      </p:cViewPr>
      <p:guideLst>
        <p:guide orient="horz" pos="160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ếu Thảo Trần Ngọc" userId="753be51ac1c1cee1" providerId="LiveId" clId="{A1F2A8DF-76CF-4B9B-8867-661BA1917B02}"/>
    <pc:docChg chg="undo custSel addSld delSld modSld sldOrd">
      <pc:chgData name="Hiếu Thảo Trần Ngọc" userId="753be51ac1c1cee1" providerId="LiveId" clId="{A1F2A8DF-76CF-4B9B-8867-661BA1917B02}" dt="2022-12-20T03:38:53.685" v="2035" actId="20577"/>
      <pc:docMkLst>
        <pc:docMk/>
      </pc:docMkLst>
      <pc:sldChg chg="modTransition setBg">
        <pc:chgData name="Hiếu Thảo Trần Ngọc" userId="753be51ac1c1cee1" providerId="LiveId" clId="{A1F2A8DF-76CF-4B9B-8867-661BA1917B02}" dt="2022-12-19T15:09:22.439" v="48"/>
        <pc:sldMkLst>
          <pc:docMk/>
          <pc:sldMk cId="0" sldId="256"/>
        </pc:sldMkLst>
      </pc:sldChg>
      <pc:sldChg chg="modSp modTransition setBg modAnim">
        <pc:chgData name="Hiếu Thảo Trần Ngọc" userId="753be51ac1c1cee1" providerId="LiveId" clId="{A1F2A8DF-76CF-4B9B-8867-661BA1917B02}" dt="2022-12-20T02:26:10.994" v="1061" actId="20577"/>
        <pc:sldMkLst>
          <pc:docMk/>
          <pc:sldMk cId="0" sldId="257"/>
        </pc:sldMkLst>
        <pc:spChg chg="mod">
          <ac:chgData name="Hiếu Thảo Trần Ngọc" userId="753be51ac1c1cee1" providerId="LiveId" clId="{A1F2A8DF-76CF-4B9B-8867-661BA1917B02}" dt="2022-12-20T02:26:10.994" v="1061" actId="20577"/>
          <ac:spMkLst>
            <pc:docMk/>
            <pc:sldMk cId="0" sldId="257"/>
            <ac:spMk id="128" creationId="{00000000-0000-0000-0000-000000000000}"/>
          </ac:spMkLst>
        </pc:spChg>
        <pc:spChg chg="mod">
          <ac:chgData name="Hiếu Thảo Trần Ngọc" userId="753be51ac1c1cee1" providerId="LiveId" clId="{A1F2A8DF-76CF-4B9B-8867-661BA1917B02}" dt="2022-12-20T02:26:07.708" v="1058" actId="20577"/>
          <ac:spMkLst>
            <pc:docMk/>
            <pc:sldMk cId="0" sldId="257"/>
            <ac:spMk id="133" creationId="{00000000-0000-0000-0000-000000000000}"/>
          </ac:spMkLst>
        </pc:spChg>
      </pc:sldChg>
      <pc:sldChg chg="modTransition setBg modAnim">
        <pc:chgData name="Hiếu Thảo Trần Ngọc" userId="753be51ac1c1cee1" providerId="LiveId" clId="{A1F2A8DF-76CF-4B9B-8867-661BA1917B02}" dt="2022-12-19T15:09:45.490" v="50"/>
        <pc:sldMkLst>
          <pc:docMk/>
          <pc:sldMk cId="0" sldId="258"/>
        </pc:sldMkLst>
      </pc:sldChg>
      <pc:sldChg chg="modSp mod modTransition setBg modAnim">
        <pc:chgData name="Hiếu Thảo Trần Ngọc" userId="753be51ac1c1cee1" providerId="LiveId" clId="{A1F2A8DF-76CF-4B9B-8867-661BA1917B02}" dt="2022-12-19T15:09:55.677" v="52" actId="1076"/>
        <pc:sldMkLst>
          <pc:docMk/>
          <pc:sldMk cId="0" sldId="259"/>
        </pc:sldMkLst>
        <pc:spChg chg="mod">
          <ac:chgData name="Hiếu Thảo Trần Ngọc" userId="753be51ac1c1cee1" providerId="LiveId" clId="{A1F2A8DF-76CF-4B9B-8867-661BA1917B02}" dt="2022-12-19T15:09:55.677" v="52" actId="1076"/>
          <ac:spMkLst>
            <pc:docMk/>
            <pc:sldMk cId="0" sldId="259"/>
            <ac:spMk id="145" creationId="{00000000-0000-0000-0000-000000000000}"/>
          </ac:spMkLst>
        </pc:spChg>
        <pc:spChg chg="mod">
          <ac:chgData name="Hiếu Thảo Trần Ngọc" userId="753be51ac1c1cee1" providerId="LiveId" clId="{A1F2A8DF-76CF-4B9B-8867-661BA1917B02}" dt="2022-12-19T15:09:55.677" v="52" actId="1076"/>
          <ac:spMkLst>
            <pc:docMk/>
            <pc:sldMk cId="0" sldId="259"/>
            <ac:spMk id="148" creationId="{00000000-0000-0000-0000-000000000000}"/>
          </ac:spMkLst>
        </pc:spChg>
        <pc:spChg chg="mod">
          <ac:chgData name="Hiếu Thảo Trần Ngọc" userId="753be51ac1c1cee1" providerId="LiveId" clId="{A1F2A8DF-76CF-4B9B-8867-661BA1917B02}" dt="2022-12-19T15:09:55.677" v="52" actId="1076"/>
          <ac:spMkLst>
            <pc:docMk/>
            <pc:sldMk cId="0" sldId="259"/>
            <ac:spMk id="153" creationId="{00000000-0000-0000-0000-000000000000}"/>
          </ac:spMkLst>
        </pc:spChg>
      </pc:sldChg>
      <pc:sldChg chg="modSp modTransition setBg modAnim">
        <pc:chgData name="Hiếu Thảo Trần Ngọc" userId="753be51ac1c1cee1" providerId="LiveId" clId="{A1F2A8DF-76CF-4B9B-8867-661BA1917B02}" dt="2022-12-19T15:41:09.454" v="237" actId="20577"/>
        <pc:sldMkLst>
          <pc:docMk/>
          <pc:sldMk cId="0" sldId="260"/>
        </pc:sldMkLst>
        <pc:spChg chg="mod">
          <ac:chgData name="Hiếu Thảo Trần Ngọc" userId="753be51ac1c1cee1" providerId="LiveId" clId="{A1F2A8DF-76CF-4B9B-8867-661BA1917B02}" dt="2022-12-19T15:41:09.454" v="237" actId="20577"/>
          <ac:spMkLst>
            <pc:docMk/>
            <pc:sldMk cId="0" sldId="260"/>
            <ac:spMk id="159" creationId="{00000000-0000-0000-0000-000000000000}"/>
          </ac:spMkLst>
        </pc:spChg>
      </pc:sldChg>
      <pc:sldChg chg="modSp modTransition setBg modAnim">
        <pc:chgData name="Hiếu Thảo Trần Ngọc" userId="753be51ac1c1cee1" providerId="LiveId" clId="{A1F2A8DF-76CF-4B9B-8867-661BA1917B02}" dt="2022-12-19T16:02:23.798" v="383" actId="20577"/>
        <pc:sldMkLst>
          <pc:docMk/>
          <pc:sldMk cId="0" sldId="262"/>
        </pc:sldMkLst>
        <pc:spChg chg="mod">
          <ac:chgData name="Hiếu Thảo Trần Ngọc" userId="753be51ac1c1cee1" providerId="LiveId" clId="{A1F2A8DF-76CF-4B9B-8867-661BA1917B02}" dt="2022-12-19T16:02:23.798" v="383" actId="20577"/>
          <ac:spMkLst>
            <pc:docMk/>
            <pc:sldMk cId="0" sldId="262"/>
            <ac:spMk id="171" creationId="{00000000-0000-0000-0000-000000000000}"/>
          </ac:spMkLst>
        </pc:spChg>
      </pc:sldChg>
      <pc:sldChg chg="modSp mod modTransition setBg modAnim">
        <pc:chgData name="Hiếu Thảo Trần Ngọc" userId="753be51ac1c1cee1" providerId="LiveId" clId="{A1F2A8DF-76CF-4B9B-8867-661BA1917B02}" dt="2022-12-19T16:02:43.722" v="393" actId="20577"/>
        <pc:sldMkLst>
          <pc:docMk/>
          <pc:sldMk cId="0" sldId="263"/>
        </pc:sldMkLst>
        <pc:spChg chg="mod">
          <ac:chgData name="Hiếu Thảo Trần Ngọc" userId="753be51ac1c1cee1" providerId="LiveId" clId="{A1F2A8DF-76CF-4B9B-8867-661BA1917B02}" dt="2022-12-19T16:02:43.722" v="393" actId="20577"/>
          <ac:spMkLst>
            <pc:docMk/>
            <pc:sldMk cId="0" sldId="263"/>
            <ac:spMk id="2" creationId="{00000000-0000-0000-0000-000000000000}"/>
          </ac:spMkLst>
        </pc:spChg>
        <pc:spChg chg="mod">
          <ac:chgData name="Hiếu Thảo Trần Ngọc" userId="753be51ac1c1cee1" providerId="LiveId" clId="{A1F2A8DF-76CF-4B9B-8867-661BA1917B02}" dt="2022-12-19T15:14:25.310" v="102" actId="1076"/>
          <ac:spMkLst>
            <pc:docMk/>
            <pc:sldMk cId="0" sldId="263"/>
            <ac:spMk id="4" creationId="{00000000-0000-0000-0000-000000000000}"/>
          </ac:spMkLst>
        </pc:spChg>
      </pc:sldChg>
      <pc:sldChg chg="modSp mod modTransition setBg modAnim">
        <pc:chgData name="Hiếu Thảo Trần Ngọc" userId="753be51ac1c1cee1" providerId="LiveId" clId="{A1F2A8DF-76CF-4B9B-8867-661BA1917B02}" dt="2022-12-19T16:28:24.098" v="410" actId="14100"/>
        <pc:sldMkLst>
          <pc:docMk/>
          <pc:sldMk cId="0" sldId="264"/>
        </pc:sldMkLst>
        <pc:spChg chg="mod">
          <ac:chgData name="Hiếu Thảo Trần Ngọc" userId="753be51ac1c1cee1" providerId="LiveId" clId="{A1F2A8DF-76CF-4B9B-8867-661BA1917B02}" dt="2022-12-19T16:11:31.976" v="406" actId="20578"/>
          <ac:spMkLst>
            <pc:docMk/>
            <pc:sldMk cId="0" sldId="264"/>
            <ac:spMk id="192" creationId="{00000000-0000-0000-0000-000000000000}"/>
          </ac:spMkLst>
        </pc:spChg>
        <pc:picChg chg="mod">
          <ac:chgData name="Hiếu Thảo Trần Ngọc" userId="753be51ac1c1cee1" providerId="LiveId" clId="{A1F2A8DF-76CF-4B9B-8867-661BA1917B02}" dt="2022-12-19T16:28:24.098" v="410" actId="14100"/>
          <ac:picMkLst>
            <pc:docMk/>
            <pc:sldMk cId="0" sldId="264"/>
            <ac:picMk id="4" creationId="{00000000-0000-0000-0000-000000000000}"/>
          </ac:picMkLst>
        </pc:picChg>
      </pc:sldChg>
      <pc:sldChg chg="modSp mod modTransition setBg modAnim">
        <pc:chgData name="Hiếu Thảo Trần Ngọc" userId="753be51ac1c1cee1" providerId="LiveId" clId="{A1F2A8DF-76CF-4B9B-8867-661BA1917B02}" dt="2022-12-19T15:15:06.392" v="114"/>
        <pc:sldMkLst>
          <pc:docMk/>
          <pc:sldMk cId="0" sldId="267"/>
        </pc:sldMkLst>
        <pc:spChg chg="mod">
          <ac:chgData name="Hiếu Thảo Trần Ngọc" userId="753be51ac1c1cee1" providerId="LiveId" clId="{A1F2A8DF-76CF-4B9B-8867-661BA1917B02}" dt="2022-12-19T15:15:04.074" v="113" actId="113"/>
          <ac:spMkLst>
            <pc:docMk/>
            <pc:sldMk cId="0" sldId="267"/>
            <ac:spMk id="209" creationId="{00000000-0000-0000-0000-000000000000}"/>
          </ac:spMkLst>
        </pc:spChg>
      </pc:sldChg>
      <pc:sldChg chg="modTransition setBg modAnim">
        <pc:chgData name="Hiếu Thảo Trần Ngọc" userId="753be51ac1c1cee1" providerId="LiveId" clId="{A1F2A8DF-76CF-4B9B-8867-661BA1917B02}" dt="2022-12-19T15:15:10.225" v="115"/>
        <pc:sldMkLst>
          <pc:docMk/>
          <pc:sldMk cId="0" sldId="268"/>
        </pc:sldMkLst>
      </pc:sldChg>
      <pc:sldChg chg="modTransition setBg modAnim">
        <pc:chgData name="Hiếu Thảo Trần Ngọc" userId="753be51ac1c1cee1" providerId="LiveId" clId="{A1F2A8DF-76CF-4B9B-8867-661BA1917B02}" dt="2022-12-19T15:15:13.652" v="116"/>
        <pc:sldMkLst>
          <pc:docMk/>
          <pc:sldMk cId="0" sldId="269"/>
        </pc:sldMkLst>
      </pc:sldChg>
      <pc:sldChg chg="modTransition setBg modAnim">
        <pc:chgData name="Hiếu Thảo Trần Ngọc" userId="753be51ac1c1cee1" providerId="LiveId" clId="{A1F2A8DF-76CF-4B9B-8867-661BA1917B02}" dt="2022-12-19T15:15:16.509" v="117"/>
        <pc:sldMkLst>
          <pc:docMk/>
          <pc:sldMk cId="0" sldId="270"/>
        </pc:sldMkLst>
      </pc:sldChg>
      <pc:sldChg chg="modTransition setBg modAnim">
        <pc:chgData name="Hiếu Thảo Trần Ngọc" userId="753be51ac1c1cee1" providerId="LiveId" clId="{A1F2A8DF-76CF-4B9B-8867-661BA1917B02}" dt="2022-12-19T15:15:20.071" v="118"/>
        <pc:sldMkLst>
          <pc:docMk/>
          <pc:sldMk cId="0" sldId="271"/>
        </pc:sldMkLst>
      </pc:sldChg>
      <pc:sldChg chg="modSp modTransition setBg modAnim">
        <pc:chgData name="Hiếu Thảo Trần Ngọc" userId="753be51ac1c1cee1" providerId="LiveId" clId="{A1F2A8DF-76CF-4B9B-8867-661BA1917B02}" dt="2022-12-19T15:15:52.122" v="127" actId="255"/>
        <pc:sldMkLst>
          <pc:docMk/>
          <pc:sldMk cId="0" sldId="272"/>
        </pc:sldMkLst>
        <pc:spChg chg="mod">
          <ac:chgData name="Hiếu Thảo Trần Ngọc" userId="753be51ac1c1cee1" providerId="LiveId" clId="{A1F2A8DF-76CF-4B9B-8867-661BA1917B02}" dt="2022-12-19T15:15:52.122" v="127" actId="255"/>
          <ac:spMkLst>
            <pc:docMk/>
            <pc:sldMk cId="0" sldId="272"/>
            <ac:spMk id="257" creationId="{00000000-0000-0000-0000-000000000000}"/>
          </ac:spMkLst>
        </pc:spChg>
      </pc:sldChg>
      <pc:sldChg chg="modSp modTransition setBg modAnim">
        <pc:chgData name="Hiếu Thảo Trần Ngọc" userId="753be51ac1c1cee1" providerId="LiveId" clId="{A1F2A8DF-76CF-4B9B-8867-661BA1917B02}" dt="2022-12-19T15:15:59.332" v="130" actId="113"/>
        <pc:sldMkLst>
          <pc:docMk/>
          <pc:sldMk cId="0" sldId="273"/>
        </pc:sldMkLst>
        <pc:spChg chg="mod">
          <ac:chgData name="Hiếu Thảo Trần Ngọc" userId="753be51ac1c1cee1" providerId="LiveId" clId="{A1F2A8DF-76CF-4B9B-8867-661BA1917B02}" dt="2022-12-19T15:15:59.332" v="130" actId="113"/>
          <ac:spMkLst>
            <pc:docMk/>
            <pc:sldMk cId="0" sldId="273"/>
            <ac:spMk id="264" creationId="{00000000-0000-0000-0000-000000000000}"/>
          </ac:spMkLst>
        </pc:spChg>
      </pc:sldChg>
      <pc:sldChg chg="modSp mod modTransition setBg modAnim modNotesTx">
        <pc:chgData name="Hiếu Thảo Trần Ngọc" userId="753be51ac1c1cee1" providerId="LiveId" clId="{A1F2A8DF-76CF-4B9B-8867-661BA1917B02}" dt="2022-12-19T17:08:11.409" v="752"/>
        <pc:sldMkLst>
          <pc:docMk/>
          <pc:sldMk cId="0" sldId="274"/>
        </pc:sldMkLst>
        <pc:spChg chg="mod">
          <ac:chgData name="Hiếu Thảo Trần Ngọc" userId="753be51ac1c1cee1" providerId="LiveId" clId="{A1F2A8DF-76CF-4B9B-8867-661BA1917B02}" dt="2022-12-19T15:15:39.346" v="124" actId="2711"/>
          <ac:spMkLst>
            <pc:docMk/>
            <pc:sldMk cId="0" sldId="274"/>
            <ac:spMk id="271" creationId="{00000000-0000-0000-0000-000000000000}"/>
          </ac:spMkLst>
        </pc:spChg>
        <pc:spChg chg="mod">
          <ac:chgData name="Hiếu Thảo Trần Ngọc" userId="753be51ac1c1cee1" providerId="LiveId" clId="{A1F2A8DF-76CF-4B9B-8867-661BA1917B02}" dt="2022-12-19T17:08:07.179" v="750" actId="21"/>
          <ac:spMkLst>
            <pc:docMk/>
            <pc:sldMk cId="0" sldId="274"/>
            <ac:spMk id="272" creationId="{00000000-0000-0000-0000-000000000000}"/>
          </ac:spMkLst>
        </pc:spChg>
      </pc:sldChg>
      <pc:sldChg chg="modSp mod modTransition setBg modAnim">
        <pc:chgData name="Hiếu Thảo Trần Ngọc" userId="753be51ac1c1cee1" providerId="LiveId" clId="{A1F2A8DF-76CF-4B9B-8867-661BA1917B02}" dt="2022-12-19T17:08:48.302" v="754" actId="14100"/>
        <pc:sldMkLst>
          <pc:docMk/>
          <pc:sldMk cId="0" sldId="275"/>
        </pc:sldMkLst>
        <pc:picChg chg="mod">
          <ac:chgData name="Hiếu Thảo Trần Ngọc" userId="753be51ac1c1cee1" providerId="LiveId" clId="{A1F2A8DF-76CF-4B9B-8867-661BA1917B02}" dt="2022-12-19T17:08:48.302" v="754" actId="14100"/>
          <ac:picMkLst>
            <pc:docMk/>
            <pc:sldMk cId="0" sldId="275"/>
            <ac:picMk id="279" creationId="{00000000-0000-0000-0000-000000000000}"/>
          </ac:picMkLst>
        </pc:picChg>
      </pc:sldChg>
      <pc:sldChg chg="modSp modTransition setBg modAnim">
        <pc:chgData name="Hiếu Thảo Trần Ngọc" userId="753be51ac1c1cee1" providerId="LiveId" clId="{A1F2A8DF-76CF-4B9B-8867-661BA1917B02}" dt="2022-12-19T15:17:00.864" v="136" actId="113"/>
        <pc:sldMkLst>
          <pc:docMk/>
          <pc:sldMk cId="0" sldId="276"/>
        </pc:sldMkLst>
        <pc:spChg chg="mod">
          <ac:chgData name="Hiếu Thảo Trần Ngọc" userId="753be51ac1c1cee1" providerId="LiveId" clId="{A1F2A8DF-76CF-4B9B-8867-661BA1917B02}" dt="2022-12-19T15:17:00.864" v="136" actId="113"/>
          <ac:spMkLst>
            <pc:docMk/>
            <pc:sldMk cId="0" sldId="276"/>
            <ac:spMk id="284" creationId="{00000000-0000-0000-0000-000000000000}"/>
          </ac:spMkLst>
        </pc:spChg>
      </pc:sldChg>
      <pc:sldChg chg="modSp mod modTransition setBg modAnim">
        <pc:chgData name="Hiếu Thảo Trần Ngọc" userId="753be51ac1c1cee1" providerId="LiveId" clId="{A1F2A8DF-76CF-4B9B-8867-661BA1917B02}" dt="2022-12-19T17:09:16.682" v="757" actId="14100"/>
        <pc:sldMkLst>
          <pc:docMk/>
          <pc:sldMk cId="0" sldId="277"/>
        </pc:sldMkLst>
        <pc:spChg chg="mod">
          <ac:chgData name="Hiếu Thảo Trần Ngọc" userId="753be51ac1c1cee1" providerId="LiveId" clId="{A1F2A8DF-76CF-4B9B-8867-661BA1917B02}" dt="2022-12-19T15:17:07.835" v="138" actId="255"/>
          <ac:spMkLst>
            <pc:docMk/>
            <pc:sldMk cId="0" sldId="277"/>
            <ac:spMk id="291" creationId="{00000000-0000-0000-0000-000000000000}"/>
          </ac:spMkLst>
        </pc:spChg>
        <pc:picChg chg="mod">
          <ac:chgData name="Hiếu Thảo Trần Ngọc" userId="753be51ac1c1cee1" providerId="LiveId" clId="{A1F2A8DF-76CF-4B9B-8867-661BA1917B02}" dt="2022-12-19T17:09:16.682" v="757" actId="14100"/>
          <ac:picMkLst>
            <pc:docMk/>
            <pc:sldMk cId="0" sldId="277"/>
            <ac:picMk id="293" creationId="{00000000-0000-0000-0000-000000000000}"/>
          </ac:picMkLst>
        </pc:picChg>
      </pc:sldChg>
      <pc:sldChg chg="modSp mod modTransition setBg modAnim">
        <pc:chgData name="Hiếu Thảo Trần Ngọc" userId="753be51ac1c1cee1" providerId="LiveId" clId="{A1F2A8DF-76CF-4B9B-8867-661BA1917B02}" dt="2022-12-20T03:01:34.429" v="1737"/>
        <pc:sldMkLst>
          <pc:docMk/>
          <pc:sldMk cId="0" sldId="278"/>
        </pc:sldMkLst>
        <pc:spChg chg="mod">
          <ac:chgData name="Hiếu Thảo Trần Ngọc" userId="753be51ac1c1cee1" providerId="LiveId" clId="{A1F2A8DF-76CF-4B9B-8867-661BA1917B02}" dt="2022-12-19T15:17:26.668" v="146" actId="255"/>
          <ac:spMkLst>
            <pc:docMk/>
            <pc:sldMk cId="0" sldId="278"/>
            <ac:spMk id="298" creationId="{00000000-0000-0000-0000-000000000000}"/>
          </ac:spMkLst>
        </pc:spChg>
        <pc:spChg chg="mod">
          <ac:chgData name="Hiếu Thảo Trần Ngọc" userId="753be51ac1c1cee1" providerId="LiveId" clId="{A1F2A8DF-76CF-4B9B-8867-661BA1917B02}" dt="2022-12-19T15:17:13.446" v="140" actId="113"/>
          <ac:spMkLst>
            <pc:docMk/>
            <pc:sldMk cId="0" sldId="278"/>
            <ac:spMk id="299" creationId="{00000000-0000-0000-0000-000000000000}"/>
          </ac:spMkLst>
        </pc:spChg>
      </pc:sldChg>
      <pc:sldChg chg="addSp delSp modSp del mod modTransition setBg">
        <pc:chgData name="Hiếu Thảo Trần Ngọc" userId="753be51ac1c1cee1" providerId="LiveId" clId="{A1F2A8DF-76CF-4B9B-8867-661BA1917B02}" dt="2022-12-20T02:59:54.209" v="1724" actId="47"/>
        <pc:sldMkLst>
          <pc:docMk/>
          <pc:sldMk cId="0" sldId="279"/>
        </pc:sldMkLst>
        <pc:spChg chg="add del mod">
          <ac:chgData name="Hiếu Thảo Trần Ngọc" userId="753be51ac1c1cee1" providerId="LiveId" clId="{A1F2A8DF-76CF-4B9B-8867-661BA1917B02}" dt="2022-12-20T02:59:25.247" v="1715" actId="478"/>
          <ac:spMkLst>
            <pc:docMk/>
            <pc:sldMk cId="0" sldId="279"/>
            <ac:spMk id="3" creationId="{B2F94E74-BD9E-A90E-A736-0C1471D63CCE}"/>
          </ac:spMkLst>
        </pc:spChg>
        <pc:spChg chg="add del">
          <ac:chgData name="Hiếu Thảo Trần Ngọc" userId="753be51ac1c1cee1" providerId="LiveId" clId="{A1F2A8DF-76CF-4B9B-8867-661BA1917B02}" dt="2022-12-20T02:59:28.462" v="1717" actId="22"/>
          <ac:spMkLst>
            <pc:docMk/>
            <pc:sldMk cId="0" sldId="279"/>
            <ac:spMk id="5" creationId="{B953ED52-9BAB-06DC-09F3-CBAEC0E6EE45}"/>
          </ac:spMkLst>
        </pc:spChg>
        <pc:spChg chg="add del mod">
          <ac:chgData name="Hiếu Thảo Trần Ngọc" userId="753be51ac1c1cee1" providerId="LiveId" clId="{A1F2A8DF-76CF-4B9B-8867-661BA1917B02}" dt="2022-12-20T02:59:37.484" v="1721"/>
          <ac:spMkLst>
            <pc:docMk/>
            <pc:sldMk cId="0" sldId="279"/>
            <ac:spMk id="7" creationId="{0BE2C631-8277-B6A9-0C3F-5BFBA236EC9F}"/>
          </ac:spMkLst>
        </pc:spChg>
        <pc:spChg chg="del mod">
          <ac:chgData name="Hiếu Thảo Trần Ngọc" userId="753be51ac1c1cee1" providerId="LiveId" clId="{A1F2A8DF-76CF-4B9B-8867-661BA1917B02}" dt="2022-12-20T02:59:22.896" v="1714" actId="478"/>
          <ac:spMkLst>
            <pc:docMk/>
            <pc:sldMk cId="0" sldId="279"/>
            <ac:spMk id="304" creationId="{00000000-0000-0000-0000-000000000000}"/>
          </ac:spMkLst>
        </pc:spChg>
      </pc:sldChg>
      <pc:sldChg chg="modSp mod modTransition setBg modAnim">
        <pc:chgData name="Hiếu Thảo Trần Ngọc" userId="753be51ac1c1cee1" providerId="LiveId" clId="{A1F2A8DF-76CF-4B9B-8867-661BA1917B02}" dt="2022-12-20T03:38:53.685" v="2035" actId="20577"/>
        <pc:sldMkLst>
          <pc:docMk/>
          <pc:sldMk cId="0" sldId="280"/>
        </pc:sldMkLst>
        <pc:spChg chg="mod">
          <ac:chgData name="Hiếu Thảo Trần Ngọc" userId="753be51ac1c1cee1" providerId="LiveId" clId="{A1F2A8DF-76CF-4B9B-8867-661BA1917B02}" dt="2022-12-20T03:38:53.685" v="2035" actId="20577"/>
          <ac:spMkLst>
            <pc:docMk/>
            <pc:sldMk cId="0" sldId="280"/>
            <ac:spMk id="192" creationId="{00000000-0000-0000-0000-000000000000}"/>
          </ac:spMkLst>
        </pc:spChg>
        <pc:picChg chg="mod">
          <ac:chgData name="Hiếu Thảo Trần Ngọc" userId="753be51ac1c1cee1" providerId="LiveId" clId="{A1F2A8DF-76CF-4B9B-8867-661BA1917B02}" dt="2022-12-19T16:31:56.587" v="419" actId="14100"/>
          <ac:picMkLst>
            <pc:docMk/>
            <pc:sldMk cId="0" sldId="280"/>
            <ac:picMk id="3" creationId="{00000000-0000-0000-0000-000000000000}"/>
          </ac:picMkLst>
        </pc:picChg>
      </pc:sldChg>
      <pc:sldChg chg="modSp mod modTransition setBg modAnim modNotesTx">
        <pc:chgData name="Hiếu Thảo Trần Ngọc" userId="753be51ac1c1cee1" providerId="LiveId" clId="{A1F2A8DF-76CF-4B9B-8867-661BA1917B02}" dt="2022-12-19T16:55:50.794" v="738" actId="20577"/>
        <pc:sldMkLst>
          <pc:docMk/>
          <pc:sldMk cId="0" sldId="281"/>
        </pc:sldMkLst>
        <pc:spChg chg="mod">
          <ac:chgData name="Hiếu Thảo Trần Ngọc" userId="753be51ac1c1cee1" providerId="LiveId" clId="{A1F2A8DF-76CF-4B9B-8867-661BA1917B02}" dt="2022-12-19T16:55:50.794" v="738" actId="20577"/>
          <ac:spMkLst>
            <pc:docMk/>
            <pc:sldMk cId="0" sldId="281"/>
            <ac:spMk id="192" creationId="{00000000-0000-0000-0000-000000000000}"/>
          </ac:spMkLst>
        </pc:spChg>
      </pc:sldChg>
      <pc:sldChg chg="modSp modTransition setBg modAnim">
        <pc:chgData name="Hiếu Thảo Trần Ngọc" userId="753be51ac1c1cee1" providerId="LiveId" clId="{A1F2A8DF-76CF-4B9B-8867-661BA1917B02}" dt="2022-12-19T16:58:49.780" v="746" actId="20577"/>
        <pc:sldMkLst>
          <pc:docMk/>
          <pc:sldMk cId="0" sldId="282"/>
        </pc:sldMkLst>
        <pc:spChg chg="mod">
          <ac:chgData name="Hiếu Thảo Trần Ngọc" userId="753be51ac1c1cee1" providerId="LiveId" clId="{A1F2A8DF-76CF-4B9B-8867-661BA1917B02}" dt="2022-12-19T16:58:49.780" v="746" actId="20577"/>
          <ac:spMkLst>
            <pc:docMk/>
            <pc:sldMk cId="0" sldId="282"/>
            <ac:spMk id="6" creationId="{00000000-0000-0000-0000-000000000000}"/>
          </ac:spMkLst>
        </pc:spChg>
        <pc:spChg chg="mod">
          <ac:chgData name="Hiếu Thảo Trần Ngọc" userId="753be51ac1c1cee1" providerId="LiveId" clId="{A1F2A8DF-76CF-4B9B-8867-661BA1917B02}" dt="2022-12-19T16:56:31.630" v="740" actId="255"/>
          <ac:spMkLst>
            <pc:docMk/>
            <pc:sldMk cId="0" sldId="282"/>
            <ac:spMk id="191" creationId="{00000000-0000-0000-0000-000000000000}"/>
          </ac:spMkLst>
        </pc:spChg>
      </pc:sldChg>
      <pc:sldChg chg="modSp mod modTransition setBg modAnim">
        <pc:chgData name="Hiếu Thảo Trần Ngọc" userId="753be51ac1c1cee1" providerId="LiveId" clId="{A1F2A8DF-76CF-4B9B-8867-661BA1917B02}" dt="2022-12-19T17:01:07.747" v="748" actId="113"/>
        <pc:sldMkLst>
          <pc:docMk/>
          <pc:sldMk cId="0" sldId="283"/>
        </pc:sldMkLst>
        <pc:spChg chg="mod">
          <ac:chgData name="Hiếu Thảo Trần Ngọc" userId="753be51ac1c1cee1" providerId="LiveId" clId="{A1F2A8DF-76CF-4B9B-8867-661BA1917B02}" dt="2022-12-19T17:01:07.747" v="748" actId="113"/>
          <ac:spMkLst>
            <pc:docMk/>
            <pc:sldMk cId="0" sldId="283"/>
            <ac:spMk id="191" creationId="{00000000-0000-0000-0000-000000000000}"/>
          </ac:spMkLst>
        </pc:spChg>
      </pc:sldChg>
      <pc:sldChg chg="modSp mod modTransition setBg modAnim">
        <pc:chgData name="Hiếu Thảo Trần Ngọc" userId="753be51ac1c1cee1" providerId="LiveId" clId="{A1F2A8DF-76CF-4B9B-8867-661BA1917B02}" dt="2022-12-19T15:12:25.181" v="92"/>
        <pc:sldMkLst>
          <pc:docMk/>
          <pc:sldMk cId="0" sldId="298"/>
        </pc:sldMkLst>
        <pc:spChg chg="mod">
          <ac:chgData name="Hiếu Thảo Trần Ngọc" userId="753be51ac1c1cee1" providerId="LiveId" clId="{A1F2A8DF-76CF-4B9B-8867-661BA1917B02}" dt="2022-12-19T15:11:46.892" v="79" actId="12"/>
          <ac:spMkLst>
            <pc:docMk/>
            <pc:sldMk cId="0" sldId="298"/>
            <ac:spMk id="159" creationId="{00000000-0000-0000-0000-000000000000}"/>
          </ac:spMkLst>
        </pc:spChg>
      </pc:sldChg>
      <pc:sldChg chg="addSp modSp mod modTransition setBg modAnim modNotesTx">
        <pc:chgData name="Hiếu Thảo Trần Ngọc" userId="753be51ac1c1cee1" providerId="LiveId" clId="{A1F2A8DF-76CF-4B9B-8867-661BA1917B02}" dt="2022-12-20T03:24:28.825" v="2032" actId="14100"/>
        <pc:sldMkLst>
          <pc:docMk/>
          <pc:sldMk cId="0" sldId="299"/>
        </pc:sldMkLst>
        <pc:spChg chg="add mod">
          <ac:chgData name="Hiếu Thảo Trần Ngọc" userId="753be51ac1c1cee1" providerId="LiveId" clId="{A1F2A8DF-76CF-4B9B-8867-661BA1917B02}" dt="2022-12-20T03:24:26.785" v="2031" actId="1076"/>
          <ac:spMkLst>
            <pc:docMk/>
            <pc:sldMk cId="0" sldId="299"/>
            <ac:spMk id="5" creationId="{B1DD8507-65EE-0F2D-DD6E-D0F721A4917C}"/>
          </ac:spMkLst>
        </pc:spChg>
        <pc:spChg chg="mod">
          <ac:chgData name="Hiếu Thảo Trần Ngọc" userId="753be51ac1c1cee1" providerId="LiveId" clId="{A1F2A8DF-76CF-4B9B-8867-661BA1917B02}" dt="2022-12-20T03:24:14.336" v="2026" actId="20577"/>
          <ac:spMkLst>
            <pc:docMk/>
            <pc:sldMk cId="0" sldId="299"/>
            <ac:spMk id="159" creationId="{00000000-0000-0000-0000-000000000000}"/>
          </ac:spMkLst>
        </pc:spChg>
        <pc:cxnChg chg="add mod">
          <ac:chgData name="Hiếu Thảo Trần Ngọc" userId="753be51ac1c1cee1" providerId="LiveId" clId="{A1F2A8DF-76CF-4B9B-8867-661BA1917B02}" dt="2022-12-20T03:24:28.825" v="2032" actId="14100"/>
          <ac:cxnSpMkLst>
            <pc:docMk/>
            <pc:sldMk cId="0" sldId="299"/>
            <ac:cxnSpMk id="3" creationId="{7B7D4777-B2A4-98BA-648C-1DBC0E7DD39D}"/>
          </ac:cxnSpMkLst>
        </pc:cxnChg>
      </pc:sldChg>
      <pc:sldChg chg="modSp mod modTransition setBg modAnim">
        <pc:chgData name="Hiếu Thảo Trần Ngọc" userId="753be51ac1c1cee1" providerId="LiveId" clId="{A1F2A8DF-76CF-4B9B-8867-661BA1917B02}" dt="2022-12-19T15:41:23.248" v="240" actId="14100"/>
        <pc:sldMkLst>
          <pc:docMk/>
          <pc:sldMk cId="0" sldId="301"/>
        </pc:sldMkLst>
        <pc:picChg chg="mod">
          <ac:chgData name="Hiếu Thảo Trần Ngọc" userId="753be51ac1c1cee1" providerId="LiveId" clId="{A1F2A8DF-76CF-4B9B-8867-661BA1917B02}" dt="2022-12-19T15:41:23.248" v="240" actId="14100"/>
          <ac:picMkLst>
            <pc:docMk/>
            <pc:sldMk cId="0" sldId="301"/>
            <ac:picMk id="24" creationId="{00000000-0000-0000-0000-000000000000}"/>
          </ac:picMkLst>
        </pc:picChg>
      </pc:sldChg>
      <pc:sldChg chg="modSp mod modTransition setBg modAnim">
        <pc:chgData name="Hiếu Thảo Trần Ngọc" userId="753be51ac1c1cee1" providerId="LiveId" clId="{A1F2A8DF-76CF-4B9B-8867-661BA1917B02}" dt="2022-12-19T15:43:29.321" v="251" actId="1076"/>
        <pc:sldMkLst>
          <pc:docMk/>
          <pc:sldMk cId="0" sldId="302"/>
        </pc:sldMkLst>
        <pc:spChg chg="mod">
          <ac:chgData name="Hiếu Thảo Trần Ngọc" userId="753be51ac1c1cee1" providerId="LiveId" clId="{A1F2A8DF-76CF-4B9B-8867-661BA1917B02}" dt="2022-12-19T15:43:26.209" v="250" actId="255"/>
          <ac:spMkLst>
            <pc:docMk/>
            <pc:sldMk cId="0" sldId="302"/>
            <ac:spMk id="159" creationId="{00000000-0000-0000-0000-000000000000}"/>
          </ac:spMkLst>
        </pc:spChg>
        <pc:picChg chg="mod">
          <ac:chgData name="Hiếu Thảo Trần Ngọc" userId="753be51ac1c1cee1" providerId="LiveId" clId="{A1F2A8DF-76CF-4B9B-8867-661BA1917B02}" dt="2022-12-19T15:43:29.321" v="251" actId="1076"/>
          <ac:picMkLst>
            <pc:docMk/>
            <pc:sldMk cId="0" sldId="302"/>
            <ac:picMk id="179" creationId="{00000000-0000-0000-0000-000000000000}"/>
          </ac:picMkLst>
        </pc:picChg>
      </pc:sldChg>
      <pc:sldChg chg="delSp modSp mod ord modTransition setBg delAnim modAnim">
        <pc:chgData name="Hiếu Thảo Trần Ngọc" userId="753be51ac1c1cee1" providerId="LiveId" clId="{A1F2A8DF-76CF-4B9B-8867-661BA1917B02}" dt="2022-12-20T03:27:10.087" v="2034" actId="14100"/>
        <pc:sldMkLst>
          <pc:docMk/>
          <pc:sldMk cId="0" sldId="303"/>
        </pc:sldMkLst>
        <pc:spChg chg="mod">
          <ac:chgData name="Hiếu Thảo Trần Ngọc" userId="753be51ac1c1cee1" providerId="LiveId" clId="{A1F2A8DF-76CF-4B9B-8867-661BA1917B02}" dt="2022-12-19T15:51:38.811" v="328" actId="20577"/>
          <ac:spMkLst>
            <pc:docMk/>
            <pc:sldMk cId="0" sldId="303"/>
            <ac:spMk id="158" creationId="{00000000-0000-0000-0000-000000000000}"/>
          </ac:spMkLst>
        </pc:spChg>
        <pc:spChg chg="mod">
          <ac:chgData name="Hiếu Thảo Trần Ngọc" userId="753be51ac1c1cee1" providerId="LiveId" clId="{A1F2A8DF-76CF-4B9B-8867-661BA1917B02}" dt="2022-12-20T03:27:10.087" v="2034" actId="14100"/>
          <ac:spMkLst>
            <pc:docMk/>
            <pc:sldMk cId="0" sldId="303"/>
            <ac:spMk id="159" creationId="{00000000-0000-0000-0000-000000000000}"/>
          </ac:spMkLst>
        </pc:spChg>
        <pc:picChg chg="del mod">
          <ac:chgData name="Hiếu Thảo Trần Ngọc" userId="753be51ac1c1cee1" providerId="LiveId" clId="{A1F2A8DF-76CF-4B9B-8867-661BA1917B02}" dt="2022-12-20T03:27:01.248" v="2033" actId="478"/>
          <ac:picMkLst>
            <pc:docMk/>
            <pc:sldMk cId="0" sldId="303"/>
            <ac:picMk id="10" creationId="{00000000-0000-0000-0000-000000000000}"/>
          </ac:picMkLst>
        </pc:picChg>
      </pc:sldChg>
      <pc:sldChg chg="modSp mod modTransition setBg modAnim">
        <pc:chgData name="Hiếu Thảo Trần Ngọc" userId="753be51ac1c1cee1" providerId="LiveId" clId="{A1F2A8DF-76CF-4B9B-8867-661BA1917B02}" dt="2022-12-19T15:53:15.589" v="333" actId="20577"/>
        <pc:sldMkLst>
          <pc:docMk/>
          <pc:sldMk cId="0" sldId="304"/>
        </pc:sldMkLst>
        <pc:spChg chg="mod">
          <ac:chgData name="Hiếu Thảo Trần Ngọc" userId="753be51ac1c1cee1" providerId="LiveId" clId="{A1F2A8DF-76CF-4B9B-8867-661BA1917B02}" dt="2022-12-19T15:53:15.589" v="333" actId="20577"/>
          <ac:spMkLst>
            <pc:docMk/>
            <pc:sldMk cId="0" sldId="304"/>
            <ac:spMk id="159" creationId="{00000000-0000-0000-0000-000000000000}"/>
          </ac:spMkLst>
        </pc:spChg>
      </pc:sldChg>
      <pc:sldChg chg="modSp modTransition setBg modAnim">
        <pc:chgData name="Hiếu Thảo Trần Ngọc" userId="753be51ac1c1cee1" providerId="LiveId" clId="{A1F2A8DF-76CF-4B9B-8867-661BA1917B02}" dt="2022-12-19T16:01:08.774" v="334" actId="20577"/>
        <pc:sldMkLst>
          <pc:docMk/>
          <pc:sldMk cId="0" sldId="305"/>
        </pc:sldMkLst>
        <pc:spChg chg="mod">
          <ac:chgData name="Hiếu Thảo Trần Ngọc" userId="753be51ac1c1cee1" providerId="LiveId" clId="{A1F2A8DF-76CF-4B9B-8867-661BA1917B02}" dt="2022-12-19T16:01:08.774" v="334" actId="20577"/>
          <ac:spMkLst>
            <pc:docMk/>
            <pc:sldMk cId="0" sldId="305"/>
            <ac:spMk id="159" creationId="{00000000-0000-0000-0000-000000000000}"/>
          </ac:spMkLst>
        </pc:spChg>
      </pc:sldChg>
      <pc:sldChg chg="modTransition setBg modAnim">
        <pc:chgData name="Hiếu Thảo Trần Ngọc" userId="753be51ac1c1cee1" providerId="LiveId" clId="{A1F2A8DF-76CF-4B9B-8867-661BA1917B02}" dt="2022-12-19T15:14:56.700" v="110"/>
        <pc:sldMkLst>
          <pc:docMk/>
          <pc:sldMk cId="0" sldId="328"/>
        </pc:sldMkLst>
      </pc:sldChg>
      <pc:sldChg chg="modSp mod modTransition setBg modAnim">
        <pc:chgData name="Hiếu Thảo Trần Ngọc" userId="753be51ac1c1cee1" providerId="LiveId" clId="{A1F2A8DF-76CF-4B9B-8867-661BA1917B02}" dt="2022-12-19T17:04:13.608" v="749" actId="1076"/>
        <pc:sldMkLst>
          <pc:docMk/>
          <pc:sldMk cId="0" sldId="329"/>
        </pc:sldMkLst>
        <pc:spChg chg="mod">
          <ac:chgData name="Hiếu Thảo Trần Ngọc" userId="753be51ac1c1cee1" providerId="LiveId" clId="{A1F2A8DF-76CF-4B9B-8867-661BA1917B02}" dt="2022-12-19T17:04:13.608" v="749" actId="1076"/>
          <ac:spMkLst>
            <pc:docMk/>
            <pc:sldMk cId="0" sldId="329"/>
            <ac:spMk id="209" creationId="{00000000-0000-0000-0000-000000000000}"/>
          </ac:spMkLst>
        </pc:spChg>
      </pc:sldChg>
      <pc:sldChg chg="modSp add del modTransition setBg modAnim">
        <pc:chgData name="Hiếu Thảo Trần Ngọc" userId="753be51ac1c1cee1" providerId="LiveId" clId="{A1F2A8DF-76CF-4B9B-8867-661BA1917B02}" dt="2022-12-20T03:01:46.324" v="1740" actId="47"/>
        <pc:sldMkLst>
          <pc:docMk/>
          <pc:sldMk cId="0" sldId="331"/>
        </pc:sldMkLst>
        <pc:spChg chg="mod">
          <ac:chgData name="Hiếu Thảo Trần Ngọc" userId="753be51ac1c1cee1" providerId="LiveId" clId="{A1F2A8DF-76CF-4B9B-8867-661BA1917B02}" dt="2022-12-19T15:17:56.332" v="151" actId="255"/>
          <ac:spMkLst>
            <pc:docMk/>
            <pc:sldMk cId="0" sldId="331"/>
            <ac:spMk id="209" creationId="{00000000-0000-0000-0000-000000000000}"/>
          </ac:spMkLst>
        </pc:spChg>
      </pc:sldChg>
      <pc:sldChg chg="addSp delSp modSp mod modTransition setBg modAnim">
        <pc:chgData name="Hiếu Thảo Trần Ngọc" userId="753be51ac1c1cee1" providerId="LiveId" clId="{A1F2A8DF-76CF-4B9B-8867-661BA1917B02}" dt="2022-12-20T03:02:20.963" v="1749"/>
        <pc:sldMkLst>
          <pc:docMk/>
          <pc:sldMk cId="0" sldId="332"/>
        </pc:sldMkLst>
        <pc:spChg chg="add del">
          <ac:chgData name="Hiếu Thảo Trần Ngọc" userId="753be51ac1c1cee1" providerId="LiveId" clId="{A1F2A8DF-76CF-4B9B-8867-661BA1917B02}" dt="2022-12-20T02:41:19.145" v="1385" actId="22"/>
          <ac:spMkLst>
            <pc:docMk/>
            <pc:sldMk cId="0" sldId="332"/>
            <ac:spMk id="3" creationId="{43787B0E-01A1-0E39-77F1-A7572E068463}"/>
          </ac:spMkLst>
        </pc:spChg>
        <pc:spChg chg="add mod">
          <ac:chgData name="Hiếu Thảo Trần Ngọc" userId="753be51ac1c1cee1" providerId="LiveId" clId="{A1F2A8DF-76CF-4B9B-8867-661BA1917B02}" dt="2022-12-20T02:42:57.124" v="1420" actId="1076"/>
          <ac:spMkLst>
            <pc:docMk/>
            <pc:sldMk cId="0" sldId="332"/>
            <ac:spMk id="5" creationId="{E81BAF74-2F65-DFA4-BEB8-145EC3EAB6C2}"/>
          </ac:spMkLst>
        </pc:spChg>
        <pc:spChg chg="add mod">
          <ac:chgData name="Hiếu Thảo Trần Ngọc" userId="753be51ac1c1cee1" providerId="LiveId" clId="{A1F2A8DF-76CF-4B9B-8867-661BA1917B02}" dt="2022-12-20T02:41:40.785" v="1394" actId="571"/>
          <ac:spMkLst>
            <pc:docMk/>
            <pc:sldMk cId="0" sldId="332"/>
            <ac:spMk id="6" creationId="{982E1A2E-8D38-398F-765D-790476F786DF}"/>
          </ac:spMkLst>
        </pc:spChg>
        <pc:spChg chg="add mod">
          <ac:chgData name="Hiếu Thảo Trần Ngọc" userId="753be51ac1c1cee1" providerId="LiveId" clId="{A1F2A8DF-76CF-4B9B-8867-661BA1917B02}" dt="2022-12-20T02:41:40.785" v="1394" actId="571"/>
          <ac:spMkLst>
            <pc:docMk/>
            <pc:sldMk cId="0" sldId="332"/>
            <ac:spMk id="7" creationId="{41420E3D-8FB2-83A9-EC71-EBD052D29E92}"/>
          </ac:spMkLst>
        </pc:spChg>
        <pc:spChg chg="add mod">
          <ac:chgData name="Hiếu Thảo Trần Ngọc" userId="753be51ac1c1cee1" providerId="LiveId" clId="{A1F2A8DF-76CF-4B9B-8867-661BA1917B02}" dt="2022-12-20T02:41:45.182" v="1396" actId="571"/>
          <ac:spMkLst>
            <pc:docMk/>
            <pc:sldMk cId="0" sldId="332"/>
            <ac:spMk id="8" creationId="{A2CE0B38-9045-747B-79F7-EEB2CF76166F}"/>
          </ac:spMkLst>
        </pc:spChg>
        <pc:spChg chg="add mod">
          <ac:chgData name="Hiếu Thảo Trần Ngọc" userId="753be51ac1c1cee1" providerId="LiveId" clId="{A1F2A8DF-76CF-4B9B-8867-661BA1917B02}" dt="2022-12-20T02:41:45.182" v="1396" actId="571"/>
          <ac:spMkLst>
            <pc:docMk/>
            <pc:sldMk cId="0" sldId="332"/>
            <ac:spMk id="9" creationId="{D7F9485B-3812-6F4E-4FDB-55C0B6C7B636}"/>
          </ac:spMkLst>
        </pc:spChg>
        <pc:spChg chg="add mod">
          <ac:chgData name="Hiếu Thảo Trần Ngọc" userId="753be51ac1c1cee1" providerId="LiveId" clId="{A1F2A8DF-76CF-4B9B-8867-661BA1917B02}" dt="2022-12-20T02:41:45.182" v="1396" actId="571"/>
          <ac:spMkLst>
            <pc:docMk/>
            <pc:sldMk cId="0" sldId="332"/>
            <ac:spMk id="10" creationId="{E9C0E827-578B-FA14-D7ED-D95DDE339B44}"/>
          </ac:spMkLst>
        </pc:spChg>
        <pc:spChg chg="add mod">
          <ac:chgData name="Hiếu Thảo Trần Ngọc" userId="753be51ac1c1cee1" providerId="LiveId" clId="{A1F2A8DF-76CF-4B9B-8867-661BA1917B02}" dt="2022-12-20T02:42:42.697" v="1415" actId="14100"/>
          <ac:spMkLst>
            <pc:docMk/>
            <pc:sldMk cId="0" sldId="332"/>
            <ac:spMk id="11" creationId="{7707B0F7-0CEE-53AE-D3EE-CDB33B123E6F}"/>
          </ac:spMkLst>
        </pc:spChg>
        <pc:spChg chg="add mod">
          <ac:chgData name="Hiếu Thảo Trần Ngọc" userId="753be51ac1c1cee1" providerId="LiveId" clId="{A1F2A8DF-76CF-4B9B-8867-661BA1917B02}" dt="2022-12-20T02:41:49.944" v="1398" actId="164"/>
          <ac:spMkLst>
            <pc:docMk/>
            <pc:sldMk cId="0" sldId="332"/>
            <ac:spMk id="12" creationId="{B273C9F9-9E6A-E206-8E9E-F0BFDB1C833A}"/>
          </ac:spMkLst>
        </pc:spChg>
        <pc:spChg chg="add mod">
          <ac:chgData name="Hiếu Thảo Trần Ngọc" userId="753be51ac1c1cee1" providerId="LiveId" clId="{A1F2A8DF-76CF-4B9B-8867-661BA1917B02}" dt="2022-12-20T02:41:49.944" v="1398" actId="164"/>
          <ac:spMkLst>
            <pc:docMk/>
            <pc:sldMk cId="0" sldId="332"/>
            <ac:spMk id="13" creationId="{1567C3E1-1C39-0EAF-8CD5-A7BF772D00B1}"/>
          </ac:spMkLst>
        </pc:spChg>
        <pc:spChg chg="mod">
          <ac:chgData name="Hiếu Thảo Trần Ngọc" userId="753be51ac1c1cee1" providerId="LiveId" clId="{A1F2A8DF-76CF-4B9B-8867-661BA1917B02}" dt="2022-12-20T02:44:11.758" v="1443" actId="14100"/>
          <ac:spMkLst>
            <pc:docMk/>
            <pc:sldMk cId="0" sldId="332"/>
            <ac:spMk id="16" creationId="{57139D2E-9605-4101-1B97-7EF308343D53}"/>
          </ac:spMkLst>
        </pc:spChg>
        <pc:spChg chg="mod">
          <ac:chgData name="Hiếu Thảo Trần Ngọc" userId="753be51ac1c1cee1" providerId="LiveId" clId="{A1F2A8DF-76CF-4B9B-8867-661BA1917B02}" dt="2022-12-20T02:43:09.202" v="1422" actId="164"/>
          <ac:spMkLst>
            <pc:docMk/>
            <pc:sldMk cId="0" sldId="332"/>
            <ac:spMk id="17" creationId="{00000000-0000-0000-0000-000000000000}"/>
          </ac:spMkLst>
        </pc:spChg>
        <pc:spChg chg="mod">
          <ac:chgData name="Hiếu Thảo Trần Ngọc" userId="753be51ac1c1cee1" providerId="LiveId" clId="{A1F2A8DF-76CF-4B9B-8867-661BA1917B02}" dt="2022-12-20T02:43:09.202" v="1422" actId="164"/>
          <ac:spMkLst>
            <pc:docMk/>
            <pc:sldMk cId="0" sldId="332"/>
            <ac:spMk id="18" creationId="{00000000-0000-0000-0000-000000000000}"/>
          </ac:spMkLst>
        </pc:spChg>
        <pc:spChg chg="mod">
          <ac:chgData name="Hiếu Thảo Trần Ngọc" userId="753be51ac1c1cee1" providerId="LiveId" clId="{A1F2A8DF-76CF-4B9B-8867-661BA1917B02}" dt="2022-12-20T02:41:53.282" v="1400" actId="571"/>
          <ac:spMkLst>
            <pc:docMk/>
            <pc:sldMk cId="0" sldId="332"/>
            <ac:spMk id="19" creationId="{64161047-DFB2-B63A-8F7A-AF0E9822B591}"/>
          </ac:spMkLst>
        </pc:spChg>
        <pc:spChg chg="mod">
          <ac:chgData name="Hiếu Thảo Trần Ngọc" userId="753be51ac1c1cee1" providerId="LiveId" clId="{A1F2A8DF-76CF-4B9B-8867-661BA1917B02}" dt="2022-12-20T02:41:53.282" v="1400" actId="571"/>
          <ac:spMkLst>
            <pc:docMk/>
            <pc:sldMk cId="0" sldId="332"/>
            <ac:spMk id="20" creationId="{1258A347-8DCC-DF57-0524-25D1D1D40B50}"/>
          </ac:spMkLst>
        </pc:spChg>
        <pc:spChg chg="mod">
          <ac:chgData name="Hiếu Thảo Trần Ngọc" userId="753be51ac1c1cee1" providerId="LiveId" clId="{A1F2A8DF-76CF-4B9B-8867-661BA1917B02}" dt="2022-12-20T02:46:17.885" v="1470" actId="571"/>
          <ac:spMkLst>
            <pc:docMk/>
            <pc:sldMk cId="0" sldId="332"/>
            <ac:spMk id="24" creationId="{2766D428-48BF-F9E8-1A4C-54A4632D2CA0}"/>
          </ac:spMkLst>
        </pc:spChg>
        <pc:spChg chg="mod">
          <ac:chgData name="Hiếu Thảo Trần Ngọc" userId="753be51ac1c1cee1" providerId="LiveId" clId="{A1F2A8DF-76CF-4B9B-8867-661BA1917B02}" dt="2022-12-20T02:46:17.885" v="1470" actId="571"/>
          <ac:spMkLst>
            <pc:docMk/>
            <pc:sldMk cId="0" sldId="332"/>
            <ac:spMk id="25" creationId="{C32B6881-3396-94C2-7747-1108A1AE4F17}"/>
          </ac:spMkLst>
        </pc:spChg>
        <pc:spChg chg="mod">
          <ac:chgData name="Hiếu Thảo Trần Ngọc" userId="753be51ac1c1cee1" providerId="LiveId" clId="{A1F2A8DF-76CF-4B9B-8867-661BA1917B02}" dt="2022-12-20T02:46:17.885" v="1470" actId="571"/>
          <ac:spMkLst>
            <pc:docMk/>
            <pc:sldMk cId="0" sldId="332"/>
            <ac:spMk id="26" creationId="{C2E9D1E6-BEFB-2D1A-B35B-B3F2888CE969}"/>
          </ac:spMkLst>
        </pc:spChg>
        <pc:spChg chg="add del mod">
          <ac:chgData name="Hiếu Thảo Trần Ngọc" userId="753be51ac1c1cee1" providerId="LiveId" clId="{A1F2A8DF-76CF-4B9B-8867-661BA1917B02}" dt="2022-12-20T02:45:34.189" v="1457" actId="22"/>
          <ac:spMkLst>
            <pc:docMk/>
            <pc:sldMk cId="0" sldId="332"/>
            <ac:spMk id="28" creationId="{3478D9EA-8BCC-90E8-D7B5-6D81C029B954}"/>
          </ac:spMkLst>
        </pc:spChg>
        <pc:spChg chg="add del">
          <ac:chgData name="Hiếu Thảo Trần Ngọc" userId="753be51ac1c1cee1" providerId="LiveId" clId="{A1F2A8DF-76CF-4B9B-8867-661BA1917B02}" dt="2022-12-20T02:45:36.102" v="1459" actId="22"/>
          <ac:spMkLst>
            <pc:docMk/>
            <pc:sldMk cId="0" sldId="332"/>
            <ac:spMk id="30" creationId="{A7042687-11C5-9AD0-C46B-6204CD3ADA4D}"/>
          </ac:spMkLst>
        </pc:spChg>
        <pc:spChg chg="add mod">
          <ac:chgData name="Hiếu Thảo Trần Ngọc" userId="753be51ac1c1cee1" providerId="LiveId" clId="{A1F2A8DF-76CF-4B9B-8867-661BA1917B02}" dt="2022-12-20T02:47:08.628" v="1485" actId="1076"/>
          <ac:spMkLst>
            <pc:docMk/>
            <pc:sldMk cId="0" sldId="332"/>
            <ac:spMk id="32" creationId="{FBC1C56B-36EF-E55F-00E0-44F07F6822AF}"/>
          </ac:spMkLst>
        </pc:spChg>
        <pc:spChg chg="add mod">
          <ac:chgData name="Hiếu Thảo Trần Ngọc" userId="753be51ac1c1cee1" providerId="LiveId" clId="{A1F2A8DF-76CF-4B9B-8867-661BA1917B02}" dt="2022-12-20T02:46:40.528" v="1479" actId="164"/>
          <ac:spMkLst>
            <pc:docMk/>
            <pc:sldMk cId="0" sldId="332"/>
            <ac:spMk id="33" creationId="{A67E4415-EC21-F95F-8CEE-9F091079FA5E}"/>
          </ac:spMkLst>
        </pc:spChg>
        <pc:spChg chg="add mod">
          <ac:chgData name="Hiếu Thảo Trần Ngọc" userId="753be51ac1c1cee1" providerId="LiveId" clId="{A1F2A8DF-76CF-4B9B-8867-661BA1917B02}" dt="2022-12-20T02:46:17.885" v="1470" actId="571"/>
          <ac:spMkLst>
            <pc:docMk/>
            <pc:sldMk cId="0" sldId="332"/>
            <ac:spMk id="34" creationId="{50EF38DC-BBE8-0A3B-AA28-3E2AB1A525C7}"/>
          </ac:spMkLst>
        </pc:spChg>
        <pc:spChg chg="add mod">
          <ac:chgData name="Hiếu Thảo Trần Ngọc" userId="753be51ac1c1cee1" providerId="LiveId" clId="{A1F2A8DF-76CF-4B9B-8867-661BA1917B02}" dt="2022-12-20T02:46:40.528" v="1479" actId="164"/>
          <ac:spMkLst>
            <pc:docMk/>
            <pc:sldMk cId="0" sldId="332"/>
            <ac:spMk id="35" creationId="{838DB2BC-5E0B-8EC9-3F7B-819E0D8970F2}"/>
          </ac:spMkLst>
        </pc:spChg>
        <pc:spChg chg="mod">
          <ac:chgData name="Hiếu Thảo Trần Ngọc" userId="753be51ac1c1cee1" providerId="LiveId" clId="{A1F2A8DF-76CF-4B9B-8867-661BA1917B02}" dt="2022-12-20T02:47:06.497" v="1484" actId="1076"/>
          <ac:spMkLst>
            <pc:docMk/>
            <pc:sldMk cId="0" sldId="332"/>
            <ac:spMk id="209" creationId="{00000000-0000-0000-0000-000000000000}"/>
          </ac:spMkLst>
        </pc:spChg>
        <pc:spChg chg="mod">
          <ac:chgData name="Hiếu Thảo Trần Ngọc" userId="753be51ac1c1cee1" providerId="LiveId" clId="{A1F2A8DF-76CF-4B9B-8867-661BA1917B02}" dt="2022-12-20T02:42:28.261" v="1409" actId="164"/>
          <ac:spMkLst>
            <pc:docMk/>
            <pc:sldMk cId="0" sldId="332"/>
            <ac:spMk id="210" creationId="{00000000-0000-0000-0000-000000000000}"/>
          </ac:spMkLst>
        </pc:spChg>
        <pc:spChg chg="del">
          <ac:chgData name="Hiếu Thảo Trần Ngọc" userId="753be51ac1c1cee1" providerId="LiveId" clId="{A1F2A8DF-76CF-4B9B-8867-661BA1917B02}" dt="2022-12-20T02:41:26.759" v="1388" actId="478"/>
          <ac:spMkLst>
            <pc:docMk/>
            <pc:sldMk cId="0" sldId="332"/>
            <ac:spMk id="214" creationId="{00000000-0000-0000-0000-000000000000}"/>
          </ac:spMkLst>
        </pc:spChg>
        <pc:spChg chg="mod">
          <ac:chgData name="Hiếu Thảo Trần Ngọc" userId="753be51ac1c1cee1" providerId="LiveId" clId="{A1F2A8DF-76CF-4B9B-8867-661BA1917B02}" dt="2022-12-20T02:43:09.202" v="1422" actId="164"/>
          <ac:spMkLst>
            <pc:docMk/>
            <pc:sldMk cId="0" sldId="332"/>
            <ac:spMk id="215" creationId="{00000000-0000-0000-0000-000000000000}"/>
          </ac:spMkLst>
        </pc:spChg>
        <pc:spChg chg="mod">
          <ac:chgData name="Hiếu Thảo Trần Ngọc" userId="753be51ac1c1cee1" providerId="LiveId" clId="{A1F2A8DF-76CF-4B9B-8867-661BA1917B02}" dt="2022-12-20T02:42:28.261" v="1409" actId="164"/>
          <ac:spMkLst>
            <pc:docMk/>
            <pc:sldMk cId="0" sldId="332"/>
            <ac:spMk id="221" creationId="{00000000-0000-0000-0000-000000000000}"/>
          </ac:spMkLst>
        </pc:spChg>
        <pc:grpChg chg="add mod">
          <ac:chgData name="Hiếu Thảo Trần Ngọc" userId="753be51ac1c1cee1" providerId="LiveId" clId="{A1F2A8DF-76CF-4B9B-8867-661BA1917B02}" dt="2022-12-20T02:47:03.005" v="1483" actId="1076"/>
          <ac:grpSpMkLst>
            <pc:docMk/>
            <pc:sldMk cId="0" sldId="332"/>
            <ac:grpSpMk id="14" creationId="{1D084E40-7D1D-DDDE-F715-834E9B8B967F}"/>
          </ac:grpSpMkLst>
        </pc:grpChg>
        <pc:grpChg chg="add mod">
          <ac:chgData name="Hiếu Thảo Trần Ngọc" userId="753be51ac1c1cee1" providerId="LiveId" clId="{A1F2A8DF-76CF-4B9B-8867-661BA1917B02}" dt="2022-12-20T02:47:03.005" v="1483" actId="1076"/>
          <ac:grpSpMkLst>
            <pc:docMk/>
            <pc:sldMk cId="0" sldId="332"/>
            <ac:grpSpMk id="15" creationId="{6083B1CC-76DF-9664-5435-8D43FCD2750D}"/>
          </ac:grpSpMkLst>
        </pc:grpChg>
        <pc:grpChg chg="add mod">
          <ac:chgData name="Hiếu Thảo Trần Ngọc" userId="753be51ac1c1cee1" providerId="LiveId" clId="{A1F2A8DF-76CF-4B9B-8867-661BA1917B02}" dt="2022-12-20T02:47:03.005" v="1483" actId="1076"/>
          <ac:grpSpMkLst>
            <pc:docMk/>
            <pc:sldMk cId="0" sldId="332"/>
            <ac:grpSpMk id="21" creationId="{85587CB5-EE7A-82D0-F8FF-59DD7E6A7220}"/>
          </ac:grpSpMkLst>
        </pc:grpChg>
        <pc:grpChg chg="add mod">
          <ac:chgData name="Hiếu Thảo Trần Ngọc" userId="753be51ac1c1cee1" providerId="LiveId" clId="{A1F2A8DF-76CF-4B9B-8867-661BA1917B02}" dt="2022-12-20T02:47:03.005" v="1483" actId="1076"/>
          <ac:grpSpMkLst>
            <pc:docMk/>
            <pc:sldMk cId="0" sldId="332"/>
            <ac:grpSpMk id="22" creationId="{4B230983-FB18-6036-2443-DDAB59680FC6}"/>
          </ac:grpSpMkLst>
        </pc:grpChg>
        <pc:grpChg chg="add mod">
          <ac:chgData name="Hiếu Thảo Trần Ngọc" userId="753be51ac1c1cee1" providerId="LiveId" clId="{A1F2A8DF-76CF-4B9B-8867-661BA1917B02}" dt="2022-12-20T02:47:03.005" v="1483" actId="1076"/>
          <ac:grpSpMkLst>
            <pc:docMk/>
            <pc:sldMk cId="0" sldId="332"/>
            <ac:grpSpMk id="23" creationId="{3373BE31-A09F-519B-90FD-3DC3B96F727B}"/>
          </ac:grpSpMkLst>
        </pc:grpChg>
        <pc:grpChg chg="add mod">
          <ac:chgData name="Hiếu Thảo Trần Ngọc" userId="753be51ac1c1cee1" providerId="LiveId" clId="{A1F2A8DF-76CF-4B9B-8867-661BA1917B02}" dt="2022-12-20T02:47:03.005" v="1483" actId="1076"/>
          <ac:grpSpMkLst>
            <pc:docMk/>
            <pc:sldMk cId="0" sldId="332"/>
            <ac:grpSpMk id="36" creationId="{BAB83D49-9F23-7473-762C-4F76F00AEE26}"/>
          </ac:grpSpMkLst>
        </pc:grpChg>
      </pc:sldChg>
      <pc:sldChg chg="modTransition setBg modAnim">
        <pc:chgData name="Hiếu Thảo Trần Ngọc" userId="753be51ac1c1cee1" providerId="LiveId" clId="{A1F2A8DF-76CF-4B9B-8867-661BA1917B02}" dt="2022-12-20T03:02:33.944" v="1750"/>
        <pc:sldMkLst>
          <pc:docMk/>
          <pc:sldMk cId="0" sldId="333"/>
        </pc:sldMkLst>
      </pc:sldChg>
      <pc:sldChg chg="modTransition setBg modAnim">
        <pc:chgData name="Hiếu Thảo Trần Ngọc" userId="753be51ac1c1cee1" providerId="LiveId" clId="{A1F2A8DF-76CF-4B9B-8867-661BA1917B02}" dt="2022-12-20T03:02:38.306" v="1753"/>
        <pc:sldMkLst>
          <pc:docMk/>
          <pc:sldMk cId="0" sldId="335"/>
        </pc:sldMkLst>
      </pc:sldChg>
      <pc:sldChg chg="del modTransition setBg">
        <pc:chgData name="Hiếu Thảo Trần Ngọc" userId="753be51ac1c1cee1" providerId="LiveId" clId="{A1F2A8DF-76CF-4B9B-8867-661BA1917B02}" dt="2022-12-19T15:10:11.646" v="53" actId="47"/>
        <pc:sldMkLst>
          <pc:docMk/>
          <pc:sldMk cId="0" sldId="336"/>
        </pc:sldMkLst>
      </pc:sldChg>
      <pc:sldChg chg="modSp mod modTransition setBg modAnim">
        <pc:chgData name="Hiếu Thảo Trần Ngọc" userId="753be51ac1c1cee1" providerId="LiveId" clId="{A1F2A8DF-76CF-4B9B-8867-661BA1917B02}" dt="2022-12-19T15:25:44.753" v="162" actId="20577"/>
        <pc:sldMkLst>
          <pc:docMk/>
          <pc:sldMk cId="0" sldId="337"/>
        </pc:sldMkLst>
        <pc:spChg chg="mod">
          <ac:chgData name="Hiếu Thảo Trần Ngọc" userId="753be51ac1c1cee1" providerId="LiveId" clId="{A1F2A8DF-76CF-4B9B-8867-661BA1917B02}" dt="2022-12-19T15:25:44.753" v="162" actId="20577"/>
          <ac:spMkLst>
            <pc:docMk/>
            <pc:sldMk cId="0" sldId="337"/>
            <ac:spMk id="159" creationId="{00000000-0000-0000-0000-000000000000}"/>
          </ac:spMkLst>
        </pc:spChg>
      </pc:sldChg>
      <pc:sldChg chg="addSp delSp modSp add mod delAnim modAnim">
        <pc:chgData name="Hiếu Thảo Trần Ngọc" userId="753be51ac1c1cee1" providerId="LiveId" clId="{A1F2A8DF-76CF-4B9B-8867-661BA1917B02}" dt="2022-12-20T03:00:39.427" v="1725"/>
        <pc:sldMkLst>
          <pc:docMk/>
          <pc:sldMk cId="4102810652" sldId="338"/>
        </pc:sldMkLst>
        <pc:spChg chg="mod">
          <ac:chgData name="Hiếu Thảo Trần Ngọc" userId="753be51ac1c1cee1" providerId="LiveId" clId="{A1F2A8DF-76CF-4B9B-8867-661BA1917B02}" dt="2022-12-19T17:21:01.650" v="859" actId="20577"/>
          <ac:spMkLst>
            <pc:docMk/>
            <pc:sldMk cId="4102810652" sldId="338"/>
            <ac:spMk id="291" creationId="{00000000-0000-0000-0000-000000000000}"/>
          </ac:spMkLst>
        </pc:spChg>
        <pc:spChg chg="del">
          <ac:chgData name="Hiếu Thảo Trần Ngọc" userId="753be51ac1c1cee1" providerId="LiveId" clId="{A1F2A8DF-76CF-4B9B-8867-661BA1917B02}" dt="2022-12-19T17:21:19.155" v="860" actId="478"/>
          <ac:spMkLst>
            <pc:docMk/>
            <pc:sldMk cId="4102810652" sldId="338"/>
            <ac:spMk id="292" creationId="{00000000-0000-0000-0000-000000000000}"/>
          </ac:spMkLst>
        </pc:spChg>
        <pc:picChg chg="add mod">
          <ac:chgData name="Hiếu Thảo Trần Ngọc" userId="753be51ac1c1cee1" providerId="LiveId" clId="{A1F2A8DF-76CF-4B9B-8867-661BA1917B02}" dt="2022-12-19T17:21:31.539" v="864" actId="1076"/>
          <ac:picMkLst>
            <pc:docMk/>
            <pc:sldMk cId="4102810652" sldId="338"/>
            <ac:picMk id="2" creationId="{3B7A3135-9ABA-489D-A828-D82FC49E89AE}"/>
          </ac:picMkLst>
        </pc:picChg>
        <pc:picChg chg="del">
          <ac:chgData name="Hiếu Thảo Trần Ngọc" userId="753be51ac1c1cee1" providerId="LiveId" clId="{A1F2A8DF-76CF-4B9B-8867-661BA1917B02}" dt="2022-12-19T17:21:27.067" v="861" actId="478"/>
          <ac:picMkLst>
            <pc:docMk/>
            <pc:sldMk cId="4102810652" sldId="338"/>
            <ac:picMk id="293" creationId="{00000000-0000-0000-0000-000000000000}"/>
          </ac:picMkLst>
        </pc:picChg>
      </pc:sldChg>
      <pc:sldChg chg="addSp delSp modSp add mod modAnim">
        <pc:chgData name="Hiếu Thảo Trần Ngọc" userId="753be51ac1c1cee1" providerId="LiveId" clId="{A1F2A8DF-76CF-4B9B-8867-661BA1917B02}" dt="2022-12-20T03:00:44.266" v="1726"/>
        <pc:sldMkLst>
          <pc:docMk/>
          <pc:sldMk cId="2633352384" sldId="339"/>
        </pc:sldMkLst>
        <pc:spChg chg="add del">
          <ac:chgData name="Hiếu Thảo Trần Ngọc" userId="753be51ac1c1cee1" providerId="LiveId" clId="{A1F2A8DF-76CF-4B9B-8867-661BA1917B02}" dt="2022-12-19T17:21:51.244" v="868" actId="22"/>
          <ac:spMkLst>
            <pc:docMk/>
            <pc:sldMk cId="2633352384" sldId="339"/>
            <ac:spMk id="4" creationId="{387A472E-E8DE-E6ED-9842-B386FB07B64B}"/>
          </ac:spMkLst>
        </pc:spChg>
        <pc:spChg chg="add mod">
          <ac:chgData name="Hiếu Thảo Trần Ngọc" userId="753be51ac1c1cee1" providerId="LiveId" clId="{A1F2A8DF-76CF-4B9B-8867-661BA1917B02}" dt="2022-12-19T17:22:38.214" v="882" actId="14100"/>
          <ac:spMkLst>
            <pc:docMk/>
            <pc:sldMk cId="2633352384" sldId="339"/>
            <ac:spMk id="6" creationId="{135967BA-7921-EE91-DF7E-E66E9096A281}"/>
          </ac:spMkLst>
        </pc:spChg>
        <pc:spChg chg="add del">
          <ac:chgData name="Hiếu Thảo Trần Ngọc" userId="753be51ac1c1cee1" providerId="LiveId" clId="{A1F2A8DF-76CF-4B9B-8867-661BA1917B02}" dt="2022-12-19T17:22:15.044" v="874" actId="22"/>
          <ac:spMkLst>
            <pc:docMk/>
            <pc:sldMk cId="2633352384" sldId="339"/>
            <ac:spMk id="8" creationId="{DC148254-4F20-204C-DF0A-D977CE5C0D23}"/>
          </ac:spMkLst>
        </pc:spChg>
        <pc:spChg chg="add mod">
          <ac:chgData name="Hiếu Thảo Trần Ngọc" userId="753be51ac1c1cee1" providerId="LiveId" clId="{A1F2A8DF-76CF-4B9B-8867-661BA1917B02}" dt="2022-12-19T17:22:51.454" v="885" actId="14100"/>
          <ac:spMkLst>
            <pc:docMk/>
            <pc:sldMk cId="2633352384" sldId="339"/>
            <ac:spMk id="10" creationId="{9DAA7E9D-3697-890B-7270-A8065A9DB085}"/>
          </ac:spMkLst>
        </pc:spChg>
        <pc:picChg chg="del">
          <ac:chgData name="Hiếu Thảo Trần Ngọc" userId="753be51ac1c1cee1" providerId="LiveId" clId="{A1F2A8DF-76CF-4B9B-8867-661BA1917B02}" dt="2022-12-19T17:21:46.637" v="866" actId="478"/>
          <ac:picMkLst>
            <pc:docMk/>
            <pc:sldMk cId="2633352384" sldId="339"/>
            <ac:picMk id="2" creationId="{3B7A3135-9ABA-489D-A828-D82FC49E89AE}"/>
          </ac:picMkLst>
        </pc:picChg>
        <pc:picChg chg="add mod">
          <ac:chgData name="Hiếu Thảo Trần Ngọc" userId="753be51ac1c1cee1" providerId="LiveId" clId="{A1F2A8DF-76CF-4B9B-8867-661BA1917B02}" dt="2022-12-19T17:23:01.885" v="889" actId="1076"/>
          <ac:picMkLst>
            <pc:docMk/>
            <pc:sldMk cId="2633352384" sldId="339"/>
            <ac:picMk id="11" creationId="{34634B58-35A1-4775-B2FC-F07BE1ED181E}"/>
          </ac:picMkLst>
        </pc:picChg>
      </pc:sldChg>
      <pc:sldChg chg="addSp delSp modSp add mod modAnim">
        <pc:chgData name="Hiếu Thảo Trần Ngọc" userId="753be51ac1c1cee1" providerId="LiveId" clId="{A1F2A8DF-76CF-4B9B-8867-661BA1917B02}" dt="2022-12-20T03:01:00.150" v="1729" actId="1076"/>
        <pc:sldMkLst>
          <pc:docMk/>
          <pc:sldMk cId="1934460822" sldId="340"/>
        </pc:sldMkLst>
        <pc:spChg chg="add del">
          <ac:chgData name="Hiếu Thảo Trần Ngọc" userId="753be51ac1c1cee1" providerId="LiveId" clId="{A1F2A8DF-76CF-4B9B-8867-661BA1917B02}" dt="2022-12-19T17:23:37.251" v="896" actId="22"/>
          <ac:spMkLst>
            <pc:docMk/>
            <pc:sldMk cId="1934460822" sldId="340"/>
            <ac:spMk id="3" creationId="{41C30891-0644-2F36-AA14-A89998C7ACA1}"/>
          </ac:spMkLst>
        </pc:spChg>
        <pc:spChg chg="add mod">
          <ac:chgData name="Hiếu Thảo Trần Ngọc" userId="753be51ac1c1cee1" providerId="LiveId" clId="{A1F2A8DF-76CF-4B9B-8867-661BA1917B02}" dt="2022-12-20T02:33:52.376" v="1253" actId="1076"/>
          <ac:spMkLst>
            <pc:docMk/>
            <pc:sldMk cId="1934460822" sldId="340"/>
            <ac:spMk id="3" creationId="{8B22898E-4E89-94AA-01A1-E3AEDDF767C7}"/>
          </ac:spMkLst>
        </pc:spChg>
        <pc:spChg chg="add del mod">
          <ac:chgData name="Hiếu Thảo Trần Ngọc" userId="753be51ac1c1cee1" providerId="LiveId" clId="{A1F2A8DF-76CF-4B9B-8867-661BA1917B02}" dt="2022-12-19T17:23:41.195" v="902" actId="22"/>
          <ac:spMkLst>
            <pc:docMk/>
            <pc:sldMk cId="1934460822" sldId="340"/>
            <ac:spMk id="5" creationId="{F5C30D1F-0C0D-FABB-9A57-554A946AA142}"/>
          </ac:spMkLst>
        </pc:spChg>
        <pc:spChg chg="add del">
          <ac:chgData name="Hiếu Thảo Trần Ngọc" userId="753be51ac1c1cee1" providerId="LiveId" clId="{A1F2A8DF-76CF-4B9B-8867-661BA1917B02}" dt="2022-12-20T02:28:10.332" v="1170" actId="22"/>
          <ac:spMkLst>
            <pc:docMk/>
            <pc:sldMk cId="1934460822" sldId="340"/>
            <ac:spMk id="5" creationId="{FAABF439-44A1-EB8A-20D8-0755208141E1}"/>
          </ac:spMkLst>
        </pc:spChg>
        <pc:spChg chg="del mod">
          <ac:chgData name="Hiếu Thảo Trần Ngọc" userId="753be51ac1c1cee1" providerId="LiveId" clId="{A1F2A8DF-76CF-4B9B-8867-661BA1917B02}" dt="2022-12-19T17:23:27.842" v="892" actId="478"/>
          <ac:spMkLst>
            <pc:docMk/>
            <pc:sldMk cId="1934460822" sldId="340"/>
            <ac:spMk id="6" creationId="{135967BA-7921-EE91-DF7E-E66E9096A281}"/>
          </ac:spMkLst>
        </pc:spChg>
        <pc:spChg chg="add mod">
          <ac:chgData name="Hiếu Thảo Trần Ngọc" userId="753be51ac1c1cee1" providerId="LiveId" clId="{A1F2A8DF-76CF-4B9B-8867-661BA1917B02}" dt="2022-12-20T02:33:58.534" v="1256" actId="14100"/>
          <ac:spMkLst>
            <pc:docMk/>
            <pc:sldMk cId="1934460822" sldId="340"/>
            <ac:spMk id="7" creationId="{80C4509E-5E35-A8FB-50FB-5707BA4056F6}"/>
          </ac:spMkLst>
        </pc:spChg>
        <pc:spChg chg="add mod">
          <ac:chgData name="Hiếu Thảo Trần Ngọc" userId="753be51ac1c1cee1" providerId="LiveId" clId="{A1F2A8DF-76CF-4B9B-8867-661BA1917B02}" dt="2022-12-20T02:34:01.068" v="1257" actId="1076"/>
          <ac:spMkLst>
            <pc:docMk/>
            <pc:sldMk cId="1934460822" sldId="340"/>
            <ac:spMk id="8" creationId="{AEEFF554-C312-7700-6915-8601598DB988}"/>
          </ac:spMkLst>
        </pc:spChg>
        <pc:spChg chg="add mod">
          <ac:chgData name="Hiếu Thảo Trần Ngọc" userId="753be51ac1c1cee1" providerId="LiveId" clId="{A1F2A8DF-76CF-4B9B-8867-661BA1917B02}" dt="2022-12-20T02:33:37.839" v="1247" actId="1076"/>
          <ac:spMkLst>
            <pc:docMk/>
            <pc:sldMk cId="1934460822" sldId="340"/>
            <ac:spMk id="10" creationId="{02FF3691-D3E9-6B5A-1250-7A5903973866}"/>
          </ac:spMkLst>
        </pc:spChg>
        <pc:spChg chg="del">
          <ac:chgData name="Hiếu Thảo Trần Ngọc" userId="753be51ac1c1cee1" providerId="LiveId" clId="{A1F2A8DF-76CF-4B9B-8867-661BA1917B02}" dt="2022-12-19T17:23:29.234" v="893" actId="478"/>
          <ac:spMkLst>
            <pc:docMk/>
            <pc:sldMk cId="1934460822" sldId="340"/>
            <ac:spMk id="10" creationId="{9DAA7E9D-3697-890B-7270-A8065A9DB085}"/>
          </ac:spMkLst>
        </pc:spChg>
        <pc:spChg chg="add mod">
          <ac:chgData name="Hiếu Thảo Trần Ngọc" userId="753be51ac1c1cee1" providerId="LiveId" clId="{A1F2A8DF-76CF-4B9B-8867-661BA1917B02}" dt="2022-12-20T03:01:00.150" v="1729" actId="1076"/>
          <ac:spMkLst>
            <pc:docMk/>
            <pc:sldMk cId="1934460822" sldId="340"/>
            <ac:spMk id="12" creationId="{0B070352-A136-BA95-F8E9-9A708E7E86BD}"/>
          </ac:spMkLst>
        </pc:spChg>
        <pc:spChg chg="add del">
          <ac:chgData name="Hiếu Thảo Trần Ngọc" userId="753be51ac1c1cee1" providerId="LiveId" clId="{A1F2A8DF-76CF-4B9B-8867-661BA1917B02}" dt="2022-12-19T17:24:39.438" v="907" actId="22"/>
          <ac:spMkLst>
            <pc:docMk/>
            <pc:sldMk cId="1934460822" sldId="340"/>
            <ac:spMk id="12" creationId="{6B320CE4-4EAD-3C6B-F067-4489A0B670C9}"/>
          </ac:spMkLst>
        </pc:spChg>
        <pc:spChg chg="add del">
          <ac:chgData name="Hiếu Thảo Trần Ngọc" userId="753be51ac1c1cee1" providerId="LiveId" clId="{A1F2A8DF-76CF-4B9B-8867-661BA1917B02}" dt="2022-12-20T02:29:06.413" v="1186" actId="22"/>
          <ac:spMkLst>
            <pc:docMk/>
            <pc:sldMk cId="1934460822" sldId="340"/>
            <ac:spMk id="14" creationId="{2917BC21-570B-1494-3752-1096749F998C}"/>
          </ac:spMkLst>
        </pc:spChg>
        <pc:spChg chg="add del">
          <ac:chgData name="Hiếu Thảo Trần Ngọc" userId="753be51ac1c1cee1" providerId="LiveId" clId="{A1F2A8DF-76CF-4B9B-8867-661BA1917B02}" dt="2022-12-19T17:24:41.495" v="909" actId="22"/>
          <ac:spMkLst>
            <pc:docMk/>
            <pc:sldMk cId="1934460822" sldId="340"/>
            <ac:spMk id="14" creationId="{7DC93B1B-7B51-4DA8-AB99-B5667E57568D}"/>
          </ac:spMkLst>
        </pc:spChg>
        <pc:spChg chg="add del">
          <ac:chgData name="Hiếu Thảo Trần Ngọc" userId="753be51ac1c1cee1" providerId="LiveId" clId="{A1F2A8DF-76CF-4B9B-8867-661BA1917B02}" dt="2022-12-19T17:24:49.101" v="911" actId="22"/>
          <ac:spMkLst>
            <pc:docMk/>
            <pc:sldMk cId="1934460822" sldId="340"/>
            <ac:spMk id="16" creationId="{08E72A4A-B2DB-98EC-E54F-281E00176DD7}"/>
          </ac:spMkLst>
        </pc:spChg>
        <pc:spChg chg="add mod">
          <ac:chgData name="Hiếu Thảo Trần Ngọc" userId="753be51ac1c1cee1" providerId="LiveId" clId="{A1F2A8DF-76CF-4B9B-8867-661BA1917B02}" dt="2022-12-20T02:33:43.833" v="1249" actId="1076"/>
          <ac:spMkLst>
            <pc:docMk/>
            <pc:sldMk cId="1934460822" sldId="340"/>
            <ac:spMk id="16" creationId="{E3E3DFAC-C041-8E9D-484C-A9A1755CBE93}"/>
          </ac:spMkLst>
        </pc:spChg>
        <pc:spChg chg="add mod">
          <ac:chgData name="Hiếu Thảo Trần Ngọc" userId="753be51ac1c1cee1" providerId="LiveId" clId="{A1F2A8DF-76CF-4B9B-8867-661BA1917B02}" dt="2022-12-20T02:33:56.091" v="1255" actId="14100"/>
          <ac:spMkLst>
            <pc:docMk/>
            <pc:sldMk cId="1934460822" sldId="340"/>
            <ac:spMk id="18" creationId="{BFC1A78D-4292-FFDE-A763-182B89E10E05}"/>
          </ac:spMkLst>
        </pc:spChg>
        <pc:spChg chg="mod">
          <ac:chgData name="Hiếu Thảo Trần Ngọc" userId="753be51ac1c1cee1" providerId="LiveId" clId="{A1F2A8DF-76CF-4B9B-8867-661BA1917B02}" dt="2022-12-20T02:34:05.839" v="1259" actId="1076"/>
          <ac:spMkLst>
            <pc:docMk/>
            <pc:sldMk cId="1934460822" sldId="340"/>
            <ac:spMk id="291" creationId="{00000000-0000-0000-0000-000000000000}"/>
          </ac:spMkLst>
        </pc:spChg>
        <pc:picChg chg="del">
          <ac:chgData name="Hiếu Thảo Trần Ngọc" userId="753be51ac1c1cee1" providerId="LiveId" clId="{A1F2A8DF-76CF-4B9B-8867-661BA1917B02}" dt="2022-12-19T17:23:29.914" v="894" actId="478"/>
          <ac:picMkLst>
            <pc:docMk/>
            <pc:sldMk cId="1934460822" sldId="340"/>
            <ac:picMk id="11" creationId="{34634B58-35A1-4775-B2FC-F07BE1ED181E}"/>
          </ac:picMkLst>
        </pc:picChg>
      </pc:sldChg>
      <pc:sldChg chg="addSp delSp modSp add mod modAnim">
        <pc:chgData name="Hiếu Thảo Trần Ngọc" userId="753be51ac1c1cee1" providerId="LiveId" clId="{A1F2A8DF-76CF-4B9B-8867-661BA1917B02}" dt="2022-12-20T03:18:09.633" v="1763"/>
        <pc:sldMkLst>
          <pc:docMk/>
          <pc:sldMk cId="258629889" sldId="341"/>
        </pc:sldMkLst>
        <pc:spChg chg="add del mod">
          <ac:chgData name="Hiếu Thảo Trần Ngọc" userId="753be51ac1c1cee1" providerId="LiveId" clId="{A1F2A8DF-76CF-4B9B-8867-661BA1917B02}" dt="2022-12-20T02:24:56" v="924" actId="478"/>
          <ac:spMkLst>
            <pc:docMk/>
            <pc:sldMk cId="258629889" sldId="341"/>
            <ac:spMk id="3" creationId="{E823E36F-4634-F554-82D1-5433EFA0BB51}"/>
          </ac:spMkLst>
        </pc:spChg>
        <pc:spChg chg="add del mod">
          <ac:chgData name="Hiếu Thảo Trần Ngọc" userId="753be51ac1c1cee1" providerId="LiveId" clId="{A1F2A8DF-76CF-4B9B-8867-661BA1917B02}" dt="2022-12-20T02:24:55.217" v="923" actId="478"/>
          <ac:spMkLst>
            <pc:docMk/>
            <pc:sldMk cId="258629889" sldId="341"/>
            <ac:spMk id="5" creationId="{FC1B015E-D61C-79E1-8A00-545A523A4AD6}"/>
          </ac:spMkLst>
        </pc:spChg>
        <pc:spChg chg="add mod">
          <ac:chgData name="Hiếu Thảo Trần Ngọc" userId="753be51ac1c1cee1" providerId="LiveId" clId="{A1F2A8DF-76CF-4B9B-8867-661BA1917B02}" dt="2022-12-20T02:27:02.711" v="1162" actId="1076"/>
          <ac:spMkLst>
            <pc:docMk/>
            <pc:sldMk cId="258629889" sldId="341"/>
            <ac:spMk id="7" creationId="{26DA45AF-DE39-7F6F-6384-E624C15AAC1D}"/>
          </ac:spMkLst>
        </pc:spChg>
        <pc:spChg chg="del">
          <ac:chgData name="Hiếu Thảo Trần Ngọc" userId="753be51ac1c1cee1" providerId="LiveId" clId="{A1F2A8DF-76CF-4B9B-8867-661BA1917B02}" dt="2022-12-20T02:24:53.871" v="922" actId="478"/>
          <ac:spMkLst>
            <pc:docMk/>
            <pc:sldMk cId="258629889" sldId="341"/>
            <ac:spMk id="119" creationId="{00000000-0000-0000-0000-000000000000}"/>
          </ac:spMkLst>
        </pc:spChg>
        <pc:spChg chg="del">
          <ac:chgData name="Hiếu Thảo Trần Ngọc" userId="753be51ac1c1cee1" providerId="LiveId" clId="{A1F2A8DF-76CF-4B9B-8867-661BA1917B02}" dt="2022-12-20T02:24:51.731" v="921" actId="478"/>
          <ac:spMkLst>
            <pc:docMk/>
            <pc:sldMk cId="258629889" sldId="341"/>
            <ac:spMk id="120" creationId="{00000000-0000-0000-0000-000000000000}"/>
          </ac:spMkLst>
        </pc:spChg>
        <pc:graphicFrameChg chg="add mod modGraphic">
          <ac:chgData name="Hiếu Thảo Trần Ngọc" userId="753be51ac1c1cee1" providerId="LiveId" clId="{A1F2A8DF-76CF-4B9B-8867-661BA1917B02}" dt="2022-12-20T02:27:11.906" v="1164" actId="14734"/>
          <ac:graphicFrameMkLst>
            <pc:docMk/>
            <pc:sldMk cId="258629889" sldId="341"/>
            <ac:graphicFrameMk id="6" creationId="{DAC5E749-082C-FAE0-89D7-02565699E2A0}"/>
          </ac:graphicFrameMkLst>
        </pc:graphicFrameChg>
      </pc:sldChg>
      <pc:sldChg chg="addSp delSp modSp add mod modAnim">
        <pc:chgData name="Hiếu Thảo Trần Ngọc" userId="753be51ac1c1cee1" providerId="LiveId" clId="{A1F2A8DF-76CF-4B9B-8867-661BA1917B02}" dt="2022-12-20T03:01:06.785" v="1730"/>
        <pc:sldMkLst>
          <pc:docMk/>
          <pc:sldMk cId="3676830848" sldId="342"/>
        </pc:sldMkLst>
        <pc:spChg chg="del">
          <ac:chgData name="Hiếu Thảo Trần Ngọc" userId="753be51ac1c1cee1" providerId="LiveId" clId="{A1F2A8DF-76CF-4B9B-8867-661BA1917B02}" dt="2022-12-20T02:29:35.700" v="1199" actId="478"/>
          <ac:spMkLst>
            <pc:docMk/>
            <pc:sldMk cId="3676830848" sldId="342"/>
            <ac:spMk id="3" creationId="{8B22898E-4E89-94AA-01A1-E3AEDDF767C7}"/>
          </ac:spMkLst>
        </pc:spChg>
        <pc:spChg chg="add del">
          <ac:chgData name="Hiếu Thảo Trần Ngọc" userId="753be51ac1c1cee1" providerId="LiveId" clId="{A1F2A8DF-76CF-4B9B-8867-661BA1917B02}" dt="2022-12-20T02:30:39.992" v="1206" actId="22"/>
          <ac:spMkLst>
            <pc:docMk/>
            <pc:sldMk cId="3676830848" sldId="342"/>
            <ac:spMk id="4" creationId="{4C158962-9D5F-433C-53C6-34F9393A9F86}"/>
          </ac:spMkLst>
        </pc:spChg>
        <pc:spChg chg="add del">
          <ac:chgData name="Hiếu Thảo Trần Ngọc" userId="753be51ac1c1cee1" providerId="LiveId" clId="{A1F2A8DF-76CF-4B9B-8867-661BA1917B02}" dt="2022-12-20T02:30:55.374" v="1208" actId="22"/>
          <ac:spMkLst>
            <pc:docMk/>
            <pc:sldMk cId="3676830848" sldId="342"/>
            <ac:spMk id="6" creationId="{DD835207-397E-24CD-CDB8-F36E2CFF284A}"/>
          </ac:spMkLst>
        </pc:spChg>
        <pc:spChg chg="del">
          <ac:chgData name="Hiếu Thảo Trần Ngọc" userId="753be51ac1c1cee1" providerId="LiveId" clId="{A1F2A8DF-76CF-4B9B-8867-661BA1917B02}" dt="2022-12-20T02:29:42.963" v="1202" actId="478"/>
          <ac:spMkLst>
            <pc:docMk/>
            <pc:sldMk cId="3676830848" sldId="342"/>
            <ac:spMk id="7" creationId="{80C4509E-5E35-A8FB-50FB-5707BA4056F6}"/>
          </ac:spMkLst>
        </pc:spChg>
        <pc:spChg chg="del">
          <ac:chgData name="Hiếu Thảo Trần Ngọc" userId="753be51ac1c1cee1" providerId="LiveId" clId="{A1F2A8DF-76CF-4B9B-8867-661BA1917B02}" dt="2022-12-20T02:29:35.700" v="1199" actId="478"/>
          <ac:spMkLst>
            <pc:docMk/>
            <pc:sldMk cId="3676830848" sldId="342"/>
            <ac:spMk id="8" creationId="{AEEFF554-C312-7700-6915-8601598DB988}"/>
          </ac:spMkLst>
        </pc:spChg>
        <pc:spChg chg="del mod">
          <ac:chgData name="Hiếu Thảo Trần Ngọc" userId="753be51ac1c1cee1" providerId="LiveId" clId="{A1F2A8DF-76CF-4B9B-8867-661BA1917B02}" dt="2022-12-20T02:29:45.675" v="1204" actId="478"/>
          <ac:spMkLst>
            <pc:docMk/>
            <pc:sldMk cId="3676830848" sldId="342"/>
            <ac:spMk id="10" creationId="{02FF3691-D3E9-6B5A-1250-7A5903973866}"/>
          </ac:spMkLst>
        </pc:spChg>
        <pc:spChg chg="add mod">
          <ac:chgData name="Hiếu Thảo Trần Ngọc" userId="753be51ac1c1cee1" providerId="LiveId" clId="{A1F2A8DF-76CF-4B9B-8867-661BA1917B02}" dt="2022-12-20T02:33:26.625" v="1245" actId="255"/>
          <ac:spMkLst>
            <pc:docMk/>
            <pc:sldMk cId="3676830848" sldId="342"/>
            <ac:spMk id="11" creationId="{5B9F259A-D7EC-05B2-66A6-2E7BB5B9A0C7}"/>
          </ac:spMkLst>
        </pc:spChg>
        <pc:spChg chg="del">
          <ac:chgData name="Hiếu Thảo Trần Ngọc" userId="753be51ac1c1cee1" providerId="LiveId" clId="{A1F2A8DF-76CF-4B9B-8867-661BA1917B02}" dt="2022-12-20T02:29:42.963" v="1202" actId="478"/>
          <ac:spMkLst>
            <pc:docMk/>
            <pc:sldMk cId="3676830848" sldId="342"/>
            <ac:spMk id="12" creationId="{0B070352-A136-BA95-F8E9-9A708E7E86BD}"/>
          </ac:spMkLst>
        </pc:spChg>
        <pc:spChg chg="add del">
          <ac:chgData name="Hiếu Thảo Trần Ngọc" userId="753be51ac1c1cee1" providerId="LiveId" clId="{A1F2A8DF-76CF-4B9B-8867-661BA1917B02}" dt="2022-12-20T02:32:01.286" v="1219" actId="22"/>
          <ac:spMkLst>
            <pc:docMk/>
            <pc:sldMk cId="3676830848" sldId="342"/>
            <ac:spMk id="14" creationId="{E4B4474B-DF5A-EDCF-8A72-092EACA6038E}"/>
          </ac:spMkLst>
        </pc:spChg>
        <pc:spChg chg="del">
          <ac:chgData name="Hiếu Thảo Trần Ngọc" userId="753be51ac1c1cee1" providerId="LiveId" clId="{A1F2A8DF-76CF-4B9B-8867-661BA1917B02}" dt="2022-12-20T02:29:35.700" v="1199" actId="478"/>
          <ac:spMkLst>
            <pc:docMk/>
            <pc:sldMk cId="3676830848" sldId="342"/>
            <ac:spMk id="16" creationId="{E3E3DFAC-C041-8E9D-484C-A9A1755CBE93}"/>
          </ac:spMkLst>
        </pc:spChg>
        <pc:spChg chg="del mod">
          <ac:chgData name="Hiếu Thảo Trần Ngọc" userId="753be51ac1c1cee1" providerId="LiveId" clId="{A1F2A8DF-76CF-4B9B-8867-661BA1917B02}" dt="2022-12-20T02:29:38.666" v="1201" actId="478"/>
          <ac:spMkLst>
            <pc:docMk/>
            <pc:sldMk cId="3676830848" sldId="342"/>
            <ac:spMk id="18" creationId="{BFC1A78D-4292-FFDE-A763-182B89E10E05}"/>
          </ac:spMkLst>
        </pc:spChg>
      </pc:sldChg>
      <pc:sldChg chg="addSp delSp modSp add mod">
        <pc:chgData name="Hiếu Thảo Trần Ngọc" userId="753be51ac1c1cee1" providerId="LiveId" clId="{A1F2A8DF-76CF-4B9B-8867-661BA1917B02}" dt="2022-12-20T02:34:40.323" v="1269" actId="1076"/>
        <pc:sldMkLst>
          <pc:docMk/>
          <pc:sldMk cId="1306180809" sldId="343"/>
        </pc:sldMkLst>
        <pc:spChg chg="add del">
          <ac:chgData name="Hiếu Thảo Trần Ngọc" userId="753be51ac1c1cee1" providerId="LiveId" clId="{A1F2A8DF-76CF-4B9B-8867-661BA1917B02}" dt="2022-12-20T02:32:11.264" v="1224" actId="22"/>
          <ac:spMkLst>
            <pc:docMk/>
            <pc:sldMk cId="1306180809" sldId="343"/>
            <ac:spMk id="3" creationId="{78D551F2-0838-F9B5-FB72-68595D503D7C}"/>
          </ac:spMkLst>
        </pc:spChg>
        <pc:spChg chg="add mod">
          <ac:chgData name="Hiếu Thảo Trần Ngọc" userId="753be51ac1c1cee1" providerId="LiveId" clId="{A1F2A8DF-76CF-4B9B-8867-661BA1917B02}" dt="2022-12-20T02:34:19.451" v="1262" actId="14100"/>
          <ac:spMkLst>
            <pc:docMk/>
            <pc:sldMk cId="1306180809" sldId="343"/>
            <ac:spMk id="5" creationId="{F087871C-0C95-4059-E76E-AD7C640CCFBC}"/>
          </ac:spMkLst>
        </pc:spChg>
        <pc:spChg chg="add mod">
          <ac:chgData name="Hiếu Thảo Trần Ngọc" userId="753be51ac1c1cee1" providerId="LiveId" clId="{A1F2A8DF-76CF-4B9B-8867-661BA1917B02}" dt="2022-12-20T02:34:21.371" v="1263" actId="1076"/>
          <ac:spMkLst>
            <pc:docMk/>
            <pc:sldMk cId="1306180809" sldId="343"/>
            <ac:spMk id="7" creationId="{C3FD4245-1F5A-B72C-A5C6-744E05D23E4E}"/>
          </ac:spMkLst>
        </pc:spChg>
        <pc:spChg chg="del mod">
          <ac:chgData name="Hiếu Thảo Trần Ngọc" userId="753be51ac1c1cee1" providerId="LiveId" clId="{A1F2A8DF-76CF-4B9B-8867-661BA1917B02}" dt="2022-12-20T02:32:06.642" v="1222" actId="478"/>
          <ac:spMkLst>
            <pc:docMk/>
            <pc:sldMk cId="1306180809" sldId="343"/>
            <ac:spMk id="11" creationId="{5B9F259A-D7EC-05B2-66A6-2E7BB5B9A0C7}"/>
          </ac:spMkLst>
        </pc:spChg>
        <pc:picChg chg="add mod">
          <ac:chgData name="Hiếu Thảo Trần Ngọc" userId="753be51ac1c1cee1" providerId="LiveId" clId="{A1F2A8DF-76CF-4B9B-8867-661BA1917B02}" dt="2022-12-20T02:34:40.323" v="1269" actId="1076"/>
          <ac:picMkLst>
            <pc:docMk/>
            <pc:sldMk cId="1306180809" sldId="343"/>
            <ac:picMk id="8" creationId="{EC8A9F62-2056-AD48-A08D-6A284A8118EE}"/>
          </ac:picMkLst>
        </pc:picChg>
      </pc:sldChg>
      <pc:sldChg chg="addSp delSp modSp add mod">
        <pc:chgData name="Hiếu Thảo Trần Ngọc" userId="753be51ac1c1cee1" providerId="LiveId" clId="{A1F2A8DF-76CF-4B9B-8867-661BA1917B02}" dt="2022-12-20T02:36:31.191" v="1313" actId="1076"/>
        <pc:sldMkLst>
          <pc:docMk/>
          <pc:sldMk cId="3404925449" sldId="344"/>
        </pc:sldMkLst>
        <pc:spChg chg="del">
          <ac:chgData name="Hiếu Thảo Trần Ngọc" userId="753be51ac1c1cee1" providerId="LiveId" clId="{A1F2A8DF-76CF-4B9B-8867-661BA1917B02}" dt="2022-12-20T02:35:23.369" v="1280" actId="478"/>
          <ac:spMkLst>
            <pc:docMk/>
            <pc:sldMk cId="3404925449" sldId="344"/>
            <ac:spMk id="5" creationId="{F087871C-0C95-4059-E76E-AD7C640CCFBC}"/>
          </ac:spMkLst>
        </pc:spChg>
        <pc:spChg chg="add del">
          <ac:chgData name="Hiếu Thảo Trần Ngọc" userId="753be51ac1c1cee1" providerId="LiveId" clId="{A1F2A8DF-76CF-4B9B-8867-661BA1917B02}" dt="2022-12-20T02:35:32.625" v="1285" actId="22"/>
          <ac:spMkLst>
            <pc:docMk/>
            <pc:sldMk cId="3404925449" sldId="344"/>
            <ac:spMk id="6" creationId="{7FFC6CAA-A27F-6308-1E30-7C39D42B498F}"/>
          </ac:spMkLst>
        </pc:spChg>
        <pc:spChg chg="del">
          <ac:chgData name="Hiếu Thảo Trần Ngọc" userId="753be51ac1c1cee1" providerId="LiveId" clId="{A1F2A8DF-76CF-4B9B-8867-661BA1917B02}" dt="2022-12-20T02:35:24.576" v="1281" actId="478"/>
          <ac:spMkLst>
            <pc:docMk/>
            <pc:sldMk cId="3404925449" sldId="344"/>
            <ac:spMk id="7" creationId="{C3FD4245-1F5A-B72C-A5C6-744E05D23E4E}"/>
          </ac:spMkLst>
        </pc:spChg>
        <pc:spChg chg="add mod">
          <ac:chgData name="Hiếu Thảo Trần Ngọc" userId="753be51ac1c1cee1" providerId="LiveId" clId="{A1F2A8DF-76CF-4B9B-8867-661BA1917B02}" dt="2022-12-20T02:35:45.690" v="1290" actId="14100"/>
          <ac:spMkLst>
            <pc:docMk/>
            <pc:sldMk cId="3404925449" sldId="344"/>
            <ac:spMk id="10" creationId="{35F7F400-DC34-D3DA-9E47-5F0D4546A258}"/>
          </ac:spMkLst>
        </pc:spChg>
        <pc:spChg chg="mod">
          <ac:chgData name="Hiếu Thảo Trần Ngọc" userId="753be51ac1c1cee1" providerId="LiveId" clId="{A1F2A8DF-76CF-4B9B-8867-661BA1917B02}" dt="2022-12-20T02:35:49.408" v="1291" actId="255"/>
          <ac:spMkLst>
            <pc:docMk/>
            <pc:sldMk cId="3404925449" sldId="344"/>
            <ac:spMk id="291" creationId="{00000000-0000-0000-0000-000000000000}"/>
          </ac:spMkLst>
        </pc:spChg>
        <pc:picChg chg="add del mod">
          <ac:chgData name="Hiếu Thảo Trần Ngọc" userId="753be51ac1c1cee1" providerId="LiveId" clId="{A1F2A8DF-76CF-4B9B-8867-661BA1917B02}" dt="2022-12-20T02:35:19.327" v="1278"/>
          <ac:picMkLst>
            <pc:docMk/>
            <pc:sldMk cId="3404925449" sldId="344"/>
            <ac:picMk id="2" creationId="{1C53390C-7328-E3C2-6AD1-E426D21B27F7}"/>
          </ac:picMkLst>
        </pc:picChg>
        <pc:picChg chg="add del mod">
          <ac:chgData name="Hiếu Thảo Trần Ngọc" userId="753be51ac1c1cee1" providerId="LiveId" clId="{A1F2A8DF-76CF-4B9B-8867-661BA1917B02}" dt="2022-12-20T02:35:26.287" v="1283"/>
          <ac:picMkLst>
            <pc:docMk/>
            <pc:sldMk cId="3404925449" sldId="344"/>
            <ac:picMk id="3" creationId="{CAD13B8B-B2F8-FA29-6C2F-5287F8A4ABC9}"/>
          </ac:picMkLst>
        </pc:picChg>
        <pc:picChg chg="mod modCrop">
          <ac:chgData name="Hiếu Thảo Trần Ngọc" userId="753be51ac1c1cee1" providerId="LiveId" clId="{A1F2A8DF-76CF-4B9B-8867-661BA1917B02}" dt="2022-12-20T02:36:03.775" v="1293" actId="1076"/>
          <ac:picMkLst>
            <pc:docMk/>
            <pc:sldMk cId="3404925449" sldId="344"/>
            <ac:picMk id="8" creationId="{EC8A9F62-2056-AD48-A08D-6A284A8118EE}"/>
          </ac:picMkLst>
        </pc:picChg>
        <pc:picChg chg="add mod modCrop">
          <ac:chgData name="Hiếu Thảo Trần Ngọc" userId="753be51ac1c1cee1" providerId="LiveId" clId="{A1F2A8DF-76CF-4B9B-8867-661BA1917B02}" dt="2022-12-20T02:36:31.191" v="1313" actId="1076"/>
          <ac:picMkLst>
            <pc:docMk/>
            <pc:sldMk cId="3404925449" sldId="344"/>
            <ac:picMk id="11" creationId="{117B2CDB-69E5-ED86-70C2-E2536282CFA9}"/>
          </ac:picMkLst>
        </pc:picChg>
        <pc:picChg chg="add del mod">
          <ac:chgData name="Hiếu Thảo Trần Ngọc" userId="753be51ac1c1cee1" providerId="LiveId" clId="{A1F2A8DF-76CF-4B9B-8867-661BA1917B02}" dt="2022-12-20T02:36:27.761" v="1310"/>
          <ac:picMkLst>
            <pc:docMk/>
            <pc:sldMk cId="3404925449" sldId="344"/>
            <ac:picMk id="12" creationId="{5C5A4FBE-DEDB-9475-F0DC-12D3A0BAB374}"/>
          </ac:picMkLst>
        </pc:picChg>
      </pc:sldChg>
      <pc:sldChg chg="addSp delSp modSp add mod">
        <pc:chgData name="Hiếu Thảo Trần Ngọc" userId="753be51ac1c1cee1" providerId="LiveId" clId="{A1F2A8DF-76CF-4B9B-8867-661BA1917B02}" dt="2022-12-20T02:37:11.260" v="1324" actId="1076"/>
        <pc:sldMkLst>
          <pc:docMk/>
          <pc:sldMk cId="323064848" sldId="345"/>
        </pc:sldMkLst>
        <pc:spChg chg="add del">
          <ac:chgData name="Hiếu Thảo Trần Ngọc" userId="753be51ac1c1cee1" providerId="LiveId" clId="{A1F2A8DF-76CF-4B9B-8867-661BA1917B02}" dt="2022-12-20T02:37:05.830" v="1321" actId="22"/>
          <ac:spMkLst>
            <pc:docMk/>
            <pc:sldMk cId="323064848" sldId="345"/>
            <ac:spMk id="4" creationId="{3FD2BCE0-2CAA-65A0-C9F6-560394DC3C13}"/>
          </ac:spMkLst>
        </pc:spChg>
        <pc:spChg chg="add mod">
          <ac:chgData name="Hiếu Thảo Trần Ngọc" userId="753be51ac1c1cee1" providerId="LiveId" clId="{A1F2A8DF-76CF-4B9B-8867-661BA1917B02}" dt="2022-12-20T02:37:11.260" v="1324" actId="1076"/>
          <ac:spMkLst>
            <pc:docMk/>
            <pc:sldMk cId="323064848" sldId="345"/>
            <ac:spMk id="6" creationId="{2E26A846-CE81-BDBC-8A25-F39D08D5C1BD}"/>
          </ac:spMkLst>
        </pc:spChg>
        <pc:spChg chg="del">
          <ac:chgData name="Hiếu Thảo Trần Ngọc" userId="753be51ac1c1cee1" providerId="LiveId" clId="{A1F2A8DF-76CF-4B9B-8867-661BA1917B02}" dt="2022-12-20T02:36:46.398" v="1315" actId="478"/>
          <ac:spMkLst>
            <pc:docMk/>
            <pc:sldMk cId="323064848" sldId="345"/>
            <ac:spMk id="10" creationId="{35F7F400-DC34-D3DA-9E47-5F0D4546A258}"/>
          </ac:spMkLst>
        </pc:spChg>
        <pc:picChg chg="add mod">
          <ac:chgData name="Hiếu Thảo Trần Ngọc" userId="753be51ac1c1cee1" providerId="LiveId" clId="{A1F2A8DF-76CF-4B9B-8867-661BA1917B02}" dt="2022-12-20T02:36:54.468" v="1319" actId="1076"/>
          <ac:picMkLst>
            <pc:docMk/>
            <pc:sldMk cId="323064848" sldId="345"/>
            <ac:picMk id="2" creationId="{7C33DD99-E0C1-C8BE-9755-516ACD9C4406}"/>
          </ac:picMkLst>
        </pc:picChg>
        <pc:picChg chg="del">
          <ac:chgData name="Hiếu Thảo Trần Ngọc" userId="753be51ac1c1cee1" providerId="LiveId" clId="{A1F2A8DF-76CF-4B9B-8867-661BA1917B02}" dt="2022-12-20T02:36:46.398" v="1315" actId="478"/>
          <ac:picMkLst>
            <pc:docMk/>
            <pc:sldMk cId="323064848" sldId="345"/>
            <ac:picMk id="8" creationId="{EC8A9F62-2056-AD48-A08D-6A284A8118EE}"/>
          </ac:picMkLst>
        </pc:picChg>
        <pc:picChg chg="del">
          <ac:chgData name="Hiếu Thảo Trần Ngọc" userId="753be51ac1c1cee1" providerId="LiveId" clId="{A1F2A8DF-76CF-4B9B-8867-661BA1917B02}" dt="2022-12-20T02:36:46.398" v="1315" actId="478"/>
          <ac:picMkLst>
            <pc:docMk/>
            <pc:sldMk cId="323064848" sldId="345"/>
            <ac:picMk id="11" creationId="{117B2CDB-69E5-ED86-70C2-E2536282CFA9}"/>
          </ac:picMkLst>
        </pc:picChg>
      </pc:sldChg>
      <pc:sldChg chg="addSp delSp modSp add mod modAnim">
        <pc:chgData name="Hiếu Thảo Trần Ngọc" userId="753be51ac1c1cee1" providerId="LiveId" clId="{A1F2A8DF-76CF-4B9B-8867-661BA1917B02}" dt="2022-12-20T03:01:29.161" v="1736"/>
        <pc:sldMkLst>
          <pc:docMk/>
          <pc:sldMk cId="3259943259" sldId="346"/>
        </pc:sldMkLst>
        <pc:spChg chg="add mod">
          <ac:chgData name="Hiếu Thảo Trần Ngọc" userId="753be51ac1c1cee1" providerId="LiveId" clId="{A1F2A8DF-76CF-4B9B-8867-661BA1917B02}" dt="2022-12-20T02:37:31.606" v="1327" actId="571"/>
          <ac:spMkLst>
            <pc:docMk/>
            <pc:sldMk cId="3259943259" sldId="346"/>
            <ac:spMk id="3" creationId="{32F59A4A-2D65-EC64-476E-6529BA71585A}"/>
          </ac:spMkLst>
        </pc:spChg>
        <pc:spChg chg="add del">
          <ac:chgData name="Hiếu Thảo Trần Ngọc" userId="753be51ac1c1cee1" providerId="LiveId" clId="{A1F2A8DF-76CF-4B9B-8867-661BA1917B02}" dt="2022-12-20T02:37:38.066" v="1331" actId="22"/>
          <ac:spMkLst>
            <pc:docMk/>
            <pc:sldMk cId="3259943259" sldId="346"/>
            <ac:spMk id="5" creationId="{D8413219-BEDD-6ADE-5EAF-6B8FB0F1C217}"/>
          </ac:spMkLst>
        </pc:spChg>
        <pc:spChg chg="del">
          <ac:chgData name="Hiếu Thảo Trần Ngọc" userId="753be51ac1c1cee1" providerId="LiveId" clId="{A1F2A8DF-76CF-4B9B-8867-661BA1917B02}" dt="2022-12-20T02:37:34.120" v="1328" actId="478"/>
          <ac:spMkLst>
            <pc:docMk/>
            <pc:sldMk cId="3259943259" sldId="346"/>
            <ac:spMk id="6" creationId="{2E26A846-CE81-BDBC-8A25-F39D08D5C1BD}"/>
          </ac:spMkLst>
        </pc:spChg>
        <pc:spChg chg="add mod">
          <ac:chgData name="Hiếu Thảo Trần Ngọc" userId="753be51ac1c1cee1" providerId="LiveId" clId="{A1F2A8DF-76CF-4B9B-8867-661BA1917B02}" dt="2022-12-20T02:40:16.725" v="1382" actId="2711"/>
          <ac:spMkLst>
            <pc:docMk/>
            <pc:sldMk cId="3259943259" sldId="346"/>
            <ac:spMk id="8" creationId="{59F628BA-FFA0-D109-5F5D-19AC1FE5773E}"/>
          </ac:spMkLst>
        </pc:spChg>
        <pc:spChg chg="add mod">
          <ac:chgData name="Hiếu Thảo Trần Ngọc" userId="753be51ac1c1cee1" providerId="LiveId" clId="{A1F2A8DF-76CF-4B9B-8867-661BA1917B02}" dt="2022-12-20T02:40:16.725" v="1382" actId="2711"/>
          <ac:spMkLst>
            <pc:docMk/>
            <pc:sldMk cId="3259943259" sldId="346"/>
            <ac:spMk id="10" creationId="{B1F92864-244C-19EF-C53F-50A1C9AF9923}"/>
          </ac:spMkLst>
        </pc:spChg>
        <pc:spChg chg="add mod">
          <ac:chgData name="Hiếu Thảo Trần Ngọc" userId="753be51ac1c1cee1" providerId="LiveId" clId="{A1F2A8DF-76CF-4B9B-8867-661BA1917B02}" dt="2022-12-20T02:40:16.725" v="1382" actId="2711"/>
          <ac:spMkLst>
            <pc:docMk/>
            <pc:sldMk cId="3259943259" sldId="346"/>
            <ac:spMk id="12" creationId="{D48F0D88-23A9-CD44-4253-8455BD435C90}"/>
          </ac:spMkLst>
        </pc:spChg>
        <pc:spChg chg="add del">
          <ac:chgData name="Hiếu Thảo Trần Ngọc" userId="753be51ac1c1cee1" providerId="LiveId" clId="{A1F2A8DF-76CF-4B9B-8867-661BA1917B02}" dt="2022-12-20T02:39:22.777" v="1364" actId="22"/>
          <ac:spMkLst>
            <pc:docMk/>
            <pc:sldMk cId="3259943259" sldId="346"/>
            <ac:spMk id="14" creationId="{C4354BA0-1F63-38C0-4308-D9BF01FF7A74}"/>
          </ac:spMkLst>
        </pc:spChg>
        <pc:spChg chg="add mod">
          <ac:chgData name="Hiếu Thảo Trần Ngọc" userId="753be51ac1c1cee1" providerId="LiveId" clId="{A1F2A8DF-76CF-4B9B-8867-661BA1917B02}" dt="2022-12-20T02:40:16.725" v="1382" actId="2711"/>
          <ac:spMkLst>
            <pc:docMk/>
            <pc:sldMk cId="3259943259" sldId="346"/>
            <ac:spMk id="16" creationId="{0DC8C867-0BD1-4F20-EE36-C57AFF800482}"/>
          </ac:spMkLst>
        </pc:spChg>
        <pc:spChg chg="add mod">
          <ac:chgData name="Hiếu Thảo Trần Ngọc" userId="753be51ac1c1cee1" providerId="LiveId" clId="{A1F2A8DF-76CF-4B9B-8867-661BA1917B02}" dt="2022-12-20T02:40:16.725" v="1382" actId="2711"/>
          <ac:spMkLst>
            <pc:docMk/>
            <pc:sldMk cId="3259943259" sldId="346"/>
            <ac:spMk id="18" creationId="{7D285280-3C92-41B1-F35A-74F6B4C27246}"/>
          </ac:spMkLst>
        </pc:spChg>
        <pc:spChg chg="add mod">
          <ac:chgData name="Hiếu Thảo Trần Ngọc" userId="753be51ac1c1cee1" providerId="LiveId" clId="{A1F2A8DF-76CF-4B9B-8867-661BA1917B02}" dt="2022-12-20T02:40:21.584" v="1383" actId="1076"/>
          <ac:spMkLst>
            <pc:docMk/>
            <pc:sldMk cId="3259943259" sldId="346"/>
            <ac:spMk id="20" creationId="{53C3FE06-4AAB-E274-EC6F-ED6EAAD33C7B}"/>
          </ac:spMkLst>
        </pc:spChg>
        <pc:spChg chg="mod">
          <ac:chgData name="Hiếu Thảo Trần Ngọc" userId="753be51ac1c1cee1" providerId="LiveId" clId="{A1F2A8DF-76CF-4B9B-8867-661BA1917B02}" dt="2022-12-20T02:40:16.725" v="1382" actId="2711"/>
          <ac:spMkLst>
            <pc:docMk/>
            <pc:sldMk cId="3259943259" sldId="346"/>
            <ac:spMk id="291" creationId="{00000000-0000-0000-0000-000000000000}"/>
          </ac:spMkLst>
        </pc:spChg>
        <pc:picChg chg="del">
          <ac:chgData name="Hiếu Thảo Trần Ngọc" userId="753be51ac1c1cee1" providerId="LiveId" clId="{A1F2A8DF-76CF-4B9B-8867-661BA1917B02}" dt="2022-12-20T02:37:34.633" v="1329" actId="478"/>
          <ac:picMkLst>
            <pc:docMk/>
            <pc:sldMk cId="3259943259" sldId="346"/>
            <ac:picMk id="2" creationId="{7C33DD99-E0C1-C8BE-9755-516ACD9C4406}"/>
          </ac:picMkLst>
        </pc:picChg>
      </pc:sldChg>
      <pc:sldChg chg="addSp delSp modSp add mod modAnim">
        <pc:chgData name="Hiếu Thảo Trần Ngọc" userId="753be51ac1c1cee1" providerId="LiveId" clId="{A1F2A8DF-76CF-4B9B-8867-661BA1917B02}" dt="2022-12-20T03:02:42.169" v="1754"/>
        <pc:sldMkLst>
          <pc:docMk/>
          <pc:sldMk cId="2766509100" sldId="347"/>
        </pc:sldMkLst>
        <pc:spChg chg="add del">
          <ac:chgData name="Hiếu Thảo Trần Ngọc" userId="753be51ac1c1cee1" providerId="LiveId" clId="{A1F2A8DF-76CF-4B9B-8867-661BA1917B02}" dt="2022-12-20T02:48:19.422" v="1497" actId="22"/>
          <ac:spMkLst>
            <pc:docMk/>
            <pc:sldMk cId="2766509100" sldId="347"/>
            <ac:spMk id="5" creationId="{FE4A962C-2734-5CBB-01F4-659B65DFC47F}"/>
          </ac:spMkLst>
        </pc:spChg>
        <pc:spChg chg="add mod">
          <ac:chgData name="Hiếu Thảo Trần Ngọc" userId="753be51ac1c1cee1" providerId="LiveId" clId="{A1F2A8DF-76CF-4B9B-8867-661BA1917B02}" dt="2022-12-20T02:48:40.435" v="1506" actId="1076"/>
          <ac:spMkLst>
            <pc:docMk/>
            <pc:sldMk cId="2766509100" sldId="347"/>
            <ac:spMk id="7" creationId="{0F072F44-63E9-47D8-A6B1-2AC5FDEBFFB0}"/>
          </ac:spMkLst>
        </pc:spChg>
        <pc:picChg chg="del">
          <ac:chgData name="Hiếu Thảo Trần Ngọc" userId="753be51ac1c1cee1" providerId="LiveId" clId="{A1F2A8DF-76CF-4B9B-8867-661BA1917B02}" dt="2022-12-20T02:47:57.718" v="1487" actId="478"/>
          <ac:picMkLst>
            <pc:docMk/>
            <pc:sldMk cId="2766509100" sldId="347"/>
            <ac:picMk id="2" creationId="{00000000-0000-0000-0000-000000000000}"/>
          </ac:picMkLst>
        </pc:picChg>
        <pc:picChg chg="add mod">
          <ac:chgData name="Hiếu Thảo Trần Ngọc" userId="753be51ac1c1cee1" providerId="LiveId" clId="{A1F2A8DF-76CF-4B9B-8867-661BA1917B02}" dt="2022-12-20T02:48:41.116" v="1507" actId="1076"/>
          <ac:picMkLst>
            <pc:docMk/>
            <pc:sldMk cId="2766509100" sldId="347"/>
            <ac:picMk id="3" creationId="{C1C109C5-3CFF-B145-0339-BCC648C04673}"/>
          </ac:picMkLst>
        </pc:picChg>
      </pc:sldChg>
      <pc:sldChg chg="add del setBg">
        <pc:chgData name="Hiếu Thảo Trần Ngọc" userId="753be51ac1c1cee1" providerId="LiveId" clId="{A1F2A8DF-76CF-4B9B-8867-661BA1917B02}" dt="2022-12-20T02:48:02.792" v="1491"/>
        <pc:sldMkLst>
          <pc:docMk/>
          <pc:sldMk cId="19893249" sldId="348"/>
        </pc:sldMkLst>
      </pc:sldChg>
      <pc:sldChg chg="add del setBg">
        <pc:chgData name="Hiếu Thảo Trần Ngọc" userId="753be51ac1c1cee1" providerId="LiveId" clId="{A1F2A8DF-76CF-4B9B-8867-661BA1917B02}" dt="2022-12-20T02:47:59.723" v="1489"/>
        <pc:sldMkLst>
          <pc:docMk/>
          <pc:sldMk cId="676371460" sldId="348"/>
        </pc:sldMkLst>
      </pc:sldChg>
      <pc:sldChg chg="addSp delSp modSp add del mod">
        <pc:chgData name="Hiếu Thảo Trần Ngọc" userId="753be51ac1c1cee1" providerId="LiveId" clId="{A1F2A8DF-76CF-4B9B-8867-661BA1917B02}" dt="2022-12-20T02:50:31.794" v="1545" actId="47"/>
        <pc:sldMkLst>
          <pc:docMk/>
          <pc:sldMk cId="2465217483" sldId="348"/>
        </pc:sldMkLst>
        <pc:spChg chg="add mod">
          <ac:chgData name="Hiếu Thảo Trần Ngọc" userId="753be51ac1c1cee1" providerId="LiveId" clId="{A1F2A8DF-76CF-4B9B-8867-661BA1917B02}" dt="2022-12-20T02:49:57.633" v="1535" actId="1076"/>
          <ac:spMkLst>
            <pc:docMk/>
            <pc:sldMk cId="2465217483" sldId="348"/>
            <ac:spMk id="6" creationId="{02AD3316-3A38-63FA-70B8-B0D6F28719F2}"/>
          </ac:spMkLst>
        </pc:spChg>
        <pc:spChg chg="del">
          <ac:chgData name="Hiếu Thảo Trần Ngọc" userId="753be51ac1c1cee1" providerId="LiveId" clId="{A1F2A8DF-76CF-4B9B-8867-661BA1917B02}" dt="2022-12-20T02:49:09.706" v="1512" actId="478"/>
          <ac:spMkLst>
            <pc:docMk/>
            <pc:sldMk cId="2465217483" sldId="348"/>
            <ac:spMk id="7" creationId="{0F072F44-63E9-47D8-A6B1-2AC5FDEBFFB0}"/>
          </ac:spMkLst>
        </pc:spChg>
        <pc:picChg chg="add mod">
          <ac:chgData name="Hiếu Thảo Trần Ngọc" userId="753be51ac1c1cee1" providerId="LiveId" clId="{A1F2A8DF-76CF-4B9B-8867-661BA1917B02}" dt="2022-12-20T02:49:26.597" v="1525" actId="1076"/>
          <ac:picMkLst>
            <pc:docMk/>
            <pc:sldMk cId="2465217483" sldId="348"/>
            <ac:picMk id="2" creationId="{86364DFE-7F93-1543-6D65-1896C9D1CE31}"/>
          </ac:picMkLst>
        </pc:picChg>
        <pc:picChg chg="del">
          <ac:chgData name="Hiếu Thảo Trần Ngọc" userId="753be51ac1c1cee1" providerId="LiveId" clId="{A1F2A8DF-76CF-4B9B-8867-661BA1917B02}" dt="2022-12-20T02:49:05.446" v="1509" actId="478"/>
          <ac:picMkLst>
            <pc:docMk/>
            <pc:sldMk cId="2465217483" sldId="348"/>
            <ac:picMk id="3" creationId="{C1C109C5-3CFF-B145-0339-BCC648C04673}"/>
          </ac:picMkLst>
        </pc:picChg>
        <pc:picChg chg="add mod">
          <ac:chgData name="Hiếu Thảo Trần Ngọc" userId="753be51ac1c1cee1" providerId="LiveId" clId="{A1F2A8DF-76CF-4B9B-8867-661BA1917B02}" dt="2022-12-20T02:49:59.169" v="1536" actId="1076"/>
          <ac:picMkLst>
            <pc:docMk/>
            <pc:sldMk cId="2465217483" sldId="348"/>
            <ac:picMk id="4" creationId="{C05F19BA-77D7-A57B-2F5C-CE7A606E263F}"/>
          </ac:picMkLst>
        </pc:picChg>
      </pc:sldChg>
      <pc:sldChg chg="modSp add mod modAnim modNotesTx">
        <pc:chgData name="Hiếu Thảo Trần Ngọc" userId="753be51ac1c1cee1" providerId="LiveId" clId="{A1F2A8DF-76CF-4B9B-8867-661BA1917B02}" dt="2022-12-20T03:02:45.415" v="1755"/>
        <pc:sldMkLst>
          <pc:docMk/>
          <pc:sldMk cId="3871457020" sldId="349"/>
        </pc:sldMkLst>
        <pc:spChg chg="mod">
          <ac:chgData name="Hiếu Thảo Trần Ngọc" userId="753be51ac1c1cee1" providerId="LiveId" clId="{A1F2A8DF-76CF-4B9B-8867-661BA1917B02}" dt="2022-12-20T02:50:21.449" v="1540" actId="14100"/>
          <ac:spMkLst>
            <pc:docMk/>
            <pc:sldMk cId="3871457020" sldId="349"/>
            <ac:spMk id="6" creationId="{02AD3316-3A38-63FA-70B8-B0D6F28719F2}"/>
          </ac:spMkLst>
        </pc:spChg>
        <pc:picChg chg="mod">
          <ac:chgData name="Hiếu Thảo Trần Ngọc" userId="753be51ac1c1cee1" providerId="LiveId" clId="{A1F2A8DF-76CF-4B9B-8867-661BA1917B02}" dt="2022-12-20T02:50:16.241" v="1538" actId="14100"/>
          <ac:picMkLst>
            <pc:docMk/>
            <pc:sldMk cId="3871457020" sldId="349"/>
            <ac:picMk id="2" creationId="{86364DFE-7F93-1543-6D65-1896C9D1CE31}"/>
          </ac:picMkLst>
        </pc:picChg>
        <pc:picChg chg="mod">
          <ac:chgData name="Hiếu Thảo Trần Ngọc" userId="753be51ac1c1cee1" providerId="LiveId" clId="{A1F2A8DF-76CF-4B9B-8867-661BA1917B02}" dt="2022-12-20T02:50:23.575" v="1542" actId="14100"/>
          <ac:picMkLst>
            <pc:docMk/>
            <pc:sldMk cId="3871457020" sldId="349"/>
            <ac:picMk id="4" creationId="{C05F19BA-77D7-A57B-2F5C-CE7A606E263F}"/>
          </ac:picMkLst>
        </pc:picChg>
      </pc:sldChg>
      <pc:sldChg chg="addSp delSp modSp add mod modAnim">
        <pc:chgData name="Hiếu Thảo Trần Ngọc" userId="753be51ac1c1cee1" providerId="LiveId" clId="{A1F2A8DF-76CF-4B9B-8867-661BA1917B02}" dt="2022-12-20T03:02:48.320" v="1756"/>
        <pc:sldMkLst>
          <pc:docMk/>
          <pc:sldMk cId="2454728391" sldId="350"/>
        </pc:sldMkLst>
        <pc:spChg chg="add del">
          <ac:chgData name="Hiếu Thảo Trần Ngọc" userId="753be51ac1c1cee1" providerId="LiveId" clId="{A1F2A8DF-76CF-4B9B-8867-661BA1917B02}" dt="2022-12-20T02:50:51.332" v="1550" actId="22"/>
          <ac:spMkLst>
            <pc:docMk/>
            <pc:sldMk cId="2454728391" sldId="350"/>
            <ac:spMk id="5" creationId="{CBF9079C-01F3-012F-1598-E0CF04C08B11}"/>
          </ac:spMkLst>
        </pc:spChg>
        <pc:spChg chg="del">
          <ac:chgData name="Hiếu Thảo Trần Ngọc" userId="753be51ac1c1cee1" providerId="LiveId" clId="{A1F2A8DF-76CF-4B9B-8867-661BA1917B02}" dt="2022-12-20T02:50:48.026" v="1547" actId="478"/>
          <ac:spMkLst>
            <pc:docMk/>
            <pc:sldMk cId="2454728391" sldId="350"/>
            <ac:spMk id="6" creationId="{02AD3316-3A38-63FA-70B8-B0D6F28719F2}"/>
          </ac:spMkLst>
        </pc:spChg>
        <pc:spChg chg="add mod">
          <ac:chgData name="Hiếu Thảo Trần Ngọc" userId="753be51ac1c1cee1" providerId="LiveId" clId="{A1F2A8DF-76CF-4B9B-8867-661BA1917B02}" dt="2022-12-20T02:51:12.544" v="1558" actId="14100"/>
          <ac:spMkLst>
            <pc:docMk/>
            <pc:sldMk cId="2454728391" sldId="350"/>
            <ac:spMk id="8" creationId="{8B41A3D3-183A-B0FC-E848-BBE275161483}"/>
          </ac:spMkLst>
        </pc:spChg>
        <pc:picChg chg="del">
          <ac:chgData name="Hiếu Thảo Trần Ngọc" userId="753be51ac1c1cee1" providerId="LiveId" clId="{A1F2A8DF-76CF-4B9B-8867-661BA1917B02}" dt="2022-12-20T02:50:46.207" v="1546" actId="478"/>
          <ac:picMkLst>
            <pc:docMk/>
            <pc:sldMk cId="2454728391" sldId="350"/>
            <ac:picMk id="2" creationId="{86364DFE-7F93-1543-6D65-1896C9D1CE31}"/>
          </ac:picMkLst>
        </pc:picChg>
        <pc:picChg chg="del">
          <ac:chgData name="Hiếu Thảo Trần Ngọc" userId="753be51ac1c1cee1" providerId="LiveId" clId="{A1F2A8DF-76CF-4B9B-8867-661BA1917B02}" dt="2022-12-20T02:50:48.695" v="1548" actId="478"/>
          <ac:picMkLst>
            <pc:docMk/>
            <pc:sldMk cId="2454728391" sldId="350"/>
            <ac:picMk id="4" creationId="{C05F19BA-77D7-A57B-2F5C-CE7A606E263F}"/>
          </ac:picMkLst>
        </pc:picChg>
        <pc:picChg chg="add mod">
          <ac:chgData name="Hiếu Thảo Trần Ngọc" userId="753be51ac1c1cee1" providerId="LiveId" clId="{A1F2A8DF-76CF-4B9B-8867-661BA1917B02}" dt="2022-12-20T02:51:19.955" v="1560" actId="1076"/>
          <ac:picMkLst>
            <pc:docMk/>
            <pc:sldMk cId="2454728391" sldId="350"/>
            <ac:picMk id="9" creationId="{0BA22033-190F-3281-D256-14AC4691270B}"/>
          </ac:picMkLst>
        </pc:picChg>
        <pc:picChg chg="add mod">
          <ac:chgData name="Hiếu Thảo Trần Ngọc" userId="753be51ac1c1cee1" providerId="LiveId" clId="{A1F2A8DF-76CF-4B9B-8867-661BA1917B02}" dt="2022-12-20T02:51:33.914" v="1562"/>
          <ac:picMkLst>
            <pc:docMk/>
            <pc:sldMk cId="2454728391" sldId="350"/>
            <ac:picMk id="10" creationId="{9C07FF46-C0C8-83E2-3780-4452410502B8}"/>
          </ac:picMkLst>
        </pc:picChg>
      </pc:sldChg>
      <pc:sldChg chg="addSp delSp modSp add mod modAnim">
        <pc:chgData name="Hiếu Thảo Trần Ngọc" userId="753be51ac1c1cee1" providerId="LiveId" clId="{A1F2A8DF-76CF-4B9B-8867-661BA1917B02}" dt="2022-12-20T03:02:51.930" v="1757"/>
        <pc:sldMkLst>
          <pc:docMk/>
          <pc:sldMk cId="1424971714" sldId="351"/>
        </pc:sldMkLst>
        <pc:spChg chg="add mod">
          <ac:chgData name="Hiếu Thảo Trần Ngọc" userId="753be51ac1c1cee1" providerId="LiveId" clId="{A1F2A8DF-76CF-4B9B-8867-661BA1917B02}" dt="2022-12-20T02:52:30.573" v="1583" actId="14100"/>
          <ac:spMkLst>
            <pc:docMk/>
            <pc:sldMk cId="1424971714" sldId="351"/>
            <ac:spMk id="4" creationId="{6BD05C23-5931-7842-73F4-51565446AB6A}"/>
          </ac:spMkLst>
        </pc:spChg>
        <pc:spChg chg="add mod">
          <ac:chgData name="Hiếu Thảo Trần Ngọc" userId="753be51ac1c1cee1" providerId="LiveId" clId="{A1F2A8DF-76CF-4B9B-8867-661BA1917B02}" dt="2022-12-20T02:52:37.922" v="1585"/>
          <ac:spMkLst>
            <pc:docMk/>
            <pc:sldMk cId="1424971714" sldId="351"/>
            <ac:spMk id="5" creationId="{26CC518A-070E-64D8-0581-C8E88534CA1F}"/>
          </ac:spMkLst>
        </pc:spChg>
        <pc:spChg chg="del">
          <ac:chgData name="Hiếu Thảo Trần Ngọc" userId="753be51ac1c1cee1" providerId="LiveId" clId="{A1F2A8DF-76CF-4B9B-8867-661BA1917B02}" dt="2022-12-20T02:52:05.419" v="1573" actId="478"/>
          <ac:spMkLst>
            <pc:docMk/>
            <pc:sldMk cId="1424971714" sldId="351"/>
            <ac:spMk id="8" creationId="{8B41A3D3-183A-B0FC-E848-BBE275161483}"/>
          </ac:spMkLst>
        </pc:spChg>
        <pc:spChg chg="mod">
          <ac:chgData name="Hiếu Thảo Trần Ngọc" userId="753be51ac1c1cee1" providerId="LiveId" clId="{A1F2A8DF-76CF-4B9B-8867-661BA1917B02}" dt="2022-12-20T02:51:49.157" v="1571" actId="1076"/>
          <ac:spMkLst>
            <pc:docMk/>
            <pc:sldMk cId="1424971714" sldId="351"/>
            <ac:spMk id="229" creationId="{00000000-0000-0000-0000-000000000000}"/>
          </ac:spMkLst>
        </pc:spChg>
        <pc:picChg chg="add mod">
          <ac:chgData name="Hiếu Thảo Trần Ngọc" userId="753be51ac1c1cee1" providerId="LiveId" clId="{A1F2A8DF-76CF-4B9B-8867-661BA1917B02}" dt="2022-12-20T02:52:09.855" v="1576" actId="14100"/>
          <ac:picMkLst>
            <pc:docMk/>
            <pc:sldMk cId="1424971714" sldId="351"/>
            <ac:picMk id="2" creationId="{35E7512A-CBFB-DC97-6D56-D7F04C98A297}"/>
          </ac:picMkLst>
        </pc:picChg>
        <pc:picChg chg="del">
          <ac:chgData name="Hiếu Thảo Trần Ngọc" userId="753be51ac1c1cee1" providerId="LiveId" clId="{A1F2A8DF-76CF-4B9B-8867-661BA1917B02}" dt="2022-12-20T02:52:01.510" v="1572" actId="478"/>
          <ac:picMkLst>
            <pc:docMk/>
            <pc:sldMk cId="1424971714" sldId="351"/>
            <ac:picMk id="9" creationId="{0BA22033-190F-3281-D256-14AC4691270B}"/>
          </ac:picMkLst>
        </pc:picChg>
      </pc:sldChg>
      <pc:sldChg chg="addSp delSp modSp add mod modAnim">
        <pc:chgData name="Hiếu Thảo Trần Ngọc" userId="753be51ac1c1cee1" providerId="LiveId" clId="{A1F2A8DF-76CF-4B9B-8867-661BA1917B02}" dt="2022-12-20T03:02:56.122" v="1758"/>
        <pc:sldMkLst>
          <pc:docMk/>
          <pc:sldMk cId="289798302" sldId="352"/>
        </pc:sldMkLst>
        <pc:spChg chg="del">
          <ac:chgData name="Hiếu Thảo Trần Ngọc" userId="753be51ac1c1cee1" providerId="LiveId" clId="{A1F2A8DF-76CF-4B9B-8867-661BA1917B02}" dt="2022-12-20T02:52:43.558" v="1588" actId="478"/>
          <ac:spMkLst>
            <pc:docMk/>
            <pc:sldMk cId="289798302" sldId="352"/>
            <ac:spMk id="4" creationId="{6BD05C23-5931-7842-73F4-51565446AB6A}"/>
          </ac:spMkLst>
        </pc:spChg>
        <pc:picChg chg="del">
          <ac:chgData name="Hiếu Thảo Trần Ngọc" userId="753be51ac1c1cee1" providerId="LiveId" clId="{A1F2A8DF-76CF-4B9B-8867-661BA1917B02}" dt="2022-12-20T02:52:41.494" v="1587" actId="478"/>
          <ac:picMkLst>
            <pc:docMk/>
            <pc:sldMk cId="289798302" sldId="352"/>
            <ac:picMk id="2" creationId="{35E7512A-CBFB-DC97-6D56-D7F04C98A297}"/>
          </ac:picMkLst>
        </pc:picChg>
        <pc:picChg chg="add mod">
          <ac:chgData name="Hiếu Thảo Trần Ngọc" userId="753be51ac1c1cee1" providerId="LiveId" clId="{A1F2A8DF-76CF-4B9B-8867-661BA1917B02}" dt="2022-12-20T02:52:45.528" v="1590" actId="1076"/>
          <ac:picMkLst>
            <pc:docMk/>
            <pc:sldMk cId="289798302" sldId="352"/>
            <ac:picMk id="3" creationId="{62434DD7-F79B-56AD-1264-66344A85607C}"/>
          </ac:picMkLst>
        </pc:picChg>
      </pc:sldChg>
      <pc:sldChg chg="add del setBg">
        <pc:chgData name="Hiếu Thảo Trần Ngọc" userId="753be51ac1c1cee1" providerId="LiveId" clId="{A1F2A8DF-76CF-4B9B-8867-661BA1917B02}" dt="2022-12-20T02:51:39.359" v="1565"/>
        <pc:sldMkLst>
          <pc:docMk/>
          <pc:sldMk cId="3473872015" sldId="352"/>
        </pc:sldMkLst>
      </pc:sldChg>
      <pc:sldChg chg="addSp delSp modSp add mod modAnim">
        <pc:chgData name="Hiếu Thảo Trần Ngọc" userId="753be51ac1c1cee1" providerId="LiveId" clId="{A1F2A8DF-76CF-4B9B-8867-661BA1917B02}" dt="2022-12-20T03:02:58.978" v="1759"/>
        <pc:sldMkLst>
          <pc:docMk/>
          <pc:sldMk cId="1478393601" sldId="353"/>
        </pc:sldMkLst>
        <pc:spChg chg="add del">
          <ac:chgData name="Hiếu Thảo Trần Ngọc" userId="753be51ac1c1cee1" providerId="LiveId" clId="{A1F2A8DF-76CF-4B9B-8867-661BA1917B02}" dt="2022-12-20T02:53:12.062" v="1597" actId="22"/>
          <ac:spMkLst>
            <pc:docMk/>
            <pc:sldMk cId="1478393601" sldId="353"/>
            <ac:spMk id="5" creationId="{D96A5621-38DE-69AC-4506-EE0CF4BF9F7E}"/>
          </ac:spMkLst>
        </pc:spChg>
        <pc:spChg chg="add mod">
          <ac:chgData name="Hiếu Thảo Trần Ngọc" userId="753be51ac1c1cee1" providerId="LiveId" clId="{A1F2A8DF-76CF-4B9B-8867-661BA1917B02}" dt="2022-12-20T02:53:28.486" v="1611" actId="1076"/>
          <ac:spMkLst>
            <pc:docMk/>
            <pc:sldMk cId="1478393601" sldId="353"/>
            <ac:spMk id="7" creationId="{BE016E30-D3B5-7060-00C9-BDB7DB49F5A2}"/>
          </ac:spMkLst>
        </pc:spChg>
        <pc:spChg chg="mod">
          <ac:chgData name="Hiếu Thảo Trần Ngọc" userId="753be51ac1c1cee1" providerId="LiveId" clId="{A1F2A8DF-76CF-4B9B-8867-661BA1917B02}" dt="2022-12-20T02:52:59.390" v="1592"/>
          <ac:spMkLst>
            <pc:docMk/>
            <pc:sldMk cId="1478393601" sldId="353"/>
            <ac:spMk id="229" creationId="{00000000-0000-0000-0000-000000000000}"/>
          </ac:spMkLst>
        </pc:spChg>
        <pc:picChg chg="add mod">
          <ac:chgData name="Hiếu Thảo Trần Ngọc" userId="753be51ac1c1cee1" providerId="LiveId" clId="{A1F2A8DF-76CF-4B9B-8867-661BA1917B02}" dt="2022-12-20T02:53:30.647" v="1613" actId="1076"/>
          <ac:picMkLst>
            <pc:docMk/>
            <pc:sldMk cId="1478393601" sldId="353"/>
            <ac:picMk id="2" creationId="{672C2B2D-AEE9-E349-5BDD-AC27A8D850C9}"/>
          </ac:picMkLst>
        </pc:picChg>
        <pc:picChg chg="del">
          <ac:chgData name="Hiếu Thảo Trần Ngọc" userId="753be51ac1c1cee1" providerId="LiveId" clId="{A1F2A8DF-76CF-4B9B-8867-661BA1917B02}" dt="2022-12-20T02:53:02.528" v="1593" actId="478"/>
          <ac:picMkLst>
            <pc:docMk/>
            <pc:sldMk cId="1478393601" sldId="353"/>
            <ac:picMk id="3" creationId="{62434DD7-F79B-56AD-1264-66344A85607C}"/>
          </ac:picMkLst>
        </pc:picChg>
      </pc:sldChg>
      <pc:sldChg chg="addSp delSp modSp add mod modAnim">
        <pc:chgData name="Hiếu Thảo Trần Ngọc" userId="753be51ac1c1cee1" providerId="LiveId" clId="{A1F2A8DF-76CF-4B9B-8867-661BA1917B02}" dt="2022-12-20T03:03:02.490" v="1760"/>
        <pc:sldMkLst>
          <pc:docMk/>
          <pc:sldMk cId="663179886" sldId="354"/>
        </pc:sldMkLst>
        <pc:spChg chg="add del">
          <ac:chgData name="Hiếu Thảo Trần Ngọc" userId="753be51ac1c1cee1" providerId="LiveId" clId="{A1F2A8DF-76CF-4B9B-8867-661BA1917B02}" dt="2022-12-20T02:55:45.225" v="1652" actId="22"/>
          <ac:spMkLst>
            <pc:docMk/>
            <pc:sldMk cId="663179886" sldId="354"/>
            <ac:spMk id="5" creationId="{F636AFE1-CDD2-F934-0B81-14965237E736}"/>
          </ac:spMkLst>
        </pc:spChg>
        <pc:spChg chg="del">
          <ac:chgData name="Hiếu Thảo Trần Ngọc" userId="753be51ac1c1cee1" providerId="LiveId" clId="{A1F2A8DF-76CF-4B9B-8867-661BA1917B02}" dt="2022-12-20T02:55:24.713" v="1644" actId="478"/>
          <ac:spMkLst>
            <pc:docMk/>
            <pc:sldMk cId="663179886" sldId="354"/>
            <ac:spMk id="7" creationId="{BE016E30-D3B5-7060-00C9-BDB7DB49F5A2}"/>
          </ac:spMkLst>
        </pc:spChg>
        <pc:spChg chg="add mod">
          <ac:chgData name="Hiếu Thảo Trần Ngọc" userId="753be51ac1c1cee1" providerId="LiveId" clId="{A1F2A8DF-76CF-4B9B-8867-661BA1917B02}" dt="2022-12-20T02:56:15.700" v="1668" actId="1076"/>
          <ac:spMkLst>
            <pc:docMk/>
            <pc:sldMk cId="663179886" sldId="354"/>
            <ac:spMk id="8" creationId="{1542FD4A-31AA-CFE6-8169-ED8B698C3FDE}"/>
          </ac:spMkLst>
        </pc:spChg>
        <pc:spChg chg="mod">
          <ac:chgData name="Hiếu Thảo Trần Ngọc" userId="753be51ac1c1cee1" providerId="LiveId" clId="{A1F2A8DF-76CF-4B9B-8867-661BA1917B02}" dt="2022-12-20T02:55:06.895" v="1643" actId="1076"/>
          <ac:spMkLst>
            <pc:docMk/>
            <pc:sldMk cId="663179886" sldId="354"/>
            <ac:spMk id="229" creationId="{00000000-0000-0000-0000-000000000000}"/>
          </ac:spMkLst>
        </pc:spChg>
        <pc:picChg chg="del">
          <ac:chgData name="Hiếu Thảo Trần Ngọc" userId="753be51ac1c1cee1" providerId="LiveId" clId="{A1F2A8DF-76CF-4B9B-8867-661BA1917B02}" dt="2022-12-20T02:54:43.877" v="1618" actId="478"/>
          <ac:picMkLst>
            <pc:docMk/>
            <pc:sldMk cId="663179886" sldId="354"/>
            <ac:picMk id="2" creationId="{672C2B2D-AEE9-E349-5BDD-AC27A8D850C9}"/>
          </ac:picMkLst>
        </pc:picChg>
        <pc:picChg chg="add mod">
          <ac:chgData name="Hiếu Thảo Trần Ngọc" userId="753be51ac1c1cee1" providerId="LiveId" clId="{A1F2A8DF-76CF-4B9B-8867-661BA1917B02}" dt="2022-12-20T02:56:19.971" v="1669" actId="14100"/>
          <ac:picMkLst>
            <pc:docMk/>
            <pc:sldMk cId="663179886" sldId="354"/>
            <ac:picMk id="3" creationId="{38F55A46-BCCF-1A00-D75C-FA1DC06AE03A}"/>
          </ac:picMkLst>
        </pc:picChg>
        <pc:picChg chg="add mod">
          <ac:chgData name="Hiếu Thảo Trần Ngọc" userId="753be51ac1c1cee1" providerId="LiveId" clId="{A1F2A8DF-76CF-4B9B-8867-661BA1917B02}" dt="2022-12-20T02:56:13.329" v="1667" actId="1076"/>
          <ac:picMkLst>
            <pc:docMk/>
            <pc:sldMk cId="663179886" sldId="354"/>
            <ac:picMk id="9" creationId="{DC9269CA-68A5-A57A-0DF0-88786A9B0DA2}"/>
          </ac:picMkLst>
        </pc:picChg>
      </pc:sldChg>
      <pc:sldChg chg="addSp delSp modSp add mod modAnim">
        <pc:chgData name="Hiếu Thảo Trần Ngọc" userId="753be51ac1c1cee1" providerId="LiveId" clId="{A1F2A8DF-76CF-4B9B-8867-661BA1917B02}" dt="2022-12-20T03:03:05.208" v="1761"/>
        <pc:sldMkLst>
          <pc:docMk/>
          <pc:sldMk cId="3535331872" sldId="355"/>
        </pc:sldMkLst>
        <pc:spChg chg="add del">
          <ac:chgData name="Hiếu Thảo Trần Ngọc" userId="753be51ac1c1cee1" providerId="LiveId" clId="{A1F2A8DF-76CF-4B9B-8867-661BA1917B02}" dt="2022-12-20T02:56:43.596" v="1677" actId="22"/>
          <ac:spMkLst>
            <pc:docMk/>
            <pc:sldMk cId="3535331872" sldId="355"/>
            <ac:spMk id="5" creationId="{75E67521-5854-21A6-D494-3AEF59753F4B}"/>
          </ac:spMkLst>
        </pc:spChg>
        <pc:spChg chg="add mod">
          <ac:chgData name="Hiếu Thảo Trần Ngọc" userId="753be51ac1c1cee1" providerId="LiveId" clId="{A1F2A8DF-76CF-4B9B-8867-661BA1917B02}" dt="2022-12-20T02:56:49.468" v="1683" actId="20577"/>
          <ac:spMkLst>
            <pc:docMk/>
            <pc:sldMk cId="3535331872" sldId="355"/>
            <ac:spMk id="7" creationId="{DED3891D-CC7B-313E-A258-319B4CEB7C96}"/>
          </ac:spMkLst>
        </pc:spChg>
        <pc:spChg chg="del">
          <ac:chgData name="Hiếu Thảo Trần Ngọc" userId="753be51ac1c1cee1" providerId="LiveId" clId="{A1F2A8DF-76CF-4B9B-8867-661BA1917B02}" dt="2022-12-20T02:56:30.135" v="1672" actId="478"/>
          <ac:spMkLst>
            <pc:docMk/>
            <pc:sldMk cId="3535331872" sldId="355"/>
            <ac:spMk id="8" creationId="{1542FD4A-31AA-CFE6-8169-ED8B698C3FDE}"/>
          </ac:spMkLst>
        </pc:spChg>
        <pc:picChg chg="add mod">
          <ac:chgData name="Hiếu Thảo Trần Ngọc" userId="753be51ac1c1cee1" providerId="LiveId" clId="{A1F2A8DF-76CF-4B9B-8867-661BA1917B02}" dt="2022-12-20T02:56:56.694" v="1684" actId="1076"/>
          <ac:picMkLst>
            <pc:docMk/>
            <pc:sldMk cId="3535331872" sldId="355"/>
            <ac:picMk id="2" creationId="{5A9AA4D2-7B76-6081-61F9-84E646448FF7}"/>
          </ac:picMkLst>
        </pc:picChg>
        <pc:picChg chg="del">
          <ac:chgData name="Hiếu Thảo Trần Ngọc" userId="753be51ac1c1cee1" providerId="LiveId" clId="{A1F2A8DF-76CF-4B9B-8867-661BA1917B02}" dt="2022-12-20T02:56:28.749" v="1671" actId="478"/>
          <ac:picMkLst>
            <pc:docMk/>
            <pc:sldMk cId="3535331872" sldId="355"/>
            <ac:picMk id="3" creationId="{38F55A46-BCCF-1A00-D75C-FA1DC06AE03A}"/>
          </ac:picMkLst>
        </pc:picChg>
        <pc:picChg chg="del">
          <ac:chgData name="Hiếu Thảo Trần Ngọc" userId="753be51ac1c1cee1" providerId="LiveId" clId="{A1F2A8DF-76CF-4B9B-8867-661BA1917B02}" dt="2022-12-20T02:56:30.735" v="1673" actId="478"/>
          <ac:picMkLst>
            <pc:docMk/>
            <pc:sldMk cId="3535331872" sldId="355"/>
            <ac:picMk id="9" creationId="{DC9269CA-68A5-A57A-0DF0-88786A9B0DA2}"/>
          </ac:picMkLst>
        </pc:picChg>
      </pc:sldChg>
      <pc:sldChg chg="addSp delSp modSp add mod modAnim modNotesTx">
        <pc:chgData name="Hiếu Thảo Trần Ngọc" userId="753be51ac1c1cee1" providerId="LiveId" clId="{A1F2A8DF-76CF-4B9B-8867-661BA1917B02}" dt="2022-12-20T03:03:07.464" v="1762"/>
        <pc:sldMkLst>
          <pc:docMk/>
          <pc:sldMk cId="4061974567" sldId="356"/>
        </pc:sldMkLst>
        <pc:spChg chg="add mod">
          <ac:chgData name="Hiếu Thảo Trần Ngọc" userId="753be51ac1c1cee1" providerId="LiveId" clId="{A1F2A8DF-76CF-4B9B-8867-661BA1917B02}" dt="2022-12-20T02:59:02.250" v="1710" actId="1076"/>
          <ac:spMkLst>
            <pc:docMk/>
            <pc:sldMk cId="4061974567" sldId="356"/>
            <ac:spMk id="6" creationId="{38F35DC6-3D34-00AD-1F43-5DFD21AF1ED1}"/>
          </ac:spMkLst>
        </pc:spChg>
        <pc:spChg chg="del mod">
          <ac:chgData name="Hiếu Thảo Trần Ngọc" userId="753be51ac1c1cee1" providerId="LiveId" clId="{A1F2A8DF-76CF-4B9B-8867-661BA1917B02}" dt="2022-12-20T02:57:22.752" v="1694" actId="478"/>
          <ac:spMkLst>
            <pc:docMk/>
            <pc:sldMk cId="4061974567" sldId="356"/>
            <ac:spMk id="7" creationId="{DED3891D-CC7B-313E-A258-319B4CEB7C96}"/>
          </ac:spMkLst>
        </pc:spChg>
        <pc:spChg chg="mod">
          <ac:chgData name="Hiếu Thảo Trần Ngọc" userId="753be51ac1c1cee1" providerId="LiveId" clId="{A1F2A8DF-76CF-4B9B-8867-661BA1917B02}" dt="2022-12-20T02:57:12.204" v="1689" actId="20577"/>
          <ac:spMkLst>
            <pc:docMk/>
            <pc:sldMk cId="4061974567" sldId="356"/>
            <ac:spMk id="229" creationId="{00000000-0000-0000-0000-000000000000}"/>
          </ac:spMkLst>
        </pc:spChg>
        <pc:picChg chg="del">
          <ac:chgData name="Hiếu Thảo Trần Ngọc" userId="753be51ac1c1cee1" providerId="LiveId" clId="{A1F2A8DF-76CF-4B9B-8867-661BA1917B02}" dt="2022-12-20T02:57:16.967" v="1690" actId="478"/>
          <ac:picMkLst>
            <pc:docMk/>
            <pc:sldMk cId="4061974567" sldId="356"/>
            <ac:picMk id="2" creationId="{5A9AA4D2-7B76-6081-61F9-84E646448FF7}"/>
          </ac:picMkLst>
        </pc:picChg>
        <pc:picChg chg="add mod">
          <ac:chgData name="Hiếu Thảo Trần Ngọc" userId="753be51ac1c1cee1" providerId="LiveId" clId="{A1F2A8DF-76CF-4B9B-8867-661BA1917B02}" dt="2022-12-20T02:59:05.432" v="1711" actId="1076"/>
          <ac:picMkLst>
            <pc:docMk/>
            <pc:sldMk cId="4061974567" sldId="356"/>
            <ac:picMk id="3" creationId="{CDD63FDB-4DD7-D6A4-735B-D1C9A9270AA9}"/>
          </ac:picMkLst>
        </pc:picChg>
        <pc:picChg chg="add mod">
          <ac:chgData name="Hiếu Thảo Trần Ngọc" userId="753be51ac1c1cee1" providerId="LiveId" clId="{A1F2A8DF-76CF-4B9B-8867-661BA1917B02}" dt="2022-12-20T02:58:46.792" v="1705" actId="1076"/>
          <ac:picMkLst>
            <pc:docMk/>
            <pc:sldMk cId="4061974567" sldId="356"/>
            <ac:picMk id="4" creationId="{083E2DBA-4F1D-0036-5D4E-F4E2AB61B42F}"/>
          </ac:picMkLst>
        </pc:picChg>
      </pc:sldChg>
      <pc:sldChg chg="add">
        <pc:chgData name="Hiếu Thảo Trần Ngọc" userId="753be51ac1c1cee1" providerId="LiveId" clId="{A1F2A8DF-76CF-4B9B-8867-661BA1917B02}" dt="2022-12-20T02:59:16.491" v="1713" actId="2890"/>
        <pc:sldMkLst>
          <pc:docMk/>
          <pc:sldMk cId="288545161"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1pPr>
            <a:lvl2pPr marR="0" lvl="1"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2pPr>
            <a:lvl3pPr marR="0" lvl="2"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3pPr>
            <a:lvl4pPr marR="0" lvl="3"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4pPr>
            <a:lvl5pPr marR="0" lvl="4"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5pPr>
            <a:lvl6pPr marR="0" lvl="5"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6pPr>
            <a:lvl7pPr marR="0" lvl="6"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7pPr>
            <a:lvl8pPr marR="0" lvl="7"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8pPr>
            <a:lvl9pPr marR="0" lvl="8"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1pPr>
            <a:lvl2pPr marR="0" lvl="1"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2pPr>
            <a:lvl3pPr marR="0" lvl="2"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3pPr>
            <a:lvl4pPr marR="0" lvl="3"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4pPr>
            <a:lvl5pPr marR="0" lvl="4"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5pPr>
            <a:lvl6pPr marR="0" lvl="5"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6pPr>
            <a:lvl7pPr marR="0" lvl="6"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7pPr>
            <a:lvl8pPr marR="0" lvl="7"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8pPr>
            <a:lvl9pPr marR="0" lvl="8"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1pPr>
            <a:lvl2pPr marL="914400" marR="0" lvl="1"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2pPr>
            <a:lvl3pPr marL="1371600" marR="0" lvl="2"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3pPr>
            <a:lvl4pPr marL="1828800" marR="0" lvl="3"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4pPr>
            <a:lvl5pPr marL="2286000" marR="0" lvl="4"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5pPr>
            <a:lvl6pPr marL="2743200" marR="0" lvl="5"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6pPr>
            <a:lvl7pPr marL="3200400" marR="0" lvl="6"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7pPr>
            <a:lvl8pPr marL="3657600" marR="0" lvl="7"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8pPr>
            <a:lvl9pPr marL="4114800" marR="0" lvl="8"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1pPr>
            <a:lvl2pPr marR="0" lvl="1"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2pPr>
            <a:lvl3pPr marR="0" lvl="2"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3pPr>
            <a:lvl4pPr marR="0" lvl="3"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4pPr>
            <a:lvl5pPr marR="0" lvl="4"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5pPr>
            <a:lvl6pPr marR="0" lvl="5"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6pPr>
            <a:lvl7pPr marR="0" lvl="6"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7pPr>
            <a:lvl8pPr marR="0" lvl="7"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8pPr>
            <a:lvl9pPr marR="0" lvl="8"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rPr>
              <a:t>‹#›</a:t>
            </a:fld>
            <a:endPara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d074ced3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56" name="Google Shape;156;g1c1d074c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d074ced3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56" name="Google Shape;156;g1c1d074c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d074ced3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56" name="Google Shape;156;g1c1d074c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d074ced3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56" name="Google Shape;156;g1c1d074c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d074ced3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56" name="Google Shape;156;g1c1d074c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7fd8aeb8c7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17fd8aeb8c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1d074ced3_5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c1d074ced3_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c1d074ced3_5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89" name="Google Shape;189;g1c1d074ced3_5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c1d074ced3_5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89" name="Google Shape;189;g1c1d074ced3_5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c1d074ced3_5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r>
              <a:rPr lang="en-US" sz="1400">
                <a:latin typeface="Arial" panose="020B0604020202020204"/>
                <a:ea typeface="Arial" panose="020B0604020202020204"/>
                <a:cs typeface="Arial" panose="020B0604020202020204"/>
                <a:sym typeface="Arial" panose="020B0604020202020204"/>
              </a:rPr>
              <a:t>Với cái bài toán này, hàm mục tiêu sẽ có một số hàm nữa giúp tối thiểu sự mất mát của bài toán, ta có hàm mục tiêu như sau với rang buộc rằng </a:t>
            </a:r>
            <a:endParaRPr sz="1400">
              <a:latin typeface="Arial" panose="020B0604020202020204"/>
              <a:ea typeface="Arial" panose="020B0604020202020204"/>
              <a:cs typeface="Arial" panose="020B0604020202020204"/>
              <a:sym typeface="Arial" panose="020B0604020202020204"/>
            </a:endParaRPr>
          </a:p>
        </p:txBody>
      </p:sp>
      <p:sp>
        <p:nvSpPr>
          <p:cNvPr id="189" name="Google Shape;189;g1c1d074ced3_5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8224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c1d074ced3_5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89" name="Google Shape;189;g1c1d074ced3_5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c1d074ced3_5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89" name="Google Shape;189;g1c1d074ced3_5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7fd8aeb8c7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17fd8aeb8c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7fd8aeb8c7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7fd8aeb8c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7fd8aeb8c7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7fd8aeb8c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r>
              <a:rPr lang="en-US" sz="1400">
                <a:latin typeface="Arial" panose="020B0604020202020204"/>
                <a:ea typeface="Arial" panose="020B0604020202020204"/>
                <a:cs typeface="Arial" panose="020B0604020202020204"/>
                <a:sym typeface="Arial" panose="020B0604020202020204"/>
              </a:rPr>
              <a:t>Ví dụ như là hoa Huệ thì sẽ có màu trắng cùng với mùi thơm đặc trưng của nó, hoa Hồng màu đỏ và có gai, và còn nhiều loài hoa khác nữa. </a:t>
            </a:r>
            <a:endParaRPr sz="1400">
              <a:latin typeface="Arial" panose="020B0604020202020204"/>
              <a:ea typeface="Arial" panose="020B0604020202020204"/>
              <a:cs typeface="Arial" panose="020B0604020202020204"/>
              <a:sym typeface="Arial" panose="020B0604020202020204"/>
            </a:endParaRPr>
          </a:p>
          <a:p>
            <a:pPr marL="457200" lvl="0" indent="-317500" algn="l" rtl="0">
              <a:lnSpc>
                <a:spcPct val="115000"/>
              </a:lnSpc>
              <a:spcBef>
                <a:spcPts val="0"/>
              </a:spcBef>
              <a:spcAft>
                <a:spcPts val="0"/>
              </a:spcAft>
              <a:buClr>
                <a:schemeClr val="dk1"/>
              </a:buClr>
              <a:buSzPts val="1400"/>
              <a:buChar char="●"/>
            </a:pPr>
            <a:r>
              <a:rPr lang="en-US" sz="1400">
                <a:latin typeface="Arial" panose="020B0604020202020204"/>
                <a:ea typeface="Arial" panose="020B0604020202020204"/>
                <a:cs typeface="Arial" panose="020B0604020202020204"/>
                <a:sym typeface="Arial" panose="020B0604020202020204"/>
              </a:rPr>
              <a:t>Sau đây chúng ta hãy đi tìm hiểu sâu hơn về tập dữ liệu này.</a:t>
            </a:r>
            <a:endParaRPr sz="1400">
              <a:latin typeface="Arial" panose="020B0604020202020204"/>
              <a:ea typeface="Arial" panose="020B0604020202020204"/>
              <a:cs typeface="Arial" panose="020B0604020202020204"/>
              <a:sym typeface="Arial" panose="020B0604020202020204"/>
            </a:endParaRP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7fd8aeb8c7_0_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p:txBody>
      </p:sp>
      <p:sp>
        <p:nvSpPr>
          <p:cNvPr id="233" name="Google Shape;233;g17fd8aeb8c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7fd8aeb8c7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0" algn="l" rtl="0">
              <a:lnSpc>
                <a:spcPct val="115000"/>
              </a:lnSpc>
              <a:spcBef>
                <a:spcPts val="1200"/>
              </a:spcBef>
              <a:spcAft>
                <a:spcPts val="1200"/>
              </a:spcAft>
              <a:buClr>
                <a:schemeClr val="dk1"/>
              </a:buClr>
              <a:buSzPts val="1100"/>
              <a:buFont typeface="Arial" panose="020B0604020202020204"/>
              <a:buNone/>
            </a:pPr>
            <a:r>
              <a:rPr lang="en-US" sz="1400">
                <a:highlight>
                  <a:srgbClr val="FFFFFF"/>
                </a:highlight>
                <a:latin typeface="Times New Roman" panose="02020603050405020304"/>
                <a:ea typeface="Times New Roman" panose="02020603050405020304"/>
                <a:cs typeface="Times New Roman" panose="02020603050405020304"/>
                <a:sym typeface="Times New Roman" panose="02020603050405020304"/>
              </a:rPr>
              <a:t>Sau khi mà chúng ta đã có tập dữ liệu thì chúng ta đã có thể chạy thuật toán SVM ngay để có thể tiến hành phân loại. Tuy nhiên, chúng ta có thể nhìn trực quan hơn về tập dữ liệu này. Để hiện thị cho nó trực quan nhất thì chúng ta nên dùng biểu đồ với thư viện matplotlib</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Chúng ta xem thử biểu diễn trên đồ thị khi ta đưa tập dữ liệu mà chúng ta đã cung cấp cho máy tính. </a:t>
            </a:r>
            <a:endParaRPr sz="1400">
              <a:latin typeface="Arial" panose="020B0604020202020204"/>
              <a:ea typeface="Arial" panose="020B0604020202020204"/>
              <a:cs typeface="Arial" panose="020B0604020202020204"/>
              <a:sym typeface="Arial" panose="020B0604020202020204"/>
            </a:endParaRPr>
          </a:p>
        </p:txBody>
      </p:sp>
      <p:sp>
        <p:nvSpPr>
          <p:cNvPr id="241" name="Google Shape;241;g17fd8aeb8c7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7fd8aeb8c7_0_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p:txBody>
      </p:sp>
      <p:sp>
        <p:nvSpPr>
          <p:cNvPr id="248" name="Google Shape;248;g17fd8aeb8c7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7fd8aeb8c7_0_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23850" algn="l" rtl="0">
              <a:lnSpc>
                <a:spcPct val="115000"/>
              </a:lnSpc>
              <a:spcBef>
                <a:spcPts val="0"/>
              </a:spcBef>
              <a:spcAft>
                <a:spcPts val="0"/>
              </a:spcAft>
              <a:buClr>
                <a:schemeClr val="dk1"/>
              </a:buClr>
              <a:buSzPts val="1500"/>
              <a:buChar char="●"/>
            </a:pPr>
            <a:r>
              <a:rPr lang="en-US" sz="1500">
                <a:latin typeface="Arial" panose="020B0604020202020204"/>
                <a:ea typeface="Arial" panose="020B0604020202020204"/>
                <a:cs typeface="Arial" panose="020B0604020202020204"/>
                <a:sym typeface="Arial" panose="020B0604020202020204"/>
              </a:rPr>
              <a:t>Tuy nhiên để có thể biểu diễn trong đồ thị hai chiều thì cần phải giảm bớt số thuộc tính biểu diễn. Ở đây giả sử chọn hai thuộc tính đầu tiên là độ rộng và chiều cao của đài hoa. Hàm xử lý vẽ đồ thị 2D như sau:</a:t>
            </a:r>
            <a:endParaRPr sz="15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Font typeface="Arial" panose="020B0604020202020204"/>
              <a:buNone/>
            </a:pPr>
            <a:r>
              <a:rPr lang="en-US" sz="1400">
                <a:latin typeface="Arial" panose="020B0604020202020204"/>
                <a:ea typeface="Arial" panose="020B0604020202020204"/>
                <a:cs typeface="Arial" panose="020B0604020202020204"/>
                <a:sym typeface="Arial" panose="020B0604020202020204"/>
              </a:rPr>
              <a:t>    </a:t>
            </a:r>
            <a:endParaRPr sz="1600">
              <a:latin typeface="Arial" panose="020B0604020202020204"/>
              <a:ea typeface="Arial" panose="020B0604020202020204"/>
              <a:cs typeface="Arial" panose="020B0604020202020204"/>
              <a:sym typeface="Arial" panose="020B0604020202020204"/>
            </a:endParaRPr>
          </a:p>
          <a:p>
            <a:pPr marL="457200" lvl="0" indent="0" algn="l" rtl="0">
              <a:lnSpc>
                <a:spcPct val="115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p:txBody>
      </p:sp>
      <p:sp>
        <p:nvSpPr>
          <p:cNvPr id="255" name="Google Shape;255;g17fd8aeb8c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7fd8aeb8c7_0_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Chúng ta có thể thấy rằng những điểm dữ liệu với hai thuộc tính trên đồ thị hai chiều. Các điểm này đều được phân biệt bằng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mắt thường</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với 3 màu khác nhau. Tuy nhiên, để máy tính có thể phân biệt được lại là một câu chuyện hoàn toàn khác.</a:t>
            </a:r>
            <a:endParaRPr sz="1600">
              <a:latin typeface="Arial" panose="020B0604020202020204"/>
              <a:ea typeface="Arial" panose="020B0604020202020204"/>
              <a:cs typeface="Arial" panose="020B0604020202020204"/>
              <a:sym typeface="Arial" panose="020B0604020202020204"/>
            </a:endParaRPr>
          </a:p>
          <a:p>
            <a:pPr marL="457200" lvl="0" indent="0" algn="l" rtl="0">
              <a:lnSpc>
                <a:spcPct val="115000"/>
              </a:lnSpc>
              <a:spcBef>
                <a:spcPts val="1200"/>
              </a:spcBef>
              <a:spcAft>
                <a:spcPts val="0"/>
              </a:spcAft>
              <a:buNone/>
            </a:pPr>
            <a:endParaRPr sz="1400">
              <a:latin typeface="Arial" panose="020B0604020202020204"/>
              <a:ea typeface="Arial" panose="020B0604020202020204"/>
              <a:cs typeface="Arial" panose="020B0604020202020204"/>
              <a:sym typeface="Arial" panose="020B0604020202020204"/>
            </a:endParaRPr>
          </a:p>
        </p:txBody>
      </p:sp>
      <p:sp>
        <p:nvSpPr>
          <p:cNvPr id="262" name="Google Shape;262;g17fd8aeb8c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7fd8aeb8c7_0_1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marR="0" lvl="0" indent="-317500" algn="l" defTabSz="914400" rtl="0" eaLnBrk="1" fontAlgn="auto" latinLnBrk="0" hangingPunct="1">
              <a:lnSpc>
                <a:spcPct val="115000"/>
              </a:lnSpc>
              <a:spcBef>
                <a:spcPts val="0"/>
              </a:spcBef>
              <a:spcAft>
                <a:spcPts val="0"/>
              </a:spcAft>
              <a:buClr>
                <a:schemeClr val="dk1"/>
              </a:buClr>
              <a:buSzPts val="1400"/>
              <a:buFont typeface="Arial" panose="020B0604020202020204"/>
              <a:buChar char="●"/>
              <a:tabLst/>
              <a:defRPr/>
            </a:pPr>
            <a:r>
              <a:rPr lang="vi-VN" sz="1500">
                <a:solidFill>
                  <a:schemeClr val="bg2"/>
                </a:solidFill>
              </a:rPr>
              <a:t>Cũng tương tự như trên, chúng ta chỉ xem xét đến 2 thuộc tính đầu tiên của tập dữ liệu, tức là phân lớp trong không gian 2 chiều. </a:t>
            </a:r>
          </a:p>
          <a:p>
            <a:pPr marL="457200" lvl="0" indent="-317500" algn="l" rtl="0">
              <a:lnSpc>
                <a:spcPct val="115000"/>
              </a:lnSpc>
              <a:spcBef>
                <a:spcPts val="0"/>
              </a:spcBef>
              <a:spcAft>
                <a:spcPts val="0"/>
              </a:spcAft>
              <a:buClr>
                <a:schemeClr val="dk1"/>
              </a:buClr>
              <a:buSzPts val="1400"/>
              <a:buChar char="●"/>
            </a:pPr>
            <a:endParaRPr lang="en-US" sz="1500">
              <a:latin typeface="Arial" panose="020B0604020202020204"/>
              <a:ea typeface="Arial" panose="020B0604020202020204"/>
              <a:cs typeface="Arial" panose="020B0604020202020204"/>
              <a:sym typeface="Arial" panose="020B0604020202020204"/>
            </a:endParaRPr>
          </a:p>
          <a:p>
            <a:pPr marL="457200" lvl="0" indent="-317500" algn="l" rtl="0">
              <a:lnSpc>
                <a:spcPct val="115000"/>
              </a:lnSpc>
              <a:spcBef>
                <a:spcPts val="0"/>
              </a:spcBef>
              <a:spcAft>
                <a:spcPts val="0"/>
              </a:spcAft>
              <a:buClr>
                <a:schemeClr val="dk1"/>
              </a:buClr>
              <a:buSzPts val="1400"/>
              <a:buChar char="●"/>
            </a:pPr>
            <a:r>
              <a:rPr lang="en-US" sz="1500">
                <a:latin typeface="Arial" panose="020B0604020202020204"/>
                <a:ea typeface="Arial" panose="020B0604020202020204"/>
                <a:cs typeface="Arial" panose="020B0604020202020204"/>
                <a:sym typeface="Arial" panose="020B0604020202020204"/>
              </a:rPr>
              <a:t>Với tập dữ liệu Iris chúng ta cần phải phân loại các bông hoa thành 3 lớp dữ liệu.</a:t>
            </a:r>
            <a:endParaRPr sz="1400">
              <a:latin typeface="Arial" panose="020B0604020202020204"/>
              <a:ea typeface="Arial" panose="020B0604020202020204"/>
              <a:cs typeface="Arial" panose="020B0604020202020204"/>
              <a:sym typeface="Arial" panose="020B0604020202020204"/>
            </a:endParaRPr>
          </a:p>
        </p:txBody>
      </p:sp>
      <p:sp>
        <p:nvSpPr>
          <p:cNvPr id="269" name="Google Shape;269;g17fd8aeb8c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7fd8aeb8c7_0_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p:txBody>
      </p:sp>
      <p:sp>
        <p:nvSpPr>
          <p:cNvPr id="275" name="Google Shape;275;g17fd8aeb8c7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7fd8aeb8c7_0_1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p:txBody>
      </p:sp>
      <p:sp>
        <p:nvSpPr>
          <p:cNvPr id="282" name="Google Shape;282;g17fd8aeb8c7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d8aeb8c7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1200"/>
              </a:spcBef>
              <a:spcAft>
                <a:spcPts val="1200"/>
              </a:spcAft>
              <a:buClr>
                <a:schemeClr val="dk1"/>
              </a:buClr>
              <a:buSzPts val="1400"/>
              <a:buChar char="●"/>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Bằng việc phân lớp chúng ta có thể chia mặt phẳng tọa độ thành các phần khác nhau. Khi có một điểm dữ liệu mới chúng ta có thể dựa vào tọa độ của chúng để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phán đoán</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xem nó thuộc lớp nào.</a:t>
            </a:r>
            <a:endParaRPr sz="1400">
              <a:latin typeface="Arial" panose="020B0604020202020204"/>
              <a:ea typeface="Arial" panose="020B0604020202020204"/>
              <a:cs typeface="Arial" panose="020B0604020202020204"/>
              <a:sym typeface="Arial" panose="020B0604020202020204"/>
            </a:endParaRPr>
          </a:p>
        </p:txBody>
      </p:sp>
      <p:sp>
        <p:nvSpPr>
          <p:cNvPr id="289" name="Google Shape;289;g17fd8aeb8c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d8aeb8c7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1200"/>
              </a:spcBef>
              <a:spcAft>
                <a:spcPts val="1200"/>
              </a:spcAft>
              <a:buClr>
                <a:schemeClr val="dk1"/>
              </a:buClr>
              <a:buSzPts val="1400"/>
              <a:buChar char="●"/>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Bằng việc phân lớp chúng ta có thể chia mặt phẳng tọa độ thành các phần khác nhau. Khi có một điểm dữ liệu mới chúng ta có thể dựa vào tọa độ của chúng để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phán đoán</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xem nó thuộc lớp nào.</a:t>
            </a:r>
            <a:endParaRPr sz="1400">
              <a:latin typeface="Arial" panose="020B0604020202020204"/>
              <a:ea typeface="Arial" panose="020B0604020202020204"/>
              <a:cs typeface="Arial" panose="020B0604020202020204"/>
              <a:sym typeface="Arial" panose="020B0604020202020204"/>
            </a:endParaRPr>
          </a:p>
        </p:txBody>
      </p:sp>
      <p:sp>
        <p:nvSpPr>
          <p:cNvPr id="289" name="Google Shape;289;g17fd8aeb8c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903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d8aeb8c7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1200"/>
              </a:spcBef>
              <a:spcAft>
                <a:spcPts val="1200"/>
              </a:spcAft>
              <a:buClr>
                <a:schemeClr val="dk1"/>
              </a:buClr>
              <a:buSzPts val="1400"/>
              <a:buChar char="●"/>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Bằng việc phân lớp chúng ta có thể chia mặt phẳng tọa độ thành các phần khác nhau. Khi có một điểm dữ liệu mới chúng ta có thể dựa vào tọa độ của chúng để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phán đoán</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xem nó thuộc lớp nào.</a:t>
            </a:r>
            <a:endParaRPr sz="1400">
              <a:latin typeface="Arial" panose="020B0604020202020204"/>
              <a:ea typeface="Arial" panose="020B0604020202020204"/>
              <a:cs typeface="Arial" panose="020B0604020202020204"/>
              <a:sym typeface="Arial" panose="020B0604020202020204"/>
            </a:endParaRPr>
          </a:p>
        </p:txBody>
      </p:sp>
      <p:sp>
        <p:nvSpPr>
          <p:cNvPr id="289" name="Google Shape;289;g17fd8aeb8c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996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d8aeb8c7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1200"/>
              </a:spcBef>
              <a:spcAft>
                <a:spcPts val="1200"/>
              </a:spcAft>
              <a:buClr>
                <a:schemeClr val="dk1"/>
              </a:buClr>
              <a:buSzPts val="1400"/>
              <a:buChar char="●"/>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Bằng việc phân lớp chúng ta có thể chia mặt phẳng tọa độ thành các phần khác nhau. Khi có một điểm dữ liệu mới chúng ta có thể dựa vào tọa độ của chúng để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phán đoán</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xem nó thuộc lớp nào.</a:t>
            </a:r>
            <a:endParaRPr sz="1400">
              <a:latin typeface="Arial" panose="020B0604020202020204"/>
              <a:ea typeface="Arial" panose="020B0604020202020204"/>
              <a:cs typeface="Arial" panose="020B0604020202020204"/>
              <a:sym typeface="Arial" panose="020B0604020202020204"/>
            </a:endParaRPr>
          </a:p>
        </p:txBody>
      </p:sp>
      <p:sp>
        <p:nvSpPr>
          <p:cNvPr id="289" name="Google Shape;289;g17fd8aeb8c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9518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d8aeb8c7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1200"/>
              </a:spcBef>
              <a:spcAft>
                <a:spcPts val="1200"/>
              </a:spcAft>
              <a:buClr>
                <a:schemeClr val="dk1"/>
              </a:buClr>
              <a:buSzPts val="1400"/>
              <a:buChar char="●"/>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Bằng việc phân lớp chúng ta có thể chia mặt phẳng tọa độ thành các phần khác nhau. Khi có một điểm dữ liệu mới chúng ta có thể dựa vào tọa độ của chúng để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phán đoán</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xem nó thuộc lớp nào.</a:t>
            </a:r>
            <a:endParaRPr sz="1400">
              <a:latin typeface="Arial" panose="020B0604020202020204"/>
              <a:ea typeface="Arial" panose="020B0604020202020204"/>
              <a:cs typeface="Arial" panose="020B0604020202020204"/>
              <a:sym typeface="Arial" panose="020B0604020202020204"/>
            </a:endParaRPr>
          </a:p>
        </p:txBody>
      </p:sp>
      <p:sp>
        <p:nvSpPr>
          <p:cNvPr id="289" name="Google Shape;289;g17fd8aeb8c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336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d8aeb8c7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1200"/>
              </a:spcBef>
              <a:spcAft>
                <a:spcPts val="1200"/>
              </a:spcAft>
              <a:buClr>
                <a:schemeClr val="dk1"/>
              </a:buClr>
              <a:buSzPts val="1400"/>
              <a:buChar char="●"/>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Bằng việc phân lớp chúng ta có thể chia mặt phẳng tọa độ thành các phần khác nhau. Khi có một điểm dữ liệu mới chúng ta có thể dựa vào tọa độ của chúng để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phán đoán</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xem nó thuộc lớp nào.</a:t>
            </a:r>
            <a:endParaRPr sz="1400">
              <a:latin typeface="Arial" panose="020B0604020202020204"/>
              <a:ea typeface="Arial" panose="020B0604020202020204"/>
              <a:cs typeface="Arial" panose="020B0604020202020204"/>
              <a:sym typeface="Arial" panose="020B0604020202020204"/>
            </a:endParaRPr>
          </a:p>
        </p:txBody>
      </p:sp>
      <p:sp>
        <p:nvSpPr>
          <p:cNvPr id="289" name="Google Shape;289;g17fd8aeb8c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03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66c01004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1a66c0100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d8aeb8c7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1200"/>
              </a:spcBef>
              <a:spcAft>
                <a:spcPts val="1200"/>
              </a:spcAft>
              <a:buClr>
                <a:schemeClr val="dk1"/>
              </a:buClr>
              <a:buSzPts val="1400"/>
              <a:buChar char="●"/>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Bằng việc phân lớp chúng ta có thể chia mặt phẳng tọa độ thành các phần khác nhau. Khi có một điểm dữ liệu mới chúng ta có thể dựa vào tọa độ của chúng để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phán đoán</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xem nó thuộc lớp nào.</a:t>
            </a:r>
            <a:endParaRPr sz="1400">
              <a:latin typeface="Arial" panose="020B0604020202020204"/>
              <a:ea typeface="Arial" panose="020B0604020202020204"/>
              <a:cs typeface="Arial" panose="020B0604020202020204"/>
              <a:sym typeface="Arial" panose="020B0604020202020204"/>
            </a:endParaRPr>
          </a:p>
        </p:txBody>
      </p:sp>
      <p:sp>
        <p:nvSpPr>
          <p:cNvPr id="289" name="Google Shape;289;g17fd8aeb8c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560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d8aeb8c7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1200"/>
              </a:spcBef>
              <a:spcAft>
                <a:spcPts val="1200"/>
              </a:spcAft>
              <a:buClr>
                <a:schemeClr val="dk1"/>
              </a:buClr>
              <a:buSzPts val="1400"/>
              <a:buChar char="●"/>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Bằng việc phân lớp chúng ta có thể chia mặt phẳng tọa độ thành các phần khác nhau. Khi có một điểm dữ liệu mới chúng ta có thể dựa vào tọa độ của chúng để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phán đoán</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xem nó thuộc lớp nào.</a:t>
            </a:r>
            <a:endParaRPr sz="1400">
              <a:latin typeface="Arial" panose="020B0604020202020204"/>
              <a:ea typeface="Arial" panose="020B0604020202020204"/>
              <a:cs typeface="Arial" panose="020B0604020202020204"/>
              <a:sym typeface="Arial" panose="020B0604020202020204"/>
            </a:endParaRPr>
          </a:p>
        </p:txBody>
      </p:sp>
      <p:sp>
        <p:nvSpPr>
          <p:cNvPr id="289" name="Google Shape;289;g17fd8aeb8c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31030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d8aeb8c7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1200"/>
              </a:spcBef>
              <a:spcAft>
                <a:spcPts val="1200"/>
              </a:spcAft>
              <a:buClr>
                <a:schemeClr val="dk1"/>
              </a:buClr>
              <a:buSzPts val="1400"/>
              <a:buChar char="●"/>
            </a:pP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Bằng việc phân lớp chúng ta có thể chia mặt phẳng tọa độ thành các phần khác nhau. Khi có một điểm dữ liệu mới chúng ta có thể dựa vào tọa độ của chúng để </a:t>
            </a:r>
            <a:r>
              <a:rPr lang="en-US" sz="1400" b="1">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phán đoán</a:t>
            </a:r>
            <a:r>
              <a:rPr lang="en-US" sz="1400">
                <a:solidFill>
                  <a:srgbClr val="1B1B1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xem nó thuộc lớp nào.</a:t>
            </a:r>
            <a:endParaRPr sz="1400">
              <a:latin typeface="Arial" panose="020B0604020202020204"/>
              <a:ea typeface="Arial" panose="020B0604020202020204"/>
              <a:cs typeface="Arial" panose="020B0604020202020204"/>
              <a:sym typeface="Arial" panose="020B0604020202020204"/>
            </a:endParaRPr>
          </a:p>
        </p:txBody>
      </p:sp>
      <p:sp>
        <p:nvSpPr>
          <p:cNvPr id="289" name="Google Shape;289;g17fd8aeb8c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7134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7fd8aeb8c7_0_1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endParaRPr sz="1400">
              <a:latin typeface="Arial" panose="020B0604020202020204"/>
              <a:ea typeface="Arial" panose="020B0604020202020204"/>
              <a:cs typeface="Arial" panose="020B0604020202020204"/>
              <a:sym typeface="Arial" panose="020B0604020202020204"/>
            </a:endParaRPr>
          </a:p>
        </p:txBody>
      </p:sp>
      <p:sp>
        <p:nvSpPr>
          <p:cNvPr id="296" name="Google Shape;296;g17fd8aeb8c7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7fd8aeb8c7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7fd8aeb8c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r>
              <a:rPr sz="1400">
                <a:latin typeface="Arial" panose="020B0604020202020204"/>
                <a:ea typeface="Arial" panose="020B0604020202020204"/>
                <a:cs typeface="Arial" panose="020B0604020202020204"/>
                <a:sym typeface="Arial" panose="020B0604020202020204"/>
              </a:rPr>
              <a:t>Đây là 3 hạt thóc của ba giống lúa khác nhau, lần lượt từ trái qua phải là BC15, BQ10 và NH92.</a:t>
            </a: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r>
              <a:rPr sz="1400">
                <a:latin typeface="Arial" panose="020B0604020202020204"/>
                <a:ea typeface="Arial" panose="020B0604020202020204"/>
                <a:cs typeface="Arial" panose="020B0604020202020204"/>
                <a:sym typeface="Arial" panose="020B0604020202020204"/>
              </a:rPr>
              <a:t>Để thuận tiện cho việc thống kê số lượng samples của từng class chúng ta sử dụng hàm dưới đây:</a:t>
            </a: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r>
              <a:rPr sz="1400">
                <a:latin typeface="Arial" panose="020B0604020202020204"/>
                <a:ea typeface="Arial" panose="020B0604020202020204"/>
                <a:cs typeface="Arial" panose="020B0604020202020204"/>
                <a:sym typeface="Arial" panose="020B0604020202020204"/>
              </a:rPr>
              <a:t>Để thuận tiện cho việc thống kê số lượng samples của từng class chúng ta sử dụng hàm dưới đây:</a:t>
            </a: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3363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nSpc>
                <a:spcPct val="115000"/>
              </a:lnSpc>
              <a:spcAft>
                <a:spcPts val="1000"/>
              </a:spcAft>
              <a:tabLst>
                <a:tab pos="457200" algn="l"/>
              </a:tabLst>
            </a:pPr>
            <a:r>
              <a:rPr lang="en-US" sz="1800">
                <a:effectLst/>
                <a:highlight>
                  <a:srgbClr val="FFFFFF"/>
                </a:highlight>
                <a:latin typeface="Times New Roman" panose="02020603050405020304" pitchFamily="18" charset="0"/>
                <a:ea typeface="Times New Roman" panose="02020603050405020304" pitchFamily="18" charset="0"/>
              </a:rPr>
              <a:t>	Tập dữ liệu mà tôi sử dụng gồm 3 class, số lượng samples của mỗi class là 96 ảnh.</a:t>
            </a:r>
            <a:endParaRPr lang="en-US" sz="1800">
              <a:effectLst/>
              <a:latin typeface="Times New Roman" panose="02020603050405020304" pitchFamily="18" charset="0"/>
              <a:ea typeface="Times New Roman" panose="02020603050405020304" pitchFamily="18" charset="0"/>
            </a:endParaRP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7730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nSpc>
                <a:spcPct val="115000"/>
              </a:lnSpc>
              <a:spcAft>
                <a:spcPts val="1000"/>
              </a:spcAft>
              <a:tabLst>
                <a:tab pos="457200" algn="l"/>
              </a:tabLst>
            </a:pPr>
            <a:r>
              <a:rPr lang="en-US" sz="1800">
                <a:effectLst/>
                <a:highlight>
                  <a:srgbClr val="FFFFFF"/>
                </a:highlight>
                <a:latin typeface="Times New Roman" panose="02020603050405020304" pitchFamily="18" charset="0"/>
                <a:ea typeface="Times New Roman" panose="02020603050405020304" pitchFamily="18" charset="0"/>
              </a:rPr>
              <a:t>	Tập dữ liệu mà tôi sử dụng gồm 3 class, số lượng samples của mỗi class là 96 ảnh.</a:t>
            </a:r>
            <a:endParaRPr lang="en-US" sz="1800">
              <a:effectLst/>
              <a:latin typeface="Times New Roman" panose="02020603050405020304" pitchFamily="18" charset="0"/>
              <a:ea typeface="Times New Roman" panose="02020603050405020304" pitchFamily="18" charset="0"/>
            </a:endParaRP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49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c1d074ced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c1d074ce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nSpc>
                <a:spcPct val="115000"/>
              </a:lnSpc>
              <a:spcAft>
                <a:spcPts val="1000"/>
              </a:spcAft>
              <a:tabLst>
                <a:tab pos="457200" algn="l"/>
              </a:tabLst>
            </a:pPr>
            <a:r>
              <a:rPr lang="en-US" sz="1800">
                <a:effectLst/>
                <a:highlight>
                  <a:srgbClr val="FFFFFF"/>
                </a:highlight>
                <a:latin typeface="Times New Roman" panose="02020603050405020304" pitchFamily="18" charset="0"/>
                <a:ea typeface="Times New Roman" panose="02020603050405020304" pitchFamily="18" charset="0"/>
              </a:rPr>
              <a:t>	Tập dữ liệu mà tôi sử dụng gồm 3 class, số lượng samples của mỗi class là 96 ảnh.</a:t>
            </a:r>
            <a:endParaRPr lang="en-US" sz="1800">
              <a:effectLst/>
              <a:latin typeface="Times New Roman" panose="02020603050405020304" pitchFamily="18" charset="0"/>
              <a:ea typeface="Times New Roman" panose="02020603050405020304" pitchFamily="18" charset="0"/>
            </a:endParaRP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4795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nSpc>
                <a:spcPct val="115000"/>
              </a:lnSpc>
              <a:spcAft>
                <a:spcPts val="1000"/>
              </a:spcAft>
              <a:tabLst>
                <a:tab pos="457200" algn="l"/>
              </a:tabLst>
            </a:pPr>
            <a:r>
              <a:rPr lang="en-US" sz="1800">
                <a:effectLst/>
                <a:highlight>
                  <a:srgbClr val="FFFFFF"/>
                </a:highlight>
                <a:latin typeface="Times New Roman" panose="02020603050405020304" pitchFamily="18" charset="0"/>
                <a:ea typeface="Times New Roman" panose="02020603050405020304" pitchFamily="18" charset="0"/>
              </a:rPr>
              <a:t>	Tập dữ liệu mà tôi sử dụng gồm 3 class, số lượng samples của mỗi class là 96 ảnh.</a:t>
            </a:r>
            <a:endParaRPr lang="en-US" sz="1800">
              <a:effectLst/>
              <a:latin typeface="Times New Roman" panose="02020603050405020304" pitchFamily="18" charset="0"/>
              <a:ea typeface="Times New Roman" panose="02020603050405020304" pitchFamily="18" charset="0"/>
            </a:endParaRP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865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nSpc>
                <a:spcPct val="115000"/>
              </a:lnSpc>
              <a:spcAft>
                <a:spcPts val="1000"/>
              </a:spcAft>
              <a:tabLst>
                <a:tab pos="457200" algn="l"/>
              </a:tabLst>
            </a:pPr>
            <a:r>
              <a:rPr lang="en-US" sz="1800">
                <a:effectLst/>
                <a:highlight>
                  <a:srgbClr val="FFFFFF"/>
                </a:highlight>
                <a:latin typeface="Times New Roman" panose="02020603050405020304" pitchFamily="18" charset="0"/>
                <a:ea typeface="Times New Roman" panose="02020603050405020304" pitchFamily="18" charset="0"/>
              </a:rPr>
              <a:t>	Tập dữ liệu mà tôi sử dụng gồm 3 class, số lượng samples của mỗi class là 96 ảnh.</a:t>
            </a:r>
            <a:endParaRPr lang="en-US" sz="1800">
              <a:effectLst/>
              <a:latin typeface="Times New Roman" panose="02020603050405020304" pitchFamily="18" charset="0"/>
              <a:ea typeface="Times New Roman" panose="02020603050405020304" pitchFamily="18" charset="0"/>
            </a:endParaRP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2610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nSpc>
                <a:spcPct val="115000"/>
              </a:lnSpc>
              <a:spcAft>
                <a:spcPts val="1000"/>
              </a:spcAft>
              <a:tabLst>
                <a:tab pos="457200" algn="l"/>
              </a:tabLst>
            </a:pPr>
            <a:r>
              <a:rPr lang="en-US" sz="1800">
                <a:effectLst/>
                <a:highlight>
                  <a:srgbClr val="FFFFFF"/>
                </a:highlight>
                <a:latin typeface="Times New Roman" panose="02020603050405020304" pitchFamily="18" charset="0"/>
                <a:ea typeface="Times New Roman" panose="02020603050405020304" pitchFamily="18" charset="0"/>
              </a:rPr>
              <a:t>	Tập dữ liệu mà tôi sử dụng gồm 3 class, số lượng samples của mỗi class là 96 ảnh.</a:t>
            </a:r>
            <a:endParaRPr lang="en-US" sz="1800">
              <a:effectLst/>
              <a:latin typeface="Times New Roman" panose="02020603050405020304" pitchFamily="18" charset="0"/>
              <a:ea typeface="Times New Roman" panose="02020603050405020304" pitchFamily="18" charset="0"/>
            </a:endParaRP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7110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nSpc>
                <a:spcPct val="115000"/>
              </a:lnSpc>
              <a:spcAft>
                <a:spcPts val="1000"/>
              </a:spcAft>
              <a:tabLst>
                <a:tab pos="457200" algn="l"/>
              </a:tabLst>
            </a:pPr>
            <a:r>
              <a:rPr lang="en-US" sz="1800">
                <a:effectLst/>
                <a:highlight>
                  <a:srgbClr val="FFFFFF"/>
                </a:highlight>
                <a:latin typeface="Times New Roman" panose="02020603050405020304" pitchFamily="18" charset="0"/>
                <a:ea typeface="Times New Roman" panose="02020603050405020304" pitchFamily="18" charset="0"/>
              </a:rPr>
              <a:t>	Tập dữ liệu mà tôi sử dụng gồm 3 class, số lượng samples của mỗi class là 96 ảnh.</a:t>
            </a:r>
            <a:endParaRPr lang="en-US" sz="1800">
              <a:effectLst/>
              <a:latin typeface="Times New Roman" panose="02020603050405020304" pitchFamily="18" charset="0"/>
              <a:ea typeface="Times New Roman" panose="02020603050405020304" pitchFamily="18" charset="0"/>
            </a:endParaRP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7728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fd8aeb8c7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nSpc>
                <a:spcPct val="115000"/>
              </a:lnSpc>
              <a:spcBef>
                <a:spcPts val="1200"/>
              </a:spcBef>
              <a:spcAft>
                <a:spcPts val="1200"/>
              </a:spcAft>
              <a:tabLst>
                <a:tab pos="457200" algn="l"/>
              </a:tabLst>
            </a:pPr>
            <a:r>
              <a:rPr lang="en-US" sz="1800">
                <a:solidFill>
                  <a:srgbClr val="1B1B1B"/>
                </a:solidFill>
                <a:effectLst/>
                <a:highlight>
                  <a:srgbClr val="FFFFFF"/>
                </a:highlight>
                <a:latin typeface="Times New Roman" panose="02020603050405020304" pitchFamily="18" charset="0"/>
                <a:ea typeface="Times New Roman" panose="02020603050405020304" pitchFamily="18" charset="0"/>
              </a:rPr>
              <a:t>chỉ cần định nghĩa ra mô hình SVM và sau đó đưa dữ liệu vào để huấn luyện thôi..</a:t>
            </a:r>
          </a:p>
          <a:p>
            <a:pPr marL="457200" marR="0" lvl="0" indent="-228600" algn="l" defTabSz="914400" rtl="0" eaLnBrk="1" fontAlgn="auto" latinLnBrk="0" hangingPunct="1">
              <a:lnSpc>
                <a:spcPct val="115000"/>
              </a:lnSpc>
              <a:spcBef>
                <a:spcPts val="1200"/>
              </a:spcBef>
              <a:spcAft>
                <a:spcPts val="1200"/>
              </a:spcAft>
              <a:buClr>
                <a:srgbClr val="000000"/>
              </a:buClr>
              <a:buSzPts val="1400"/>
              <a:buFont typeface="Arial" panose="020B0604020202020204"/>
              <a:buNone/>
              <a:tabLst>
                <a:tab pos="457200" algn="l"/>
              </a:tabLst>
              <a:defRPr/>
            </a:pPr>
            <a:r>
              <a:rPr lang="en-US" sz="1800">
                <a:solidFill>
                  <a:srgbClr val="1B1B1B"/>
                </a:solidFill>
                <a:effectLst/>
                <a:highlight>
                  <a:srgbClr val="FFFFFF"/>
                </a:highlight>
                <a:latin typeface="Times New Roman" panose="02020603050405020304" pitchFamily="18" charset="0"/>
                <a:ea typeface="Times New Roman" panose="02020603050405020304" pitchFamily="18" charset="0"/>
              </a:rPr>
              <a:t>Trong thử nghiệm lần này thì tôi dùng SVM với kernel là </a:t>
            </a:r>
            <a:r>
              <a:rPr lang="en-US" sz="1800" i="1">
                <a:solidFill>
                  <a:srgbClr val="1B1B1B"/>
                </a:solidFill>
                <a:effectLst/>
                <a:highlight>
                  <a:srgbClr val="FFFFFF"/>
                </a:highlight>
                <a:latin typeface="Times New Roman" panose="02020603050405020304" pitchFamily="18" charset="0"/>
                <a:ea typeface="Times New Roman" panose="02020603050405020304" pitchFamily="18" charset="0"/>
              </a:rPr>
              <a:t>linear</a:t>
            </a:r>
            <a:r>
              <a:rPr lang="en-US" sz="1800">
                <a:solidFill>
                  <a:srgbClr val="1B1B1B"/>
                </a:solidFill>
                <a:effectLst/>
                <a:highlight>
                  <a:srgbClr val="FFFFFF"/>
                </a:highlight>
                <a:latin typeface="Times New Roman" panose="02020603050405020304" pitchFamily="18" charset="0"/>
                <a:ea typeface="Times New Roman" panose="02020603050405020304" pitchFamily="18" charset="0"/>
              </a:rPr>
              <a:t>.</a:t>
            </a:r>
          </a:p>
          <a:p>
            <a:pPr marL="457200" marR="0" lvl="0" indent="-228600" algn="l" defTabSz="914400" rtl="0" eaLnBrk="1" fontAlgn="auto" latinLnBrk="0" hangingPunct="1">
              <a:lnSpc>
                <a:spcPct val="115000"/>
              </a:lnSpc>
              <a:spcBef>
                <a:spcPts val="1200"/>
              </a:spcBef>
              <a:spcAft>
                <a:spcPts val="1200"/>
              </a:spcAft>
              <a:buClr>
                <a:srgbClr val="000000"/>
              </a:buClr>
              <a:buSzPts val="1400"/>
              <a:buFont typeface="Arial" panose="020B0604020202020204"/>
              <a:buNone/>
              <a:tabLst>
                <a:tab pos="457200" algn="l"/>
              </a:tabLst>
              <a:defRPr/>
            </a:pPr>
            <a:r>
              <a:rPr lang="vi-VN" sz="2000"/>
              <a:t>Qua bài này chúng ta đã sử dụng SVM để giải quyết một bài toán khá thú vị là phân loại hạt thóc. Có thể thấy việc lựa chọn đặc trưng cho các thuật toán học máy có giám sát (Supervised learning) là khá quan trọng, nó ảnh hưởng rất lớn đến chất lượng mô hình (như trong bài này là sự khác biệt khi lựa chọn giữa đặc trưng HOG và đặc trưng Color Histogram).Và tất nhiên bài toán phân loại thóc trong bài này chỉ mang tính chất thử nghiệm, dữ liệu cho bài toán khá đẹp với những hạt thóc được đặt trong nền đen tránh được các ảnh hưởng do nền khi trích xuất đặc trưng. </a:t>
            </a:r>
            <a:endParaRPr lang="en-US" sz="2000"/>
          </a:p>
          <a:p>
            <a:pPr marL="457200" marR="0" lvl="0" indent="-228600" algn="l" defTabSz="914400" rtl="0" eaLnBrk="1" fontAlgn="auto" latinLnBrk="0" hangingPunct="1">
              <a:lnSpc>
                <a:spcPct val="115000"/>
              </a:lnSpc>
              <a:spcBef>
                <a:spcPts val="1200"/>
              </a:spcBef>
              <a:spcAft>
                <a:spcPts val="1200"/>
              </a:spcAft>
              <a:buClr>
                <a:srgbClr val="000000"/>
              </a:buClr>
              <a:buSzPts val="1400"/>
              <a:buFont typeface="Arial" panose="020B0604020202020204"/>
              <a:buNone/>
              <a:tabLst>
                <a:tab pos="457200" algn="l"/>
              </a:tabLst>
              <a:defRPr/>
            </a:pPr>
            <a:endParaRPr lang="en-US" sz="1800">
              <a:effectLst/>
              <a:latin typeface="Times New Roman" panose="02020603050405020304" pitchFamily="18" charset="0"/>
              <a:ea typeface="Times New Roman" panose="02020603050405020304" pitchFamily="18" charset="0"/>
            </a:endParaRPr>
          </a:p>
          <a:p>
            <a:pPr>
              <a:lnSpc>
                <a:spcPct val="115000"/>
              </a:lnSpc>
              <a:spcBef>
                <a:spcPts val="1200"/>
              </a:spcBef>
              <a:spcAft>
                <a:spcPts val="1200"/>
              </a:spcAft>
              <a:tabLst>
                <a:tab pos="457200" algn="l"/>
              </a:tabLst>
            </a:pPr>
            <a:endParaRPr lang="en-US" sz="1800">
              <a:effectLst/>
              <a:latin typeface="Times New Roman" panose="02020603050405020304" pitchFamily="18" charset="0"/>
              <a:ea typeface="Times New Roman" panose="02020603050405020304" pitchFamily="18" charset="0"/>
            </a:endParaRPr>
          </a:p>
        </p:txBody>
      </p:sp>
      <p:sp>
        <p:nvSpPr>
          <p:cNvPr id="227" name="Google Shape;227;g17fd8aeb8c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88089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21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d074ced3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56" name="Google Shape;156;g1c1d074c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d074ced3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r>
              <a:rPr sz="1400">
                <a:latin typeface="Arial" panose="020B0604020202020204"/>
                <a:ea typeface="Arial" panose="020B0604020202020204"/>
                <a:cs typeface="Arial" panose="020B0604020202020204"/>
                <a:sym typeface="Arial" panose="020B0604020202020204"/>
              </a:rPr>
              <a:t>Support vector machine (SVM) là một trong những thuật toán phân lớp phổ biến và hiệu quả. Ý tưởng đứng sau SVM khá đơn giản, nhưng để hiểu được cách tìm nghiệm của nó, chúng ta cần một chút kiến thức về tối ưu và duality. </a:t>
            </a:r>
          </a:p>
        </p:txBody>
      </p:sp>
      <p:sp>
        <p:nvSpPr>
          <p:cNvPr id="156" name="Google Shape;156;g1c1d074c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d074ced3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endParaRPr sz="1400">
              <a:latin typeface="Arial" panose="020B0604020202020204"/>
              <a:ea typeface="Arial" panose="020B0604020202020204"/>
              <a:cs typeface="Arial" panose="020B0604020202020204"/>
              <a:sym typeface="Arial" panose="020B0604020202020204"/>
            </a:endParaRPr>
          </a:p>
        </p:txBody>
      </p:sp>
      <p:sp>
        <p:nvSpPr>
          <p:cNvPr id="156" name="Google Shape;156;g1c1d074c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d074ced3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Char char="●"/>
            </a:pPr>
            <a:r>
              <a:rPr lang="en-US" sz="1400">
                <a:latin typeface="Arial" panose="020B0604020202020204"/>
                <a:ea typeface="Arial" panose="020B0604020202020204"/>
                <a:cs typeface="Arial" panose="020B0604020202020204"/>
                <a:sym typeface="Arial" panose="020B0604020202020204"/>
              </a:rPr>
              <a:t>Nếu loại bỏ giá trị tuyệt đối ta có thể xác định điểm đó thuộc phía nào của đường nào hay mặt phẳng đang xét</a:t>
            </a:r>
            <a:endParaRPr sz="1400">
              <a:latin typeface="Arial" panose="020B0604020202020204"/>
              <a:ea typeface="Arial" panose="020B0604020202020204"/>
              <a:cs typeface="Arial" panose="020B0604020202020204"/>
              <a:sym typeface="Arial" panose="020B0604020202020204"/>
            </a:endParaRPr>
          </a:p>
        </p:txBody>
      </p:sp>
      <p:sp>
        <p:nvSpPr>
          <p:cNvPr id="156" name="Google Shape;156;g1c1d074ced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bg>
      <p:bgPr>
        <a:solidFill>
          <a:schemeClr val="accent2"/>
        </a:solidFill>
        <a:effectLst/>
      </p:bgPr>
    </p:bg>
    <p:spTree>
      <p:nvGrpSpPr>
        <p:cNvPr id="1" name="Shape 107"/>
        <p:cNvGrpSpPr/>
        <p:nvPr/>
      </p:nvGrpSpPr>
      <p:grpSpPr>
        <a:xfrm>
          <a:off x="0" y="0"/>
          <a:ext cx="0" cy="0"/>
          <a:chOff x="0" y="0"/>
          <a:chExt cx="0" cy="0"/>
        </a:xfrm>
      </p:grpSpPr>
      <p:sp>
        <p:nvSpPr>
          <p:cNvPr id="108" name="Google Shape;108;p42"/>
          <p:cNvSpPr txBox="1">
            <a:spLocks noGrp="1"/>
          </p:cNvSpPr>
          <p:nvPr>
            <p:ph type="body" idx="1"/>
          </p:nvPr>
        </p:nvSpPr>
        <p:spPr>
          <a:xfrm>
            <a:off x="3707904" y="2253238"/>
            <a:ext cx="5436096" cy="473576"/>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chemeClr val="lt1"/>
              </a:buClr>
              <a:buSzPts val="3600"/>
              <a:buFont typeface="Arial" panose="020B0604020202020204"/>
              <a:buNone/>
              <a:defRPr sz="36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9" name="Google Shape;109;p42"/>
          <p:cNvSpPr txBox="1">
            <a:spLocks noGrp="1"/>
          </p:cNvSpPr>
          <p:nvPr>
            <p:ph type="body" idx="2"/>
          </p:nvPr>
        </p:nvSpPr>
        <p:spPr>
          <a:xfrm>
            <a:off x="3707904" y="2726814"/>
            <a:ext cx="5436096" cy="288032"/>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chemeClr val="lt1"/>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grpSp>
        <p:nvGrpSpPr>
          <p:cNvPr id="110" name="Google Shape;110;p42"/>
          <p:cNvGrpSpPr/>
          <p:nvPr/>
        </p:nvGrpSpPr>
        <p:grpSpPr>
          <a:xfrm>
            <a:off x="993729" y="1029993"/>
            <a:ext cx="3109390" cy="2844221"/>
            <a:chOff x="529369" y="738986"/>
            <a:chExt cx="3109390" cy="2844221"/>
          </a:xfrm>
        </p:grpSpPr>
        <p:pic>
          <p:nvPicPr>
            <p:cNvPr id="111" name="Google Shape;111;p42" descr="G:\002-KIMS BUSINESS\007-02-Googleslidesppt\02-GSppt-Contents-Kim\20170429\02-\item02.png"/>
            <p:cNvPicPr preferRelativeResize="0"/>
            <p:nvPr/>
          </p:nvPicPr>
          <p:blipFill rotWithShape="1">
            <a:blip r:embed="rId2"/>
            <a:srcRect/>
            <a:stretch>
              <a:fillRect/>
            </a:stretch>
          </p:blipFill>
          <p:spPr>
            <a:xfrm rot="5004758">
              <a:off x="963129" y="1820488"/>
              <a:ext cx="1630218" cy="1709834"/>
            </a:xfrm>
            <a:prstGeom prst="rect">
              <a:avLst/>
            </a:prstGeom>
            <a:noFill/>
            <a:ln>
              <a:noFill/>
            </a:ln>
          </p:spPr>
        </p:pic>
        <p:pic>
          <p:nvPicPr>
            <p:cNvPr id="112" name="Google Shape;112;p42" descr="G:\002-KIMS BUSINESS\007-02-Googleslidesppt\02-GSppt-Contents-Kim\20170429\02-\item02.png"/>
            <p:cNvPicPr preferRelativeResize="0"/>
            <p:nvPr/>
          </p:nvPicPr>
          <p:blipFill rotWithShape="1">
            <a:blip r:embed="rId3"/>
            <a:srcRect/>
            <a:stretch>
              <a:fillRect/>
            </a:stretch>
          </p:blipFill>
          <p:spPr>
            <a:xfrm rot="-3030977">
              <a:off x="1645526" y="1354124"/>
              <a:ext cx="1630218" cy="1709834"/>
            </a:xfrm>
            <a:prstGeom prst="rect">
              <a:avLst/>
            </a:prstGeom>
            <a:noFill/>
            <a:ln>
              <a:noFill/>
            </a:ln>
          </p:spPr>
        </p:pic>
        <p:sp>
          <p:nvSpPr>
            <p:cNvPr id="113" name="Google Shape;113;p42"/>
            <p:cNvSpPr/>
            <p:nvPr/>
          </p:nvSpPr>
          <p:spPr>
            <a:xfrm>
              <a:off x="1115616" y="1539635"/>
              <a:ext cx="1616891" cy="16168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114" name="Google Shape;114;p42" descr="G:\002-KIMS BUSINESS\007-02-Googleslidesppt\02-GSppt-Contents-Kim\20170429\02-\item02.png"/>
            <p:cNvPicPr preferRelativeResize="0"/>
            <p:nvPr/>
          </p:nvPicPr>
          <p:blipFill rotWithShape="1">
            <a:blip r:embed="rId2"/>
            <a:srcRect/>
            <a:stretch>
              <a:fillRect/>
            </a:stretch>
          </p:blipFill>
          <p:spPr>
            <a:xfrm rot="-8124767">
              <a:off x="894913" y="1065128"/>
              <a:ext cx="1630218" cy="1709834"/>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1"/>
        </a:solidFill>
        <a:effectLst/>
      </p:bgPr>
    </p:bg>
    <p:spTree>
      <p:nvGrpSpPr>
        <p:cNvPr id="1" name="Shape 10"/>
        <p:cNvGrpSpPr/>
        <p:nvPr/>
      </p:nvGrpSpPr>
      <p:grpSpPr>
        <a:xfrm>
          <a:off x="0" y="0"/>
          <a:ext cx="0" cy="0"/>
          <a:chOff x="0" y="0"/>
          <a:chExt cx="0" cy="0"/>
        </a:xfrm>
      </p:grpSpPr>
      <p:sp>
        <p:nvSpPr>
          <p:cNvPr id="11" name="Google Shape;11;p38"/>
          <p:cNvSpPr txBox="1">
            <a:spLocks noGrp="1"/>
          </p:cNvSpPr>
          <p:nvPr>
            <p:ph type="body" idx="1"/>
          </p:nvPr>
        </p:nvSpPr>
        <p:spPr>
          <a:xfrm>
            <a:off x="2879812" y="1923678"/>
            <a:ext cx="3384376" cy="10482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chemeClr val="accent1"/>
              </a:buClr>
              <a:buSzPts val="3600"/>
              <a:buFont typeface="Arial" panose="020B0604020202020204"/>
              <a:buNone/>
              <a:defRPr sz="3600" b="1"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38"/>
          <p:cNvSpPr txBox="1">
            <a:spLocks noGrp="1"/>
          </p:cNvSpPr>
          <p:nvPr>
            <p:ph type="body" idx="2"/>
          </p:nvPr>
        </p:nvSpPr>
        <p:spPr>
          <a:xfrm>
            <a:off x="2879664" y="3003798"/>
            <a:ext cx="3384376" cy="48117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accent1"/>
              </a:buClr>
              <a:buSzPts val="1200"/>
              <a:buFont typeface="Arial" panose="020B0604020202020204"/>
              <a:buNone/>
              <a:defRPr sz="1200" b="1"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stretch>
            <a:fillRect/>
          </a:stretch>
        </a:blipFill>
        <a:effectLst/>
      </p:bgPr>
    </p:bg>
    <p:spTree>
      <p:nvGrpSpPr>
        <p:cNvPr id="1" name="Shape 3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rgbClr val="57A7BD"/>
        </a:solidFill>
        <a:effectLst/>
      </p:bgPr>
    </p:bg>
    <p:spTree>
      <p:nvGrpSpPr>
        <p:cNvPr id="1" name="Shape 28"/>
        <p:cNvGrpSpPr/>
        <p:nvPr/>
      </p:nvGrpSpPr>
      <p:grpSpPr>
        <a:xfrm>
          <a:off x="0" y="0"/>
          <a:ext cx="0" cy="0"/>
          <a:chOff x="0" y="0"/>
          <a:chExt cx="0" cy="0"/>
        </a:xfrm>
      </p:grpSpPr>
      <p:sp>
        <p:nvSpPr>
          <p:cNvPr id="29" name="Google Shape;29;p58"/>
          <p:cNvSpPr txBox="1">
            <a:spLocks noGrp="1"/>
          </p:cNvSpPr>
          <p:nvPr>
            <p:ph type="body" idx="1"/>
          </p:nvPr>
        </p:nvSpPr>
        <p:spPr>
          <a:xfrm>
            <a:off x="0" y="3775634"/>
            <a:ext cx="9144000" cy="57606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panose="020B0604020202020204"/>
              <a:buNone/>
              <a:defRPr sz="36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0" name="Google Shape;30;p58"/>
          <p:cNvSpPr txBox="1">
            <a:spLocks noGrp="1"/>
          </p:cNvSpPr>
          <p:nvPr>
            <p:ph type="body" idx="2"/>
          </p:nvPr>
        </p:nvSpPr>
        <p:spPr>
          <a:xfrm>
            <a:off x="-148" y="4351698"/>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18"/>
        <p:cNvGrpSpPr/>
        <p:nvPr/>
      </p:nvGrpSpPr>
      <p:grpSpPr>
        <a:xfrm>
          <a:off x="0" y="0"/>
          <a:ext cx="0" cy="0"/>
          <a:chOff x="0" y="0"/>
          <a:chExt cx="0" cy="0"/>
        </a:xfrm>
      </p:grpSpPr>
      <p:sp>
        <p:nvSpPr>
          <p:cNvPr id="119" name="Google Shape;119;p1"/>
          <p:cNvSpPr txBox="1">
            <a:spLocks noGrp="1"/>
          </p:cNvSpPr>
          <p:nvPr>
            <p:ph type="body" idx="1"/>
          </p:nvPr>
        </p:nvSpPr>
        <p:spPr>
          <a:xfrm>
            <a:off x="921425" y="1409650"/>
            <a:ext cx="7956000" cy="1562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11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TÌM HIỂU THUẬT TOÁN PHÂN LỚP SUPPORT VECTOR MACHINES VÀ XÂY DỰNG ỨNG DỤNG</a:t>
            </a:r>
          </a:p>
        </p:txBody>
      </p:sp>
      <p:sp>
        <p:nvSpPr>
          <p:cNvPr id="120" name="Google Shape;120;p1"/>
          <p:cNvSpPr txBox="1">
            <a:spLocks noGrp="1"/>
          </p:cNvSpPr>
          <p:nvPr>
            <p:ph type="body" idx="2"/>
          </p:nvPr>
        </p:nvSpPr>
        <p:spPr>
          <a:xfrm>
            <a:off x="3139859" y="2971750"/>
            <a:ext cx="3384376" cy="48117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1"/>
              </a:buClr>
              <a:buSzPts val="1200"/>
              <a:buNone/>
            </a:pPr>
            <a:r>
              <a:rPr lang="en-US" sz="1400">
                <a:solidFill>
                  <a:schemeClr val="dk2"/>
                </a:solidFill>
                <a:latin typeface="Times New Roman" panose="02020603050405020304" pitchFamily="18" charset="0"/>
                <a:ea typeface="Roboto"/>
                <a:cs typeface="Times New Roman" panose="02020603050405020304" pitchFamily="18" charset="0"/>
                <a:sym typeface="Roboto"/>
              </a:rPr>
              <a:t>GVHD: Huỳnh Thị Châu Lan </a:t>
            </a:r>
            <a:endParaRPr sz="1400">
              <a:solidFill>
                <a:schemeClr val="dk2"/>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57"/>
        <p:cNvGrpSpPr/>
        <p:nvPr/>
      </p:nvGrpSpPr>
      <p:grpSpPr>
        <a:xfrm>
          <a:off x="0" y="0"/>
          <a:ext cx="0" cy="0"/>
          <a:chOff x="0" y="0"/>
          <a:chExt cx="0" cy="0"/>
        </a:xfrm>
      </p:grpSpPr>
      <p:sp>
        <p:nvSpPr>
          <p:cNvPr id="158" name="Google Shape;158;g1c1d074ced3_0_55"/>
          <p:cNvSpPr txBox="1"/>
          <p:nvPr/>
        </p:nvSpPr>
        <p:spPr>
          <a:xfrm>
            <a:off x="2051700" y="168331"/>
            <a:ext cx="533040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Ý tưởng phương pháp</a:t>
            </a:r>
            <a:endParaRPr sz="3600" b="1">
              <a:solidFill>
                <a:schemeClr val="bg2"/>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9" name="Google Shape;159;g1c1d074ced3_0_55"/>
              <p:cNvSpPr txBox="1"/>
              <p:nvPr/>
            </p:nvSpPr>
            <p:spPr>
              <a:xfrm>
                <a:off x="311872" y="1017565"/>
                <a:ext cx="8490157" cy="28887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bg2"/>
                    </a:solidFill>
                    <a:latin typeface="Times New Roman" panose="02020603050405020304" pitchFamily="18" charset="0"/>
                    <a:cs typeface="Times New Roman" panose="02020603050405020304" pitchFamily="18" charset="0"/>
                    <a:sym typeface="+mn-ea"/>
                  </a:rPr>
                  <a:t>Trong không gian d chiều, khoảng cách từ một điểm (vector) có toạ độ (x</a:t>
                </a:r>
                <a:r>
                  <a:rPr lang="en-US" sz="2000" baseline="-25000">
                    <a:solidFill>
                      <a:schemeClr val="bg2"/>
                    </a:solidFill>
                    <a:latin typeface="Times New Roman" panose="02020603050405020304" pitchFamily="18" charset="0"/>
                    <a:cs typeface="Times New Roman" panose="02020603050405020304" pitchFamily="18" charset="0"/>
                    <a:sym typeface="+mn-ea"/>
                  </a:rPr>
                  <a:t>10</a:t>
                </a:r>
                <a:r>
                  <a:rPr lang="en-US" sz="2000">
                    <a:solidFill>
                      <a:schemeClr val="bg2"/>
                    </a:solidFill>
                    <a:latin typeface="Times New Roman" panose="02020603050405020304" pitchFamily="18" charset="0"/>
                    <a:cs typeface="Times New Roman" panose="02020603050405020304" pitchFamily="18" charset="0"/>
                    <a:sym typeface="+mn-ea"/>
                  </a:rPr>
                  <a:t>, x</a:t>
                </a:r>
                <a:r>
                  <a:rPr lang="en-US" sz="2000" baseline="-25000">
                    <a:solidFill>
                      <a:schemeClr val="bg2"/>
                    </a:solidFill>
                    <a:latin typeface="Times New Roman" panose="02020603050405020304" pitchFamily="18" charset="0"/>
                    <a:cs typeface="Times New Roman" panose="02020603050405020304" pitchFamily="18" charset="0"/>
                    <a:sym typeface="+mn-ea"/>
                  </a:rPr>
                  <a:t>20</a:t>
                </a:r>
                <a:r>
                  <a:rPr lang="en-US" sz="2000">
                    <a:solidFill>
                      <a:schemeClr val="bg2"/>
                    </a:solidFill>
                    <a:latin typeface="Times New Roman" panose="02020603050405020304" pitchFamily="18" charset="0"/>
                    <a:cs typeface="Times New Roman" panose="02020603050405020304" pitchFamily="18" charset="0"/>
                    <a:sym typeface="+mn-ea"/>
                  </a:rPr>
                  <a:t>, . . . , x</a:t>
                </a:r>
                <a:r>
                  <a:rPr lang="en-US" sz="2000" baseline="-25000">
                    <a:solidFill>
                      <a:schemeClr val="bg2"/>
                    </a:solidFill>
                    <a:latin typeface="Times New Roman" panose="02020603050405020304" pitchFamily="18" charset="0"/>
                    <a:cs typeface="Times New Roman" panose="02020603050405020304" pitchFamily="18" charset="0"/>
                    <a:sym typeface="+mn-ea"/>
                  </a:rPr>
                  <a:t>d0</a:t>
                </a:r>
                <a:r>
                  <a:rPr lang="en-US" sz="2000">
                    <a:solidFill>
                      <a:schemeClr val="bg2"/>
                    </a:solidFill>
                    <a:latin typeface="Times New Roman" panose="02020603050405020304" pitchFamily="18" charset="0"/>
                    <a:cs typeface="Times New Roman" panose="02020603050405020304" pitchFamily="18" charset="0"/>
                    <a:sym typeface="+mn-ea"/>
                  </a:rPr>
                  <a:t>) tới siêu mặt phẳng (hyperplane) có phương trình w</a:t>
                </a:r>
                <a:r>
                  <a:rPr lang="en-US" sz="2000" baseline="-25000">
                    <a:solidFill>
                      <a:schemeClr val="bg2"/>
                    </a:solidFill>
                    <a:latin typeface="Times New Roman" panose="02020603050405020304" pitchFamily="18" charset="0"/>
                    <a:cs typeface="Times New Roman" panose="02020603050405020304" pitchFamily="18" charset="0"/>
                    <a:sym typeface="+mn-ea"/>
                  </a:rPr>
                  <a:t>1</a:t>
                </a:r>
                <a:r>
                  <a:rPr lang="en-US" sz="2000">
                    <a:solidFill>
                      <a:schemeClr val="bg2"/>
                    </a:solidFill>
                    <a:latin typeface="Times New Roman" panose="02020603050405020304" pitchFamily="18" charset="0"/>
                    <a:cs typeface="Times New Roman" panose="02020603050405020304" pitchFamily="18" charset="0"/>
                    <a:sym typeface="+mn-ea"/>
                  </a:rPr>
                  <a:t>x</a:t>
                </a:r>
                <a:r>
                  <a:rPr lang="en-US" sz="2000" baseline="-25000">
                    <a:solidFill>
                      <a:schemeClr val="bg2"/>
                    </a:solidFill>
                    <a:latin typeface="Times New Roman" panose="02020603050405020304" pitchFamily="18" charset="0"/>
                    <a:cs typeface="Times New Roman" panose="02020603050405020304" pitchFamily="18" charset="0"/>
                    <a:sym typeface="+mn-ea"/>
                  </a:rPr>
                  <a:t>1</a:t>
                </a:r>
                <a:r>
                  <a:rPr lang="en-US" sz="2000">
                    <a:solidFill>
                      <a:schemeClr val="bg2"/>
                    </a:solidFill>
                    <a:latin typeface="Times New Roman" panose="02020603050405020304" pitchFamily="18" charset="0"/>
                    <a:cs typeface="Times New Roman" panose="02020603050405020304" pitchFamily="18" charset="0"/>
                    <a:sym typeface="+mn-ea"/>
                  </a:rPr>
                  <a:t> + w</a:t>
                </a:r>
                <a:r>
                  <a:rPr lang="en-US" sz="2000" baseline="-25000">
                    <a:solidFill>
                      <a:schemeClr val="bg2"/>
                    </a:solidFill>
                    <a:latin typeface="Times New Roman" panose="02020603050405020304" pitchFamily="18" charset="0"/>
                    <a:cs typeface="Times New Roman" panose="02020603050405020304" pitchFamily="18" charset="0"/>
                    <a:sym typeface="+mn-ea"/>
                  </a:rPr>
                  <a:t>2</a:t>
                </a:r>
                <a:r>
                  <a:rPr lang="en-US" sz="2000">
                    <a:solidFill>
                      <a:schemeClr val="bg2"/>
                    </a:solidFill>
                    <a:latin typeface="Times New Roman" panose="02020603050405020304" pitchFamily="18" charset="0"/>
                    <a:cs typeface="Times New Roman" panose="02020603050405020304" pitchFamily="18" charset="0"/>
                    <a:sym typeface="+mn-ea"/>
                  </a:rPr>
                  <a:t>x</a:t>
                </a:r>
                <a:r>
                  <a:rPr lang="en-US" sz="2000" baseline="-25000">
                    <a:solidFill>
                      <a:schemeClr val="bg2"/>
                    </a:solidFill>
                    <a:latin typeface="Times New Roman" panose="02020603050405020304" pitchFamily="18" charset="0"/>
                    <a:cs typeface="Times New Roman" panose="02020603050405020304" pitchFamily="18" charset="0"/>
                    <a:sym typeface="+mn-ea"/>
                  </a:rPr>
                  <a:t>2</a:t>
                </a:r>
                <a:r>
                  <a:rPr lang="en-US" sz="2000">
                    <a:solidFill>
                      <a:schemeClr val="bg2"/>
                    </a:solidFill>
                    <a:latin typeface="Times New Roman" panose="02020603050405020304" pitchFamily="18" charset="0"/>
                    <a:cs typeface="Times New Roman" panose="02020603050405020304" pitchFamily="18" charset="0"/>
                    <a:sym typeface="+mn-ea"/>
                  </a:rPr>
                  <a:t> + · · · + w</a:t>
                </a:r>
                <a:r>
                  <a:rPr lang="en-US" sz="2000" baseline="-25000">
                    <a:solidFill>
                      <a:schemeClr val="bg2"/>
                    </a:solidFill>
                    <a:latin typeface="Times New Roman" panose="02020603050405020304" pitchFamily="18" charset="0"/>
                    <a:cs typeface="Times New Roman" panose="02020603050405020304" pitchFamily="18" charset="0"/>
                    <a:sym typeface="+mn-ea"/>
                  </a:rPr>
                  <a:t>d</a:t>
                </a:r>
                <a:r>
                  <a:rPr lang="en-US" sz="2000">
                    <a:solidFill>
                      <a:schemeClr val="bg2"/>
                    </a:solidFill>
                    <a:latin typeface="Times New Roman" panose="02020603050405020304" pitchFamily="18" charset="0"/>
                    <a:cs typeface="Times New Roman" panose="02020603050405020304" pitchFamily="18" charset="0"/>
                    <a:sym typeface="+mn-ea"/>
                  </a:rPr>
                  <a:t>x</a:t>
                </a:r>
                <a:r>
                  <a:rPr lang="en-US" sz="2000" baseline="-25000">
                    <a:solidFill>
                      <a:schemeClr val="bg2"/>
                    </a:solidFill>
                    <a:latin typeface="Times New Roman" panose="02020603050405020304" pitchFamily="18" charset="0"/>
                    <a:cs typeface="Times New Roman" panose="02020603050405020304" pitchFamily="18" charset="0"/>
                    <a:sym typeface="+mn-ea"/>
                  </a:rPr>
                  <a:t>d</a:t>
                </a:r>
                <a:r>
                  <a:rPr lang="en-US" sz="2000">
                    <a:solidFill>
                      <a:schemeClr val="bg2"/>
                    </a:solidFill>
                    <a:latin typeface="Times New Roman" panose="02020603050405020304" pitchFamily="18" charset="0"/>
                    <a:cs typeface="Times New Roman" panose="02020603050405020304" pitchFamily="18" charset="0"/>
                    <a:sym typeface="+mn-ea"/>
                  </a:rPr>
                  <a:t> + b = 0</a:t>
                </a:r>
              </a:p>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solidFill>
                                <a:schemeClr val="bg2"/>
                              </a:solidFill>
                              <a:latin typeface="Cambria Math" panose="02040503050406030204" pitchFamily="18" charset="0"/>
                              <a:cs typeface="Cambria Math" panose="02040503050406030204" pitchFamily="18" charset="0"/>
                              <a:sym typeface="+mn-ea"/>
                            </a:rPr>
                          </m:ctrlPr>
                        </m:fPr>
                        <m:num>
                          <m:r>
                            <a:rPr lang="en-US" sz="2000" i="1">
                              <a:solidFill>
                                <a:schemeClr val="bg2"/>
                              </a:solidFill>
                              <a:latin typeface="Cambria Math" panose="02040503050406030204" pitchFamily="18" charset="0"/>
                              <a:cs typeface="Cambria Math" panose="02040503050406030204" pitchFamily="18" charset="0"/>
                              <a:sym typeface="+mn-ea"/>
                            </a:rPr>
                            <m:t>|</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1</m:t>
                          </m:r>
                          <m:r>
                            <a:rPr lang="en-US" sz="2000" i="1">
                              <a:solidFill>
                                <a:schemeClr val="bg2"/>
                              </a:solidFill>
                              <a:latin typeface="Cambria Math" panose="02040503050406030204" pitchFamily="18" charset="0"/>
                              <a:cs typeface="Cambria Math" panose="02040503050406030204" pitchFamily="18" charset="0"/>
                              <a:sym typeface="+mn-ea"/>
                            </a:rPr>
                            <m:t>𝑥</m:t>
                          </m:r>
                          <m:r>
                            <a:rPr lang="en-US" sz="2000" i="1" baseline="-25000">
                              <a:solidFill>
                                <a:schemeClr val="bg2"/>
                              </a:solidFill>
                              <a:latin typeface="Cambria Math" panose="02040503050406030204" pitchFamily="18" charset="0"/>
                              <a:cs typeface="Cambria Math" panose="02040503050406030204" pitchFamily="18" charset="0"/>
                              <a:sym typeface="+mn-ea"/>
                            </a:rPr>
                            <m:t>0</m:t>
                          </m:r>
                          <m:r>
                            <a:rPr lang="en-US" sz="2000" i="1">
                              <a:solidFill>
                                <a:schemeClr val="bg2"/>
                              </a:solidFill>
                              <a:latin typeface="Cambria Math" panose="02040503050406030204" pitchFamily="18" charset="0"/>
                              <a:cs typeface="Cambria Math" panose="02040503050406030204" pitchFamily="18" charset="0"/>
                              <a:sym typeface="+mn-ea"/>
                            </a:rPr>
                            <m:t> + </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2</m:t>
                          </m:r>
                          <m:r>
                            <a:rPr lang="en-US" sz="2000" i="1">
                              <a:solidFill>
                                <a:schemeClr val="bg2"/>
                              </a:solidFill>
                              <a:latin typeface="Cambria Math" panose="02040503050406030204" pitchFamily="18" charset="0"/>
                              <a:cs typeface="Cambria Math" panose="02040503050406030204" pitchFamily="18" charset="0"/>
                              <a:sym typeface="+mn-ea"/>
                            </a:rPr>
                            <m:t>𝑦</m:t>
                          </m:r>
                          <m:r>
                            <a:rPr lang="en-US" sz="2000" i="1" baseline="-25000">
                              <a:solidFill>
                                <a:schemeClr val="bg2"/>
                              </a:solidFill>
                              <a:latin typeface="Cambria Math" panose="02040503050406030204" pitchFamily="18" charset="0"/>
                              <a:cs typeface="Cambria Math" panose="02040503050406030204" pitchFamily="18" charset="0"/>
                              <a:sym typeface="+mn-ea"/>
                            </a:rPr>
                            <m:t>0</m:t>
                          </m:r>
                          <m:r>
                            <a:rPr lang="en-US" sz="2000" i="1">
                              <a:solidFill>
                                <a:schemeClr val="bg2"/>
                              </a:solidFill>
                              <a:latin typeface="Cambria Math" panose="02040503050406030204" pitchFamily="18" charset="0"/>
                              <a:cs typeface="Cambria Math" panose="02040503050406030204" pitchFamily="18" charset="0"/>
                              <a:sym typeface="+mn-ea"/>
                            </a:rPr>
                            <m:t> +...+</m:t>
                          </m:r>
                          <m:r>
                            <a:rPr lang="en-US" sz="2000" i="1">
                              <a:solidFill>
                                <a:schemeClr val="bg2"/>
                              </a:solidFill>
                              <a:latin typeface="Cambria Math" panose="02040503050406030204" pitchFamily="18" charset="0"/>
                              <a:cs typeface="Cambria Math" panose="02040503050406030204" pitchFamily="18" charset="0"/>
                              <a:sym typeface="+mn-ea"/>
                            </a:rPr>
                            <m:t>𝑤𝑑𝑧</m:t>
                          </m:r>
                          <m:r>
                            <a:rPr lang="en-US" sz="2000" i="1" baseline="-25000">
                              <a:solidFill>
                                <a:schemeClr val="bg2"/>
                              </a:solidFill>
                              <a:latin typeface="Cambria Math" panose="02040503050406030204" pitchFamily="18" charset="0"/>
                              <a:cs typeface="Cambria Math" panose="02040503050406030204" pitchFamily="18" charset="0"/>
                              <a:sym typeface="+mn-ea"/>
                            </a:rPr>
                            <m:t>0</m:t>
                          </m:r>
                          <m:r>
                            <a:rPr lang="en-US" sz="2000" i="1">
                              <a:solidFill>
                                <a:schemeClr val="bg2"/>
                              </a:solidFill>
                              <a:latin typeface="Cambria Math" panose="02040503050406030204" pitchFamily="18" charset="0"/>
                              <a:cs typeface="Cambria Math" panose="02040503050406030204" pitchFamily="18" charset="0"/>
                              <a:sym typeface="+mn-ea"/>
                            </a:rPr>
                            <m:t> + </m:t>
                          </m:r>
                          <m:r>
                            <a:rPr lang="en-US" sz="2000" i="1">
                              <a:solidFill>
                                <a:schemeClr val="bg2"/>
                              </a:solidFill>
                              <a:latin typeface="Cambria Math" panose="02040503050406030204" pitchFamily="18" charset="0"/>
                              <a:cs typeface="Cambria Math" panose="02040503050406030204" pitchFamily="18" charset="0"/>
                              <a:sym typeface="+mn-ea"/>
                            </a:rPr>
                            <m:t>𝑏</m:t>
                          </m:r>
                          <m:r>
                            <a:rPr lang="en-US" sz="2000" i="1">
                              <a:solidFill>
                                <a:schemeClr val="bg2"/>
                              </a:solidFill>
                              <a:latin typeface="Cambria Math" panose="02040503050406030204" pitchFamily="18" charset="0"/>
                              <a:cs typeface="Cambria Math" panose="02040503050406030204" pitchFamily="18" charset="0"/>
                              <a:sym typeface="+mn-ea"/>
                            </a:rPr>
                            <m:t>|</m:t>
                          </m:r>
                        </m:num>
                        <m:den>
                          <m:rad>
                            <m:radPr>
                              <m:degHide m:val="on"/>
                              <m:ctrlPr>
                                <a:rPr lang="en-US" sz="2000" i="1">
                                  <a:solidFill>
                                    <a:schemeClr val="bg2"/>
                                  </a:solidFill>
                                  <a:latin typeface="Cambria Math" panose="02040503050406030204" pitchFamily="18" charset="0"/>
                                  <a:cs typeface="Cambria Math" panose="02040503050406030204" pitchFamily="18" charset="0"/>
                                  <a:sym typeface="+mn-ea"/>
                                </a:rPr>
                              </m:ctrlPr>
                            </m:radPr>
                            <m:deg/>
                            <m:e>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1</m:t>
                              </m:r>
                              <m:r>
                                <a:rPr lang="en-US" sz="2000" i="1" baseline="30000">
                                  <a:solidFill>
                                    <a:schemeClr val="bg2"/>
                                  </a:solidFill>
                                  <a:latin typeface="Cambria Math" panose="02040503050406030204" pitchFamily="18" charset="0"/>
                                  <a:cs typeface="Cambria Math" panose="02040503050406030204" pitchFamily="18" charset="0"/>
                                  <a:sym typeface="+mn-ea"/>
                                </a:rPr>
                                <m:t>2</m:t>
                              </m:r>
                              <m:r>
                                <a:rPr lang="en-US" sz="2000" i="1">
                                  <a:solidFill>
                                    <a:schemeClr val="bg2"/>
                                  </a:solidFill>
                                  <a:latin typeface="Cambria Math" panose="02040503050406030204" pitchFamily="18" charset="0"/>
                                  <a:cs typeface="Cambria Math" panose="02040503050406030204" pitchFamily="18" charset="0"/>
                                  <a:sym typeface="+mn-ea"/>
                                </a:rPr>
                                <m:t> +</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2</m:t>
                              </m:r>
                              <m:r>
                                <a:rPr lang="en-US" sz="2000" i="1" baseline="30000">
                                  <a:solidFill>
                                    <a:schemeClr val="bg2"/>
                                  </a:solidFill>
                                  <a:latin typeface="Cambria Math" panose="02040503050406030204" pitchFamily="18" charset="0"/>
                                  <a:cs typeface="Cambria Math" panose="02040503050406030204" pitchFamily="18" charset="0"/>
                                  <a:sym typeface="+mn-ea"/>
                                </a:rPr>
                                <m:t>2</m:t>
                              </m:r>
                              <m:r>
                                <a:rPr lang="en-US" sz="2000" i="1">
                                  <a:solidFill>
                                    <a:schemeClr val="bg2"/>
                                  </a:solidFill>
                                  <a:latin typeface="Cambria Math" panose="02040503050406030204" pitchFamily="18" charset="0"/>
                                  <a:cs typeface="Cambria Math" panose="02040503050406030204" pitchFamily="18" charset="0"/>
                                  <a:sym typeface="+mn-ea"/>
                                </a:rPr>
                                <m:t>+...+ </m:t>
                              </m:r>
                              <m:r>
                                <a:rPr lang="en-US" sz="2000" i="1">
                                  <a:solidFill>
                                    <a:schemeClr val="bg2"/>
                                  </a:solidFill>
                                  <a:latin typeface="Cambria Math" panose="02040503050406030204" pitchFamily="18" charset="0"/>
                                  <a:cs typeface="Cambria Math" panose="02040503050406030204" pitchFamily="18" charset="0"/>
                                  <a:sym typeface="+mn-ea"/>
                                </a:rPr>
                                <m:t>𝑤𝑑</m:t>
                              </m:r>
                              <m:r>
                                <a:rPr lang="en-US" sz="2000" i="1" baseline="30000">
                                  <a:solidFill>
                                    <a:schemeClr val="bg2"/>
                                  </a:solidFill>
                                  <a:latin typeface="Cambria Math" panose="02040503050406030204" pitchFamily="18" charset="0"/>
                                  <a:cs typeface="Cambria Math" panose="02040503050406030204" pitchFamily="18" charset="0"/>
                                  <a:sym typeface="+mn-ea"/>
                                </a:rPr>
                                <m:t>2 </m:t>
                              </m:r>
                            </m:e>
                          </m:rad>
                        </m:den>
                      </m:f>
                    </m:oMath>
                  </m:oMathPara>
                </a14:m>
                <a:endParaRPr lang="en-US" sz="2000">
                  <a:solidFill>
                    <a:schemeClr val="bg2"/>
                  </a:solidFill>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endParaRPr sz="2000">
                  <a:solidFill>
                    <a:schemeClr val="lt1"/>
                  </a:solidFill>
                </a:endParaRPr>
              </a:p>
              <a:p>
                <a:pPr marL="0" marR="0" lvl="0" indent="0" algn="l" rtl="0">
                  <a:spcBef>
                    <a:spcPts val="0"/>
                  </a:spcBef>
                  <a:spcAft>
                    <a:spcPts val="0"/>
                  </a:spcAft>
                  <a:buNone/>
                </a:pPr>
                <a:r>
                  <a:rPr lang="en-US" sz="2000">
                    <a:solidFill>
                      <a:schemeClr val="bg2"/>
                    </a:solidFill>
                    <a:latin typeface="Times New Roman" panose="02020603050405020304" pitchFamily="18" charset="0"/>
                    <a:cs typeface="Times New Roman" panose="02020603050405020304" pitchFamily="18" charset="0"/>
                    <a:sym typeface="+mn-ea"/>
                  </a:rPr>
                  <a:t>với x</a:t>
                </a:r>
                <a:r>
                  <a:rPr lang="en-US" sz="2000" baseline="-25000">
                    <a:solidFill>
                      <a:schemeClr val="bg2"/>
                    </a:solidFill>
                    <a:latin typeface="Times New Roman" panose="02020603050405020304" pitchFamily="18" charset="0"/>
                    <a:cs typeface="Times New Roman" panose="02020603050405020304" pitchFamily="18" charset="0"/>
                    <a:sym typeface="+mn-ea"/>
                  </a:rPr>
                  <a:t>0</a:t>
                </a:r>
                <a:r>
                  <a:rPr lang="en-US" sz="2000">
                    <a:solidFill>
                      <a:schemeClr val="bg2"/>
                    </a:solidFill>
                    <a:latin typeface="Times New Roman" panose="02020603050405020304" pitchFamily="18" charset="0"/>
                    <a:cs typeface="Times New Roman" panose="02020603050405020304" pitchFamily="18" charset="0"/>
                    <a:sym typeface="+mn-ea"/>
                  </a:rPr>
                  <a:t> = [x</a:t>
                </a:r>
                <a:r>
                  <a:rPr lang="en-US" sz="2000" baseline="-25000">
                    <a:solidFill>
                      <a:schemeClr val="bg2"/>
                    </a:solidFill>
                    <a:latin typeface="Times New Roman" panose="02020603050405020304" pitchFamily="18" charset="0"/>
                    <a:cs typeface="Times New Roman" panose="02020603050405020304" pitchFamily="18" charset="0"/>
                    <a:sym typeface="+mn-ea"/>
                  </a:rPr>
                  <a:t>10</a:t>
                </a:r>
                <a:r>
                  <a:rPr lang="en-US" sz="2000">
                    <a:solidFill>
                      <a:schemeClr val="bg2"/>
                    </a:solidFill>
                    <a:latin typeface="Times New Roman" panose="02020603050405020304" pitchFamily="18" charset="0"/>
                    <a:cs typeface="Times New Roman" panose="02020603050405020304" pitchFamily="18" charset="0"/>
                    <a:sym typeface="+mn-ea"/>
                  </a:rPr>
                  <a:t>, x</a:t>
                </a:r>
                <a:r>
                  <a:rPr lang="en-US" sz="2000" baseline="-25000">
                    <a:solidFill>
                      <a:schemeClr val="bg2"/>
                    </a:solidFill>
                    <a:latin typeface="Times New Roman" panose="02020603050405020304" pitchFamily="18" charset="0"/>
                    <a:cs typeface="Times New Roman" panose="02020603050405020304" pitchFamily="18" charset="0"/>
                    <a:sym typeface="+mn-ea"/>
                  </a:rPr>
                  <a:t>20</a:t>
                </a:r>
                <a:r>
                  <a:rPr lang="en-US" sz="2000">
                    <a:solidFill>
                      <a:schemeClr val="bg2"/>
                    </a:solidFill>
                    <a:latin typeface="Times New Roman" panose="02020603050405020304" pitchFamily="18" charset="0"/>
                    <a:cs typeface="Times New Roman" panose="02020603050405020304" pitchFamily="18" charset="0"/>
                    <a:sym typeface="+mn-ea"/>
                  </a:rPr>
                  <a:t>, . . . , x</a:t>
                </a:r>
                <a:r>
                  <a:rPr lang="en-US" sz="2000" baseline="-25000">
                    <a:solidFill>
                      <a:schemeClr val="bg2"/>
                    </a:solidFill>
                    <a:latin typeface="Times New Roman" panose="02020603050405020304" pitchFamily="18" charset="0"/>
                    <a:cs typeface="Times New Roman" panose="02020603050405020304" pitchFamily="18" charset="0"/>
                    <a:sym typeface="+mn-ea"/>
                  </a:rPr>
                  <a:t>d0</a:t>
                </a:r>
                <a:r>
                  <a:rPr lang="en-US" sz="2000">
                    <a:solidFill>
                      <a:schemeClr val="bg2"/>
                    </a:solidFill>
                    <a:latin typeface="Times New Roman" panose="02020603050405020304" pitchFamily="18" charset="0"/>
                    <a:cs typeface="Times New Roman" panose="02020603050405020304" pitchFamily="18" charset="0"/>
                    <a:sym typeface="+mn-ea"/>
                  </a:rPr>
                  <a:t>]</a:t>
                </a:r>
                <a:r>
                  <a:rPr lang="en-US" sz="2000" baseline="30000">
                    <a:solidFill>
                      <a:schemeClr val="bg2"/>
                    </a:solidFill>
                    <a:latin typeface="Times New Roman" panose="02020603050405020304" pitchFamily="18" charset="0"/>
                    <a:cs typeface="Times New Roman" panose="02020603050405020304" pitchFamily="18" charset="0"/>
                    <a:sym typeface="+mn-ea"/>
                  </a:rPr>
                  <a:t> T</a:t>
                </a:r>
                <a:r>
                  <a:rPr lang="en-US" sz="2000">
                    <a:solidFill>
                      <a:schemeClr val="bg2"/>
                    </a:solidFill>
                    <a:latin typeface="Times New Roman" panose="02020603050405020304" pitchFamily="18" charset="0"/>
                    <a:cs typeface="Times New Roman" panose="02020603050405020304" pitchFamily="18" charset="0"/>
                    <a:sym typeface="+mn-ea"/>
                  </a:rPr>
                  <a:t> , w = [w</a:t>
                </a:r>
                <a:r>
                  <a:rPr lang="en-US" sz="2000" baseline="-25000">
                    <a:solidFill>
                      <a:schemeClr val="bg2"/>
                    </a:solidFill>
                    <a:latin typeface="Times New Roman" panose="02020603050405020304" pitchFamily="18" charset="0"/>
                    <a:cs typeface="Times New Roman" panose="02020603050405020304" pitchFamily="18" charset="0"/>
                    <a:sym typeface="+mn-ea"/>
                  </a:rPr>
                  <a:t>1</a:t>
                </a:r>
                <a:r>
                  <a:rPr lang="en-US" sz="2000">
                    <a:solidFill>
                      <a:schemeClr val="bg2"/>
                    </a:solidFill>
                    <a:latin typeface="Times New Roman" panose="02020603050405020304" pitchFamily="18" charset="0"/>
                    <a:cs typeface="Times New Roman" panose="02020603050405020304" pitchFamily="18" charset="0"/>
                    <a:sym typeface="+mn-ea"/>
                  </a:rPr>
                  <a:t>, w</a:t>
                </a:r>
                <a:r>
                  <a:rPr lang="en-US" sz="2000" baseline="-25000">
                    <a:solidFill>
                      <a:schemeClr val="bg2"/>
                    </a:solidFill>
                    <a:latin typeface="Times New Roman" panose="02020603050405020304" pitchFamily="18" charset="0"/>
                    <a:cs typeface="Times New Roman" panose="02020603050405020304" pitchFamily="18" charset="0"/>
                    <a:sym typeface="+mn-ea"/>
                  </a:rPr>
                  <a:t>2</a:t>
                </a:r>
                <a:r>
                  <a:rPr lang="en-US" sz="2000">
                    <a:solidFill>
                      <a:schemeClr val="bg2"/>
                    </a:solidFill>
                    <a:latin typeface="Times New Roman" panose="02020603050405020304" pitchFamily="18" charset="0"/>
                    <a:cs typeface="Times New Roman" panose="02020603050405020304" pitchFamily="18" charset="0"/>
                    <a:sym typeface="+mn-ea"/>
                  </a:rPr>
                  <a:t>, . . . , w</a:t>
                </a:r>
                <a:r>
                  <a:rPr lang="en-US" sz="2000" baseline="-25000">
                    <a:solidFill>
                      <a:schemeClr val="bg2"/>
                    </a:solidFill>
                    <a:latin typeface="Times New Roman" panose="02020603050405020304" pitchFamily="18" charset="0"/>
                    <a:cs typeface="Times New Roman" panose="02020603050405020304" pitchFamily="18" charset="0"/>
                    <a:sym typeface="+mn-ea"/>
                  </a:rPr>
                  <a:t>d</a:t>
                </a:r>
                <a:r>
                  <a:rPr lang="en-US" sz="2000">
                    <a:solidFill>
                      <a:schemeClr val="bg2"/>
                    </a:solidFill>
                    <a:latin typeface="Times New Roman" panose="02020603050405020304" pitchFamily="18" charset="0"/>
                    <a:cs typeface="Times New Roman" panose="02020603050405020304" pitchFamily="18" charset="0"/>
                    <a:sym typeface="+mn-ea"/>
                  </a:rPr>
                  <a:t>]</a:t>
                </a:r>
                <a:r>
                  <a:rPr lang="en-US" sz="2000" baseline="30000">
                    <a:solidFill>
                      <a:schemeClr val="bg2"/>
                    </a:solidFill>
                    <a:latin typeface="Times New Roman" panose="02020603050405020304" pitchFamily="18" charset="0"/>
                    <a:cs typeface="Times New Roman" panose="02020603050405020304" pitchFamily="18" charset="0"/>
                    <a:sym typeface="+mn-ea"/>
                  </a:rPr>
                  <a:t> T</a:t>
                </a:r>
                <a:r>
                  <a:rPr lang="en-US" sz="2000">
                    <a:solidFill>
                      <a:schemeClr val="bg2"/>
                    </a:solidFill>
                    <a:latin typeface="Times New Roman" panose="02020603050405020304" pitchFamily="18" charset="0"/>
                    <a:cs typeface="Times New Roman" panose="02020603050405020304" pitchFamily="18" charset="0"/>
                    <a:sym typeface="+mn-ea"/>
                  </a:rPr>
                  <a:t>.</a:t>
                </a:r>
              </a:p>
              <a:p>
                <a:pPr marL="0" marR="0" lvl="0" indent="0" algn="l" rtl="0">
                  <a:spcBef>
                    <a:spcPts val="0"/>
                  </a:spcBef>
                  <a:spcAft>
                    <a:spcPts val="0"/>
                  </a:spcAft>
                  <a:buNone/>
                </a:pPr>
                <a:endParaRPr lang="en-US" sz="2000">
                  <a:solidFill>
                    <a:schemeClr val="bg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US" sz="2000">
                  <a:solidFill>
                    <a:schemeClr val="bg2"/>
                  </a:solidFill>
                  <a:latin typeface="Times New Roman" panose="02020603050405020304" pitchFamily="18" charset="0"/>
                  <a:cs typeface="Times New Roman" panose="02020603050405020304" pitchFamily="18" charset="0"/>
                  <a:sym typeface="+mn-ea"/>
                </a:endParaRPr>
              </a:p>
            </p:txBody>
          </p:sp>
        </mc:Choice>
        <mc:Fallback>
          <p:sp>
            <p:nvSpPr>
              <p:cNvPr id="159" name="Google Shape;159;g1c1d074ced3_0_55"/>
              <p:cNvSpPr txBox="1">
                <a:spLocks noRot="1" noChangeAspect="1" noMove="1" noResize="1" noEditPoints="1" noAdjustHandles="1" noChangeArrowheads="1" noChangeShapeType="1" noTextEdit="1"/>
              </p:cNvSpPr>
              <p:nvPr/>
            </p:nvSpPr>
            <p:spPr>
              <a:xfrm>
                <a:off x="311872" y="1017565"/>
                <a:ext cx="8490157" cy="2888764"/>
              </a:xfrm>
              <a:prstGeom prst="rect">
                <a:avLst/>
              </a:prstGeom>
              <a:blipFill>
                <a:blip r:embed="rId3"/>
                <a:stretch>
                  <a:fillRect l="-718" t="-1266" r="-718"/>
                </a:stretch>
              </a:blipFill>
              <a:ln>
                <a:noFill/>
              </a:ln>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barn(inVertical)">
                                      <p:cBhvr>
                                        <p:cTn id="7" dur="500"/>
                                        <p:tgtEl>
                                          <p:spTgt spid="15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barn(inVertical)">
                                      <p:cBhvr>
                                        <p:cTn id="10"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57"/>
        <p:cNvGrpSpPr/>
        <p:nvPr/>
      </p:nvGrpSpPr>
      <p:grpSpPr>
        <a:xfrm>
          <a:off x="0" y="0"/>
          <a:ext cx="0" cy="0"/>
          <a:chOff x="0" y="0"/>
          <a:chExt cx="0" cy="0"/>
        </a:xfrm>
      </p:grpSpPr>
      <p:sp>
        <p:nvSpPr>
          <p:cNvPr id="158" name="Google Shape;158;g1c1d074ced3_0_55"/>
          <p:cNvSpPr txBox="1"/>
          <p:nvPr/>
        </p:nvSpPr>
        <p:spPr>
          <a:xfrm>
            <a:off x="2051700" y="168331"/>
            <a:ext cx="533040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Ý tưởng phương pháp </a:t>
            </a:r>
            <a:endParaRPr sz="3600" b="1">
              <a:solidFill>
                <a:schemeClr val="bg2"/>
              </a:solidFill>
              <a:latin typeface="Times New Roman" panose="02020603050405020304" pitchFamily="18" charset="0"/>
              <a:cs typeface="Times New Roman" panose="02020603050405020304" pitchFamily="18" charset="0"/>
            </a:endParaRPr>
          </a:p>
        </p:txBody>
      </p:sp>
      <p:sp>
        <p:nvSpPr>
          <p:cNvPr id="159" name="Google Shape;159;g1c1d074ced3_0_55"/>
          <p:cNvSpPr txBox="1"/>
          <p:nvPr/>
        </p:nvSpPr>
        <p:spPr>
          <a:xfrm>
            <a:off x="1414780" y="986790"/>
            <a:ext cx="6047105" cy="1628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sym typeface="+mn-ea"/>
              </a:rPr>
              <a:t>Ý tưởng SVM</a:t>
            </a:r>
            <a:r>
              <a:rPr lang="en-US" sz="2000">
                <a:solidFill>
                  <a:schemeClr val="bg2"/>
                </a:solidFill>
                <a:latin typeface="Times New Roman" panose="02020603050405020304" pitchFamily="18" charset="0"/>
                <a:cs typeface="Times New Roman" panose="02020603050405020304" pitchFamily="18" charset="0"/>
                <a:sym typeface="+mn-ea"/>
              </a:rPr>
              <a:t>: Margin của một lớp được định nghĩa là khoảng cách từ các điểm gần nhất của lớp đó tới mặt phân chia. Margin của hai lớp phải bằng nhau và lớn nhất có thể.</a:t>
            </a:r>
            <a:endParaRPr lang="en-US" sz="2000">
              <a:solidFill>
                <a:schemeClr val="bg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000">
                <a:solidFill>
                  <a:schemeClr val="bg2"/>
                </a:solidFill>
                <a:latin typeface="Times New Roman" panose="02020603050405020304" pitchFamily="18" charset="0"/>
                <a:cs typeface="Times New Roman" panose="02020603050405020304" pitchFamily="18" charset="0"/>
                <a:sym typeface="+mn-ea"/>
              </a:rPr>
              <a:t> </a:t>
            </a:r>
          </a:p>
        </p:txBody>
      </p:sp>
      <p:pic>
        <p:nvPicPr>
          <p:cNvPr id="24" name="Picture 24" descr="Screenshot 2022-12-19 094232"/>
          <p:cNvPicPr>
            <a:picLocks noChangeAspect="1"/>
          </p:cNvPicPr>
          <p:nvPr/>
        </p:nvPicPr>
        <p:blipFill>
          <a:blip r:embed="rId3"/>
          <a:stretch>
            <a:fillRect/>
          </a:stretch>
        </p:blipFill>
        <p:spPr>
          <a:xfrm>
            <a:off x="2919730" y="2228850"/>
            <a:ext cx="3955386" cy="2647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wipe(down)">
                                      <p:cBhvr>
                                        <p:cTn id="7" dur="500"/>
                                        <p:tgtEl>
                                          <p:spTgt spid="15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wipe(down)">
                                      <p:cBhvr>
                                        <p:cTn id="10" dur="500"/>
                                        <p:tgtEl>
                                          <p:spTgt spid="159"/>
                                        </p:tgtEl>
                                      </p:cBhvr>
                                    </p:animEffect>
                                  </p:childTnLst>
                                </p:cTn>
                              </p:par>
                              <p:par>
                                <p:cTn id="11" presetID="22" presetClass="entr" presetSubtype="4"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57"/>
        <p:cNvGrpSpPr/>
        <p:nvPr/>
      </p:nvGrpSpPr>
      <p:grpSpPr>
        <a:xfrm>
          <a:off x="0" y="0"/>
          <a:ext cx="0" cy="0"/>
          <a:chOff x="0" y="0"/>
          <a:chExt cx="0" cy="0"/>
        </a:xfrm>
      </p:grpSpPr>
      <p:sp>
        <p:nvSpPr>
          <p:cNvPr id="158" name="Google Shape;158;g1c1d074ced3_0_55"/>
          <p:cNvSpPr txBox="1"/>
          <p:nvPr/>
        </p:nvSpPr>
        <p:spPr>
          <a:xfrm>
            <a:off x="2051700" y="168331"/>
            <a:ext cx="533040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Cơ sở lý thuyết </a:t>
            </a:r>
            <a:endParaRPr sz="3600" b="1">
              <a:solidFill>
                <a:schemeClr val="bg2"/>
              </a:solidFill>
              <a:latin typeface="Times New Roman" panose="02020603050405020304" pitchFamily="18" charset="0"/>
              <a:cs typeface="Times New Roman" panose="02020603050405020304" pitchFamily="18" charset="0"/>
            </a:endParaRPr>
          </a:p>
        </p:txBody>
      </p:sp>
      <p:sp>
        <p:nvSpPr>
          <p:cNvPr id="159" name="Google Shape;159;g1c1d074ced3_0_55"/>
          <p:cNvSpPr txBox="1"/>
          <p:nvPr/>
        </p:nvSpPr>
        <p:spPr>
          <a:xfrm>
            <a:off x="889182" y="744331"/>
            <a:ext cx="7655442" cy="175428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bg2"/>
                </a:solidFill>
                <a:latin typeface="Times New Roman" panose="02020603050405020304" pitchFamily="18" charset="0"/>
                <a:cs typeface="Times New Roman" panose="02020603050405020304" pitchFamily="18" charset="0"/>
                <a:sym typeface="+mn-ea"/>
              </a:rPr>
              <a:t>Phương pháp SVM là tìm một siêu phẳng (hyperplane) để phân tách các điểm dữ liệu</a:t>
            </a:r>
            <a:endParaRPr lang="en-US" sz="1800">
              <a:solidFill>
                <a:schemeClr val="bg2"/>
              </a:solidFill>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a:solidFill>
                  <a:schemeClr val="bg2"/>
                </a:solidFill>
                <a:latin typeface="Times New Roman" panose="02020603050405020304" pitchFamily="18" charset="0"/>
                <a:cs typeface="Times New Roman" panose="02020603050405020304" pitchFamily="18" charset="0"/>
                <a:sym typeface="+mn-ea"/>
              </a:rPr>
              <a:t>Siêu phẳng này sẽ chia không gian thành các miền khác nhau và mỗi miền sẽ chứa một kiểu dữ liệu </a:t>
            </a:r>
          </a:p>
        </p:txBody>
      </p:sp>
      <p:pic>
        <p:nvPicPr>
          <p:cNvPr id="179" name="Google Shape;179;g1c1d074ced3_0_72"/>
          <p:cNvPicPr preferRelativeResize="0"/>
          <p:nvPr/>
        </p:nvPicPr>
        <p:blipFill>
          <a:blip r:embed="rId3"/>
          <a:stretch>
            <a:fillRect/>
          </a:stretch>
        </p:blipFill>
        <p:spPr>
          <a:xfrm>
            <a:off x="2904066" y="2498617"/>
            <a:ext cx="3625674" cy="23440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wipe(down)">
                                      <p:cBhvr>
                                        <p:cTn id="7" dur="500"/>
                                        <p:tgtEl>
                                          <p:spTgt spid="15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wipe(down)">
                                      <p:cBhvr>
                                        <p:cTn id="10" dur="500"/>
                                        <p:tgtEl>
                                          <p:spTgt spid="159"/>
                                        </p:tgtEl>
                                      </p:cBhvr>
                                    </p:animEffect>
                                  </p:childTnLst>
                                </p:cTn>
                              </p:par>
                              <p:par>
                                <p:cTn id="11" presetID="22" presetClass="entr" presetSubtype="4"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wipe(down)">
                                      <p:cBhvr>
                                        <p:cTn id="13"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57"/>
        <p:cNvGrpSpPr/>
        <p:nvPr/>
      </p:nvGrpSpPr>
      <p:grpSpPr>
        <a:xfrm>
          <a:off x="0" y="0"/>
          <a:ext cx="0" cy="0"/>
          <a:chOff x="0" y="0"/>
          <a:chExt cx="0" cy="0"/>
        </a:xfrm>
      </p:grpSpPr>
      <p:sp>
        <p:nvSpPr>
          <p:cNvPr id="158" name="Google Shape;158;g1c1d074ced3_0_55"/>
          <p:cNvSpPr txBox="1"/>
          <p:nvPr/>
        </p:nvSpPr>
        <p:spPr>
          <a:xfrm>
            <a:off x="2051700" y="168331"/>
            <a:ext cx="533040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Cơ sở lý thuyết </a:t>
            </a:r>
            <a:endParaRPr sz="3600" b="1">
              <a:solidFill>
                <a:schemeClr val="bg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9" name="Google Shape;159;g1c1d074ced3_0_55"/>
              <p:cNvSpPr txBox="1"/>
              <p:nvPr/>
            </p:nvSpPr>
            <p:spPr>
              <a:xfrm>
                <a:off x="522605" y="953770"/>
                <a:ext cx="8288242" cy="2632603"/>
              </a:xfrm>
              <a:prstGeom prst="rect">
                <a:avLst/>
              </a:prstGeom>
              <a:noFill/>
              <a:ln>
                <a:noFill/>
              </a:ln>
            </p:spPr>
            <p:txBody>
              <a:bodyPr spcFirstLastPara="1" wrap="square" lIns="91425" tIns="45700" rIns="91425" bIns="45700" anchor="t" anchorCtr="0">
                <a:spAutoFit/>
              </a:bodyPr>
              <a:lstStyle/>
              <a:p>
                <a:pPr marL="0" marR="0" lvl="0" indent="0" algn="l" rtl="0">
                  <a:spcBef>
                    <a:spcPts val="600"/>
                  </a:spcBef>
                  <a:spcAft>
                    <a:spcPts val="0"/>
                  </a:spcAft>
                  <a:buNone/>
                </a:pPr>
                <a:r>
                  <a:rPr lang="en-US" sz="2400" b="1">
                    <a:solidFill>
                      <a:schemeClr val="bg2"/>
                    </a:solidFill>
                    <a:latin typeface="Times New Roman" panose="02020603050405020304" pitchFamily="18" charset="0"/>
                    <a:cs typeface="Times New Roman" panose="02020603050405020304" pitchFamily="18" charset="0"/>
                    <a:sym typeface="+mn-ea"/>
                  </a:rPr>
                  <a:t>Margin</a:t>
                </a:r>
              </a:p>
              <a:p>
                <a:pPr marL="0" marR="0" lvl="0" indent="0" algn="l" rtl="0">
                  <a:spcBef>
                    <a:spcPts val="600"/>
                  </a:spcBef>
                  <a:spcAft>
                    <a:spcPts val="0"/>
                  </a:spcAft>
                  <a:buNone/>
                </a:pPr>
                <a:r>
                  <a:rPr lang="en-US" sz="2400">
                    <a:solidFill>
                      <a:schemeClr val="bg2"/>
                    </a:solidFill>
                    <a:latin typeface="Times New Roman" panose="02020603050405020304" pitchFamily="18" charset="0"/>
                    <a:cs typeface="Times New Roman" panose="02020603050405020304" pitchFamily="18" charset="0"/>
                    <a:sym typeface="+mn-ea"/>
                  </a:rPr>
                  <a:t>Ý tưởng của SVM là Margin của 2 lớp phải bằng nhau và lớn nhất có thể:</a:t>
                </a:r>
              </a:p>
              <a:p>
                <a:pPr marL="0" marR="0" lvl="0" indent="0" algn="ctr" rtl="0">
                  <a:spcBef>
                    <a:spcPts val="600"/>
                  </a:spcBef>
                  <a:spcAft>
                    <a:spcPts val="0"/>
                  </a:spcAft>
                  <a:buNone/>
                </a:pPr>
                <a:r>
                  <a:rPr lang="en-US" sz="2400">
                    <a:solidFill>
                      <a:schemeClr val="bg2"/>
                    </a:solidFill>
                    <a:latin typeface="Times New Roman" panose="02020603050405020304" pitchFamily="18" charset="0"/>
                    <a:cs typeface="Times New Roman" panose="02020603050405020304" pitchFamily="18" charset="0"/>
                    <a:sym typeface="+mn-ea"/>
                  </a:rPr>
                  <a:t>  </a:t>
                </a:r>
                <a14:m>
                  <m:oMath xmlns:m="http://schemas.openxmlformats.org/officeDocument/2006/math">
                    <m:r>
                      <a:rPr lang="en-US" sz="2400" i="1">
                        <a:solidFill>
                          <a:schemeClr val="bg2"/>
                        </a:solidFill>
                        <a:latin typeface="Cambria Math" panose="02040503050406030204" pitchFamily="18" charset="0"/>
                        <a:cs typeface="Cambria Math" panose="02040503050406030204" pitchFamily="18" charset="0"/>
                        <a:sym typeface="+mn-ea"/>
                      </a:rPr>
                      <m:t>𝑚𝑎𝑟𝑔𝑖𝑛</m:t>
                    </m:r>
                    <m:r>
                      <a:rPr lang="en-US" sz="2400" i="1">
                        <a:solidFill>
                          <a:schemeClr val="bg2"/>
                        </a:solidFill>
                        <a:latin typeface="Cambria Math" panose="02040503050406030204" pitchFamily="18" charset="0"/>
                        <a:cs typeface="Cambria Math" panose="02040503050406030204" pitchFamily="18" charset="0"/>
                        <a:sym typeface="+mn-ea"/>
                      </a:rPr>
                      <m:t>=</m:t>
                    </m:r>
                    <m:func>
                      <m:funcPr>
                        <m:ctrlPr>
                          <a:rPr lang="en-US" sz="2400" i="1">
                            <a:solidFill>
                              <a:schemeClr val="bg2"/>
                            </a:solidFill>
                            <a:latin typeface="Cambria Math" panose="02040503050406030204" pitchFamily="18" charset="0"/>
                            <a:cs typeface="Cambria Math" panose="02040503050406030204" pitchFamily="18" charset="0"/>
                            <a:sym typeface="+mn-ea"/>
                          </a:rPr>
                        </m:ctrlPr>
                      </m:funcPr>
                      <m:fName>
                        <m:limLow>
                          <m:limLowPr>
                            <m:ctrlPr>
                              <a:rPr lang="en-US" sz="2400" i="1">
                                <a:solidFill>
                                  <a:schemeClr val="bg2"/>
                                </a:solidFill>
                                <a:latin typeface="Cambria Math" panose="02040503050406030204" pitchFamily="18" charset="0"/>
                                <a:cs typeface="Cambria Math" panose="02040503050406030204" pitchFamily="18" charset="0"/>
                                <a:sym typeface="+mn-ea"/>
                              </a:rPr>
                            </m:ctrlPr>
                          </m:limLowPr>
                          <m:e>
                            <m:r>
                              <m:rPr>
                                <m:sty m:val="p"/>
                              </m:rPr>
                              <a:rPr lang="en-US" sz="2400">
                                <a:solidFill>
                                  <a:schemeClr val="bg2"/>
                                </a:solidFill>
                                <a:latin typeface="Cambria Math" panose="02040503050406030204" pitchFamily="18" charset="0"/>
                                <a:cs typeface="Cambria Math" panose="02040503050406030204" pitchFamily="18" charset="0"/>
                                <a:sym typeface="+mn-ea"/>
                              </a:rPr>
                              <m:t>min</m:t>
                            </m:r>
                          </m:e>
                          <m:lim>
                            <m:r>
                              <a:rPr lang="en-US" sz="2400" i="1">
                                <a:solidFill>
                                  <a:schemeClr val="bg2"/>
                                </a:solidFill>
                                <a:latin typeface="Cambria Math" panose="02040503050406030204" pitchFamily="18" charset="0"/>
                                <a:cs typeface="Cambria Math" panose="02040503050406030204" pitchFamily="18" charset="0"/>
                                <a:sym typeface="+mn-ea"/>
                              </a:rPr>
                              <m:t>𝑛</m:t>
                            </m:r>
                          </m:lim>
                        </m:limLow>
                      </m:fName>
                      <m:e>
                        <m:f>
                          <m:fPr>
                            <m:ctrlPr>
                              <a:rPr lang="en-US" sz="2400" i="1">
                                <a:solidFill>
                                  <a:schemeClr val="bg2"/>
                                </a:solidFill>
                                <a:latin typeface="Cambria Math" panose="02040503050406030204" pitchFamily="18" charset="0"/>
                                <a:cs typeface="Cambria Math" panose="02040503050406030204" pitchFamily="18" charset="0"/>
                                <a:sym typeface="+mn-ea"/>
                              </a:rPr>
                            </m:ctrlPr>
                          </m:fPr>
                          <m:num>
                            <m:r>
                              <a:rPr lang="en-US" sz="2400" i="1">
                                <a:solidFill>
                                  <a:schemeClr val="bg2"/>
                                </a:solidFill>
                                <a:latin typeface="Cambria Math" panose="02040503050406030204" pitchFamily="18" charset="0"/>
                                <a:cs typeface="Cambria Math" panose="02040503050406030204" pitchFamily="18" charset="0"/>
                                <a:sym typeface="+mn-ea"/>
                              </a:rPr>
                              <m:t>𝑦</m:t>
                            </m:r>
                            <m:r>
                              <a:rPr lang="en-US" sz="2400" i="1" baseline="-25000">
                                <a:solidFill>
                                  <a:schemeClr val="bg2"/>
                                </a:solidFill>
                                <a:latin typeface="Cambria Math" panose="02040503050406030204" pitchFamily="18" charset="0"/>
                                <a:cs typeface="Cambria Math" panose="02040503050406030204" pitchFamily="18" charset="0"/>
                                <a:sym typeface="+mn-ea"/>
                              </a:rPr>
                              <m:t>𝑛</m:t>
                            </m:r>
                            <m:r>
                              <a:rPr lang="en-US" sz="2400" i="1">
                                <a:solidFill>
                                  <a:schemeClr val="bg2"/>
                                </a:solidFill>
                                <a:latin typeface="Cambria Math" panose="02040503050406030204" pitchFamily="18" charset="0"/>
                                <a:cs typeface="Cambria Math" panose="02040503050406030204" pitchFamily="18" charset="0"/>
                                <a:sym typeface="+mn-ea"/>
                              </a:rPr>
                              <m:t>(</m:t>
                            </m:r>
                            <m:r>
                              <a:rPr lang="en-US" sz="2400" i="1">
                                <a:solidFill>
                                  <a:schemeClr val="bg2"/>
                                </a:solidFill>
                                <a:latin typeface="Cambria Math" panose="02040503050406030204" pitchFamily="18" charset="0"/>
                                <a:cs typeface="Cambria Math" panose="02040503050406030204" pitchFamily="18" charset="0"/>
                                <a:sym typeface="+mn-ea"/>
                              </a:rPr>
                              <m:t>𝑤𝑇𝑥𝑛</m:t>
                            </m:r>
                            <m:r>
                              <a:rPr lang="en-US" sz="2400" i="1">
                                <a:solidFill>
                                  <a:schemeClr val="bg2"/>
                                </a:solidFill>
                                <a:latin typeface="Cambria Math" panose="02040503050406030204" pitchFamily="18" charset="0"/>
                                <a:cs typeface="Cambria Math" panose="02040503050406030204" pitchFamily="18" charset="0"/>
                                <a:sym typeface="+mn-ea"/>
                              </a:rPr>
                              <m:t> + </m:t>
                            </m:r>
                            <m:r>
                              <a:rPr lang="en-US" sz="2400" i="1">
                                <a:solidFill>
                                  <a:schemeClr val="bg2"/>
                                </a:solidFill>
                                <a:latin typeface="Cambria Math" panose="02040503050406030204" pitchFamily="18" charset="0"/>
                                <a:cs typeface="Cambria Math" panose="02040503050406030204" pitchFamily="18" charset="0"/>
                                <a:sym typeface="+mn-ea"/>
                              </a:rPr>
                              <m:t>𝑏</m:t>
                            </m:r>
                            <m:r>
                              <a:rPr lang="en-US" sz="2400" i="1">
                                <a:solidFill>
                                  <a:schemeClr val="bg2"/>
                                </a:solidFill>
                                <a:latin typeface="Cambria Math" panose="02040503050406030204" pitchFamily="18" charset="0"/>
                                <a:cs typeface="Cambria Math" panose="02040503050406030204" pitchFamily="18" charset="0"/>
                                <a:sym typeface="+mn-ea"/>
                              </a:rPr>
                              <m:t>)</m:t>
                            </m:r>
                          </m:num>
                          <m:den>
                            <m:r>
                              <a:rPr lang="en-US" sz="2400" i="1">
                                <a:solidFill>
                                  <a:schemeClr val="bg2"/>
                                </a:solidFill>
                                <a:latin typeface="Cambria Math" panose="02040503050406030204" pitchFamily="18" charset="0"/>
                                <a:cs typeface="Cambria Math" panose="02040503050406030204" pitchFamily="18" charset="0"/>
                                <a:sym typeface="+mn-ea"/>
                              </a:rPr>
                              <m:t>||</m:t>
                            </m:r>
                            <m:r>
                              <a:rPr lang="en-US" sz="2400" i="1">
                                <a:solidFill>
                                  <a:schemeClr val="bg2"/>
                                </a:solidFill>
                                <a:latin typeface="Cambria Math" panose="02040503050406030204" pitchFamily="18" charset="0"/>
                                <a:cs typeface="Cambria Math" panose="02040503050406030204" pitchFamily="18" charset="0"/>
                                <a:sym typeface="+mn-ea"/>
                              </a:rPr>
                              <m:t>𝑤</m:t>
                            </m:r>
                            <m:r>
                              <a:rPr lang="en-US" sz="2400" i="1">
                                <a:solidFill>
                                  <a:schemeClr val="bg2"/>
                                </a:solidFill>
                                <a:latin typeface="Cambria Math" panose="02040503050406030204" pitchFamily="18" charset="0"/>
                                <a:cs typeface="Cambria Math" panose="02040503050406030204" pitchFamily="18" charset="0"/>
                                <a:sym typeface="+mn-ea"/>
                              </a:rPr>
                              <m:t>||2</m:t>
                            </m:r>
                          </m:den>
                        </m:f>
                      </m:e>
                    </m:func>
                  </m:oMath>
                </a14:m>
                <a:endParaRPr lang="en-US" sz="2400">
                  <a:solidFill>
                    <a:schemeClr val="bg2"/>
                  </a:solidFill>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endParaRPr lang="en-US" sz="2000" b="1">
                  <a:solidFill>
                    <a:schemeClr val="bg2"/>
                  </a:solidFill>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endParaRPr lang="en-US" sz="2000" b="1">
                  <a:solidFill>
                    <a:schemeClr val="bg2"/>
                  </a:solidFill>
                  <a:latin typeface="Times New Roman" panose="02020603050405020304" pitchFamily="18" charset="0"/>
                  <a:cs typeface="Times New Roman" panose="02020603050405020304" pitchFamily="18" charset="0"/>
                  <a:sym typeface="+mn-ea"/>
                </a:endParaRPr>
              </a:p>
            </p:txBody>
          </p:sp>
        </mc:Choice>
        <mc:Fallback xmlns="">
          <p:sp>
            <p:nvSpPr>
              <p:cNvPr id="159" name="Google Shape;159;g1c1d074ced3_0_55"/>
              <p:cNvSpPr txBox="1">
                <a:spLocks noRot="1" noChangeAspect="1" noMove="1" noResize="1" noEditPoints="1" noAdjustHandles="1" noChangeArrowheads="1" noChangeShapeType="1" noTextEdit="1"/>
              </p:cNvSpPr>
              <p:nvPr/>
            </p:nvSpPr>
            <p:spPr>
              <a:xfrm>
                <a:off x="522605" y="953770"/>
                <a:ext cx="8288242" cy="2632603"/>
              </a:xfrm>
              <a:prstGeom prst="rect">
                <a:avLst/>
              </a:prstGeom>
              <a:blipFill>
                <a:blip r:embed="rId3"/>
                <a:stretch>
                  <a:fillRect l="-1177" r="-1913"/>
                </a:stretch>
              </a:blipFill>
              <a:ln>
                <a:noFill/>
              </a:ln>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wipe(down)">
                                      <p:cBhvr>
                                        <p:cTn id="7" dur="500"/>
                                        <p:tgtEl>
                                          <p:spTgt spid="15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wipe(down)">
                                      <p:cBhvr>
                                        <p:cTn id="10"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57"/>
        <p:cNvGrpSpPr/>
        <p:nvPr/>
      </p:nvGrpSpPr>
      <p:grpSpPr>
        <a:xfrm>
          <a:off x="0" y="0"/>
          <a:ext cx="0" cy="0"/>
          <a:chOff x="0" y="0"/>
          <a:chExt cx="0" cy="0"/>
        </a:xfrm>
      </p:grpSpPr>
      <p:sp>
        <p:nvSpPr>
          <p:cNvPr id="158" name="Google Shape;158;g1c1d074ced3_0_55"/>
          <p:cNvSpPr txBox="1"/>
          <p:nvPr/>
        </p:nvSpPr>
        <p:spPr>
          <a:xfrm>
            <a:off x="2051700" y="168331"/>
            <a:ext cx="533040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Cơ sở lý thuyết </a:t>
            </a:r>
            <a:endParaRPr sz="3600" b="1">
              <a:solidFill>
                <a:schemeClr val="bg2"/>
              </a:solidFill>
              <a:latin typeface="Times New Roman" panose="02020603050405020304" pitchFamily="18" charset="0"/>
              <a:cs typeface="Times New Roman" panose="02020603050405020304" pitchFamily="18" charset="0"/>
            </a:endParaRPr>
          </a:p>
        </p:txBody>
      </p:sp>
      <p:sp>
        <p:nvSpPr>
          <p:cNvPr id="159" name="Google Shape;159;g1c1d074ced3_0_55"/>
          <p:cNvSpPr txBox="1"/>
          <p:nvPr/>
        </p:nvSpPr>
        <p:spPr>
          <a:xfrm>
            <a:off x="522605" y="1809115"/>
            <a:ext cx="3405505" cy="132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bg2"/>
                </a:solidFill>
                <a:latin typeface="Times New Roman" panose="02020603050405020304" pitchFamily="18" charset="0"/>
                <a:cs typeface="Times New Roman" panose="02020603050405020304" pitchFamily="18" charset="0"/>
                <a:sym typeface="+mn-ea"/>
              </a:rPr>
              <a:t>Việc Margin rộng sẽ mang lại hiệu ứng phân lớp tốt hơn. Vì sự phân chia giữa hai lớp là rạch ròi hơn.</a:t>
            </a:r>
          </a:p>
        </p:txBody>
      </p:sp>
      <p:sp>
        <p:nvSpPr>
          <p:cNvPr id="4" name="Text Box 3"/>
          <p:cNvSpPr txBox="1"/>
          <p:nvPr/>
        </p:nvSpPr>
        <p:spPr>
          <a:xfrm>
            <a:off x="5052060" y="1809115"/>
            <a:ext cx="3509010" cy="1322070"/>
          </a:xfrm>
          <a:prstGeom prst="rect">
            <a:avLst/>
          </a:prstGeom>
          <a:noFill/>
        </p:spPr>
        <p:txBody>
          <a:bodyPr wrap="square" rtlCol="0" anchor="t">
            <a:spAutoFit/>
          </a:bodyPr>
          <a:lstStyle/>
          <a:p>
            <a:r>
              <a:rPr lang="en-US" sz="2000">
                <a:solidFill>
                  <a:schemeClr val="bg2"/>
                </a:solidFill>
                <a:latin typeface="Times New Roman" panose="02020603050405020304" pitchFamily="18" charset="0"/>
                <a:cs typeface="Times New Roman" panose="02020603050405020304" pitchFamily="18" charset="0"/>
                <a:sym typeface="+mn-ea"/>
              </a:rPr>
              <a:t>Bài toán tối ưu trong SVM chính là đi tìm đường phân chia sao cho Margin giữa hai lớp là lớn nhất.</a:t>
            </a:r>
            <a:endParaRPr lang="en-US" sz="2000">
              <a:solidFill>
                <a:schemeClr val="bg2"/>
              </a:solidFill>
              <a:latin typeface="Times New Roman" panose="02020603050405020304" pitchFamily="18" charset="0"/>
              <a:cs typeface="Times New Roman" panose="02020603050405020304" pitchFamily="18" charset="0"/>
            </a:endParaRPr>
          </a:p>
        </p:txBody>
      </p:sp>
      <p:cxnSp>
        <p:nvCxnSpPr>
          <p:cNvPr id="5" name="Straight Arrow Connector 4"/>
          <p:cNvCxnSpPr>
            <a:stCxn id="159" idx="3"/>
          </p:cNvCxnSpPr>
          <p:nvPr/>
        </p:nvCxnSpPr>
        <p:spPr>
          <a:xfrm flipV="1">
            <a:off x="3928110" y="2461260"/>
            <a:ext cx="96520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wipe(down)">
                                      <p:cBhvr>
                                        <p:cTn id="7" dur="500"/>
                                        <p:tgtEl>
                                          <p:spTgt spid="15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wipe(down)">
                                      <p:cBhvr>
                                        <p:cTn id="10" dur="500"/>
                                        <p:tgtEl>
                                          <p:spTgt spid="15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70"/>
        <p:cNvGrpSpPr/>
        <p:nvPr/>
      </p:nvGrpSpPr>
      <p:grpSpPr>
        <a:xfrm>
          <a:off x="0" y="0"/>
          <a:ext cx="0" cy="0"/>
          <a:chOff x="0" y="0"/>
          <a:chExt cx="0" cy="0"/>
        </a:xfrm>
      </p:grpSpPr>
      <p:sp>
        <p:nvSpPr>
          <p:cNvPr id="171" name="Google Shape;171;g17fd8aeb8c7_0_36"/>
          <p:cNvSpPr txBox="1">
            <a:spLocks noGrp="1"/>
          </p:cNvSpPr>
          <p:nvPr>
            <p:ph type="body" idx="1"/>
          </p:nvPr>
        </p:nvSpPr>
        <p:spPr>
          <a:xfrm>
            <a:off x="3562850" y="1982225"/>
            <a:ext cx="5246100" cy="1049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None/>
            </a:pPr>
            <a:r>
              <a:rPr lang="en-US" sz="3300" b="1">
                <a:solidFill>
                  <a:schemeClr val="tx1"/>
                </a:solidFill>
                <a:latin typeface="Times New Roman" panose="02020603050405020304" pitchFamily="18" charset="0"/>
                <a:ea typeface="Montserrat"/>
                <a:cs typeface="Times New Roman" panose="02020603050405020304" pitchFamily="18" charset="0"/>
                <a:sym typeface="Montserrat"/>
              </a:rPr>
              <a:t>CHƯƠNG 2 : CÁC BÀI TOÁN PHÂN LỚP</a:t>
            </a:r>
            <a:endParaRPr sz="3300" b="1">
              <a:solidFill>
                <a:schemeClr val="tx1"/>
              </a:solidFill>
              <a:latin typeface="Times New Roman" panose="02020603050405020304" pitchFamily="18" charset="0"/>
              <a:ea typeface="Montserrat"/>
              <a:cs typeface="Times New Roman" panose="02020603050405020304" pitchFamily="18" charset="0"/>
              <a:sym typeface="Montserrat"/>
            </a:endParaRPr>
          </a:p>
        </p:txBody>
      </p:sp>
      <p:sp>
        <p:nvSpPr>
          <p:cNvPr id="172" name="Google Shape;172;g17fd8aeb8c7_0_36"/>
          <p:cNvSpPr/>
          <p:nvPr/>
        </p:nvSpPr>
        <p:spPr>
          <a:xfrm>
            <a:off x="1979368" y="2188843"/>
            <a:ext cx="858600" cy="765813"/>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Effect transition="in" filter="wipe(down)">
                                      <p:cBhvr>
                                        <p:cTn id="7" dur="500"/>
                                        <p:tgtEl>
                                          <p:spTgt spid="17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wipe(down)">
                                      <p:cBhvr>
                                        <p:cTn id="10"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build="p"/>
      <p:bldP spid="1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76"/>
        <p:cNvGrpSpPr/>
        <p:nvPr/>
      </p:nvGrpSpPr>
      <p:grpSpPr>
        <a:xfrm>
          <a:off x="0" y="0"/>
          <a:ext cx="0" cy="0"/>
          <a:chOff x="0" y="0"/>
          <a:chExt cx="0" cy="0"/>
        </a:xfrm>
      </p:grpSpPr>
      <p:sp>
        <p:nvSpPr>
          <p:cNvPr id="178" name="Google Shape;178;g1c1d074ced3_5_12"/>
          <p:cNvSpPr/>
          <p:nvPr/>
        </p:nvSpPr>
        <p:spPr>
          <a:xfrm>
            <a:off x="1562757" y="560317"/>
            <a:ext cx="793800" cy="793800"/>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79" name="Google Shape;179;g1c1d074ced3_5_12"/>
          <p:cNvSpPr/>
          <p:nvPr/>
        </p:nvSpPr>
        <p:spPr>
          <a:xfrm>
            <a:off x="1562757" y="2025944"/>
            <a:ext cx="793800" cy="793800"/>
          </a:xfrm>
          <a:prstGeom prst="ellipse">
            <a:avLst/>
          </a:prstGeom>
          <a:solidFill>
            <a:schemeClr val="lt1"/>
          </a:solidFill>
          <a:ln w="412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80" name="Google Shape;180;g1c1d074ced3_5_12"/>
          <p:cNvSpPr/>
          <p:nvPr/>
        </p:nvSpPr>
        <p:spPr>
          <a:xfrm>
            <a:off x="1562757" y="3491571"/>
            <a:ext cx="793800" cy="793800"/>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84" name="Google Shape;184;g1c1d074ced3_5_12"/>
          <p:cNvSpPr/>
          <p:nvPr/>
        </p:nvSpPr>
        <p:spPr>
          <a:xfrm>
            <a:off x="1809896" y="3748256"/>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panose="020B0604020202020204"/>
              <a:ea typeface="Arial" panose="020B0604020202020204"/>
              <a:cs typeface="Arial" panose="020B0604020202020204"/>
              <a:sym typeface="Arial" panose="020B0604020202020204"/>
            </a:endParaRPr>
          </a:p>
        </p:txBody>
      </p:sp>
      <p:sp>
        <p:nvSpPr>
          <p:cNvPr id="185" name="Google Shape;185;g1c1d074ced3_5_12"/>
          <p:cNvSpPr/>
          <p:nvPr/>
        </p:nvSpPr>
        <p:spPr>
          <a:xfrm>
            <a:off x="1809896" y="2282643"/>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panose="020B0604020202020204"/>
              <a:ea typeface="Arial" panose="020B0604020202020204"/>
              <a:cs typeface="Arial" panose="020B0604020202020204"/>
              <a:sym typeface="Arial" panose="020B0604020202020204"/>
            </a:endParaRPr>
          </a:p>
        </p:txBody>
      </p:sp>
      <p:sp>
        <p:nvSpPr>
          <p:cNvPr id="186" name="Google Shape;186;g1c1d074ced3_5_12"/>
          <p:cNvSpPr/>
          <p:nvPr/>
        </p:nvSpPr>
        <p:spPr>
          <a:xfrm>
            <a:off x="1809896" y="817018"/>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panose="020B0604020202020204"/>
              <a:ea typeface="Arial" panose="020B0604020202020204"/>
              <a:cs typeface="Arial" panose="020B0604020202020204"/>
              <a:sym typeface="Arial" panose="020B0604020202020204"/>
            </a:endParaRPr>
          </a:p>
        </p:txBody>
      </p:sp>
      <p:sp>
        <p:nvSpPr>
          <p:cNvPr id="2" name="Google Shape;181;g1c1d074ced3_5_12"/>
          <p:cNvSpPr txBox="1"/>
          <p:nvPr/>
        </p:nvSpPr>
        <p:spPr>
          <a:xfrm>
            <a:off x="2685471" y="697494"/>
            <a:ext cx="58608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tx1"/>
                </a:solidFill>
                <a:latin typeface="Times New Roman" panose="02020603050405020304" pitchFamily="18" charset="0"/>
                <a:cs typeface="Times New Roman" panose="02020603050405020304" pitchFamily="18" charset="0"/>
              </a:rPr>
              <a:t>Bài toán tối ưu (Hard - margin)</a:t>
            </a:r>
            <a:endParaRPr sz="2000" b="1">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3" name="Google Shape;182;g1c1d074ced3_5_12"/>
          <p:cNvSpPr txBox="1"/>
          <p:nvPr/>
        </p:nvSpPr>
        <p:spPr>
          <a:xfrm>
            <a:off x="2524619" y="3491941"/>
            <a:ext cx="58485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tx1"/>
                </a:solidFill>
                <a:latin typeface="Times New Roman" panose="02020603050405020304" pitchFamily="18" charset="0"/>
                <a:cs typeface="Times New Roman" panose="02020603050405020304" pitchFamily="18" charset="0"/>
              </a:rPr>
              <a:t>Tập dữ liệu phân chia phi tuyến (Sử dụng phương pháp Kernel)</a:t>
            </a:r>
            <a:endParaRPr sz="2000" b="1">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4" name="Google Shape;183;g1c1d074ced3_5_12"/>
          <p:cNvSpPr txBox="1"/>
          <p:nvPr/>
        </p:nvSpPr>
        <p:spPr>
          <a:xfrm>
            <a:off x="2524619" y="2068921"/>
            <a:ext cx="58362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tx1"/>
                </a:solidFill>
                <a:latin typeface="Times New Roman" panose="02020603050405020304" pitchFamily="18" charset="0"/>
                <a:cs typeface="Times New Roman" panose="02020603050405020304" pitchFamily="18" charset="0"/>
              </a:rPr>
              <a:t>Tệp dữ liệu phân chia tuyến tính có nhiễu (Soft Margin)</a:t>
            </a:r>
            <a:endParaRPr sz="2000" b="1">
              <a:solidFill>
                <a:schemeClr val="tx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wipe(down)">
                                      <p:cBhvr>
                                        <p:cTn id="7" dur="500"/>
                                        <p:tgtEl>
                                          <p:spTgt spid="17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9"/>
                                        </p:tgtEl>
                                        <p:attrNameLst>
                                          <p:attrName>style.visibility</p:attrName>
                                        </p:attrNameLst>
                                      </p:cBhvr>
                                      <p:to>
                                        <p:strVal val="visible"/>
                                      </p:to>
                                    </p:set>
                                    <p:animEffect transition="in" filter="wipe(down)">
                                      <p:cBhvr>
                                        <p:cTn id="10" dur="500"/>
                                        <p:tgtEl>
                                          <p:spTgt spid="17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0"/>
                                        </p:tgtEl>
                                        <p:attrNameLst>
                                          <p:attrName>style.visibility</p:attrName>
                                        </p:attrNameLst>
                                      </p:cBhvr>
                                      <p:to>
                                        <p:strVal val="visible"/>
                                      </p:to>
                                    </p:set>
                                    <p:animEffect transition="in" filter="wipe(down)">
                                      <p:cBhvr>
                                        <p:cTn id="13" dur="500"/>
                                        <p:tgtEl>
                                          <p:spTgt spid="18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4"/>
                                        </p:tgtEl>
                                        <p:attrNameLst>
                                          <p:attrName>style.visibility</p:attrName>
                                        </p:attrNameLst>
                                      </p:cBhvr>
                                      <p:to>
                                        <p:strVal val="visible"/>
                                      </p:to>
                                    </p:set>
                                    <p:animEffect transition="in" filter="wipe(down)">
                                      <p:cBhvr>
                                        <p:cTn id="16" dur="500"/>
                                        <p:tgtEl>
                                          <p:spTgt spid="18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5"/>
                                        </p:tgtEl>
                                        <p:attrNameLst>
                                          <p:attrName>style.visibility</p:attrName>
                                        </p:attrNameLst>
                                      </p:cBhvr>
                                      <p:to>
                                        <p:strVal val="visible"/>
                                      </p:to>
                                    </p:set>
                                    <p:animEffect transition="in" filter="wipe(down)">
                                      <p:cBhvr>
                                        <p:cTn id="19" dur="500"/>
                                        <p:tgtEl>
                                          <p:spTgt spid="18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86"/>
                                        </p:tgtEl>
                                        <p:attrNameLst>
                                          <p:attrName>style.visibility</p:attrName>
                                        </p:attrNameLst>
                                      </p:cBhvr>
                                      <p:to>
                                        <p:strVal val="visible"/>
                                      </p:to>
                                    </p:set>
                                    <p:animEffect transition="in" filter="wipe(down)">
                                      <p:cBhvr>
                                        <p:cTn id="22" dur="500"/>
                                        <p:tgtEl>
                                          <p:spTgt spid="18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P spid="179" grpId="0" animBg="1"/>
      <p:bldP spid="180" grpId="0" animBg="1"/>
      <p:bldP spid="184" grpId="0" animBg="1"/>
      <p:bldP spid="185" grpId="0" animBg="1"/>
      <p:bldP spid="186" grpId="0" animBg="1"/>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90"/>
        <p:cNvGrpSpPr/>
        <p:nvPr/>
      </p:nvGrpSpPr>
      <p:grpSpPr>
        <a:xfrm>
          <a:off x="0" y="0"/>
          <a:ext cx="0" cy="0"/>
          <a:chOff x="0" y="0"/>
          <a:chExt cx="0" cy="0"/>
        </a:xfrm>
      </p:grpSpPr>
      <p:sp>
        <p:nvSpPr>
          <p:cNvPr id="191" name="Google Shape;191;g1c1d074ced3_5_33"/>
          <p:cNvSpPr txBox="1"/>
          <p:nvPr/>
        </p:nvSpPr>
        <p:spPr>
          <a:xfrm>
            <a:off x="1412383" y="304665"/>
            <a:ext cx="7092300"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tx1"/>
                </a:solidFill>
              </a:rPr>
              <a:t>Bài toán tối ưu (Hard - margin) </a:t>
            </a:r>
            <a:endParaRPr b="1">
              <a:solidFill>
                <a:schemeClr val="tx1"/>
              </a:solidFill>
            </a:endParaRPr>
          </a:p>
        </p:txBody>
      </p:sp>
      <mc:AlternateContent xmlns:mc="http://schemas.openxmlformats.org/markup-compatibility/2006" xmlns:a14="http://schemas.microsoft.com/office/drawing/2010/main">
        <mc:Choice Requires="a14">
          <p:sp>
            <p:nvSpPr>
              <p:cNvPr id="192" name="Google Shape;192;g1c1d074ced3_5_33"/>
              <p:cNvSpPr txBox="1"/>
              <p:nvPr/>
            </p:nvSpPr>
            <p:spPr>
              <a:xfrm>
                <a:off x="669073" y="1192472"/>
                <a:ext cx="4534829" cy="3961237"/>
              </a:xfrm>
              <a:prstGeom prst="rect">
                <a:avLst/>
              </a:prstGeom>
              <a:noFill/>
              <a:ln>
                <a:noFill/>
              </a:ln>
            </p:spPr>
            <p:txBody>
              <a:bodyPr spcFirstLastPara="1" wrap="square" lIns="91425" tIns="45700" rIns="91425" bIns="45700" anchor="t" anchorCtr="0">
                <a:spAutoFit/>
              </a:bodyPr>
              <a:lstStyle/>
              <a:p>
                <a:pPr marL="133350" lvl="0">
                  <a:lnSpc>
                    <a:spcPct val="150000"/>
                  </a:lnSpc>
                  <a:buClr>
                    <a:schemeClr val="lt1"/>
                  </a:buClr>
                  <a:buSzPts val="1500"/>
                </a:pPr>
                <a:r>
                  <a:rPr lang="vi-VN" sz="1500">
                    <a:solidFill>
                      <a:schemeClr val="tx1"/>
                    </a:solidFill>
                  </a:rPr>
                  <a:t>Bài toán tối ưu của SVM  chính là việc tìm w và b sao cho margin này đạt giá trị lớn nhất</a:t>
                </a:r>
                <a:endParaRPr lang="en-US" sz="1500" i="1">
                  <a:solidFill>
                    <a:schemeClr val="tx1"/>
                  </a:solidFill>
                  <a:latin typeface="Cambria Math" panose="02040503050406030204" pitchFamily="18" charset="0"/>
                </a:endParaRPr>
              </a:p>
              <a:p>
                <a:pPr marL="133350" lvl="0" indent="-20638">
                  <a:lnSpc>
                    <a:spcPct val="150000"/>
                  </a:lnSpc>
                  <a:buClr>
                    <a:schemeClr val="lt1"/>
                  </a:buClr>
                  <a:buSzPts val="1500"/>
                </a:pPr>
                <a14:m>
                  <m:oMathPara xmlns:m="http://schemas.openxmlformats.org/officeDocument/2006/math">
                    <m:oMathParaPr>
                      <m:jc m:val="centerGroup"/>
                    </m:oMathParaPr>
                    <m:oMath xmlns:m="http://schemas.openxmlformats.org/officeDocument/2006/math">
                      <m:d>
                        <m:dPr>
                          <m:ctrlPr>
                            <a:rPr lang="ar-AE" sz="1500" i="1">
                              <a:solidFill>
                                <a:schemeClr val="tx1"/>
                              </a:solidFill>
                              <a:latin typeface="Cambria Math" panose="02040503050406030204" pitchFamily="18" charset="0"/>
                            </a:rPr>
                          </m:ctrlPr>
                        </m:dPr>
                        <m:e>
                          <m:r>
                            <a:rPr lang="ar-AE" sz="1500" i="1">
                              <a:solidFill>
                                <a:schemeClr val="tx1"/>
                              </a:solidFill>
                              <a:latin typeface="Cambria Math" panose="02040503050406030204" pitchFamily="18" charset="0"/>
                            </a:rPr>
                            <m:t>𝑤</m:t>
                          </m:r>
                          <m:r>
                            <a:rPr lang="ar-AE" sz="1500">
                              <a:solidFill>
                                <a:schemeClr val="tx1"/>
                              </a:solidFill>
                              <a:latin typeface="Cambria Math" panose="02040503050406030204" pitchFamily="18" charset="0"/>
                            </a:rPr>
                            <m:t>,</m:t>
                          </m:r>
                          <m:r>
                            <a:rPr lang="ar-AE" sz="1500" i="1">
                              <a:solidFill>
                                <a:schemeClr val="tx1"/>
                              </a:solidFill>
                              <a:latin typeface="Cambria Math" panose="02040503050406030204" pitchFamily="18" charset="0"/>
                            </a:rPr>
                            <m:t>𝑏</m:t>
                          </m:r>
                        </m:e>
                      </m:d>
                      <m:r>
                        <a:rPr lang="ar-AE" sz="1500">
                          <a:solidFill>
                            <a:schemeClr val="tx1"/>
                          </a:solidFill>
                          <a:latin typeface="Cambria Math" panose="02040503050406030204" pitchFamily="18" charset="0"/>
                        </a:rPr>
                        <m:t>=</m:t>
                      </m:r>
                      <m:r>
                        <a:rPr lang="ar-AE" sz="1500" i="1" smtClean="0">
                          <a:solidFill>
                            <a:schemeClr val="tx1"/>
                          </a:solidFill>
                          <a:latin typeface="Cambria Math" panose="02040503050406030204" pitchFamily="18" charset="0"/>
                        </a:rPr>
                        <m:t>𝑎𝑟𝑔</m:t>
                      </m:r>
                      <m:func>
                        <m:funcPr>
                          <m:ctrlPr>
                            <a:rPr lang="ar-AE" sz="1500" i="1">
                              <a:solidFill>
                                <a:schemeClr val="tx1"/>
                              </a:solidFill>
                              <a:latin typeface="Cambria Math" panose="02040503050406030204" pitchFamily="18" charset="0"/>
                            </a:rPr>
                          </m:ctrlPr>
                        </m:funcPr>
                        <m:fName>
                          <m:limLow>
                            <m:limLowPr>
                              <m:ctrlPr>
                                <a:rPr lang="ar-AE" sz="1500" i="1">
                                  <a:solidFill>
                                    <a:schemeClr val="tx1"/>
                                  </a:solidFill>
                                  <a:latin typeface="Cambria Math" panose="02040503050406030204" pitchFamily="18" charset="0"/>
                                </a:rPr>
                              </m:ctrlPr>
                            </m:limLowPr>
                            <m:e>
                              <m:r>
                                <m:rPr>
                                  <m:sty m:val="p"/>
                                </m:rPr>
                                <a:rPr lang="vi-VN" sz="1500">
                                  <a:solidFill>
                                    <a:schemeClr val="tx1"/>
                                  </a:solidFill>
                                  <a:latin typeface="Cambria Math" panose="02040503050406030204" pitchFamily="18" charset="0"/>
                                </a:rPr>
                                <m:t>max</m:t>
                              </m:r>
                            </m:e>
                            <m:lim>
                              <m:r>
                                <a:rPr lang="ar-AE" sz="1500" i="1">
                                  <a:solidFill>
                                    <a:schemeClr val="tx1"/>
                                  </a:solidFill>
                                  <a:latin typeface="Cambria Math" panose="02040503050406030204" pitchFamily="18" charset="0"/>
                                </a:rPr>
                                <m:t>𝑤</m:t>
                              </m:r>
                              <m:r>
                                <a:rPr lang="ar-AE" sz="1500">
                                  <a:solidFill>
                                    <a:schemeClr val="tx1"/>
                                  </a:solidFill>
                                  <a:latin typeface="Cambria Math" panose="02040503050406030204" pitchFamily="18" charset="0"/>
                                </a:rPr>
                                <m:t>,</m:t>
                              </m:r>
                              <m:r>
                                <a:rPr lang="ar-AE" sz="1500" i="1">
                                  <a:solidFill>
                                    <a:schemeClr val="tx1"/>
                                  </a:solidFill>
                                  <a:latin typeface="Cambria Math" panose="02040503050406030204" pitchFamily="18" charset="0"/>
                                </a:rPr>
                                <m:t>𝑏</m:t>
                              </m:r>
                            </m:lim>
                          </m:limLow>
                        </m:fName>
                        <m:e>
                          <m:d>
                            <m:dPr>
                              <m:begChr m:val="{"/>
                              <m:endChr m:val="}"/>
                              <m:ctrlPr>
                                <a:rPr lang="ar-AE" sz="1500" i="1">
                                  <a:solidFill>
                                    <a:schemeClr val="tx1"/>
                                  </a:solidFill>
                                  <a:latin typeface="Cambria Math" panose="02040503050406030204" pitchFamily="18" charset="0"/>
                                </a:rPr>
                              </m:ctrlPr>
                            </m:dPr>
                            <m:e>
                              <m:func>
                                <m:funcPr>
                                  <m:ctrlPr>
                                    <a:rPr lang="ar-AE" sz="1500" i="1">
                                      <a:solidFill>
                                        <a:schemeClr val="tx1"/>
                                      </a:solidFill>
                                      <a:latin typeface="Cambria Math" panose="02040503050406030204" pitchFamily="18" charset="0"/>
                                    </a:rPr>
                                  </m:ctrlPr>
                                </m:funcPr>
                                <m:fName>
                                  <m:limLow>
                                    <m:limLowPr>
                                      <m:ctrlPr>
                                        <a:rPr lang="ar-AE" sz="1500" i="1">
                                          <a:solidFill>
                                            <a:schemeClr val="tx1"/>
                                          </a:solidFill>
                                          <a:latin typeface="Cambria Math" panose="02040503050406030204" pitchFamily="18" charset="0"/>
                                        </a:rPr>
                                      </m:ctrlPr>
                                    </m:limLowPr>
                                    <m:e>
                                      <m:r>
                                        <m:rPr>
                                          <m:sty m:val="p"/>
                                        </m:rPr>
                                        <a:rPr lang="vi-VN" sz="1500">
                                          <a:solidFill>
                                            <a:schemeClr val="tx1"/>
                                          </a:solidFill>
                                          <a:latin typeface="Cambria Math" panose="02040503050406030204" pitchFamily="18" charset="0"/>
                                        </a:rPr>
                                        <m:t>min</m:t>
                                      </m:r>
                                    </m:e>
                                    <m:lim>
                                      <m:r>
                                        <a:rPr lang="ar-AE" sz="1500" i="1">
                                          <a:solidFill>
                                            <a:schemeClr val="tx1"/>
                                          </a:solidFill>
                                          <a:latin typeface="Cambria Math" panose="02040503050406030204" pitchFamily="18" charset="0"/>
                                        </a:rPr>
                                        <m:t>𝑛</m:t>
                                      </m:r>
                                    </m:lim>
                                  </m:limLow>
                                </m:fName>
                                <m:e>
                                  <m:f>
                                    <m:fPr>
                                      <m:ctrlPr>
                                        <a:rPr lang="ar-AE" sz="1500" i="1">
                                          <a:solidFill>
                                            <a:schemeClr val="tx1"/>
                                          </a:solidFill>
                                          <a:latin typeface="Cambria Math" panose="02040503050406030204" pitchFamily="18" charset="0"/>
                                        </a:rPr>
                                      </m:ctrlPr>
                                    </m:fPr>
                                    <m:num>
                                      <m:sSub>
                                        <m:sSubPr>
                                          <m:ctrlPr>
                                            <a:rPr lang="ar-AE" sz="1500" i="1">
                                              <a:solidFill>
                                                <a:schemeClr val="tx1"/>
                                              </a:solidFill>
                                              <a:latin typeface="Cambria Math" panose="02040503050406030204" pitchFamily="18" charset="0"/>
                                            </a:rPr>
                                          </m:ctrlPr>
                                        </m:sSubPr>
                                        <m:e>
                                          <m:r>
                                            <a:rPr lang="ar-AE" sz="1500" i="1">
                                              <a:solidFill>
                                                <a:schemeClr val="tx1"/>
                                              </a:solidFill>
                                              <a:latin typeface="Cambria Math" panose="02040503050406030204" pitchFamily="18" charset="0"/>
                                            </a:rPr>
                                            <m:t>𝑦</m:t>
                                          </m:r>
                                        </m:e>
                                        <m:sub>
                                          <m:r>
                                            <a:rPr lang="ar-AE" sz="1500" i="1">
                                              <a:solidFill>
                                                <a:schemeClr val="tx1"/>
                                              </a:solidFill>
                                              <a:latin typeface="Cambria Math" panose="02040503050406030204" pitchFamily="18" charset="0"/>
                                            </a:rPr>
                                            <m:t>𝑛</m:t>
                                          </m:r>
                                        </m:sub>
                                      </m:sSub>
                                      <m:d>
                                        <m:dPr>
                                          <m:ctrlPr>
                                            <a:rPr lang="ar-AE" sz="1500" i="1">
                                              <a:solidFill>
                                                <a:schemeClr val="tx1"/>
                                              </a:solidFill>
                                              <a:latin typeface="Cambria Math" panose="02040503050406030204" pitchFamily="18" charset="0"/>
                                            </a:rPr>
                                          </m:ctrlPr>
                                        </m:dPr>
                                        <m:e>
                                          <m:sSup>
                                            <m:sSupPr>
                                              <m:ctrlPr>
                                                <a:rPr lang="ar-AE" sz="1500" i="1">
                                                  <a:solidFill>
                                                    <a:schemeClr val="tx1"/>
                                                  </a:solidFill>
                                                  <a:latin typeface="Cambria Math" panose="02040503050406030204" pitchFamily="18" charset="0"/>
                                                </a:rPr>
                                              </m:ctrlPr>
                                            </m:sSupPr>
                                            <m:e>
                                              <m:r>
                                                <a:rPr lang="ar-AE" sz="1500" i="1">
                                                  <a:solidFill>
                                                    <a:schemeClr val="tx1"/>
                                                  </a:solidFill>
                                                  <a:latin typeface="Cambria Math" panose="02040503050406030204" pitchFamily="18" charset="0"/>
                                                </a:rPr>
                                                <m:t>𝑤</m:t>
                                              </m:r>
                                            </m:e>
                                            <m:sup>
                                              <m:r>
                                                <a:rPr lang="ar-AE" sz="1500" i="1">
                                                  <a:solidFill>
                                                    <a:schemeClr val="tx1"/>
                                                  </a:solidFill>
                                                  <a:latin typeface="Cambria Math" panose="02040503050406030204" pitchFamily="18" charset="0"/>
                                                </a:rPr>
                                                <m:t>𝑇</m:t>
                                              </m:r>
                                            </m:sup>
                                          </m:sSup>
                                          <m:sSub>
                                            <m:sSubPr>
                                              <m:ctrlPr>
                                                <a:rPr lang="ar-AE" sz="1500" i="1">
                                                  <a:solidFill>
                                                    <a:schemeClr val="tx1"/>
                                                  </a:solidFill>
                                                  <a:latin typeface="Cambria Math" panose="02040503050406030204" pitchFamily="18" charset="0"/>
                                                </a:rPr>
                                              </m:ctrlPr>
                                            </m:sSubPr>
                                            <m:e>
                                              <m:r>
                                                <a:rPr lang="ar-AE" sz="1500" i="1">
                                                  <a:solidFill>
                                                    <a:schemeClr val="tx1"/>
                                                  </a:solidFill>
                                                  <a:latin typeface="Cambria Math" panose="02040503050406030204" pitchFamily="18" charset="0"/>
                                                </a:rPr>
                                                <m:t>𝑥</m:t>
                                              </m:r>
                                            </m:e>
                                            <m:sub>
                                              <m:r>
                                                <a:rPr lang="ar-AE" sz="1500" i="1">
                                                  <a:solidFill>
                                                    <a:schemeClr val="tx1"/>
                                                  </a:solidFill>
                                                  <a:latin typeface="Cambria Math" panose="02040503050406030204" pitchFamily="18" charset="0"/>
                                                </a:rPr>
                                                <m:t>𝑛</m:t>
                                              </m:r>
                                            </m:sub>
                                          </m:sSub>
                                          <m:r>
                                            <a:rPr lang="ar-AE" sz="1500">
                                              <a:solidFill>
                                                <a:schemeClr val="tx1"/>
                                              </a:solidFill>
                                              <a:latin typeface="Cambria Math" panose="02040503050406030204" pitchFamily="18" charset="0"/>
                                            </a:rPr>
                                            <m:t>+</m:t>
                                          </m:r>
                                          <m:r>
                                            <a:rPr lang="ar-AE" sz="1500" i="1">
                                              <a:solidFill>
                                                <a:schemeClr val="tx1"/>
                                              </a:solidFill>
                                              <a:latin typeface="Cambria Math" panose="02040503050406030204" pitchFamily="18" charset="0"/>
                                            </a:rPr>
                                            <m:t>𝑏</m:t>
                                          </m:r>
                                        </m:e>
                                      </m:d>
                                    </m:num>
                                    <m:den>
                                      <m:sSub>
                                        <m:sSubPr>
                                          <m:ctrlPr>
                                            <a:rPr lang="ar-AE" sz="1500" i="1">
                                              <a:solidFill>
                                                <a:schemeClr val="tx1"/>
                                              </a:solidFill>
                                              <a:latin typeface="Cambria Math" panose="02040503050406030204" pitchFamily="18" charset="0"/>
                                            </a:rPr>
                                          </m:ctrlPr>
                                        </m:sSubPr>
                                        <m:e>
                                          <m:d>
                                            <m:dPr>
                                              <m:begChr m:val="‖"/>
                                              <m:endChr m:val="‖"/>
                                              <m:ctrlPr>
                                                <a:rPr lang="ar-AE" sz="1500" i="1">
                                                  <a:solidFill>
                                                    <a:schemeClr val="tx1"/>
                                                  </a:solidFill>
                                                  <a:latin typeface="Cambria Math" panose="02040503050406030204" pitchFamily="18" charset="0"/>
                                                </a:rPr>
                                              </m:ctrlPr>
                                            </m:dPr>
                                            <m:e>
                                              <m:r>
                                                <a:rPr lang="ar-AE" sz="1500" i="1">
                                                  <a:solidFill>
                                                    <a:schemeClr val="tx1"/>
                                                  </a:solidFill>
                                                  <a:latin typeface="Cambria Math" panose="02040503050406030204" pitchFamily="18" charset="0"/>
                                                </a:rPr>
                                                <m:t>𝑤</m:t>
                                              </m:r>
                                            </m:e>
                                          </m:d>
                                        </m:e>
                                        <m:sub>
                                          <m:r>
                                            <a:rPr lang="ar-AE" sz="1500">
                                              <a:solidFill>
                                                <a:schemeClr val="tx1"/>
                                              </a:solidFill>
                                              <a:latin typeface="Cambria Math" panose="02040503050406030204" pitchFamily="18" charset="0"/>
                                            </a:rPr>
                                            <m:t>2</m:t>
                                          </m:r>
                                        </m:sub>
                                      </m:sSub>
                                    </m:den>
                                  </m:f>
                                </m:e>
                              </m:func>
                            </m:e>
                          </m:d>
                        </m:e>
                      </m:func>
                      <m:r>
                        <a:rPr lang="ar-AE" sz="15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sz="15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𝑎𝑟𝑔</m:t>
                      </m:r>
                      <m:func>
                        <m:funcPr>
                          <m:ctrlPr>
                            <a:rPr lang="ar-AE" sz="1500" i="1">
                              <a:solidFill>
                                <a:schemeClr val="tx1"/>
                              </a:solidFill>
                              <a:effectLst/>
                              <a:latin typeface="Cambria Math" panose="02040503050406030204" pitchFamily="18" charset="0"/>
                            </a:rPr>
                          </m:ctrlPr>
                        </m:funcPr>
                        <m:fName>
                          <m:limLow>
                            <m:limLowPr>
                              <m:ctrlPr>
                                <a:rPr lang="ar-AE" sz="1500" i="1">
                                  <a:solidFill>
                                    <a:schemeClr val="tx1"/>
                                  </a:solidFill>
                                  <a:effectLst/>
                                  <a:latin typeface="Cambria Math" panose="02040503050406030204" pitchFamily="18" charset="0"/>
                                </a:rPr>
                              </m:ctrlPr>
                            </m:limLowPr>
                            <m:e>
                              <m:r>
                                <m:rPr>
                                  <m:sty m:val="p"/>
                                </m:rPr>
                                <a:rPr lang="vi-VN" sz="15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max</m:t>
                              </m:r>
                            </m:e>
                            <m:lim>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lim>
                          </m:limLow>
                        </m:fName>
                        <m:e>
                          <m:d>
                            <m:dPr>
                              <m:begChr m:val="{"/>
                              <m:endChr m:val="}"/>
                              <m:ctrlPr>
                                <a:rPr lang="ar-AE" sz="1500" i="1">
                                  <a:solidFill>
                                    <a:schemeClr val="tx1"/>
                                  </a:solidFill>
                                  <a:effectLst/>
                                  <a:latin typeface="Cambria Math" panose="02040503050406030204" pitchFamily="18" charset="0"/>
                                </a:rPr>
                              </m:ctrlPr>
                            </m:dPr>
                            <m:e>
                              <m:f>
                                <m:fPr>
                                  <m:ctrlPr>
                                    <a:rPr lang="ar-AE" sz="1500" i="1">
                                      <a:solidFill>
                                        <a:schemeClr val="tx1"/>
                                      </a:solidFill>
                                      <a:effectLst/>
                                      <a:latin typeface="Cambria Math" panose="02040503050406030204" pitchFamily="18" charset="0"/>
                                    </a:rPr>
                                  </m:ctrlPr>
                                </m:fPr>
                                <m:num>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ar-AE" sz="1500" i="1">
                                          <a:solidFill>
                                            <a:schemeClr val="tx1"/>
                                          </a:solidFill>
                                          <a:effectLst/>
                                          <a:latin typeface="Cambria Math" panose="02040503050406030204" pitchFamily="18" charset="0"/>
                                        </a:rPr>
                                      </m:ctrlPr>
                                    </m:sSubPr>
                                    <m:e>
                                      <m:d>
                                        <m:dPr>
                                          <m:begChr m:val="‖"/>
                                          <m:endChr m:val="‖"/>
                                          <m:ctrlPr>
                                            <a:rPr lang="ar-AE" sz="1500" i="1">
                                              <a:solidFill>
                                                <a:schemeClr val="tx1"/>
                                              </a:solidFill>
                                              <a:effectLst/>
                                              <a:latin typeface="Cambria Math" panose="02040503050406030204" pitchFamily="18" charset="0"/>
                                            </a:rPr>
                                          </m:ctrlPr>
                                        </m:d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d>
                                    </m:e>
                                    <m: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den>
                              </m:f>
                              <m:func>
                                <m:funcPr>
                                  <m:ctrlPr>
                                    <a:rPr lang="ar-AE" sz="1500" i="1">
                                      <a:solidFill>
                                        <a:schemeClr val="tx1"/>
                                      </a:solidFill>
                                      <a:effectLst/>
                                      <a:latin typeface="Cambria Math" panose="02040503050406030204" pitchFamily="18" charset="0"/>
                                    </a:rPr>
                                  </m:ctrlPr>
                                </m:funcPr>
                                <m:fName>
                                  <m:limLow>
                                    <m:limLowPr>
                                      <m:ctrlPr>
                                        <a:rPr lang="ar-AE" sz="1500" i="1">
                                          <a:solidFill>
                                            <a:schemeClr val="tx1"/>
                                          </a:solidFill>
                                          <a:effectLst/>
                                          <a:latin typeface="Cambria Math" panose="02040503050406030204" pitchFamily="18" charset="0"/>
                                        </a:rPr>
                                      </m:ctrlPr>
                                    </m:limLowPr>
                                    <m:e>
                                      <m:r>
                                        <m:rPr>
                                          <m:sty m:val="p"/>
                                        </m:rPr>
                                        <a:rPr lang="vi-VN" sz="15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min</m:t>
                                      </m:r>
                                    </m:e>
                                    <m:lim>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lim>
                                  </m:limLow>
                                </m:fName>
                                <m:e>
                                  <m:sSub>
                                    <m:sSubPr>
                                      <m:ctrlPr>
                                        <a:rPr lang="ar-AE" sz="1500" i="1">
                                          <a:solidFill>
                                            <a:schemeClr val="tx1"/>
                                          </a:solidFill>
                                          <a:effectLst/>
                                          <a:latin typeface="Cambria Math" panose="02040503050406030204" pitchFamily="18" charset="0"/>
                                        </a:rPr>
                                      </m:ctrlPr>
                                    </m:sSub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ar-AE" sz="1500" i="1">
                                          <a:solidFill>
                                            <a:schemeClr val="tx1"/>
                                          </a:solidFill>
                                          <a:effectLst/>
                                          <a:latin typeface="Cambria Math" panose="02040503050406030204" pitchFamily="18" charset="0"/>
                                        </a:rPr>
                                      </m:ctrlPr>
                                    </m:sSup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sup>
                                  </m:sSup>
                                  <m:sSub>
                                    <m:sSubPr>
                                      <m:ctrlPr>
                                        <a:rPr lang="ar-AE" sz="1500" i="1">
                                          <a:solidFill>
                                            <a:schemeClr val="tx1"/>
                                          </a:solidFill>
                                          <a:effectLst/>
                                          <a:latin typeface="Cambria Math" panose="02040503050406030204" pitchFamily="18" charset="0"/>
                                        </a:rPr>
                                      </m:ctrlPr>
                                    </m:sSub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func>
                            </m:e>
                          </m:d>
                        </m:e>
                      </m:func>
                    </m:oMath>
                  </m:oMathPara>
                </a14:m>
                <a:endParaRPr lang="ar-AE" sz="1500">
                  <a:solidFill>
                    <a:schemeClr val="tx1"/>
                  </a:solidFill>
                  <a:latin typeface="+mj-lt"/>
                </a:endParaRPr>
              </a:p>
              <a:p>
                <a:pPr marL="133350">
                  <a:lnSpc>
                    <a:spcPct val="115000"/>
                  </a:lnSpc>
                  <a:buClr>
                    <a:schemeClr val="lt1"/>
                  </a:buClr>
                  <a:buSzPts val="1500"/>
                </a:pPr>
                <a:r>
                  <a:rPr lang="vi-VN" sz="1500">
                    <a:solidFill>
                      <a:schemeClr val="tx1"/>
                    </a:solidFill>
                    <a:effectLst/>
                    <a:latin typeface="+mj-lt"/>
                    <a:ea typeface="Times New Roman" panose="02020603050405020304" pitchFamily="18" charset="0"/>
                    <a:cs typeface="Times New Roman" panose="02020603050405020304" pitchFamily="18" charset="0"/>
                  </a:rPr>
                  <a:t>Với mọi n ta luôn có : </a:t>
                </a:r>
                <a14:m>
                  <m:oMath xmlns:m="http://schemas.openxmlformats.org/officeDocument/2006/math">
                    <m:sSub>
                      <m:sSubPr>
                        <m:ctrlP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d>
                      <m:dPr>
                        <m:ctrlP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sup>
                        </m:sSup>
                        <m:sSub>
                          <m:sSubPr>
                            <m:ctrlP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d>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ar-AE" sz="1500">
                    <a:solidFill>
                      <a:schemeClr val="tx1"/>
                    </a:solidFill>
                    <a:effectLst/>
                    <a:latin typeface="+mj-lt"/>
                    <a:ea typeface="Times New Roman" panose="02020603050405020304" pitchFamily="18" charset="0"/>
                    <a:cs typeface="Times New Roman" panose="02020603050405020304" pitchFamily="18" charset="0"/>
                  </a:rPr>
                  <a:t> </a:t>
                </a:r>
                <a:endParaRPr lang="ar-AE" sz="1500">
                  <a:solidFill>
                    <a:schemeClr val="tx1"/>
                  </a:solidFill>
                  <a:effectLst/>
                  <a:latin typeface="+mj-lt"/>
                  <a:ea typeface="Calibri" panose="020F0502020204030204" pitchFamily="34" charset="0"/>
                  <a:cs typeface="Times New Roman" panose="02020603050405020304" pitchFamily="18" charset="0"/>
                </a:endParaRPr>
              </a:p>
              <a:p>
                <a:pPr marL="133350">
                  <a:lnSpc>
                    <a:spcPct val="115000"/>
                  </a:lnSpc>
                  <a:buClr>
                    <a:schemeClr val="lt1"/>
                  </a:buClr>
                  <a:buSzPts val="1500"/>
                </a:pPr>
                <a:r>
                  <a:rPr lang="vi-VN" sz="1500">
                    <a:solidFill>
                      <a:schemeClr val="tx1"/>
                    </a:solidFill>
                    <a:effectLst/>
                    <a:latin typeface="+mj-lt"/>
                    <a:ea typeface="Times New Roman" panose="02020603050405020304" pitchFamily="18" charset="0"/>
                    <a:cs typeface="Times New Roman" panose="02020603050405020304" pitchFamily="18" charset="0"/>
                  </a:rPr>
                  <a:t>Vậy bài toán có thể đưa về bài toán tối ưu có ràng buộc</a:t>
                </a:r>
                <a:endParaRPr lang="vi-VN" sz="1500">
                  <a:solidFill>
                    <a:schemeClr val="tx1"/>
                  </a:solidFill>
                  <a:effectLst/>
                  <a:latin typeface="+mj-lt"/>
                  <a:ea typeface="Calibri" panose="020F0502020204030204" pitchFamily="34" charset="0"/>
                  <a:cs typeface="Times New Roman" panose="02020603050405020304" pitchFamily="18" charset="0"/>
                </a:endParaRPr>
              </a:p>
              <a:p>
                <a:pPr marL="133350" lvl="3">
                  <a:lnSpc>
                    <a:spcPct val="115000"/>
                  </a:lnSpc>
                  <a:buClr>
                    <a:schemeClr val="lt1"/>
                  </a:buClr>
                  <a:buSzPts val="1500"/>
                </a:pPr>
                <a14:m>
                  <m:oMathPara xmlns:m="http://schemas.openxmlformats.org/officeDocument/2006/math">
                    <m:oMathParaPr>
                      <m:jc m:val="centerGroup"/>
                    </m:oMathParaPr>
                    <m:oMath xmlns:m="http://schemas.openxmlformats.org/officeDocument/2006/math">
                      <m:d>
                        <m:dPr>
                          <m:ctrlPr>
                            <a:rPr lang="ar-AE" sz="1500" i="1" smtClean="0">
                              <a:solidFill>
                                <a:schemeClr val="tx1"/>
                              </a:solidFill>
                              <a:effectLst/>
                              <a:latin typeface="Cambria Math" panose="02040503050406030204" pitchFamily="18" charset="0"/>
                            </a:rPr>
                          </m:ctrlPr>
                        </m:d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d>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𝑎𝑟𝑔</m:t>
                      </m:r>
                      <m:func>
                        <m:funcPr>
                          <m:ctrlPr>
                            <a:rPr lang="ar-AE" sz="1500" i="1">
                              <a:solidFill>
                                <a:schemeClr val="tx1"/>
                              </a:solidFill>
                              <a:effectLst/>
                              <a:latin typeface="Cambria Math" panose="02040503050406030204" pitchFamily="18" charset="0"/>
                            </a:rPr>
                          </m:ctrlPr>
                        </m:funcPr>
                        <m:fName>
                          <m:limLow>
                            <m:limLowPr>
                              <m:ctrlPr>
                                <a:rPr lang="ar-AE" sz="1500" i="1">
                                  <a:solidFill>
                                    <a:schemeClr val="tx1"/>
                                  </a:solidFill>
                                  <a:effectLst/>
                                  <a:latin typeface="Cambria Math" panose="02040503050406030204" pitchFamily="18" charset="0"/>
                                </a:rPr>
                              </m:ctrlPr>
                            </m:limLowPr>
                            <m:e>
                              <m:r>
                                <m:rPr>
                                  <m:sty m:val="p"/>
                                </m:rPr>
                                <a:rPr lang="vi-VN" sz="15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max</m:t>
                              </m:r>
                            </m:e>
                            <m:lim>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lim>
                          </m:limLow>
                        </m:fName>
                        <m:e>
                          <m:f>
                            <m:fPr>
                              <m:ctrlPr>
                                <a:rPr lang="ar-AE" sz="1500" i="1">
                                  <a:solidFill>
                                    <a:schemeClr val="tx1"/>
                                  </a:solidFill>
                                  <a:effectLst/>
                                  <a:latin typeface="Cambria Math" panose="02040503050406030204" pitchFamily="18" charset="0"/>
                                </a:rPr>
                              </m:ctrlPr>
                            </m:fPr>
                            <m:num>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ar-AE" sz="1500" i="1">
                                      <a:solidFill>
                                        <a:schemeClr val="tx1"/>
                                      </a:solidFill>
                                      <a:effectLst/>
                                      <a:latin typeface="Cambria Math" panose="02040503050406030204" pitchFamily="18" charset="0"/>
                                    </a:rPr>
                                  </m:ctrlPr>
                                </m:sSubPr>
                                <m:e>
                                  <m:d>
                                    <m:dPr>
                                      <m:begChr m:val="‖"/>
                                      <m:endChr m:val="‖"/>
                                      <m:ctrlPr>
                                        <a:rPr lang="ar-AE" sz="1500" i="1">
                                          <a:solidFill>
                                            <a:schemeClr val="tx1"/>
                                          </a:solidFill>
                                          <a:effectLst/>
                                          <a:latin typeface="Cambria Math" panose="02040503050406030204" pitchFamily="18" charset="0"/>
                                        </a:rPr>
                                      </m:ctrlPr>
                                    </m:d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d>
                                </m:e>
                                <m: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den>
                          </m:f>
                        </m:e>
                      </m:func>
                    </m:oMath>
                  </m:oMathPara>
                </a14:m>
                <a:endParaRPr lang="ar-AE"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33350" lvl="0">
                  <a:lnSpc>
                    <a:spcPct val="115000"/>
                  </a:lnSpc>
                  <a:buClr>
                    <a:schemeClr val="lt1"/>
                  </a:buClr>
                  <a:buSzPts val="1500"/>
                </a:pPr>
                <a:r>
                  <a:rPr lang="vi-VN" sz="1500">
                    <a:solidFill>
                      <a:schemeClr val="tx1"/>
                    </a:solidFill>
                    <a:effectLst/>
                    <a:latin typeface="+mj-lt"/>
                    <a:ea typeface="Times New Roman" panose="02020603050405020304" pitchFamily="18" charset="0"/>
                    <a:cs typeface="Times New Roman" panose="02020603050405020304" pitchFamily="18" charset="0"/>
                  </a:rPr>
                  <a:t>Thỏa mãn : </a:t>
                </a:r>
                <a14:m>
                  <m:oMath xmlns:m="http://schemas.openxmlformats.org/officeDocument/2006/math">
                    <m:sSub>
                      <m:sSubPr>
                        <m:ctrlP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d>
                      <m:dPr>
                        <m:ctrlP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sup>
                        </m:sSup>
                        <m:sSub>
                          <m:sSubPr>
                            <m:ctrlP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sz="15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d>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ar-AE" sz="15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ar-AE" sz="1500">
                  <a:solidFill>
                    <a:schemeClr val="tx1"/>
                  </a:solidFill>
                  <a:effectLst/>
                  <a:latin typeface="+mj-lt"/>
                  <a:ea typeface="Calibri" panose="020F0502020204030204" pitchFamily="34" charset="0"/>
                  <a:cs typeface="Times New Roman" panose="02020603050405020304" pitchFamily="18" charset="0"/>
                </a:endParaRPr>
              </a:p>
              <a:p>
                <a:pPr marL="457200" marR="0" lvl="0" algn="l" rtl="0">
                  <a:lnSpc>
                    <a:spcPct val="115000"/>
                  </a:lnSpc>
                  <a:spcBef>
                    <a:spcPts val="0"/>
                  </a:spcBef>
                  <a:spcAft>
                    <a:spcPts val="0"/>
                  </a:spcAft>
                </a:pPr>
                <a:endParaRPr lang="ar-AE" sz="1600">
                  <a:solidFill>
                    <a:schemeClr val="tx1"/>
                  </a:solidFill>
                </a:endParaRPr>
              </a:p>
            </p:txBody>
          </p:sp>
        </mc:Choice>
        <mc:Fallback xmlns="">
          <p:sp>
            <p:nvSpPr>
              <p:cNvPr id="192" name="Google Shape;192;g1c1d074ced3_5_33"/>
              <p:cNvSpPr txBox="1">
                <a:spLocks noRot="1" noChangeAspect="1" noMove="1" noResize="1" noEditPoints="1" noAdjustHandles="1" noChangeArrowheads="1" noChangeShapeType="1" noTextEdit="1"/>
              </p:cNvSpPr>
              <p:nvPr/>
            </p:nvSpPr>
            <p:spPr>
              <a:xfrm>
                <a:off x="669073" y="1192472"/>
                <a:ext cx="4534829" cy="3961237"/>
              </a:xfrm>
              <a:prstGeom prst="rect">
                <a:avLst/>
              </a:prstGeom>
              <a:blipFill>
                <a:blip r:embed="rId3"/>
                <a:stretch>
                  <a:fillRect r="-134"/>
                </a:stretch>
              </a:blipFill>
              <a:ln>
                <a:noFill/>
              </a:ln>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203901" y="1318778"/>
            <a:ext cx="3769977" cy="3130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wipe(down)">
                                      <p:cBhvr>
                                        <p:cTn id="7" dur="500"/>
                                        <p:tgtEl>
                                          <p:spTgt spid="19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wipe(down)">
                                      <p:cBhvr>
                                        <p:cTn id="10" dur="500"/>
                                        <p:tgtEl>
                                          <p:spTgt spid="192"/>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90"/>
        <p:cNvGrpSpPr/>
        <p:nvPr/>
      </p:nvGrpSpPr>
      <p:grpSpPr>
        <a:xfrm>
          <a:off x="0" y="0"/>
          <a:ext cx="0" cy="0"/>
          <a:chOff x="0" y="0"/>
          <a:chExt cx="0" cy="0"/>
        </a:xfrm>
      </p:grpSpPr>
      <p:sp>
        <p:nvSpPr>
          <p:cNvPr id="191" name="Google Shape;191;g1c1d074ced3_5_33"/>
          <p:cNvSpPr txBox="1"/>
          <p:nvPr/>
        </p:nvSpPr>
        <p:spPr>
          <a:xfrm>
            <a:off x="654206" y="404834"/>
            <a:ext cx="8230644" cy="82923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tx1"/>
                </a:solidFill>
                <a:latin typeface="Times New Roman" panose="02020603050405020304" pitchFamily="18" charset="0"/>
                <a:cs typeface="Times New Roman" panose="02020603050405020304" pitchFamily="18" charset="0"/>
              </a:rPr>
              <a:t>Tệp dữ liệu phân chia tuyến tính có nhiễu (Soft Margin)</a:t>
            </a:r>
          </a:p>
        </p:txBody>
      </p:sp>
      <mc:AlternateContent xmlns:mc="http://schemas.openxmlformats.org/markup-compatibility/2006">
        <mc:Choice xmlns:a14="http://schemas.microsoft.com/office/drawing/2010/main" Requires="a14">
          <p:sp>
            <p:nvSpPr>
              <p:cNvPr id="192" name="Google Shape;192;g1c1d074ced3_5_33"/>
              <p:cNvSpPr txBox="1"/>
              <p:nvPr/>
            </p:nvSpPr>
            <p:spPr>
              <a:xfrm>
                <a:off x="654206" y="1592632"/>
                <a:ext cx="4265124" cy="3637622"/>
              </a:xfrm>
              <a:prstGeom prst="rect">
                <a:avLst/>
              </a:prstGeom>
              <a:noFill/>
              <a:ln>
                <a:noFill/>
              </a:ln>
            </p:spPr>
            <p:txBody>
              <a:bodyPr spcFirstLastPara="1" wrap="square" lIns="91425" tIns="45700" rIns="91425" bIns="45700" anchor="t" anchorCtr="0">
                <a:spAutoFit/>
              </a:bodyPr>
              <a:lstStyle/>
              <a:p>
                <a:pPr marL="133350">
                  <a:lnSpc>
                    <a:spcPct val="150000"/>
                  </a:lnSpc>
                  <a:buClr>
                    <a:schemeClr val="lt1"/>
                  </a:buClr>
                  <a:buSzPts val="1500"/>
                </a:pPr>
                <a:r>
                  <a:rPr lang="en-US" sz="1500">
                    <a:solidFill>
                      <a:schemeClr val="bg2"/>
                    </a:solidFill>
                    <a:effectLst/>
                    <a:latin typeface="+mj-lt"/>
                    <a:ea typeface="Calibri" panose="020F0502020204030204" pitchFamily="34" charset="0"/>
                    <a:cs typeface="Times New Roman" panose="02020603050405020304" pitchFamily="18" charset="0"/>
                  </a:rPr>
                  <a:t>Sử dụng biến Slack :</a:t>
                </a:r>
                <a:endParaRPr lang="en-US" sz="1600">
                  <a:solidFill>
                    <a:schemeClr val="bg2"/>
                  </a:solidFill>
                  <a:effectLst/>
                  <a:latin typeface="+mj-lt"/>
                  <a:ea typeface="Calibri" panose="020F0502020204030204" pitchFamily="34" charset="0"/>
                  <a:cs typeface="Times New Roman" panose="02020603050405020304" pitchFamily="18" charset="0"/>
                </a:endParaRPr>
              </a:p>
              <a:p>
                <a:pPr marL="133350">
                  <a:lnSpc>
                    <a:spcPct val="150000"/>
                  </a:lnSpc>
                  <a:buClr>
                    <a:schemeClr val="lt1"/>
                  </a:buClr>
                  <a:buSzPts val="1500"/>
                </a:pPr>
                <a:r>
                  <a:rPr lang="en-US" sz="1500">
                    <a:solidFill>
                      <a:schemeClr val="bg2"/>
                    </a:solidFill>
                    <a:effectLst/>
                    <a:latin typeface="+mj-lt"/>
                    <a:ea typeface="Calibri" panose="020F0502020204030204" pitchFamily="34" charset="0"/>
                    <a:cs typeface="Times New Roman" panose="02020603050405020304" pitchFamily="18" charset="0"/>
                  </a:rPr>
                  <a:t>Với những điểm nằm trong vùng an toàn</a:t>
                </a:r>
                <a14:m>
                  <m:oMath xmlns:m="http://schemas.openxmlformats.org/officeDocument/2006/math">
                    <m:r>
                      <a:rPr lang="en-US" sz="1600" b="0" i="0" smtClean="0">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𝜉</m:t>
                    </m:r>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=0</m:t>
                    </m:r>
                  </m:oMath>
                </a14:m>
                <a:endParaRPr lang="en-US" sz="1500">
                  <a:solidFill>
                    <a:schemeClr val="bg2"/>
                  </a:solidFill>
                  <a:effectLst/>
                  <a:latin typeface="+mj-lt"/>
                  <a:ea typeface="Calibri" panose="020F0502020204030204" pitchFamily="34" charset="0"/>
                  <a:cs typeface="Times New Roman" panose="02020603050405020304" pitchFamily="18" charset="0"/>
                </a:endParaRPr>
              </a:p>
              <a:p>
                <a:pPr marL="133350">
                  <a:lnSpc>
                    <a:spcPct val="150000"/>
                  </a:lnSpc>
                  <a:buClr>
                    <a:schemeClr val="lt1"/>
                  </a:buClr>
                  <a:buSzPts val="1500"/>
                </a:pPr>
                <a:r>
                  <a:rPr lang="en-US" sz="1500">
                    <a:solidFill>
                      <a:schemeClr val="bg2"/>
                    </a:solidFill>
                    <a:effectLst/>
                    <a:latin typeface="+mj-lt"/>
                    <a:ea typeface="Calibri" panose="020F0502020204030204" pitchFamily="34" charset="0"/>
                    <a:cs typeface="Times New Roman" panose="02020603050405020304" pitchFamily="18" charset="0"/>
                  </a:rPr>
                  <a:t>Những điểm nằm trong vùng không an toàn nhưng vẫn đúng phía so với đường ranh giới </a:t>
                </a:r>
                <a14:m>
                  <m:oMath xmlns:m="http://schemas.openxmlformats.org/officeDocument/2006/math">
                    <m:r>
                      <a:rPr lang="en-US" sz="16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0&lt;</m:t>
                    </m:r>
                    <m:r>
                      <a:rPr lang="en-US" sz="1600" i="1">
                        <a:solidFill>
                          <a:schemeClr val="tx1"/>
                        </a:solidFill>
                        <a:latin typeface="Cambria Math" panose="02040503050406030204" pitchFamily="18" charset="0"/>
                      </a:rPr>
                      <m:t>𝜉</m:t>
                    </m:r>
                    <m:r>
                      <a:rPr lang="en-US" sz="16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6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&lt;1</m:t>
                    </m:r>
                  </m:oMath>
                </a14:m>
                <a:endParaRPr lang="en-US" sz="1500">
                  <a:solidFill>
                    <a:schemeClr val="bg2"/>
                  </a:solidFill>
                  <a:effectLst/>
                  <a:latin typeface="+mj-lt"/>
                  <a:ea typeface="Calibri" panose="020F0502020204030204" pitchFamily="34" charset="0"/>
                  <a:cs typeface="Times New Roman" panose="02020603050405020304" pitchFamily="18" charset="0"/>
                </a:endParaRPr>
              </a:p>
              <a:p>
                <a:pPr marL="133350">
                  <a:lnSpc>
                    <a:spcPct val="150000"/>
                  </a:lnSpc>
                  <a:buClr>
                    <a:schemeClr val="lt1"/>
                  </a:buClr>
                  <a:buSzPts val="1500"/>
                </a:pPr>
                <a:r>
                  <a:rPr lang="en-US" sz="1500">
                    <a:solidFill>
                      <a:schemeClr val="bg2"/>
                    </a:solidFill>
                    <a:effectLst/>
                    <a:latin typeface="+mj-lt"/>
                    <a:ea typeface="Times New Roman" panose="02020603050405020304" pitchFamily="18" charset="0"/>
                    <a:cs typeface="Times New Roman" panose="02020603050405020304" pitchFamily="18" charset="0"/>
                  </a:rPr>
                  <a:t>Những điểm nằm ngược phía với class của chúng </a:t>
                </a:r>
                <a14:m>
                  <m:oMath xmlns:m="http://schemas.openxmlformats.org/officeDocument/2006/math">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𝜀</m:t>
                    </m:r>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&gt;1</m:t>
                    </m:r>
                  </m:oMath>
                </a14:m>
                <a:endParaRPr lang="en-US" sz="1500">
                  <a:solidFill>
                    <a:schemeClr val="bg2"/>
                  </a:solidFill>
                  <a:effectLst/>
                  <a:latin typeface="+mj-lt"/>
                  <a:ea typeface="Calibri" panose="020F0502020204030204" pitchFamily="34" charset="0"/>
                  <a:cs typeface="Times New Roman" panose="02020603050405020304" pitchFamily="18" charset="0"/>
                </a:endParaRPr>
              </a:p>
              <a:p>
                <a:pPr marL="133350">
                  <a:lnSpc>
                    <a:spcPct val="150000"/>
                  </a:lnSpc>
                  <a:buClr>
                    <a:schemeClr val="lt1"/>
                  </a:buClr>
                  <a:buSzPts val="1500"/>
                </a:pPr>
                <a14:m>
                  <m:oMathPara xmlns:m="http://schemas.openxmlformats.org/officeDocument/2006/math">
                    <m:oMathParaPr>
                      <m:jc m:val="centerGroup"/>
                    </m:oMathParaPr>
                    <m:oMath xmlns:m="http://schemas.openxmlformats.org/officeDocument/2006/math">
                      <m:sSub>
                        <m:sSubPr>
                          <m:ctrlPr>
                            <a:rPr lang="en-US" sz="1500" i="1" smtClean="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chemeClr val="tx1"/>
                              </a:solidFill>
                              <a:latin typeface="Cambria Math" panose="02040503050406030204" pitchFamily="18" charset="0"/>
                            </a:rPr>
                            <m:t>𝜉</m:t>
                          </m:r>
                        </m:e>
                        <m:sub>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𝑇</m:t>
                              </m:r>
                            </m:sup>
                          </m:sSup>
                          <m:sSub>
                            <m:sSubPr>
                              <m:ctrlP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5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en-US" sz="1500">
                  <a:solidFill>
                    <a:schemeClr val="tx1"/>
                  </a:solidFill>
                  <a:effectLst/>
                  <a:latin typeface="+mj-lt"/>
                  <a:ea typeface="Calibri" panose="020F0502020204030204" pitchFamily="34" charset="0"/>
                  <a:cs typeface="Times New Roman" panose="02020603050405020304" pitchFamily="18" charset="0"/>
                </a:endParaRPr>
              </a:p>
              <a:p>
                <a:pPr marL="457200" indent="-323850">
                  <a:lnSpc>
                    <a:spcPct val="150000"/>
                  </a:lnSpc>
                  <a:buClr>
                    <a:schemeClr val="lt1"/>
                  </a:buClr>
                  <a:buSzPts val="1500"/>
                  <a:buFont typeface="Symbol" panose="05050102010706020507" pitchFamily="18" charset="2"/>
                  <a:buChar char=""/>
                </a:pPr>
                <a:endParaRPr lang="en-US" sz="1500">
                  <a:solidFill>
                    <a:schemeClr val="tx1"/>
                  </a:solidFill>
                  <a:effectLst/>
                  <a:latin typeface="+mj-lt"/>
                  <a:ea typeface="Calibri" panose="020F0502020204030204" pitchFamily="34" charset="0"/>
                  <a:cs typeface="Times New Roman" panose="02020603050405020304" pitchFamily="18" charset="0"/>
                </a:endParaRPr>
              </a:p>
            </p:txBody>
          </p:sp>
        </mc:Choice>
        <mc:Fallback>
          <p:sp>
            <p:nvSpPr>
              <p:cNvPr id="192" name="Google Shape;192;g1c1d074ced3_5_33"/>
              <p:cNvSpPr txBox="1">
                <a:spLocks noRot="1" noChangeAspect="1" noMove="1" noResize="1" noEditPoints="1" noAdjustHandles="1" noChangeArrowheads="1" noChangeShapeType="1" noTextEdit="1"/>
              </p:cNvSpPr>
              <p:nvPr/>
            </p:nvSpPr>
            <p:spPr>
              <a:xfrm>
                <a:off x="654206" y="1592632"/>
                <a:ext cx="4265124" cy="3637622"/>
              </a:xfrm>
              <a:prstGeom prst="rect">
                <a:avLst/>
              </a:prstGeom>
              <a:blipFill>
                <a:blip r:embed="rId3"/>
                <a:stretch>
                  <a:fillRect/>
                </a:stretch>
              </a:blipFill>
              <a:ln>
                <a:noFill/>
              </a:ln>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8046" y="1592632"/>
            <a:ext cx="3696804" cy="30573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wipe(down)">
                                      <p:cBhvr>
                                        <p:cTn id="7" dur="500"/>
                                        <p:tgtEl>
                                          <p:spTgt spid="19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wipe(down)">
                                      <p:cBhvr>
                                        <p:cTn id="10" dur="500"/>
                                        <p:tgtEl>
                                          <p:spTgt spid="192"/>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90"/>
        <p:cNvGrpSpPr/>
        <p:nvPr/>
      </p:nvGrpSpPr>
      <p:grpSpPr>
        <a:xfrm>
          <a:off x="0" y="0"/>
          <a:ext cx="0" cy="0"/>
          <a:chOff x="0" y="0"/>
          <a:chExt cx="0" cy="0"/>
        </a:xfrm>
      </p:grpSpPr>
      <p:sp>
        <p:nvSpPr>
          <p:cNvPr id="191" name="Google Shape;191;g1c1d074ced3_5_33"/>
          <p:cNvSpPr txBox="1"/>
          <p:nvPr/>
        </p:nvSpPr>
        <p:spPr>
          <a:xfrm>
            <a:off x="275063" y="257850"/>
            <a:ext cx="8753678"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Tệp dữ liệu phân chia tuyến tính có nhiễu (Soft Margin)</a:t>
            </a:r>
          </a:p>
        </p:txBody>
      </p:sp>
      <mc:AlternateContent xmlns:mc="http://schemas.openxmlformats.org/markup-compatibility/2006" xmlns:a14="http://schemas.microsoft.com/office/drawing/2010/main">
        <mc:Choice Requires="a14">
          <p:sp>
            <p:nvSpPr>
              <p:cNvPr id="192" name="Google Shape;192;g1c1d074ced3_5_33"/>
              <p:cNvSpPr txBox="1"/>
              <p:nvPr/>
            </p:nvSpPr>
            <p:spPr>
              <a:xfrm>
                <a:off x="1909435" y="1138051"/>
                <a:ext cx="6667480" cy="3217828"/>
              </a:xfrm>
              <a:prstGeom prst="rect">
                <a:avLst/>
              </a:prstGeom>
              <a:noFill/>
              <a:ln>
                <a:noFill/>
              </a:ln>
            </p:spPr>
            <p:txBody>
              <a:bodyPr spcFirstLastPara="1" wrap="square" lIns="91425" tIns="45700" rIns="91425" bIns="45700" anchor="t" anchorCtr="0">
                <a:spAutoFit/>
              </a:bodyPr>
              <a:lstStyle/>
              <a:p>
                <a:pPr marL="133350">
                  <a:lnSpc>
                    <a:spcPct val="115000"/>
                  </a:lnSpc>
                  <a:buClr>
                    <a:schemeClr val="lt1"/>
                  </a:buClr>
                  <a:buSzPts val="1500"/>
                </a:pPr>
                <a:r>
                  <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Từ đó ta có hàm mục tiêu : </a:t>
                </a:r>
              </a:p>
              <a:p>
                <a:pPr marL="133350">
                  <a:lnSpc>
                    <a:spcPct val="115000"/>
                  </a:lnSpc>
                  <a:buClr>
                    <a:schemeClr val="lt1"/>
                  </a:buClr>
                  <a:buSzPts val="1500"/>
                </a:pPr>
                <a14:m>
                  <m:oMathPara xmlns:m="http://schemas.openxmlformats.org/officeDocument/2006/math">
                    <m:oMathParaPr>
                      <m:jc m:val="centerGroup"/>
                    </m:oMathParaPr>
                    <m:oMath xmlns:m="http://schemas.openxmlformats.org/officeDocument/2006/math">
                      <m:d>
                        <m:dPr>
                          <m:ctrlPr>
                            <a:rPr lang="en-US" sz="1800" i="1" smtClean="0">
                              <a:solidFill>
                                <a:schemeClr val="tx1"/>
                              </a:solidFill>
                              <a:effectLst/>
                              <a:latin typeface="Cambria Math" panose="020405030504060302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𝜀</m:t>
                          </m:r>
                        </m:e>
                      </m:d>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𝑎𝑟𝑔</m:t>
                      </m:r>
                      <m:func>
                        <m:funcPr>
                          <m:ctrlPr>
                            <a:rPr lang="en-US" sz="1800" i="1">
                              <a:solidFill>
                                <a:schemeClr val="tx1"/>
                              </a:solidFill>
                              <a:effectLst/>
                              <a:latin typeface="Cambria Math" panose="02040503050406030204" pitchFamily="18" charset="0"/>
                            </a:rPr>
                          </m:ctrlPr>
                        </m:funcPr>
                        <m:fName>
                          <m:limLow>
                            <m:limLowPr>
                              <m:ctrlPr>
                                <a:rPr lang="en-US" sz="1800" i="1">
                                  <a:solidFill>
                                    <a:schemeClr val="tx1"/>
                                  </a:solidFill>
                                  <a:effectLst/>
                                  <a:latin typeface="Cambria Math" panose="02040503050406030204" pitchFamily="18" charset="0"/>
                                </a:rPr>
                              </m:ctrlPr>
                            </m:limLowPr>
                            <m:e>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max</m:t>
                              </m:r>
                            </m:e>
                            <m:lim>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𝜀</m:t>
                              </m:r>
                            </m:lim>
                          </m:limLow>
                        </m:fName>
                        <m:e>
                          <m:f>
                            <m:fPr>
                              <m:ctrlPr>
                                <a:rPr lang="en-US" sz="1800" i="1">
                                  <a:solidFill>
                                    <a:schemeClr val="tx1"/>
                                  </a:solidFill>
                                  <a:effectLst/>
                                  <a:latin typeface="Cambria Math" panose="02040503050406030204" pitchFamily="18" charset="0"/>
                                </a:rPr>
                              </m:ctrlPr>
                            </m:fPr>
                            <m:num>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den>
                          </m:f>
                        </m:e>
                      </m:func>
                      <m:sSubSup>
                        <m:sSubSupPr>
                          <m:ctrlPr>
                            <a:rPr lang="en-US" sz="1800" i="1">
                              <a:solidFill>
                                <a:schemeClr val="tx1"/>
                              </a:solidFill>
                              <a:effectLst/>
                              <a:latin typeface="Cambria Math" panose="02040503050406030204" pitchFamily="18" charset="0"/>
                            </a:rPr>
                          </m:ctrlPr>
                        </m:sSubSupPr>
                        <m:e>
                          <m:d>
                            <m:dPr>
                              <m:begChr m:val="‖"/>
                              <m:endChr m:val="‖"/>
                              <m:ctrlPr>
                                <a:rPr lang="en-US" sz="1800" i="1">
                                  <a:solidFill>
                                    <a:schemeClr val="tx1"/>
                                  </a:solidFill>
                                  <a:effectLst/>
                                  <a:latin typeface="Cambria Math" panose="020405030504060302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d>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𝐶</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nary>
                        <m:naryPr>
                          <m:chr m:val="∑"/>
                          <m:ctrlPr>
                            <a:rPr lang="en-US" sz="1800" i="1">
                              <a:solidFill>
                                <a:schemeClr val="tx1"/>
                              </a:solidFill>
                              <a:effectLst/>
                              <a:latin typeface="Cambria Math" panose="02040503050406030204" pitchFamily="18" charset="0"/>
                            </a:rPr>
                          </m:ctrlPr>
                        </m:naryPr>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sup>
                        <m:e>
                          <m:sSub>
                            <m:sSubPr>
                              <m:ctrlPr>
                                <a:rPr lang="en-US" sz="1800" i="1">
                                  <a:solidFill>
                                    <a:schemeClr val="tx1"/>
                                  </a:solidFill>
                                  <a:effectLst/>
                                  <a:latin typeface="Cambria Math" panose="02040503050406030204" pitchFamily="18" charset="0"/>
                                </a:rPr>
                              </m:ctrlPr>
                            </m:sSubPr>
                            <m:e>
                              <m:r>
                                <a:rPr lang="en-US" sz="1800" i="1">
                                  <a:solidFill>
                                    <a:schemeClr val="tx1"/>
                                  </a:solidFill>
                                  <a:latin typeface="Cambria Math" panose="02040503050406030204" pitchFamily="18" charset="0"/>
                                </a:rPr>
                                <m:t>𝜉</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e>
                      </m:nary>
                    </m:oMath>
                  </m:oMathPara>
                </a14:m>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3350">
                  <a:lnSpc>
                    <a:spcPct val="115000"/>
                  </a:lnSpc>
                  <a:buClr>
                    <a:schemeClr val="lt1"/>
                  </a:buClr>
                  <a:buSzPts val="1500"/>
                </a:pPr>
                <a:r>
                  <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Thỏa mãn ràng buộc : </a:t>
                </a:r>
              </a:p>
              <a:p>
                <a:pPr marL="133350">
                  <a:lnSpc>
                    <a:spcPct val="115000"/>
                  </a:lnSpc>
                  <a:buClr>
                    <a:schemeClr val="lt1"/>
                  </a:buClr>
                  <a:buSzPts val="1500"/>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d>
                        <m:d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sup>
                          </m:sSup>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d>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smtClean="0">
                              <a:solidFill>
                                <a:schemeClr val="tx1"/>
                              </a:solidFill>
                              <a:effectLst/>
                              <a:latin typeface="Cambria Math" panose="02040503050406030204" pitchFamily="18" charset="0"/>
                            </a:rPr>
                            <m:t>𝜉</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m:t>
                      </m:r>
                    </m:oMath>
                  </m:oMathPara>
                </a14:m>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3350">
                  <a:lnSpc>
                    <a:spcPct val="115000"/>
                  </a:lnSpc>
                  <a:buClr>
                    <a:schemeClr val="lt1"/>
                  </a:buClr>
                  <a:buSzPts val="1500"/>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latin typeface="Cambria Math" panose="02040503050406030204" pitchFamily="18" charset="0"/>
                            </a:rPr>
                            <m:t>𝜉</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m:t>
                      </m:r>
                    </m:oMath>
                  </m:oMathPara>
                </a14:m>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3350">
                  <a:lnSpc>
                    <a:spcPct val="115000"/>
                  </a:lnSpc>
                  <a:buClr>
                    <a:schemeClr val="lt1"/>
                  </a:buClr>
                  <a:buSzPts val="1500"/>
                </a:pPr>
                <a:r>
                  <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Với tham số C được quy ước : </a:t>
                </a:r>
              </a:p>
              <a:p>
                <a:pPr marL="133350" lvl="3">
                  <a:lnSpc>
                    <a:spcPct val="115000"/>
                  </a:lnSpc>
                  <a:buClr>
                    <a:schemeClr val="lt1"/>
                  </a:buClr>
                  <a:buSzPts val="1500"/>
                </a:pPr>
                <a:r>
                  <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lớn : cho phép sai lệch nhỏ, thu được margin nhỏ</a:t>
                </a:r>
              </a:p>
              <a:p>
                <a:pPr marL="133350" lvl="3">
                  <a:lnSpc>
                    <a:spcPct val="115000"/>
                  </a:lnSpc>
                  <a:buClr>
                    <a:schemeClr val="lt1"/>
                  </a:buClr>
                  <a:buSzPts val="1500"/>
                </a:pPr>
                <a:r>
                  <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nhỏ : cho phép sai lệch lớn, thu được margin lớn</a:t>
                </a:r>
              </a:p>
            </p:txBody>
          </p:sp>
        </mc:Choice>
        <mc:Fallback xmlns="">
          <p:sp>
            <p:nvSpPr>
              <p:cNvPr id="192" name="Google Shape;192;g1c1d074ced3_5_33"/>
              <p:cNvSpPr txBox="1">
                <a:spLocks noRot="1" noChangeAspect="1" noMove="1" noResize="1" noEditPoints="1" noAdjustHandles="1" noChangeArrowheads="1" noChangeShapeType="1" noTextEdit="1"/>
              </p:cNvSpPr>
              <p:nvPr/>
            </p:nvSpPr>
            <p:spPr>
              <a:xfrm>
                <a:off x="1909435" y="1138051"/>
                <a:ext cx="6667480" cy="3217828"/>
              </a:xfrm>
              <a:prstGeom prst="rect">
                <a:avLst/>
              </a:prstGeom>
              <a:blipFill>
                <a:blip r:embed="rId3"/>
                <a:stretch>
                  <a:fillRect t="-568" b="-1326"/>
                </a:stretch>
              </a:blipFill>
              <a:ln>
                <a:noFill/>
              </a:ln>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wipe(down)">
                                      <p:cBhvr>
                                        <p:cTn id="7" dur="500"/>
                                        <p:tgtEl>
                                          <p:spTgt spid="19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wipe(down)">
                                      <p:cBhvr>
                                        <p:cTn id="10"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18"/>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AC5E749-082C-FAE0-89D7-02565699E2A0}"/>
              </a:ext>
            </a:extLst>
          </p:cNvPr>
          <p:cNvGraphicFramePr>
            <a:graphicFrameLocks noGrp="1"/>
          </p:cNvGraphicFramePr>
          <p:nvPr>
            <p:extLst>
              <p:ext uri="{D42A27DB-BD31-4B8C-83A1-F6EECF244321}">
                <p14:modId xmlns:p14="http://schemas.microsoft.com/office/powerpoint/2010/main" val="1304311623"/>
              </p:ext>
            </p:extLst>
          </p:nvPr>
        </p:nvGraphicFramePr>
        <p:xfrm>
          <a:off x="364713" y="1337607"/>
          <a:ext cx="8414571" cy="2516265"/>
        </p:xfrm>
        <a:graphic>
          <a:graphicData uri="http://schemas.openxmlformats.org/drawingml/2006/table">
            <a:tbl>
              <a:tblPr bandRow="1">
                <a:tableStyleId>{5C22544A-7EE6-4342-B048-85BDC9FD1C3A}</a:tableStyleId>
              </a:tblPr>
              <a:tblGrid>
                <a:gridCol w="643468">
                  <a:extLst>
                    <a:ext uri="{9D8B030D-6E8A-4147-A177-3AD203B41FA5}">
                      <a16:colId xmlns:a16="http://schemas.microsoft.com/office/drawing/2014/main" val="508132591"/>
                    </a:ext>
                  </a:extLst>
                </a:gridCol>
                <a:gridCol w="2366921">
                  <a:extLst>
                    <a:ext uri="{9D8B030D-6E8A-4147-A177-3AD203B41FA5}">
                      <a16:colId xmlns:a16="http://schemas.microsoft.com/office/drawing/2014/main" val="1954914931"/>
                    </a:ext>
                  </a:extLst>
                </a:gridCol>
                <a:gridCol w="1628078">
                  <a:extLst>
                    <a:ext uri="{9D8B030D-6E8A-4147-A177-3AD203B41FA5}">
                      <a16:colId xmlns:a16="http://schemas.microsoft.com/office/drawing/2014/main" val="3291747739"/>
                    </a:ext>
                  </a:extLst>
                </a:gridCol>
                <a:gridCol w="2093190">
                  <a:extLst>
                    <a:ext uri="{9D8B030D-6E8A-4147-A177-3AD203B41FA5}">
                      <a16:colId xmlns:a16="http://schemas.microsoft.com/office/drawing/2014/main" val="3483020997"/>
                    </a:ext>
                  </a:extLst>
                </a:gridCol>
                <a:gridCol w="1682914">
                  <a:extLst>
                    <a:ext uri="{9D8B030D-6E8A-4147-A177-3AD203B41FA5}">
                      <a16:colId xmlns:a16="http://schemas.microsoft.com/office/drawing/2014/main" val="4073601990"/>
                    </a:ext>
                  </a:extLst>
                </a:gridCol>
              </a:tblGrid>
              <a:tr h="699276">
                <a:tc>
                  <a:txBody>
                    <a:bodyPr/>
                    <a:lstStyle/>
                    <a:p>
                      <a:pPr algn="ct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STT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HỌ TÊN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MSSV</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NHIỆM VỤ</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MỨC ĐỘ HOÀN THÀNH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1458734"/>
                  </a:ext>
                </a:extLst>
              </a:tr>
              <a:tr h="450238">
                <a:tc>
                  <a:txBody>
                    <a:bodyPr/>
                    <a:lstStyle/>
                    <a:p>
                      <a:pPr>
                        <a:lnSpc>
                          <a:spcPct val="150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Dương Thị Phương Thi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2001207084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 Chương 1: Tổng quan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0425480"/>
                  </a:ext>
                </a:extLst>
              </a:tr>
              <a:tr h="450238">
                <a:tc>
                  <a:txBody>
                    <a:bodyPr/>
                    <a:lstStyle/>
                    <a:p>
                      <a:pPr>
                        <a:lnSpc>
                          <a:spcPct val="150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Trần Ngọc Hiếu Thảo</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2001207001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 Chương 2: Các bài toán phân lớp</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2839249"/>
                  </a:ext>
                </a:extLst>
              </a:tr>
              <a:tr h="450238">
                <a:tc>
                  <a:txBody>
                    <a:bodyPr/>
                    <a:lstStyle/>
                    <a:p>
                      <a:pPr>
                        <a:lnSpc>
                          <a:spcPct val="150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Nguyễn Tô Bảo Ngọc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2001206998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 Chương 3: Ứng dụng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Lst>
                      </a:pPr>
                      <a:r>
                        <a:rPr lang="en-US" sz="1800">
                          <a:effectLst/>
                          <a:latin typeface="Times New Roman" panose="02020603050405020304" pitchFamily="18" charset="0"/>
                          <a:cs typeface="Times New Roman" panose="02020603050405020304" pitchFamily="18" charset="0"/>
                        </a:rPr>
                        <a:t>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48019316"/>
                  </a:ext>
                </a:extLst>
              </a:tr>
            </a:tbl>
          </a:graphicData>
        </a:graphic>
      </p:graphicFrame>
      <p:sp>
        <p:nvSpPr>
          <p:cNvPr id="7" name="Google Shape;144;g1c1d074ced3_0_0">
            <a:extLst>
              <a:ext uri="{FF2B5EF4-FFF2-40B4-BE49-F238E27FC236}">
                <a16:creationId xmlns:a16="http://schemas.microsoft.com/office/drawing/2014/main" id="{26DA45AF-DE39-7F6F-6384-E624C15AAC1D}"/>
              </a:ext>
            </a:extLst>
          </p:cNvPr>
          <p:cNvSpPr txBox="1"/>
          <p:nvPr/>
        </p:nvSpPr>
        <p:spPr>
          <a:xfrm>
            <a:off x="2938788" y="398160"/>
            <a:ext cx="4817431"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tx1"/>
                </a:solidFill>
                <a:latin typeface="Times New Roman" panose="02020603050405020304" pitchFamily="18" charset="0"/>
                <a:cs typeface="Times New Roman" panose="02020603050405020304" pitchFamily="18" charset="0"/>
              </a:rPr>
              <a:t>THÀNH VIÊN</a:t>
            </a:r>
            <a:endParaRPr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298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90"/>
        <p:cNvGrpSpPr/>
        <p:nvPr/>
      </p:nvGrpSpPr>
      <p:grpSpPr>
        <a:xfrm>
          <a:off x="0" y="0"/>
          <a:ext cx="0" cy="0"/>
          <a:chOff x="0" y="0"/>
          <a:chExt cx="0" cy="0"/>
        </a:xfrm>
      </p:grpSpPr>
      <p:sp>
        <p:nvSpPr>
          <p:cNvPr id="191" name="Google Shape;191;g1c1d074ced3_5_33"/>
          <p:cNvSpPr txBox="1"/>
          <p:nvPr/>
        </p:nvSpPr>
        <p:spPr>
          <a:xfrm>
            <a:off x="349406" y="397094"/>
            <a:ext cx="8460058" cy="576000"/>
          </a:xfrm>
          <a:prstGeom prst="rect">
            <a:avLst/>
          </a:prstGeom>
          <a:noFill/>
          <a:ln>
            <a:noFill/>
          </a:ln>
        </p:spPr>
        <p:txBody>
          <a:bodyPr spcFirstLastPara="1" wrap="square" lIns="91425" tIns="45700" rIns="91425" bIns="45700" anchor="ctr" anchorCtr="0">
            <a:noAutofit/>
          </a:bodyPr>
          <a:lstStyle/>
          <a:p>
            <a:pPr marR="0" lvl="0">
              <a:lnSpc>
                <a:spcPct val="115000"/>
              </a:lnSpc>
              <a:spcBef>
                <a:spcPts val="0"/>
              </a:spcBef>
              <a:spcAft>
                <a:spcPts val="1000"/>
              </a:spcAft>
            </a:pPr>
            <a:r>
              <a:rPr lang="en-US" sz="2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Tập dữ liệu phân chia phi tuyến (Sử dụng phương pháp Kernel)</a:t>
            </a:r>
          </a:p>
        </p:txBody>
      </p:sp>
      <p:sp>
        <p:nvSpPr>
          <p:cNvPr id="192" name="Google Shape;192;g1c1d074ced3_5_33"/>
          <p:cNvSpPr txBox="1"/>
          <p:nvPr/>
        </p:nvSpPr>
        <p:spPr>
          <a:xfrm>
            <a:off x="424473" y="3413183"/>
            <a:ext cx="2282400" cy="835573"/>
          </a:xfrm>
          <a:prstGeom prst="rect">
            <a:avLst/>
          </a:prstGeom>
          <a:noFill/>
          <a:ln>
            <a:noFill/>
          </a:ln>
        </p:spPr>
        <p:txBody>
          <a:bodyPr spcFirstLastPara="1" wrap="square" lIns="91425" tIns="45700" rIns="91425" bIns="45700" anchor="t" anchorCtr="0">
            <a:spAutoFit/>
          </a:bodyPr>
          <a:lstStyle/>
          <a:p>
            <a:pPr marL="133350">
              <a:lnSpc>
                <a:spcPct val="115000"/>
              </a:lnSpc>
              <a:buClr>
                <a:schemeClr val="lt1"/>
              </a:buClr>
              <a:buSzPts val="1500"/>
            </a:pPr>
            <a:r>
              <a:rPr lang="en-US">
                <a:solidFill>
                  <a:schemeClr val="tx1"/>
                </a:solidFill>
                <a:effectLst/>
                <a:latin typeface="+mj-lt"/>
                <a:ea typeface="Calibri" panose="020F0502020204030204" pitchFamily="34" charset="0"/>
                <a:cs typeface="Times New Roman" panose="02020603050405020304" pitchFamily="18" charset="0"/>
              </a:rPr>
              <a:t>Dữ liệu của 2 lớp không phân biệt tuyến tính trong không gian 2 chiều</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282" y="1713396"/>
            <a:ext cx="1600783" cy="1587977"/>
          </a:xfrm>
          <a:prstGeom prst="rect">
            <a:avLst/>
          </a:prstGeom>
          <a:noFill/>
          <a:ln>
            <a:noFill/>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2211" y="1636801"/>
            <a:ext cx="1708842" cy="1587977"/>
          </a:xfrm>
          <a:prstGeom prst="rect">
            <a:avLst/>
          </a:prstGeom>
          <a:noFill/>
          <a:ln>
            <a:noFill/>
          </a:ln>
        </p:spPr>
      </p:pic>
      <mc:AlternateContent xmlns:mc="http://schemas.openxmlformats.org/markup-compatibility/2006" xmlns:a14="http://schemas.microsoft.com/office/drawing/2010/main">
        <mc:Choice Requires="a14">
          <p:sp>
            <p:nvSpPr>
              <p:cNvPr id="4" name="Google Shape;192;g1c1d074ced3_5_33"/>
              <p:cNvSpPr txBox="1"/>
              <p:nvPr/>
            </p:nvSpPr>
            <p:spPr>
              <a:xfrm>
                <a:off x="2820094" y="3413700"/>
                <a:ext cx="3313077" cy="1826614"/>
              </a:xfrm>
              <a:prstGeom prst="rect">
                <a:avLst/>
              </a:prstGeom>
              <a:noFill/>
              <a:ln>
                <a:noFill/>
              </a:ln>
            </p:spPr>
            <p:txBody>
              <a:bodyPr spcFirstLastPara="1" wrap="square" lIns="91425" tIns="45700" rIns="91425" bIns="45700" anchor="t" anchorCtr="0">
                <a:spAutoFit/>
              </a:bodyPr>
              <a:lstStyle/>
              <a:p>
                <a:pPr marL="133350">
                  <a:lnSpc>
                    <a:spcPct val="115000"/>
                  </a:lnSpc>
                  <a:buClr>
                    <a:schemeClr val="lt1"/>
                  </a:buClr>
                  <a:buSzPts val="1500"/>
                </a:pPr>
                <a:r>
                  <a:rPr lang="en-US">
                    <a:solidFill>
                      <a:schemeClr val="tx1"/>
                    </a:solidFill>
                    <a:effectLst/>
                    <a:latin typeface="+mj-lt"/>
                    <a:ea typeface="Calibri" panose="020F0502020204030204" pitchFamily="34" charset="0"/>
                    <a:cs typeface="Times New Roman" panose="02020603050405020304" pitchFamily="18" charset="0"/>
                  </a:rPr>
                  <a:t>Nếu thêm chiều thứ 3 là một hàm số của 2 chiều còn lại </a:t>
                </a:r>
                <a14:m>
                  <m:oMath xmlns:m="http://schemas.openxmlformats.org/officeDocument/2006/math">
                    <m:r>
                      <a:rPr lang="en-US"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𝑧</m:t>
                    </m:r>
                    <m:r>
                      <a:rPr lang="en-US"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a:solidFill>
                      <a:schemeClr val="tx1"/>
                    </a:solidFill>
                    <a:effectLst/>
                    <a:latin typeface="+mj-lt"/>
                    <a:ea typeface="Calibri" panose="020F0502020204030204" pitchFamily="34" charset="0"/>
                    <a:cs typeface="Times New Roman" panose="02020603050405020304" pitchFamily="18" charset="0"/>
                  </a:rPr>
                  <a:t> các điểm dữ liệu đã được phân bố trên một mặt parabolic và trở nên tuyến tính và mặt màu vàng là mặt phân chia</a:t>
                </a:r>
              </a:p>
              <a:p>
                <a:pPr marL="457200" indent="-323850">
                  <a:lnSpc>
                    <a:spcPct val="115000"/>
                  </a:lnSpc>
                  <a:buClr>
                    <a:schemeClr val="lt1"/>
                  </a:buClr>
                  <a:buSzPts val="1500"/>
                  <a:buFont typeface="Arial" panose="020B0604020202020204"/>
                  <a:buChar char="●"/>
                </a:pPr>
                <a:endParaRPr lang="en-US">
                  <a:solidFill>
                    <a:schemeClr val="tx1"/>
                  </a:solidFill>
                  <a:effectLst/>
                  <a:latin typeface="+mj-lt"/>
                  <a:ea typeface="Calibri" panose="020F0502020204030204" pitchFamily="34" charset="0"/>
                  <a:cs typeface="Times New Roman" panose="02020603050405020304" pitchFamily="18" charset="0"/>
                </a:endParaRPr>
              </a:p>
            </p:txBody>
          </p:sp>
        </mc:Choice>
        <mc:Fallback xmlns="">
          <p:sp>
            <p:nvSpPr>
              <p:cNvPr id="4" name="Google Shape;192;g1c1d074ced3_5_33"/>
              <p:cNvSpPr txBox="1">
                <a:spLocks noRot="1" noChangeAspect="1" noMove="1" noResize="1" noEditPoints="1" noAdjustHandles="1" noChangeArrowheads="1" noChangeShapeType="1" noTextEdit="1"/>
              </p:cNvSpPr>
              <p:nvPr/>
            </p:nvSpPr>
            <p:spPr>
              <a:xfrm>
                <a:off x="2820094" y="3413700"/>
                <a:ext cx="3313077" cy="1826614"/>
              </a:xfrm>
              <a:prstGeom prst="rect">
                <a:avLst/>
              </a:prstGeom>
              <a:blipFill rotWithShape="1">
                <a:blip r:embed="rId5"/>
                <a:stretch>
                  <a:fillRect l="-2" t="-31" r="10" b="16"/>
                </a:stretch>
              </a:blipFill>
              <a:ln>
                <a:noFill/>
              </a:ln>
            </p:spPr>
            <p:txBody>
              <a:bodyPr/>
              <a:lstStyle/>
              <a:p>
                <a:r>
                  <a:rPr lang="en-US" altLang="en-US">
                    <a:noFill/>
                  </a:rPr>
                  <a:t> </a:t>
                </a:r>
              </a:p>
            </p:txBody>
          </p:sp>
        </mc:Fallback>
      </mc:AlternateContent>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1625" y="1654500"/>
            <a:ext cx="1554920" cy="1570278"/>
          </a:xfrm>
          <a:prstGeom prst="rect">
            <a:avLst/>
          </a:prstGeom>
          <a:noFill/>
          <a:ln>
            <a:noFill/>
          </a:ln>
        </p:spPr>
      </p:pic>
      <p:sp>
        <p:nvSpPr>
          <p:cNvPr id="6" name="Google Shape;192;g1c1d074ced3_5_33"/>
          <p:cNvSpPr txBox="1"/>
          <p:nvPr/>
        </p:nvSpPr>
        <p:spPr>
          <a:xfrm>
            <a:off x="6331150" y="3353146"/>
            <a:ext cx="2508486" cy="1578853"/>
          </a:xfrm>
          <a:prstGeom prst="rect">
            <a:avLst/>
          </a:prstGeom>
          <a:noFill/>
          <a:ln>
            <a:noFill/>
          </a:ln>
        </p:spPr>
        <p:txBody>
          <a:bodyPr spcFirstLastPara="1" wrap="square" lIns="91425" tIns="45700" rIns="91425" bIns="45700" anchor="t" anchorCtr="0">
            <a:spAutoFit/>
          </a:bodyPr>
          <a:lstStyle/>
          <a:p>
            <a:pPr marL="133350" algn="just">
              <a:lnSpc>
                <a:spcPct val="115000"/>
              </a:lnSpc>
              <a:buClr>
                <a:schemeClr val="lt1"/>
              </a:buClr>
              <a:buSzPts val="1500"/>
            </a:pPr>
            <a:r>
              <a:rPr lang="en-US">
                <a:solidFill>
                  <a:schemeClr val="tx1"/>
                </a:solidFill>
                <a:effectLst/>
                <a:latin typeface="+mj-lt"/>
                <a:ea typeface="Calibri" panose="020F0502020204030204" pitchFamily="34" charset="0"/>
                <a:cs typeface="Times New Roman" panose="02020603050405020304" pitchFamily="18" charset="0"/>
              </a:rPr>
              <a:t>Giao của mặt phẳng phân chia và parabolic là 1 đường elip, khi chiếu toàn bộ xuống mặt phẳng 2 chiều ban đầu, sẽ tìm ra được đường phân 2 lớp </a:t>
            </a:r>
          </a:p>
        </p:txBody>
      </p:sp>
      <p:sp>
        <p:nvSpPr>
          <p:cNvPr id="7" name="Google Shape;192;g1c1d074ced3_5_33"/>
          <p:cNvSpPr txBox="1"/>
          <p:nvPr/>
        </p:nvSpPr>
        <p:spPr>
          <a:xfrm>
            <a:off x="1648591" y="954781"/>
            <a:ext cx="6221080" cy="357750"/>
          </a:xfrm>
          <a:prstGeom prst="rect">
            <a:avLst/>
          </a:prstGeom>
          <a:noFill/>
          <a:ln>
            <a:noFill/>
          </a:ln>
        </p:spPr>
        <p:txBody>
          <a:bodyPr spcFirstLastPara="1" wrap="square" lIns="91425" tIns="45700" rIns="91425" bIns="45700" anchor="t" anchorCtr="0">
            <a:spAutoFit/>
          </a:bodyPr>
          <a:lstStyle/>
          <a:p>
            <a:pPr marL="133350">
              <a:lnSpc>
                <a:spcPct val="115000"/>
              </a:lnSpc>
              <a:buClr>
                <a:schemeClr val="lt1"/>
              </a:buClr>
              <a:buSzPts val="1500"/>
            </a:pPr>
            <a:r>
              <a:rPr lang="en-US" sz="1500">
                <a:solidFill>
                  <a:schemeClr val="tx1"/>
                </a:solidFill>
                <a:effectLst/>
                <a:latin typeface="+mj-lt"/>
                <a:ea typeface="Calibri" panose="020F0502020204030204" pitchFamily="34" charset="0"/>
                <a:cs typeface="Times New Roman" panose="02020603050405020304" pitchFamily="18" charset="0"/>
              </a:rPr>
              <a:t>Ví dụ về phương pháp Kernel trong không gian 2 chiều :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wipe(down)">
                                      <p:cBhvr>
                                        <p:cTn id="7" dur="500"/>
                                        <p:tgtEl>
                                          <p:spTgt spid="19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wipe(down)">
                                      <p:cBhvr>
                                        <p:cTn id="10" dur="500"/>
                                        <p:tgtEl>
                                          <p:spTgt spid="192"/>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2" grpId="0"/>
      <p:bldP spid="4"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90"/>
        <p:cNvGrpSpPr/>
        <p:nvPr/>
      </p:nvGrpSpPr>
      <p:grpSpPr>
        <a:xfrm>
          <a:off x="0" y="0"/>
          <a:ext cx="0" cy="0"/>
          <a:chOff x="0" y="0"/>
          <a:chExt cx="0" cy="0"/>
        </a:xfrm>
      </p:grpSpPr>
      <p:sp>
        <p:nvSpPr>
          <p:cNvPr id="191" name="Google Shape;191;g1c1d074ced3_5_33"/>
          <p:cNvSpPr txBox="1"/>
          <p:nvPr/>
        </p:nvSpPr>
        <p:spPr>
          <a:xfrm>
            <a:off x="223025" y="334207"/>
            <a:ext cx="9073346" cy="576000"/>
          </a:xfrm>
          <a:prstGeom prst="rect">
            <a:avLst/>
          </a:prstGeom>
          <a:noFill/>
          <a:ln>
            <a:noFill/>
          </a:ln>
        </p:spPr>
        <p:txBody>
          <a:bodyPr spcFirstLastPara="1" wrap="square" lIns="91425" tIns="45700" rIns="91425" bIns="45700" anchor="ctr" anchorCtr="0">
            <a:noAutofit/>
          </a:bodyPr>
          <a:lstStyle/>
          <a:p>
            <a:pPr marR="0" lvl="0">
              <a:lnSpc>
                <a:spcPct val="115000"/>
              </a:lnSpc>
              <a:spcBef>
                <a:spcPts val="0"/>
              </a:spcBef>
              <a:spcAft>
                <a:spcPts val="1000"/>
              </a:spcAft>
            </a:pPr>
            <a:r>
              <a:rPr lang="en-US" sz="28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Tập dữ liệu phân chia phi tuyến (Sử dụng phương pháp Kernel)</a:t>
            </a:r>
          </a:p>
        </p:txBody>
      </p:sp>
      <mc:AlternateContent xmlns:mc="http://schemas.openxmlformats.org/markup-compatibility/2006" xmlns:a14="http://schemas.microsoft.com/office/drawing/2010/main">
        <mc:Choice Requires="a14">
          <p:sp>
            <p:nvSpPr>
              <p:cNvPr id="7" name="Google Shape;192;g1c1d074ced3_5_33"/>
              <p:cNvSpPr txBox="1"/>
              <p:nvPr/>
            </p:nvSpPr>
            <p:spPr>
              <a:xfrm>
                <a:off x="415711" y="1234111"/>
                <a:ext cx="4440631" cy="1644897"/>
              </a:xfrm>
              <a:prstGeom prst="rect">
                <a:avLst/>
              </a:prstGeom>
              <a:noFill/>
              <a:ln>
                <a:noFill/>
              </a:ln>
            </p:spPr>
            <p:txBody>
              <a:bodyPr spcFirstLastPara="1" wrap="square" lIns="91425" tIns="45700" rIns="91425" bIns="45700" anchor="t" anchorCtr="0">
                <a:spAutoFit/>
              </a:bodyPr>
              <a:lstStyle/>
              <a:p>
                <a:pPr marL="133350" algn="just">
                  <a:lnSpc>
                    <a:spcPct val="115000"/>
                  </a:lnSpc>
                  <a:buClr>
                    <a:schemeClr val="lt1"/>
                  </a:buClr>
                  <a:buSzPts val="1500"/>
                </a:pPr>
                <a:r>
                  <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 pháp Kernel SVM là phương pháp đi tìm một hàm số biến đổi dữ liệu từ không gian đặc trưng ban đầu thành dữ liệu trong một không gian mới bằng một hàm số</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0" smtClean="0">
                            <a:solidFill>
                              <a:schemeClr val="tx1"/>
                            </a:solidFill>
                            <a:latin typeface="Cambria Math" panose="02040503050406030204" pitchFamily="18" charset="0"/>
                          </a:rPr>
                          <m:t> </m:t>
                        </m:r>
                        <m:r>
                          <m:rPr>
                            <m:sty m:val="p"/>
                          </m:rPr>
                          <a:rPr lang="en-US" sz="1800">
                            <a:solidFill>
                              <a:schemeClr val="tx1"/>
                            </a:solidFill>
                            <a:latin typeface="Cambria Math" panose="02040503050406030204" pitchFamily="18" charset="0"/>
                          </a:rPr>
                          <m:t>Φ</m:t>
                        </m:r>
                      </m:e>
                      <m:sub>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r>
                          <a:rPr lang="en-US" sz="1800" i="1">
                            <a:solidFill>
                              <a:schemeClr val="tx1"/>
                            </a:solidFill>
                            <a:latin typeface="Cambria Math" panose="02040503050406030204" pitchFamily="18" charset="0"/>
                          </a:rPr>
                          <m:t>)</m:t>
                        </m:r>
                      </m:sub>
                    </m:sSub>
                  </m:oMath>
                </a14:m>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3350">
                  <a:lnSpc>
                    <a:spcPct val="115000"/>
                  </a:lnSpc>
                  <a:buClr>
                    <a:schemeClr val="lt1"/>
                  </a:buClr>
                  <a:buSzPts val="1500"/>
                </a:pPr>
                <a:endPar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Google Shape;192;g1c1d074ced3_5_33"/>
              <p:cNvSpPr txBox="1">
                <a:spLocks noRot="1" noChangeAspect="1" noMove="1" noResize="1" noEditPoints="1" noAdjustHandles="1" noChangeArrowheads="1" noChangeShapeType="1" noTextEdit="1"/>
              </p:cNvSpPr>
              <p:nvPr/>
            </p:nvSpPr>
            <p:spPr>
              <a:xfrm>
                <a:off x="415711" y="1234111"/>
                <a:ext cx="4440631" cy="1644897"/>
              </a:xfrm>
              <a:prstGeom prst="rect">
                <a:avLst/>
              </a:prstGeom>
              <a:blipFill rotWithShape="1">
                <a:blip r:embed="rId3"/>
                <a:stretch>
                  <a:fillRect l="-9" t="-19" r="11" b="34"/>
                </a:stretch>
              </a:blipFill>
              <a:ln>
                <a:noFill/>
              </a:ln>
            </p:spPr>
            <p:txBody>
              <a:bodyPr/>
              <a:lstStyle/>
              <a:p>
                <a:r>
                  <a:rPr lang="en-US" altLang="en-US">
                    <a:noFill/>
                  </a:rPr>
                  <a:t> </a:t>
                </a:r>
              </a:p>
            </p:txBody>
          </p:sp>
        </mc:Fallback>
      </mc:AlternateContent>
      <p:pic>
        <p:nvPicPr>
          <p:cNvPr id="13" name="Picture 12"/>
          <p:cNvPicPr>
            <a:picLocks noChangeAspect="1"/>
          </p:cNvPicPr>
          <p:nvPr/>
        </p:nvPicPr>
        <p:blipFill>
          <a:blip r:embed="rId4"/>
          <a:stretch>
            <a:fillRect/>
          </a:stretch>
        </p:blipFill>
        <p:spPr>
          <a:xfrm>
            <a:off x="5188290" y="930889"/>
            <a:ext cx="3187420" cy="2052085"/>
          </a:xfrm>
          <a:prstGeom prst="rect">
            <a:avLst/>
          </a:prstGeom>
        </p:spPr>
      </p:pic>
      <mc:AlternateContent xmlns:mc="http://schemas.openxmlformats.org/markup-compatibility/2006" xmlns:a14="http://schemas.microsoft.com/office/drawing/2010/main">
        <mc:Choice Requires="a14">
          <p:graphicFrame>
            <p:nvGraphicFramePr>
              <p:cNvPr id="2" name="Table 11"/>
              <p:cNvGraphicFramePr>
                <a:graphicFrameLocks noGrp="1"/>
              </p:cNvGraphicFramePr>
              <p:nvPr/>
            </p:nvGraphicFramePr>
            <p:xfrm>
              <a:off x="415711" y="3086940"/>
              <a:ext cx="5812016" cy="1863790"/>
            </p:xfrm>
            <a:graphic>
              <a:graphicData uri="http://schemas.openxmlformats.org/drawingml/2006/table">
                <a:tbl>
                  <a:tblPr firstRow="1" bandRow="1">
                    <a:tableStyleId>{5C22544A-7EE6-4342-B048-85BDC9FD1C3A}</a:tableStyleId>
                  </a:tblPr>
                  <a:tblGrid>
                    <a:gridCol w="2529114">
                      <a:extLst>
                        <a:ext uri="{9D8B030D-6E8A-4147-A177-3AD203B41FA5}">
                          <a16:colId xmlns:a16="http://schemas.microsoft.com/office/drawing/2014/main" val="20000"/>
                        </a:ext>
                      </a:extLst>
                    </a:gridCol>
                    <a:gridCol w="3282902">
                      <a:extLst>
                        <a:ext uri="{9D8B030D-6E8A-4147-A177-3AD203B41FA5}">
                          <a16:colId xmlns:a16="http://schemas.microsoft.com/office/drawing/2014/main" val="20001"/>
                        </a:ext>
                      </a:extLst>
                    </a:gridCol>
                  </a:tblGrid>
                  <a:tr h="250383">
                    <a:tc>
                      <a:txBody>
                        <a:bodyPr/>
                        <a:lstStyle/>
                        <a:p>
                          <a:pPr algn="ctr"/>
                          <a:r>
                            <a:rPr lang="en-US"/>
                            <a:t>Hàm</a:t>
                          </a:r>
                        </a:p>
                      </a:txBody>
                      <a:tcPr/>
                    </a:tc>
                    <a:tc>
                      <a:txBody>
                        <a:bodyPr/>
                        <a:lstStyle/>
                        <a:p>
                          <a:pPr algn="ctr"/>
                          <a:r>
                            <a:rPr lang="en-US"/>
                            <a:t>Công thức</a:t>
                          </a:r>
                        </a:p>
                      </a:txBody>
                      <a:tcPr/>
                    </a:tc>
                    <a:extLst>
                      <a:ext uri="{0D108BD9-81ED-4DB2-BD59-A6C34878D82A}">
                        <a16:rowId xmlns:a16="http://schemas.microsoft.com/office/drawing/2014/main" val="10000"/>
                      </a:ext>
                    </a:extLst>
                  </a:tr>
                  <a:tr h="428729">
                    <a:tc>
                      <a:txBody>
                        <a:bodyPr/>
                        <a:lstStyle/>
                        <a:p>
                          <a:r>
                            <a:rPr lang="en-US"/>
                            <a:t>Đa thức (Polynomial Kernels)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14:m>
                            <m:oMathPara xmlns:m="http://schemas.openxmlformats.org/officeDocument/2006/math">
                              <m:oMathParaPr>
                                <m:jc m:val="centerGroup"/>
                              </m:oMathParaPr>
                              <m:oMath xmlns:m="http://schemas.openxmlformats.org/officeDocument/2006/math">
                                <m:r>
                                  <a:rPr lang="en-US" sz="1400" b="0" i="1" u="none" strike="noStrike" cap="none" smtClean="0">
                                    <a:solidFill>
                                      <a:schemeClr val="dk1"/>
                                    </a:solidFill>
                                    <a:effectLst/>
                                    <a:latin typeface="Cambria Math" panose="02040503050406030204" pitchFamily="18" charset="0"/>
                                    <a:ea typeface="+mn-ea"/>
                                    <a:cs typeface="+mn-cs"/>
                                    <a:sym typeface="Arial" panose="020B0604020202020204"/>
                                  </a:rPr>
                                  <m:t>𝐾</m:t>
                                </m:r>
                                <m:d>
                                  <m:d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d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𝑥</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𝑦</m:t>
                                    </m:r>
                                  </m:e>
                                </m:d>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sSup>
                                  <m:sSup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sSup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sSup>
                                      <m:sSup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sSup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𝑥</m:t>
                                        </m:r>
                                      </m:e>
                                      <m:sup>
                                        <m:r>
                                          <a:rPr lang="en-US" sz="1400" b="0" i="1" u="none" strike="noStrike" cap="none">
                                            <a:solidFill>
                                              <a:schemeClr val="dk1"/>
                                            </a:solidFill>
                                            <a:effectLst/>
                                            <a:latin typeface="Cambria Math" panose="02040503050406030204" pitchFamily="18" charset="0"/>
                                            <a:ea typeface="+mn-ea"/>
                                            <a:cs typeface="+mn-cs"/>
                                            <a:sym typeface="Arial" panose="020B0604020202020204"/>
                                          </a:rPr>
                                          <m:t>𝑇</m:t>
                                        </m:r>
                                      </m:sup>
                                    </m:sSup>
                                    <m:r>
                                      <a:rPr lang="en-US" sz="1400" b="0" i="1" u="none" strike="noStrike" cap="none">
                                        <a:solidFill>
                                          <a:schemeClr val="dk1"/>
                                        </a:solidFill>
                                        <a:effectLst/>
                                        <a:latin typeface="Cambria Math" panose="02040503050406030204" pitchFamily="18" charset="0"/>
                                        <a:ea typeface="+mn-ea"/>
                                        <a:cs typeface="+mn-cs"/>
                                        <a:sym typeface="Arial" panose="020B0604020202020204"/>
                                      </a:rPr>
                                      <m:t>𝑦</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𝑐</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e>
                                  <m:sup>
                                    <m:r>
                                      <a:rPr lang="en-US" sz="1400" b="0" i="1" u="none" strike="noStrike" cap="none">
                                        <a:solidFill>
                                          <a:schemeClr val="dk1"/>
                                        </a:solidFill>
                                        <a:effectLst/>
                                        <a:latin typeface="Cambria Math" panose="02040503050406030204" pitchFamily="18" charset="0"/>
                                        <a:ea typeface="+mn-ea"/>
                                        <a:cs typeface="+mn-cs"/>
                                        <a:sym typeface="Arial" panose="020B0604020202020204"/>
                                      </a:rPr>
                                      <m:t>𝑑</m:t>
                                    </m:r>
                                  </m:sup>
                                </m:sSup>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𝑐</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&gt;0,∀</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𝑥</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𝑦</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sSup>
                                  <m:sSup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sSup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ℝ</m:t>
                                    </m:r>
                                  </m:e>
                                  <m:sup>
                                    <m:r>
                                      <a:rPr lang="en-US" sz="1400" b="0" i="1" u="none" strike="noStrike" cap="none">
                                        <a:solidFill>
                                          <a:schemeClr val="dk1"/>
                                        </a:solidFill>
                                        <a:effectLst/>
                                        <a:latin typeface="Cambria Math" panose="02040503050406030204" pitchFamily="18" charset="0"/>
                                        <a:ea typeface="+mn-ea"/>
                                        <a:cs typeface="+mn-cs"/>
                                        <a:sym typeface="Arial" panose="020B0604020202020204"/>
                                      </a:rPr>
                                      <m:t>𝑛</m:t>
                                    </m:r>
                                  </m:sup>
                                </m:sSup>
                              </m:oMath>
                            </m:oMathPara>
                          </a14:m>
                          <a:endParaRPr lang="en-US" sz="1400" b="0" i="0" u="none" strike="noStrike" cap="none">
                            <a:solidFill>
                              <a:schemeClr val="dk1"/>
                            </a:solidFill>
                            <a:effectLst/>
                            <a:latin typeface="+mn-lt"/>
                            <a:ea typeface="+mn-ea"/>
                            <a:cs typeface="+mn-cs"/>
                            <a:sym typeface="Arial" panose="020B0604020202020204"/>
                          </a:endParaRPr>
                        </a:p>
                        <a:p>
                          <a:endParaRPr lang="en-US"/>
                        </a:p>
                      </a:txBody>
                      <a:tcPr/>
                    </a:tc>
                    <a:extLst>
                      <a:ext uri="{0D108BD9-81ED-4DB2-BD59-A6C34878D82A}">
                        <a16:rowId xmlns:a16="http://schemas.microsoft.com/office/drawing/2014/main" val="10001"/>
                      </a:ext>
                    </a:extLst>
                  </a:tr>
                  <a:tr h="426747">
                    <a:tc>
                      <a:txBody>
                        <a:bodyPr/>
                        <a:lstStyle/>
                        <a:p>
                          <a:r>
                            <a:rPr lang="en-US"/>
                            <a:t>Gaoxo (Gaussian Kernels)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14:m>
                            <m:oMathPara xmlns:m="http://schemas.openxmlformats.org/officeDocument/2006/math">
                              <m:oMathParaPr>
                                <m:jc m:val="centerGroup"/>
                              </m:oMathParaPr>
                              <m:oMath xmlns:m="http://schemas.openxmlformats.org/officeDocument/2006/math">
                                <m:r>
                                  <a:rPr lang="en-US" sz="1400" b="0" i="1" u="none" strike="noStrike" cap="none" smtClean="0">
                                    <a:solidFill>
                                      <a:schemeClr val="dk1"/>
                                    </a:solidFill>
                                    <a:effectLst/>
                                    <a:latin typeface="Cambria Math" panose="02040503050406030204" pitchFamily="18" charset="0"/>
                                    <a:ea typeface="+mn-ea"/>
                                    <a:cs typeface="+mn-cs"/>
                                    <a:sym typeface="Arial" panose="020B0604020202020204"/>
                                  </a:rPr>
                                  <m:t>𝐾</m:t>
                                </m:r>
                                <m:d>
                                  <m:d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d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𝑥</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𝑦</m:t>
                                    </m:r>
                                  </m:e>
                                </m:d>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m:rPr>
                                    <m:sty m:val="p"/>
                                  </m:rPr>
                                  <a:rPr lang="en-US" sz="1400" b="0" i="0" u="none" strike="noStrike" cap="none">
                                    <a:solidFill>
                                      <a:schemeClr val="dk1"/>
                                    </a:solidFill>
                                    <a:effectLst/>
                                    <a:latin typeface="Cambria Math" panose="02040503050406030204" pitchFamily="18" charset="0"/>
                                    <a:ea typeface="+mn-ea"/>
                                    <a:cs typeface="+mn-cs"/>
                                    <a:sym typeface="Arial" panose="020B0604020202020204"/>
                                  </a:rPr>
                                  <m:t>exp</m:t>
                                </m:r>
                                <m:r>
                                  <a:rPr lang="en-US" sz="1400" b="0" i="0"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f>
                                  <m:f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fPr>
                                  <m:num>
                                    <m:sSup>
                                      <m:sSup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sSupPr>
                                      <m:e>
                                        <m:d>
                                          <m:dPr>
                                            <m:begChr m:val="‖"/>
                                            <m:endChr m:val="‖"/>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d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𝑥</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𝑦</m:t>
                                            </m:r>
                                          </m:e>
                                        </m:d>
                                      </m:e>
                                      <m:sup>
                                        <m:r>
                                          <a:rPr lang="en-US" sz="1400" b="0" i="1" u="none" strike="noStrike" cap="none">
                                            <a:solidFill>
                                              <a:schemeClr val="dk1"/>
                                            </a:solidFill>
                                            <a:effectLst/>
                                            <a:latin typeface="Cambria Math" panose="02040503050406030204" pitchFamily="18" charset="0"/>
                                            <a:ea typeface="+mn-ea"/>
                                            <a:cs typeface="+mn-cs"/>
                                            <a:sym typeface="Arial" panose="020B0604020202020204"/>
                                          </a:rPr>
                                          <m:t>2</m:t>
                                        </m:r>
                                      </m:sup>
                                    </m:sSup>
                                  </m:num>
                                  <m:den>
                                    <m:sSup>
                                      <m:sSup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sSup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2</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𝜎</m:t>
                                        </m:r>
                                      </m:e>
                                      <m:sup>
                                        <m:r>
                                          <a:rPr lang="en-US" sz="1400" b="0" i="1" u="none" strike="noStrike" cap="none">
                                            <a:solidFill>
                                              <a:schemeClr val="dk1"/>
                                            </a:solidFill>
                                            <a:effectLst/>
                                            <a:latin typeface="Cambria Math" panose="02040503050406030204" pitchFamily="18" charset="0"/>
                                            <a:ea typeface="+mn-ea"/>
                                            <a:cs typeface="+mn-cs"/>
                                            <a:sym typeface="Arial" panose="020B0604020202020204"/>
                                          </a:rPr>
                                          <m:t>2</m:t>
                                        </m:r>
                                      </m:sup>
                                    </m:sSup>
                                  </m:den>
                                </m:f>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𝑥</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𝑦</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sSup>
                                  <m:sSup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sSup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ℝ</m:t>
                                    </m:r>
                                  </m:e>
                                  <m:sup>
                                    <m:r>
                                      <a:rPr lang="en-US" sz="1400" b="0" i="1" u="none" strike="noStrike" cap="none">
                                        <a:solidFill>
                                          <a:schemeClr val="dk1"/>
                                        </a:solidFill>
                                        <a:effectLst/>
                                        <a:latin typeface="Cambria Math" panose="02040503050406030204" pitchFamily="18" charset="0"/>
                                        <a:ea typeface="+mn-ea"/>
                                        <a:cs typeface="+mn-cs"/>
                                        <a:sym typeface="Arial" panose="020B0604020202020204"/>
                                      </a:rPr>
                                      <m:t>𝑛</m:t>
                                    </m:r>
                                  </m:sup>
                                </m:sSup>
                              </m:oMath>
                            </m:oMathPara>
                          </a14:m>
                          <a:endParaRPr lang="en-US" sz="1400" b="0" i="0" u="none" strike="noStrike" cap="none">
                            <a:solidFill>
                              <a:schemeClr val="dk1"/>
                            </a:solidFill>
                            <a:effectLst/>
                            <a:latin typeface="+mn-lt"/>
                            <a:ea typeface="+mn-ea"/>
                            <a:cs typeface="+mn-cs"/>
                            <a:sym typeface="Arial" panose="020B0604020202020204"/>
                          </a:endParaRPr>
                        </a:p>
                      </a:txBody>
                      <a:tcPr/>
                    </a:tc>
                    <a:extLst>
                      <a:ext uri="{0D108BD9-81ED-4DB2-BD59-A6C34878D82A}">
                        <a16:rowId xmlns:a16="http://schemas.microsoft.com/office/drawing/2014/main" val="10002"/>
                      </a:ext>
                    </a:extLst>
                  </a:tr>
                  <a:tr h="425182">
                    <a:tc>
                      <a:txBody>
                        <a:bodyPr/>
                        <a:lstStyle/>
                        <a:p>
                          <a:r>
                            <a:rPr lang="en-US"/>
                            <a:t>Sigmoid(Sigmoid Kernels)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14:m>
                            <m:oMathPara xmlns:m="http://schemas.openxmlformats.org/officeDocument/2006/math">
                              <m:oMathParaPr>
                                <m:jc m:val="centerGroup"/>
                              </m:oMathParaPr>
                              <m:oMath xmlns:m="http://schemas.openxmlformats.org/officeDocument/2006/math">
                                <m:r>
                                  <a:rPr lang="en-US" sz="1400" b="0" i="1" u="none" strike="noStrike" cap="none" smtClean="0">
                                    <a:solidFill>
                                      <a:schemeClr val="dk1"/>
                                    </a:solidFill>
                                    <a:effectLst/>
                                    <a:latin typeface="Cambria Math" panose="02040503050406030204" pitchFamily="18" charset="0"/>
                                    <a:ea typeface="+mn-ea"/>
                                    <a:cs typeface="+mn-cs"/>
                                    <a:sym typeface="Arial" panose="020B0604020202020204"/>
                                  </a:rPr>
                                  <m:t>𝐾</m:t>
                                </m:r>
                                <m:d>
                                  <m:d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d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𝑥</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𝑦</m:t>
                                    </m:r>
                                  </m:e>
                                </m:d>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func>
                                  <m:func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funcPr>
                                  <m:fName>
                                    <m:sSup>
                                      <m:sSup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sSupPr>
                                      <m:e>
                                        <m:func>
                                          <m:func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funcPr>
                                          <m:fName>
                                            <m:r>
                                              <m:rPr>
                                                <m:sty m:val="p"/>
                                              </m:rPr>
                                              <a:rPr lang="en-US" sz="1400" b="0" i="0" u="none" strike="noStrike" cap="none">
                                                <a:solidFill>
                                                  <a:schemeClr val="dk1"/>
                                                </a:solidFill>
                                                <a:effectLst/>
                                                <a:latin typeface="Cambria Math" panose="02040503050406030204" pitchFamily="18" charset="0"/>
                                                <a:ea typeface="+mn-ea"/>
                                                <a:cs typeface="+mn-cs"/>
                                                <a:sym typeface="Arial" panose="020B0604020202020204"/>
                                              </a:rPr>
                                              <m:t>tanh</m:t>
                                            </m:r>
                                            <m:r>
                                              <a:rPr lang="en-US" sz="1400" b="0" i="0" u="none" strike="noStrike" cap="none">
                                                <a:solidFill>
                                                  <a:schemeClr val="dk1"/>
                                                </a:solidFill>
                                                <a:effectLst/>
                                                <a:latin typeface="Cambria Math" panose="02040503050406030204" pitchFamily="18" charset="0"/>
                                                <a:ea typeface="+mn-ea"/>
                                                <a:cs typeface="+mn-cs"/>
                                                <a:sym typeface="Arial" panose="020B0604020202020204"/>
                                              </a:rPr>
                                              <m:t>(</m:t>
                                            </m:r>
                                          </m:fName>
                                          <m:e>
                                            <m:r>
                                              <a:rPr lang="en-US" sz="1400" b="0" i="1" u="none" strike="noStrike" cap="none">
                                                <a:solidFill>
                                                  <a:schemeClr val="dk1"/>
                                                </a:solidFill>
                                                <a:effectLst/>
                                                <a:latin typeface="Cambria Math" panose="02040503050406030204" pitchFamily="18" charset="0"/>
                                                <a:ea typeface="+mn-ea"/>
                                                <a:cs typeface="+mn-cs"/>
                                                <a:sym typeface="Arial" panose="020B0604020202020204"/>
                                              </a:rPr>
                                              <m:t>𝑎𝑥</m:t>
                                            </m:r>
                                          </m:e>
                                        </m:func>
                                      </m:e>
                                      <m:sup>
                                        <m:r>
                                          <a:rPr lang="en-US" sz="1400" b="0" i="1" u="none" strike="noStrike" cap="none">
                                            <a:solidFill>
                                              <a:schemeClr val="dk1"/>
                                            </a:solidFill>
                                            <a:effectLst/>
                                            <a:latin typeface="Cambria Math" panose="02040503050406030204" pitchFamily="18" charset="0"/>
                                            <a:ea typeface="+mn-ea"/>
                                            <a:cs typeface="+mn-cs"/>
                                            <a:sym typeface="Arial" panose="020B0604020202020204"/>
                                          </a:rPr>
                                          <m:t>𝑇</m:t>
                                        </m:r>
                                      </m:sup>
                                    </m:sSup>
                                    <m:r>
                                      <a:rPr lang="en-US" sz="1400" b="0" i="1" u="none" strike="noStrike" cap="none">
                                        <a:solidFill>
                                          <a:schemeClr val="dk1"/>
                                        </a:solidFill>
                                        <a:effectLst/>
                                        <a:latin typeface="Cambria Math" panose="02040503050406030204" pitchFamily="18" charset="0"/>
                                        <a:ea typeface="+mn-ea"/>
                                        <a:cs typeface="+mn-cs"/>
                                        <a:sym typeface="Arial" panose="020B0604020202020204"/>
                                      </a:rPr>
                                      <m:t>𝑦</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fName>
                                  <m:e>
                                    <m:r>
                                      <a:rPr lang="en-US" sz="1400" b="0" i="1" u="none" strike="noStrike" cap="none">
                                        <a:solidFill>
                                          <a:schemeClr val="dk1"/>
                                        </a:solidFill>
                                        <a:effectLst/>
                                        <a:latin typeface="Cambria Math" panose="02040503050406030204" pitchFamily="18" charset="0"/>
                                        <a:ea typeface="+mn-ea"/>
                                        <a:cs typeface="+mn-cs"/>
                                        <a:sym typeface="Arial" panose="020B0604020202020204"/>
                                      </a:rPr>
                                      <m:t>𝑏</m:t>
                                    </m:r>
                                  </m:e>
                                </m:func>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𝑎</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𝑏</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≥0,∀</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𝑥</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𝑦</m:t>
                                </m:r>
                                <m:r>
                                  <a:rPr lang="en-US" sz="1400" b="0" i="1" u="none" strike="noStrike" cap="none">
                                    <a:solidFill>
                                      <a:schemeClr val="dk1"/>
                                    </a:solidFill>
                                    <a:effectLst/>
                                    <a:latin typeface="Cambria Math" panose="02040503050406030204" pitchFamily="18" charset="0"/>
                                    <a:ea typeface="+mn-ea"/>
                                    <a:cs typeface="+mn-cs"/>
                                    <a:sym typeface="Arial" panose="020B0604020202020204"/>
                                  </a:rPr>
                                  <m:t>∈</m:t>
                                </m:r>
                                <m:sSup>
                                  <m:sSupPr>
                                    <m:ctrlPr>
                                      <a:rPr lang="en-US" sz="1400" b="0" i="1" u="none" strike="noStrike" cap="none">
                                        <a:solidFill>
                                          <a:schemeClr val="dk1"/>
                                        </a:solidFill>
                                        <a:effectLst/>
                                        <a:latin typeface="Cambria Math" panose="02040503050406030204" pitchFamily="18" charset="0"/>
                                        <a:ea typeface="+mn-ea"/>
                                        <a:cs typeface="+mn-cs"/>
                                        <a:sym typeface="Arial" panose="020B0604020202020204"/>
                                      </a:rPr>
                                    </m:ctrlPr>
                                  </m:sSupPr>
                                  <m:e>
                                    <m:r>
                                      <a:rPr lang="en-US" sz="1400" b="0" i="1" u="none" strike="noStrike" cap="none">
                                        <a:solidFill>
                                          <a:schemeClr val="dk1"/>
                                        </a:solidFill>
                                        <a:effectLst/>
                                        <a:latin typeface="Cambria Math" panose="02040503050406030204" pitchFamily="18" charset="0"/>
                                        <a:ea typeface="+mn-ea"/>
                                        <a:cs typeface="+mn-cs"/>
                                        <a:sym typeface="Arial" panose="020B0604020202020204"/>
                                      </a:rPr>
                                      <m:t>ℝ</m:t>
                                    </m:r>
                                  </m:e>
                                  <m:sup>
                                    <m:r>
                                      <a:rPr lang="en-US" sz="1400" b="0" i="1" u="none" strike="noStrike" cap="none">
                                        <a:solidFill>
                                          <a:schemeClr val="dk1"/>
                                        </a:solidFill>
                                        <a:effectLst/>
                                        <a:latin typeface="Cambria Math" panose="02040503050406030204" pitchFamily="18" charset="0"/>
                                        <a:ea typeface="+mn-ea"/>
                                        <a:cs typeface="+mn-cs"/>
                                        <a:sym typeface="Arial" panose="020B0604020202020204"/>
                                      </a:rPr>
                                      <m:t>𝑛</m:t>
                                    </m:r>
                                  </m:sup>
                                </m:sSup>
                              </m:oMath>
                            </m:oMathPara>
                          </a14:m>
                          <a:endParaRPr lang="en-US" sz="1400" b="0" i="0" u="none" strike="noStrike" cap="none">
                            <a:solidFill>
                              <a:schemeClr val="dk1"/>
                            </a:solidFill>
                            <a:effectLst/>
                            <a:latin typeface="+mn-lt"/>
                            <a:ea typeface="+mn-ea"/>
                            <a:cs typeface="+mn-cs"/>
                            <a:sym typeface="Arial" panose="020B0604020202020204"/>
                          </a:endParaRPr>
                        </a:p>
                      </a:txBody>
                      <a:tcPr/>
                    </a:tc>
                    <a:extLst>
                      <a:ext uri="{0D108BD9-81ED-4DB2-BD59-A6C34878D82A}">
                        <a16:rowId xmlns:a16="http://schemas.microsoft.com/office/drawing/2014/main" val="10003"/>
                      </a:ext>
                    </a:extLst>
                  </a:tr>
                </a:tbl>
              </a:graphicData>
            </a:graphic>
          </p:graphicFrame>
        </mc:Choice>
        <mc:Fallback xmlns="">
          <p:graphicFrame>
            <p:nvGraphicFramePr>
              <p:cNvPr id="2" name="Table 11"/>
              <p:cNvGraphicFramePr>
                <a:graphicFrameLocks noGrp="1"/>
              </p:cNvGraphicFramePr>
              <p:nvPr/>
            </p:nvGraphicFramePr>
            <p:xfrm>
              <a:off x="415711" y="3086940"/>
              <a:ext cx="5812016" cy="1863790"/>
            </p:xfrm>
            <a:graphic>
              <a:graphicData uri="http://schemas.openxmlformats.org/drawingml/2006/table">
                <a:tbl>
                  <a:tblPr firstRow="1" bandRow="1">
                    <a:tableStyleId>{5C22544A-7EE6-4342-B048-85BDC9FD1C3A}</a:tableStyleId>
                  </a:tblPr>
                  <a:tblGrid>
                    <a:gridCol w="2529114"/>
                    <a:gridCol w="3282902"/>
                  </a:tblGrid>
                  <a:tr h="250383">
                    <a:tc>
                      <a:txBody>
                        <a:bodyPr/>
                        <a:lstStyle/>
                        <a:p>
                          <a:pPr algn="ctr"/>
                          <a:r>
                            <a:rPr lang="en-US"/>
                            <a:t>Hàm</a:t>
                          </a:r>
                          <a:endParaRPr lang="en-US"/>
                        </a:p>
                      </a:txBody>
                      <a:tcPr/>
                    </a:tc>
                    <a:tc>
                      <a:txBody>
                        <a:bodyPr/>
                        <a:lstStyle/>
                        <a:p>
                          <a:pPr algn="ctr"/>
                          <a:r>
                            <a:rPr lang="en-US"/>
                            <a:t>Công thức</a:t>
                          </a:r>
                          <a:endParaRPr lang="en-US"/>
                        </a:p>
                      </a:txBody>
                      <a:tcPr/>
                    </a:tc>
                  </a:tr>
                  <a:tr h="516255">
                    <a:tc>
                      <a:txBody>
                        <a:bodyPr/>
                        <a:lstStyle/>
                        <a:p>
                          <a:r>
                            <a:rPr lang="en-US"/>
                            <a:t>Đa thức (Polynomial Kernels)</a:t>
                          </a:r>
                          <a:endParaRPr lang="en-US"/>
                        </a:p>
                      </a:txBody>
                      <a:tcPr/>
                    </a:tc>
                    <a:tc>
                      <a:txBody>
                        <a:bodyPr/>
                        <a:lstStyle/>
                        <a:p>
                          <a:endParaRPr lang="en-US"/>
                        </a:p>
                      </a:txBody>
                      <a:tcPr>
                        <a:blipFill>
                          <a:blip r:embed="rId5"/>
                        </a:blipFill>
                      </a:tcPr>
                    </a:tc>
                  </a:tr>
                  <a:tr h="516890">
                    <a:tc>
                      <a:txBody>
                        <a:bodyPr/>
                        <a:lstStyle/>
                        <a:p>
                          <a:r>
                            <a:rPr lang="en-US"/>
                            <a:t>Gaoxo (Gaussian Kernels)</a:t>
                          </a:r>
                          <a:endParaRPr lang="en-US"/>
                        </a:p>
                      </a:txBody>
                      <a:tcPr/>
                    </a:tc>
                    <a:tc>
                      <a:txBody>
                        <a:bodyPr/>
                        <a:lstStyle/>
                        <a:p>
                          <a:endParaRPr lang="en-US"/>
                        </a:p>
                      </a:txBody>
                      <a:tcPr>
                        <a:blipFill>
                          <a:blip r:embed="rId5"/>
                        </a:blipFill>
                      </a:tcPr>
                    </a:tc>
                  </a:tr>
                  <a:tr h="511175">
                    <a:tc>
                      <a:txBody>
                        <a:bodyPr/>
                        <a:lstStyle/>
                        <a:p>
                          <a:r>
                            <a:rPr lang="en-US"/>
                            <a:t>Sigmoid(Sigmoid Kernels)</a:t>
                          </a:r>
                          <a:endParaRPr lang="en-US"/>
                        </a:p>
                      </a:txBody>
                      <a:tcPr/>
                    </a:tc>
                    <a:tc>
                      <a:txBody>
                        <a:bodyPr/>
                        <a:lstStyle/>
                        <a:p>
                          <a:endParaRPr lang="en-US"/>
                        </a:p>
                      </a:txBody>
                      <a:tcPr>
                        <a:blipFill>
                          <a:blip r:embed="rId5"/>
                        </a:blipFill>
                      </a:tcPr>
                    </a:tc>
                  </a:tr>
                </a:tbl>
              </a:graphicData>
            </a:graphic>
          </p:graphicFrame>
        </mc:Fallback>
      </mc:AlternateContent>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wipe(down)">
                                      <p:cBhvr>
                                        <p:cTn id="7" dur="500"/>
                                        <p:tgtEl>
                                          <p:spTgt spid="19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70"/>
        <p:cNvGrpSpPr/>
        <p:nvPr/>
      </p:nvGrpSpPr>
      <p:grpSpPr>
        <a:xfrm>
          <a:off x="0" y="0"/>
          <a:ext cx="0" cy="0"/>
          <a:chOff x="0" y="0"/>
          <a:chExt cx="0" cy="0"/>
        </a:xfrm>
      </p:grpSpPr>
      <p:sp>
        <p:nvSpPr>
          <p:cNvPr id="171" name="Google Shape;171;g17fd8aeb8c7_0_36"/>
          <p:cNvSpPr txBox="1">
            <a:spLocks noGrp="1"/>
          </p:cNvSpPr>
          <p:nvPr>
            <p:ph type="body" idx="1"/>
          </p:nvPr>
        </p:nvSpPr>
        <p:spPr>
          <a:xfrm>
            <a:off x="3562850" y="1982225"/>
            <a:ext cx="5246100" cy="1049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None/>
            </a:pPr>
            <a:r>
              <a:rPr lang="en-US" sz="3300" b="1">
                <a:solidFill>
                  <a:schemeClr val="tx1"/>
                </a:solidFill>
                <a:latin typeface="Times New Roman" panose="02020603050405020304" pitchFamily="18" charset="0"/>
                <a:ea typeface="Montserrat"/>
                <a:cs typeface="Times New Roman" panose="02020603050405020304" pitchFamily="18" charset="0"/>
                <a:sym typeface="Montserrat"/>
              </a:rPr>
              <a:t>CHƯƠNG 3 : ỨNG DỤNG SUPPORT VECTOR MACHINES </a:t>
            </a:r>
            <a:endParaRPr sz="3300" b="1">
              <a:solidFill>
                <a:schemeClr val="tx1"/>
              </a:solidFill>
              <a:latin typeface="Times New Roman" panose="02020603050405020304" pitchFamily="18" charset="0"/>
              <a:ea typeface="Montserrat"/>
              <a:cs typeface="Times New Roman" panose="02020603050405020304" pitchFamily="18" charset="0"/>
              <a:sym typeface="Montserrat"/>
            </a:endParaRPr>
          </a:p>
        </p:txBody>
      </p:sp>
      <p:sp>
        <p:nvSpPr>
          <p:cNvPr id="172" name="Google Shape;172;g17fd8aeb8c7_0_36"/>
          <p:cNvSpPr/>
          <p:nvPr/>
        </p:nvSpPr>
        <p:spPr>
          <a:xfrm>
            <a:off x="1979368" y="2188843"/>
            <a:ext cx="858600" cy="765813"/>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Effect transition="in" filter="circle(in)">
                                      <p:cBhvr>
                                        <p:cTn id="7" dur="2000"/>
                                        <p:tgtEl>
                                          <p:spTgt spid="171">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circle(in)">
                                      <p:cBhvr>
                                        <p:cTn id="10" dur="2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build="p"/>
      <p:bldP spid="1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08"/>
        <p:cNvGrpSpPr/>
        <p:nvPr/>
      </p:nvGrpSpPr>
      <p:grpSpPr>
        <a:xfrm>
          <a:off x="0" y="0"/>
          <a:ext cx="0" cy="0"/>
          <a:chOff x="0" y="0"/>
          <a:chExt cx="0" cy="0"/>
        </a:xfrm>
      </p:grpSpPr>
      <p:sp>
        <p:nvSpPr>
          <p:cNvPr id="209" name="Google Shape;209;g17fd8aeb8c7_0_7"/>
          <p:cNvSpPr txBox="1"/>
          <p:nvPr/>
        </p:nvSpPr>
        <p:spPr>
          <a:xfrm>
            <a:off x="1869635" y="281872"/>
            <a:ext cx="5404729"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Ứng dụng SVM</a:t>
            </a:r>
            <a:endParaRPr b="1">
              <a:solidFill>
                <a:schemeClr val="bg2"/>
              </a:solidFill>
              <a:latin typeface="Times New Roman" panose="02020603050405020304" pitchFamily="18" charset="0"/>
              <a:cs typeface="Times New Roman" panose="02020603050405020304" pitchFamily="18" charset="0"/>
            </a:endParaRPr>
          </a:p>
        </p:txBody>
      </p:sp>
      <p:sp>
        <p:nvSpPr>
          <p:cNvPr id="210" name="Google Shape;210;g17fd8aeb8c7_0_7"/>
          <p:cNvSpPr/>
          <p:nvPr/>
        </p:nvSpPr>
        <p:spPr>
          <a:xfrm>
            <a:off x="1346056" y="1273006"/>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214" name="Google Shape;214;g17fd8aeb8c7_0_7"/>
          <p:cNvSpPr txBox="1"/>
          <p:nvPr/>
        </p:nvSpPr>
        <p:spPr>
          <a:xfrm>
            <a:off x="2244633" y="1366116"/>
            <a:ext cx="5860800" cy="3975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sym typeface="Arial" panose="020B0604020202020204"/>
              </a:rPr>
              <a:t>Ứng dụng SVM vào phân loại hoa</a:t>
            </a:r>
          </a:p>
        </p:txBody>
      </p:sp>
      <p:sp>
        <p:nvSpPr>
          <p:cNvPr id="215" name="Google Shape;215;g17fd8aeb8c7_0_7"/>
          <p:cNvSpPr txBox="1"/>
          <p:nvPr/>
        </p:nvSpPr>
        <p:spPr>
          <a:xfrm>
            <a:off x="2224376" y="2443944"/>
            <a:ext cx="5848500" cy="3975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sym typeface="Arial" panose="020B0604020202020204"/>
              </a:rPr>
              <a:t>Ứng dụng SVM vào phân loại hạt thóc </a:t>
            </a:r>
          </a:p>
        </p:txBody>
      </p:sp>
      <p:sp>
        <p:nvSpPr>
          <p:cNvPr id="221" name="Google Shape;221;g17fd8aeb8c7_0_7"/>
          <p:cNvSpPr/>
          <p:nvPr/>
        </p:nvSpPr>
        <p:spPr>
          <a:xfrm>
            <a:off x="1542753" y="1468217"/>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sp>
        <p:nvSpPr>
          <p:cNvPr id="17" name="Google Shape;210;g17fd8aeb8c7_0_7"/>
          <p:cNvSpPr/>
          <p:nvPr/>
        </p:nvSpPr>
        <p:spPr>
          <a:xfrm>
            <a:off x="1346056" y="2359108"/>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18" name="Google Shape;221;g17fd8aeb8c7_0_7"/>
          <p:cNvSpPr/>
          <p:nvPr/>
        </p:nvSpPr>
        <p:spPr>
          <a:xfrm>
            <a:off x="1542753" y="2554319"/>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500"/>
                                        <p:tgtEl>
                                          <p:spTgt spid="20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wipe(down)">
                                      <p:cBhvr>
                                        <p:cTn id="10" dur="500"/>
                                        <p:tgtEl>
                                          <p:spTgt spid="2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4"/>
                                        </p:tgtEl>
                                        <p:attrNameLst>
                                          <p:attrName>style.visibility</p:attrName>
                                        </p:attrNameLst>
                                      </p:cBhvr>
                                      <p:to>
                                        <p:strVal val="visible"/>
                                      </p:to>
                                    </p:set>
                                    <p:animEffect transition="in" filter="wipe(down)">
                                      <p:cBhvr>
                                        <p:cTn id="13" dur="500"/>
                                        <p:tgtEl>
                                          <p:spTgt spid="2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5"/>
                                        </p:tgtEl>
                                        <p:attrNameLst>
                                          <p:attrName>style.visibility</p:attrName>
                                        </p:attrNameLst>
                                      </p:cBhvr>
                                      <p:to>
                                        <p:strVal val="visible"/>
                                      </p:to>
                                    </p:set>
                                    <p:animEffect transition="in" filter="wipe(down)">
                                      <p:cBhvr>
                                        <p:cTn id="16" dur="500"/>
                                        <p:tgtEl>
                                          <p:spTgt spid="21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21"/>
                                        </p:tgtEl>
                                        <p:attrNameLst>
                                          <p:attrName>style.visibility</p:attrName>
                                        </p:attrNameLst>
                                      </p:cBhvr>
                                      <p:to>
                                        <p:strVal val="visible"/>
                                      </p:to>
                                    </p:set>
                                    <p:animEffect transition="in" filter="wipe(down)">
                                      <p:cBhvr>
                                        <p:cTn id="19" dur="500"/>
                                        <p:tgtEl>
                                          <p:spTgt spid="2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210" grpId="0" animBg="1"/>
      <p:bldP spid="214" grpId="0"/>
      <p:bldP spid="215" grpId="0"/>
      <p:bldP spid="221"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08"/>
        <p:cNvGrpSpPr/>
        <p:nvPr/>
      </p:nvGrpSpPr>
      <p:grpSpPr>
        <a:xfrm>
          <a:off x="0" y="0"/>
          <a:ext cx="0" cy="0"/>
          <a:chOff x="0" y="0"/>
          <a:chExt cx="0" cy="0"/>
        </a:xfrm>
      </p:grpSpPr>
      <p:sp>
        <p:nvSpPr>
          <p:cNvPr id="209" name="Google Shape;209;g17fd8aeb8c7_0_7"/>
          <p:cNvSpPr txBox="1"/>
          <p:nvPr/>
        </p:nvSpPr>
        <p:spPr>
          <a:xfrm>
            <a:off x="2051720" y="115094"/>
            <a:ext cx="5404729"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Bài toán phân loại hoa</a:t>
            </a:r>
            <a:endParaRPr b="1">
              <a:solidFill>
                <a:schemeClr val="bg2"/>
              </a:solidFill>
              <a:latin typeface="Times New Roman" panose="02020603050405020304" pitchFamily="18" charset="0"/>
              <a:cs typeface="Times New Roman" panose="02020603050405020304" pitchFamily="18" charset="0"/>
            </a:endParaRPr>
          </a:p>
        </p:txBody>
      </p:sp>
      <p:sp>
        <p:nvSpPr>
          <p:cNvPr id="210" name="Google Shape;210;g17fd8aeb8c7_0_7"/>
          <p:cNvSpPr/>
          <p:nvPr/>
        </p:nvSpPr>
        <p:spPr>
          <a:xfrm>
            <a:off x="1361931" y="855811"/>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214" name="Google Shape;214;g17fd8aeb8c7_0_7"/>
          <p:cNvSpPr txBox="1"/>
          <p:nvPr/>
        </p:nvSpPr>
        <p:spPr>
          <a:xfrm>
            <a:off x="2260508" y="948921"/>
            <a:ext cx="58608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rPr>
              <a:t>Mô tả bài toán</a:t>
            </a:r>
            <a:endParaRPr sz="2000" b="1">
              <a:solidFill>
                <a:schemeClr val="bg2"/>
              </a:solidFill>
              <a:latin typeface="Times New Roman" panose="02020603050405020304" pitchFamily="18" charset="0"/>
              <a:cs typeface="Times New Roman" panose="02020603050405020304" pitchFamily="18" charset="0"/>
              <a:sym typeface="Arial" panose="020B0604020202020204"/>
            </a:endParaRPr>
          </a:p>
        </p:txBody>
      </p:sp>
      <p:sp>
        <p:nvSpPr>
          <p:cNvPr id="215" name="Google Shape;215;g17fd8aeb8c7_0_7"/>
          <p:cNvSpPr txBox="1"/>
          <p:nvPr/>
        </p:nvSpPr>
        <p:spPr>
          <a:xfrm>
            <a:off x="2240251" y="1821009"/>
            <a:ext cx="5848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rPr>
              <a:t>Tập dữ liệu Iris Flowers</a:t>
            </a:r>
            <a:endParaRPr sz="2000" b="1">
              <a:solidFill>
                <a:schemeClr val="bg2"/>
              </a:solidFill>
              <a:latin typeface="Times New Roman" panose="02020603050405020304" pitchFamily="18" charset="0"/>
              <a:cs typeface="Times New Roman" panose="02020603050405020304" pitchFamily="18" charset="0"/>
              <a:sym typeface="Arial" panose="020B0604020202020204"/>
            </a:endParaRPr>
          </a:p>
        </p:txBody>
      </p:sp>
      <p:sp>
        <p:nvSpPr>
          <p:cNvPr id="216" name="Google Shape;216;g17fd8aeb8c7_0_7"/>
          <p:cNvSpPr txBox="1"/>
          <p:nvPr/>
        </p:nvSpPr>
        <p:spPr>
          <a:xfrm>
            <a:off x="2260508" y="2713151"/>
            <a:ext cx="58362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rPr>
              <a:t>Biểu diễn tập dữ liệu bằng đồ thị 2D</a:t>
            </a:r>
            <a:endParaRPr sz="2000" b="1">
              <a:solidFill>
                <a:schemeClr val="bg2"/>
              </a:solidFill>
              <a:latin typeface="Times New Roman" panose="02020603050405020304" pitchFamily="18" charset="0"/>
              <a:cs typeface="Times New Roman" panose="02020603050405020304" pitchFamily="18" charset="0"/>
              <a:sym typeface="Arial" panose="020B0604020202020204"/>
            </a:endParaRPr>
          </a:p>
        </p:txBody>
      </p:sp>
      <p:sp>
        <p:nvSpPr>
          <p:cNvPr id="217" name="Google Shape;217;g17fd8aeb8c7_0_7"/>
          <p:cNvSpPr txBox="1"/>
          <p:nvPr/>
        </p:nvSpPr>
        <p:spPr>
          <a:xfrm>
            <a:off x="2248208" y="3473017"/>
            <a:ext cx="5832593"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rPr>
              <a:t>Phân lớp sử dụng SVM với các Kernel khác nhau</a:t>
            </a:r>
            <a:endParaRPr sz="2000" b="1">
              <a:solidFill>
                <a:schemeClr val="bg2"/>
              </a:solidFill>
              <a:latin typeface="Times New Roman" panose="02020603050405020304" pitchFamily="18" charset="0"/>
              <a:cs typeface="Times New Roman" panose="02020603050405020304" pitchFamily="18" charset="0"/>
              <a:sym typeface="Arial" panose="020B0604020202020204"/>
            </a:endParaRPr>
          </a:p>
        </p:txBody>
      </p:sp>
      <p:sp>
        <p:nvSpPr>
          <p:cNvPr id="221" name="Google Shape;221;g17fd8aeb8c7_0_7"/>
          <p:cNvSpPr/>
          <p:nvPr/>
        </p:nvSpPr>
        <p:spPr>
          <a:xfrm>
            <a:off x="1558628" y="1051022"/>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sp>
        <p:nvSpPr>
          <p:cNvPr id="223" name="Google Shape;223;g17fd8aeb8c7_0_7"/>
          <p:cNvSpPr txBox="1"/>
          <p:nvPr/>
        </p:nvSpPr>
        <p:spPr>
          <a:xfrm>
            <a:off x="2248201" y="4345105"/>
            <a:ext cx="58326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rPr>
              <a:t>Hướng phát triển</a:t>
            </a:r>
            <a:endParaRPr sz="2000" b="1">
              <a:solidFill>
                <a:schemeClr val="bg2"/>
              </a:solidFill>
              <a:latin typeface="Times New Roman" panose="02020603050405020304" pitchFamily="18" charset="0"/>
              <a:cs typeface="Times New Roman" panose="02020603050405020304" pitchFamily="18" charset="0"/>
              <a:sym typeface="Arial" panose="020B0604020202020204"/>
            </a:endParaRPr>
          </a:p>
        </p:txBody>
      </p:sp>
      <p:sp>
        <p:nvSpPr>
          <p:cNvPr id="17" name="Google Shape;210;g17fd8aeb8c7_0_7"/>
          <p:cNvSpPr/>
          <p:nvPr/>
        </p:nvSpPr>
        <p:spPr>
          <a:xfrm>
            <a:off x="1361931" y="1736173"/>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18" name="Google Shape;221;g17fd8aeb8c7_0_7"/>
          <p:cNvSpPr/>
          <p:nvPr/>
        </p:nvSpPr>
        <p:spPr>
          <a:xfrm>
            <a:off x="1558628" y="1931384"/>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sp>
        <p:nvSpPr>
          <p:cNvPr id="19" name="Google Shape;210;g17fd8aeb8c7_0_7"/>
          <p:cNvSpPr/>
          <p:nvPr/>
        </p:nvSpPr>
        <p:spPr>
          <a:xfrm>
            <a:off x="1361722" y="2616536"/>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20" name="Google Shape;221;g17fd8aeb8c7_0_7"/>
          <p:cNvSpPr/>
          <p:nvPr/>
        </p:nvSpPr>
        <p:spPr>
          <a:xfrm>
            <a:off x="1558419" y="2811747"/>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sp>
        <p:nvSpPr>
          <p:cNvPr id="21" name="Google Shape;210;g17fd8aeb8c7_0_7"/>
          <p:cNvSpPr/>
          <p:nvPr/>
        </p:nvSpPr>
        <p:spPr>
          <a:xfrm>
            <a:off x="1361722" y="3427776"/>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22" name="Google Shape;221;g17fd8aeb8c7_0_7"/>
          <p:cNvSpPr/>
          <p:nvPr/>
        </p:nvSpPr>
        <p:spPr>
          <a:xfrm>
            <a:off x="1558419" y="3622987"/>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sp>
        <p:nvSpPr>
          <p:cNvPr id="23" name="Google Shape;210;g17fd8aeb8c7_0_7"/>
          <p:cNvSpPr/>
          <p:nvPr/>
        </p:nvSpPr>
        <p:spPr>
          <a:xfrm>
            <a:off x="1361722" y="4239016"/>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24" name="Google Shape;221;g17fd8aeb8c7_0_7"/>
          <p:cNvSpPr/>
          <p:nvPr/>
        </p:nvSpPr>
        <p:spPr>
          <a:xfrm>
            <a:off x="1558419" y="4434227"/>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500"/>
                                        <p:tgtEl>
                                          <p:spTgt spid="20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wipe(down)">
                                      <p:cBhvr>
                                        <p:cTn id="10" dur="500"/>
                                        <p:tgtEl>
                                          <p:spTgt spid="2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4"/>
                                        </p:tgtEl>
                                        <p:attrNameLst>
                                          <p:attrName>style.visibility</p:attrName>
                                        </p:attrNameLst>
                                      </p:cBhvr>
                                      <p:to>
                                        <p:strVal val="visible"/>
                                      </p:to>
                                    </p:set>
                                    <p:animEffect transition="in" filter="wipe(down)">
                                      <p:cBhvr>
                                        <p:cTn id="13" dur="500"/>
                                        <p:tgtEl>
                                          <p:spTgt spid="2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5"/>
                                        </p:tgtEl>
                                        <p:attrNameLst>
                                          <p:attrName>style.visibility</p:attrName>
                                        </p:attrNameLst>
                                      </p:cBhvr>
                                      <p:to>
                                        <p:strVal val="visible"/>
                                      </p:to>
                                    </p:set>
                                    <p:animEffect transition="in" filter="wipe(down)">
                                      <p:cBhvr>
                                        <p:cTn id="16" dur="500"/>
                                        <p:tgtEl>
                                          <p:spTgt spid="21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6"/>
                                        </p:tgtEl>
                                        <p:attrNameLst>
                                          <p:attrName>style.visibility</p:attrName>
                                        </p:attrNameLst>
                                      </p:cBhvr>
                                      <p:to>
                                        <p:strVal val="visible"/>
                                      </p:to>
                                    </p:set>
                                    <p:animEffect transition="in" filter="wipe(down)">
                                      <p:cBhvr>
                                        <p:cTn id="19" dur="500"/>
                                        <p:tgtEl>
                                          <p:spTgt spid="21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7"/>
                                        </p:tgtEl>
                                        <p:attrNameLst>
                                          <p:attrName>style.visibility</p:attrName>
                                        </p:attrNameLst>
                                      </p:cBhvr>
                                      <p:to>
                                        <p:strVal val="visible"/>
                                      </p:to>
                                    </p:set>
                                    <p:animEffect transition="in" filter="wipe(down)">
                                      <p:cBhvr>
                                        <p:cTn id="22" dur="500"/>
                                        <p:tgtEl>
                                          <p:spTgt spid="21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1"/>
                                        </p:tgtEl>
                                        <p:attrNameLst>
                                          <p:attrName>style.visibility</p:attrName>
                                        </p:attrNameLst>
                                      </p:cBhvr>
                                      <p:to>
                                        <p:strVal val="visible"/>
                                      </p:to>
                                    </p:set>
                                    <p:animEffect transition="in" filter="wipe(down)">
                                      <p:cBhvr>
                                        <p:cTn id="25" dur="500"/>
                                        <p:tgtEl>
                                          <p:spTgt spid="22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3"/>
                                        </p:tgtEl>
                                        <p:attrNameLst>
                                          <p:attrName>style.visibility</p:attrName>
                                        </p:attrNameLst>
                                      </p:cBhvr>
                                      <p:to>
                                        <p:strVal val="visible"/>
                                      </p:to>
                                    </p:set>
                                    <p:animEffect transition="in" filter="wipe(down)">
                                      <p:cBhvr>
                                        <p:cTn id="28" dur="500"/>
                                        <p:tgtEl>
                                          <p:spTgt spid="22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210" grpId="0" animBg="1"/>
      <p:bldP spid="214" grpId="0"/>
      <p:bldP spid="215" grpId="0"/>
      <p:bldP spid="216" grpId="0"/>
      <p:bldP spid="217" grpId="0"/>
      <p:bldP spid="221" grpId="0" animBg="1"/>
      <p:bldP spid="223" grpId="0"/>
      <p:bldP spid="17" grpId="0" animBg="1"/>
      <p:bldP spid="18" grpId="0" animBg="1"/>
      <p:bldP spid="19" grpId="0" animBg="1"/>
      <p:bldP spid="20" grpId="0" animBg="1"/>
      <p:bldP spid="21" grpId="0" animBg="1"/>
      <p:bldP spid="22" grpId="0"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2705925" y="274929"/>
            <a:ext cx="4029412"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Mô tả bài toán</a:t>
            </a:r>
            <a:endParaRPr b="1">
              <a:solidFill>
                <a:schemeClr val="bg2"/>
              </a:solidFill>
              <a:latin typeface="Times New Roman" panose="02020603050405020304" pitchFamily="18" charset="0"/>
              <a:cs typeface="Times New Roman" panose="02020603050405020304" pitchFamily="18" charset="0"/>
            </a:endParaRPr>
          </a:p>
        </p:txBody>
      </p:sp>
      <p:sp>
        <p:nvSpPr>
          <p:cNvPr id="230" name="Google Shape;230;g17fd8aeb8c7_0_52"/>
          <p:cNvSpPr txBox="1"/>
          <p:nvPr/>
        </p:nvSpPr>
        <p:spPr>
          <a:xfrm>
            <a:off x="782220" y="1104203"/>
            <a:ext cx="7268960" cy="3423974"/>
          </a:xfrm>
          <a:prstGeom prst="rect">
            <a:avLst/>
          </a:prstGeom>
          <a:noFill/>
          <a:ln>
            <a:noFill/>
          </a:ln>
        </p:spPr>
        <p:txBody>
          <a:bodyPr spcFirstLastPara="1" wrap="square" lIns="91425" tIns="45700" rIns="91425" bIns="45700" anchor="t" anchorCtr="0">
            <a:spAutoFit/>
          </a:bodyPr>
          <a:lstStyle/>
          <a:p>
            <a:pPr marL="133350" marR="0" lvl="0" algn="l" rtl="0">
              <a:lnSpc>
                <a:spcPct val="150000"/>
              </a:lnSpc>
              <a:spcBef>
                <a:spcPts val="0"/>
              </a:spcBef>
              <a:spcAft>
                <a:spcPts val="0"/>
              </a:spcAft>
              <a:buClr>
                <a:schemeClr val="lt1"/>
              </a:buClr>
              <a:buSzPts val="1500"/>
            </a:pPr>
            <a:r>
              <a:rPr lang="en-US" sz="1500">
                <a:solidFill>
                  <a:schemeClr val="bg2"/>
                </a:solidFill>
              </a:rPr>
              <a:t>Khi muốn phân biệt một loài hoa thì cần phải biết được đặc điểm của loài hoa đó thì mới có thể phân loại được. </a:t>
            </a:r>
            <a:endParaRPr sz="1500">
              <a:solidFill>
                <a:schemeClr val="bg2"/>
              </a:solidFill>
            </a:endParaRPr>
          </a:p>
          <a:p>
            <a:pPr marL="133350" marR="0" lvl="0" algn="l" rtl="0">
              <a:lnSpc>
                <a:spcPct val="150000"/>
              </a:lnSpc>
              <a:spcBef>
                <a:spcPts val="0"/>
              </a:spcBef>
              <a:spcAft>
                <a:spcPts val="0"/>
              </a:spcAft>
              <a:buClr>
                <a:schemeClr val="lt1"/>
              </a:buClr>
              <a:buSzPts val="1500"/>
            </a:pPr>
            <a:r>
              <a:rPr lang="en-US" sz="1500">
                <a:solidFill>
                  <a:schemeClr val="bg2"/>
                </a:solidFill>
              </a:rPr>
              <a:t>Vậy thì chúng ta đã có một tập dữ liệu các loài hoa và cũng chính là căn cứ để chúng ta có thể nhận dạng các loài hoa đó.</a:t>
            </a:r>
            <a:endParaRPr sz="1500">
              <a:solidFill>
                <a:schemeClr val="bg2"/>
              </a:solidFill>
            </a:endParaRPr>
          </a:p>
          <a:p>
            <a:pPr marL="133350" marR="0" lvl="0" algn="l" rtl="0">
              <a:lnSpc>
                <a:spcPct val="150000"/>
              </a:lnSpc>
              <a:spcBef>
                <a:spcPts val="0"/>
              </a:spcBef>
              <a:spcAft>
                <a:spcPts val="0"/>
              </a:spcAft>
              <a:buClr>
                <a:schemeClr val="lt1"/>
              </a:buClr>
              <a:buSzPts val="1500"/>
            </a:pPr>
            <a:r>
              <a:rPr lang="en-US" sz="1500">
                <a:solidFill>
                  <a:schemeClr val="bg2"/>
                </a:solidFill>
              </a:rPr>
              <a:t>Chúng ta cần phải cung cấp cho máy tính một tập dữ liệu và huấn luyện để nó có thể căn cứ vào tập dữ liệu mà chúng ta cung cấp để nhận dạng được bông hoa đó thuộc loài hoa nào. </a:t>
            </a:r>
            <a:endParaRPr sz="1500">
              <a:solidFill>
                <a:schemeClr val="bg2"/>
              </a:solidFill>
            </a:endParaRPr>
          </a:p>
          <a:p>
            <a:pPr marL="133350" marR="0" lvl="0" algn="l" rtl="0">
              <a:lnSpc>
                <a:spcPct val="150000"/>
              </a:lnSpc>
              <a:spcBef>
                <a:spcPts val="0"/>
              </a:spcBef>
              <a:spcAft>
                <a:spcPts val="0"/>
              </a:spcAft>
              <a:buClr>
                <a:schemeClr val="lt1"/>
              </a:buClr>
              <a:buSzPts val="1500"/>
            </a:pPr>
            <a:r>
              <a:rPr lang="en-US" sz="1500">
                <a:solidFill>
                  <a:schemeClr val="bg2"/>
                </a:solidFill>
              </a:rPr>
              <a:t>Mấu chốt quan trọng là nằm ở tập dữ liệu và huấn luyện nó. Cho nên chúng ta sẽ sử dụng một tập dữ liệu đã có sẳn về hoa vô cùng nổi tiếng đó là tập dữ liệu Iris. </a:t>
            </a:r>
            <a:endParaRPr sz="1500">
              <a:solidFill>
                <a:schemeClr val="bg2"/>
              </a:solidFill>
            </a:endParaRPr>
          </a:p>
          <a:p>
            <a:pPr marL="0" marR="0" lvl="0" indent="0" algn="l" rtl="0">
              <a:spcBef>
                <a:spcPts val="0"/>
              </a:spcBef>
              <a:spcAft>
                <a:spcPts val="0"/>
              </a:spcAft>
              <a:buNone/>
            </a:pPr>
            <a:r>
              <a:rPr lang="en-US">
                <a:solidFill>
                  <a:schemeClr val="bg2"/>
                </a:solidFill>
              </a:rPr>
              <a:t>    </a:t>
            </a:r>
            <a:endParaRPr sz="160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0"/>
                                        </p:tgtEl>
                                        <p:attrNameLst>
                                          <p:attrName>style.visibility</p:attrName>
                                        </p:attrNameLst>
                                      </p:cBhvr>
                                      <p:to>
                                        <p:strVal val="visible"/>
                                      </p:to>
                                    </p:set>
                                    <p:animEffect transition="in" filter="wipe(down)">
                                      <p:cBhvr>
                                        <p:cTn id="10"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23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34"/>
        <p:cNvGrpSpPr/>
        <p:nvPr/>
      </p:nvGrpSpPr>
      <p:grpSpPr>
        <a:xfrm>
          <a:off x="0" y="0"/>
          <a:ext cx="0" cy="0"/>
          <a:chOff x="0" y="0"/>
          <a:chExt cx="0" cy="0"/>
        </a:xfrm>
      </p:grpSpPr>
      <p:sp>
        <p:nvSpPr>
          <p:cNvPr id="235" name="Google Shape;235;g17fd8aeb8c7_0_94"/>
          <p:cNvSpPr txBox="1"/>
          <p:nvPr/>
        </p:nvSpPr>
        <p:spPr>
          <a:xfrm>
            <a:off x="2118627" y="252624"/>
            <a:ext cx="7092300"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rPr>
              <a:t>Tập dữ liệu Iris Flower</a:t>
            </a:r>
            <a:endParaRPr b="1">
              <a:solidFill>
                <a:schemeClr val="bg2"/>
              </a:solidFill>
            </a:endParaRPr>
          </a:p>
        </p:txBody>
      </p:sp>
      <p:sp>
        <p:nvSpPr>
          <p:cNvPr id="236" name="Google Shape;236;g17fd8aeb8c7_0_94"/>
          <p:cNvSpPr txBox="1"/>
          <p:nvPr/>
        </p:nvSpPr>
        <p:spPr>
          <a:xfrm>
            <a:off x="829648" y="1302663"/>
            <a:ext cx="4337084" cy="2731477"/>
          </a:xfrm>
          <a:prstGeom prst="rect">
            <a:avLst/>
          </a:prstGeom>
          <a:noFill/>
          <a:ln>
            <a:noFill/>
          </a:ln>
        </p:spPr>
        <p:txBody>
          <a:bodyPr spcFirstLastPara="1" wrap="square" lIns="91425" tIns="45700" rIns="91425" bIns="45700" anchor="t" anchorCtr="0">
            <a:spAutoFit/>
          </a:bodyPr>
          <a:lstStyle/>
          <a:p>
            <a:pPr marL="133350" marR="0" lvl="0" algn="l" rtl="0">
              <a:lnSpc>
                <a:spcPct val="150000"/>
              </a:lnSpc>
              <a:spcBef>
                <a:spcPts val="0"/>
              </a:spcBef>
              <a:spcAft>
                <a:spcPts val="0"/>
              </a:spcAft>
              <a:buClr>
                <a:schemeClr val="lt1"/>
              </a:buClr>
              <a:buSzPts val="1500"/>
            </a:pPr>
            <a:r>
              <a:rPr lang="en-US" sz="1500">
                <a:solidFill>
                  <a:schemeClr val="bg2"/>
                </a:solidFill>
              </a:rPr>
              <a:t>Tập dữ liệu Iris Flowers hay còn có tên gọi khác là Fisher’s Iris, được tạo ra do ông Ronald Fisher thu nhập và tổng hợp. </a:t>
            </a:r>
            <a:endParaRPr sz="1500">
              <a:solidFill>
                <a:schemeClr val="bg2"/>
              </a:solidFill>
            </a:endParaRPr>
          </a:p>
          <a:p>
            <a:pPr marL="133350" marR="0" lvl="0" algn="l" rtl="0">
              <a:lnSpc>
                <a:spcPct val="150000"/>
              </a:lnSpc>
              <a:spcBef>
                <a:spcPts val="0"/>
              </a:spcBef>
              <a:spcAft>
                <a:spcPts val="0"/>
              </a:spcAft>
              <a:buClr>
                <a:schemeClr val="lt1"/>
              </a:buClr>
              <a:buSzPts val="1500"/>
            </a:pPr>
            <a:endParaRPr lang="en-US" sz="1500">
              <a:solidFill>
                <a:schemeClr val="bg2"/>
              </a:solidFill>
            </a:endParaRPr>
          </a:p>
          <a:p>
            <a:pPr marL="133350" marR="0" lvl="0" algn="l" rtl="0">
              <a:lnSpc>
                <a:spcPct val="150000"/>
              </a:lnSpc>
              <a:spcBef>
                <a:spcPts val="0"/>
              </a:spcBef>
              <a:spcAft>
                <a:spcPts val="0"/>
              </a:spcAft>
              <a:buClr>
                <a:schemeClr val="lt1"/>
              </a:buClr>
              <a:buSzPts val="1500"/>
            </a:pPr>
            <a:r>
              <a:rPr lang="en-US" sz="1500">
                <a:solidFill>
                  <a:schemeClr val="bg2"/>
                </a:solidFill>
              </a:rPr>
              <a:t>Tập dữ liệu này chứa gồm 50 mẫu về 3 loài hoa khác nhau của họ Iris là (Iris setosa, Iris virginica và Iris versicolor).</a:t>
            </a:r>
            <a:endParaRPr sz="1500">
              <a:solidFill>
                <a:schemeClr val="bg2"/>
              </a:solidFill>
            </a:endParaRPr>
          </a:p>
          <a:p>
            <a:pPr marL="0" marR="0" lvl="0" indent="0" algn="l" rtl="0">
              <a:spcBef>
                <a:spcPts val="0"/>
              </a:spcBef>
              <a:spcAft>
                <a:spcPts val="0"/>
              </a:spcAft>
              <a:buNone/>
            </a:pPr>
            <a:r>
              <a:rPr lang="en-US">
                <a:solidFill>
                  <a:schemeClr val="bg2"/>
                </a:solidFill>
              </a:rPr>
              <a:t>    </a:t>
            </a:r>
            <a:endParaRPr sz="1600">
              <a:solidFill>
                <a:schemeClr val="bg2"/>
              </a:solidFill>
            </a:endParaRPr>
          </a:p>
        </p:txBody>
      </p:sp>
      <p:pic>
        <p:nvPicPr>
          <p:cNvPr id="237" name="Google Shape;237;g17fd8aeb8c7_0_94"/>
          <p:cNvPicPr preferRelativeResize="0"/>
          <p:nvPr/>
        </p:nvPicPr>
        <p:blipFill>
          <a:blip r:embed="rId3"/>
          <a:stretch>
            <a:fillRect/>
          </a:stretch>
        </p:blipFill>
        <p:spPr>
          <a:xfrm>
            <a:off x="5283032" y="1248937"/>
            <a:ext cx="2246748" cy="2994505"/>
          </a:xfrm>
          <a:prstGeom prst="rect">
            <a:avLst/>
          </a:prstGeom>
          <a:noFill/>
          <a:ln>
            <a:noFill/>
          </a:ln>
        </p:spPr>
      </p:pic>
      <p:sp>
        <p:nvSpPr>
          <p:cNvPr id="238" name="Google Shape;238;g17fd8aeb8c7_0_94"/>
          <p:cNvSpPr txBox="1"/>
          <p:nvPr/>
        </p:nvSpPr>
        <p:spPr>
          <a:xfrm>
            <a:off x="5600180" y="4374366"/>
            <a:ext cx="1929600" cy="35775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500">
                <a:solidFill>
                  <a:schemeClr val="bg2"/>
                </a:solidFill>
              </a:rPr>
              <a:t>Ronald Fisher</a:t>
            </a:r>
            <a:endParaRPr sz="160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wipe(down)">
                                      <p:cBhvr>
                                        <p:cTn id="7" dur="500"/>
                                        <p:tgtEl>
                                          <p:spTgt spid="2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6"/>
                                        </p:tgtEl>
                                        <p:attrNameLst>
                                          <p:attrName>style.visibility</p:attrName>
                                        </p:attrNameLst>
                                      </p:cBhvr>
                                      <p:to>
                                        <p:strVal val="visible"/>
                                      </p:to>
                                    </p:set>
                                    <p:animEffect transition="in" filter="wipe(down)">
                                      <p:cBhvr>
                                        <p:cTn id="10" dur="500"/>
                                        <p:tgtEl>
                                          <p:spTgt spid="236"/>
                                        </p:tgtEl>
                                      </p:cBhvr>
                                    </p:animEffect>
                                  </p:childTnLst>
                                </p:cTn>
                              </p:par>
                              <p:par>
                                <p:cTn id="11" presetID="22" presetClass="entr" presetSubtype="4" fill="hold" nodeType="withEffect">
                                  <p:stCondLst>
                                    <p:cond delay="0"/>
                                  </p:stCondLst>
                                  <p:childTnLst>
                                    <p:set>
                                      <p:cBhvr>
                                        <p:cTn id="12" dur="1" fill="hold">
                                          <p:stCondLst>
                                            <p:cond delay="0"/>
                                          </p:stCondLst>
                                        </p:cTn>
                                        <p:tgtEl>
                                          <p:spTgt spid="237"/>
                                        </p:tgtEl>
                                        <p:attrNameLst>
                                          <p:attrName>style.visibility</p:attrName>
                                        </p:attrNameLst>
                                      </p:cBhvr>
                                      <p:to>
                                        <p:strVal val="visible"/>
                                      </p:to>
                                    </p:set>
                                    <p:animEffect transition="in" filter="wipe(down)">
                                      <p:cBhvr>
                                        <p:cTn id="13" dur="500"/>
                                        <p:tgtEl>
                                          <p:spTgt spid="23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8"/>
                                        </p:tgtEl>
                                        <p:attrNameLst>
                                          <p:attrName>style.visibility</p:attrName>
                                        </p:attrNameLst>
                                      </p:cBhvr>
                                      <p:to>
                                        <p:strVal val="visible"/>
                                      </p:to>
                                    </p:set>
                                    <p:animEffect transition="in" filter="wipe(down)">
                                      <p:cBhvr>
                                        <p:cTn id="16"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P spid="236" grpId="0"/>
      <p:bldP spid="23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42"/>
        <p:cNvGrpSpPr/>
        <p:nvPr/>
      </p:nvGrpSpPr>
      <p:grpSpPr>
        <a:xfrm>
          <a:off x="0" y="0"/>
          <a:ext cx="0" cy="0"/>
          <a:chOff x="0" y="0"/>
          <a:chExt cx="0" cy="0"/>
        </a:xfrm>
      </p:grpSpPr>
      <p:sp>
        <p:nvSpPr>
          <p:cNvPr id="243" name="Google Shape;243;g17fd8aeb8c7_0_114"/>
          <p:cNvSpPr txBox="1"/>
          <p:nvPr/>
        </p:nvSpPr>
        <p:spPr>
          <a:xfrm>
            <a:off x="2126062" y="267493"/>
            <a:ext cx="5018153"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Tập dữ liệu Iris Flower</a:t>
            </a:r>
            <a:endParaRPr sz="2800" b="1">
              <a:solidFill>
                <a:schemeClr val="bg2"/>
              </a:solidFill>
              <a:latin typeface="Times New Roman" panose="02020603050405020304" pitchFamily="18" charset="0"/>
              <a:cs typeface="Times New Roman" panose="02020603050405020304" pitchFamily="18" charset="0"/>
            </a:endParaRPr>
          </a:p>
        </p:txBody>
      </p:sp>
      <p:sp>
        <p:nvSpPr>
          <p:cNvPr id="244" name="Google Shape;244;g17fd8aeb8c7_0_114"/>
          <p:cNvSpPr txBox="1"/>
          <p:nvPr/>
        </p:nvSpPr>
        <p:spPr>
          <a:xfrm>
            <a:off x="434975" y="1379855"/>
            <a:ext cx="3884930" cy="2383155"/>
          </a:xfrm>
          <a:prstGeom prst="rect">
            <a:avLst/>
          </a:prstGeom>
          <a:noFill/>
          <a:ln>
            <a:noFill/>
          </a:ln>
        </p:spPr>
        <p:txBody>
          <a:bodyPr spcFirstLastPara="1" wrap="square" lIns="91425" tIns="45700" rIns="91425" bIns="45700" anchor="t" anchorCtr="0">
            <a:spAutoFit/>
          </a:bodyPr>
          <a:lstStyle/>
          <a:p>
            <a:pPr marL="133350" marR="0" lvl="0" algn="l" rtl="0">
              <a:lnSpc>
                <a:spcPct val="150000"/>
              </a:lnSpc>
              <a:spcBef>
                <a:spcPts val="0"/>
              </a:spcBef>
              <a:spcAft>
                <a:spcPts val="0"/>
              </a:spcAft>
              <a:buClr>
                <a:schemeClr val="lt1"/>
              </a:buClr>
              <a:buSzPts val="1500"/>
            </a:pPr>
            <a:r>
              <a:rPr lang="en-US" sz="1500">
                <a:solidFill>
                  <a:schemeClr val="bg2"/>
                </a:solidFill>
              </a:rPr>
              <a:t>Với mỗi mẫu hoa này, thì thu nhập được 4 thuộc tính đó là chiều dài, chiều rộng, đài hoa, cánh hoa với đơn vị là centimet. </a:t>
            </a:r>
            <a:endParaRPr sz="1500">
              <a:solidFill>
                <a:schemeClr val="bg2"/>
              </a:solidFill>
            </a:endParaRPr>
          </a:p>
          <a:p>
            <a:pPr marL="133350" marR="0" lvl="0" algn="l" rtl="0">
              <a:lnSpc>
                <a:spcPct val="150000"/>
              </a:lnSpc>
              <a:spcBef>
                <a:spcPts val="0"/>
              </a:spcBef>
              <a:spcAft>
                <a:spcPts val="0"/>
              </a:spcAft>
              <a:buClr>
                <a:schemeClr val="lt1"/>
              </a:buClr>
              <a:buSzPts val="1500"/>
            </a:pPr>
            <a:r>
              <a:rPr lang="en-US" sz="1500">
                <a:solidFill>
                  <a:schemeClr val="bg2"/>
                </a:solidFill>
              </a:rPr>
              <a:t>Để mà chúng ta có thể sử dụng được cái tập dữ liệu này thì chúng ta sẽ sử dụng datasets trong sklearn. </a:t>
            </a:r>
            <a:endParaRPr sz="1500">
              <a:solidFill>
                <a:schemeClr val="bg2"/>
              </a:solidFill>
            </a:endParaRPr>
          </a:p>
          <a:p>
            <a:pPr marL="0" marR="0" lvl="0" indent="0" algn="l" rtl="0">
              <a:spcBef>
                <a:spcPts val="0"/>
              </a:spcBef>
              <a:spcAft>
                <a:spcPts val="0"/>
              </a:spcAft>
              <a:buNone/>
            </a:pPr>
            <a:r>
              <a:rPr lang="en-US">
                <a:solidFill>
                  <a:schemeClr val="bg2"/>
                </a:solidFill>
              </a:rPr>
              <a:t>    </a:t>
            </a:r>
            <a:endParaRPr sz="1600">
              <a:solidFill>
                <a:schemeClr val="bg2"/>
              </a:solidFill>
            </a:endParaRPr>
          </a:p>
        </p:txBody>
      </p:sp>
      <p:pic>
        <p:nvPicPr>
          <p:cNvPr id="4" name="Picture 3"/>
          <p:cNvPicPr>
            <a:picLocks noChangeAspect="1"/>
          </p:cNvPicPr>
          <p:nvPr/>
        </p:nvPicPr>
        <p:blipFill>
          <a:blip r:embed="rId3"/>
          <a:stretch>
            <a:fillRect/>
          </a:stretch>
        </p:blipFill>
        <p:spPr>
          <a:xfrm>
            <a:off x="4427220" y="1094740"/>
            <a:ext cx="4479925" cy="2969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wipe(down)">
                                      <p:cBhvr>
                                        <p:cTn id="7" dur="500"/>
                                        <p:tgtEl>
                                          <p:spTgt spid="24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4"/>
                                        </p:tgtEl>
                                        <p:attrNameLst>
                                          <p:attrName>style.visibility</p:attrName>
                                        </p:attrNameLst>
                                      </p:cBhvr>
                                      <p:to>
                                        <p:strVal val="visible"/>
                                      </p:to>
                                    </p:set>
                                    <p:animEffect transition="in" filter="wipe(down)">
                                      <p:cBhvr>
                                        <p:cTn id="10" dur="500"/>
                                        <p:tgtEl>
                                          <p:spTgt spid="244"/>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p:bldP spid="24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49"/>
        <p:cNvGrpSpPr/>
        <p:nvPr/>
      </p:nvGrpSpPr>
      <p:grpSpPr>
        <a:xfrm>
          <a:off x="0" y="0"/>
          <a:ext cx="0" cy="0"/>
          <a:chOff x="0" y="0"/>
          <a:chExt cx="0" cy="0"/>
        </a:xfrm>
      </p:grpSpPr>
      <p:sp>
        <p:nvSpPr>
          <p:cNvPr id="250" name="Google Shape;250;g17fd8aeb8c7_0_124"/>
          <p:cNvSpPr txBox="1"/>
          <p:nvPr/>
        </p:nvSpPr>
        <p:spPr>
          <a:xfrm>
            <a:off x="1312126" y="355874"/>
            <a:ext cx="651974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Biểu diễn tập dữ liệu bằng đồ thị 2D</a:t>
            </a:r>
            <a:endParaRPr sz="2800" b="1">
              <a:solidFill>
                <a:schemeClr val="bg2"/>
              </a:solidFill>
              <a:latin typeface="Times New Roman" panose="02020603050405020304" pitchFamily="18" charset="0"/>
              <a:cs typeface="Times New Roman" panose="02020603050405020304" pitchFamily="18" charset="0"/>
            </a:endParaRPr>
          </a:p>
        </p:txBody>
      </p:sp>
      <p:sp>
        <p:nvSpPr>
          <p:cNvPr id="251" name="Google Shape;251;g17fd8aeb8c7_0_124"/>
          <p:cNvSpPr txBox="1"/>
          <p:nvPr/>
        </p:nvSpPr>
        <p:spPr>
          <a:xfrm>
            <a:off x="1348624" y="1043946"/>
            <a:ext cx="5820300" cy="1415732"/>
          </a:xfrm>
          <a:prstGeom prst="rect">
            <a:avLst/>
          </a:prstGeom>
          <a:noFill/>
          <a:ln>
            <a:noFill/>
          </a:ln>
        </p:spPr>
        <p:txBody>
          <a:bodyPr spcFirstLastPara="1" wrap="square" lIns="91425" tIns="45700" rIns="91425" bIns="45700" anchor="t" anchorCtr="0">
            <a:spAutoFit/>
          </a:bodyPr>
          <a:lstStyle/>
          <a:p>
            <a:pPr marL="133350" marR="0" lvl="0" algn="l" rtl="0">
              <a:lnSpc>
                <a:spcPct val="150000"/>
              </a:lnSpc>
              <a:spcBef>
                <a:spcPts val="0"/>
              </a:spcBef>
              <a:spcAft>
                <a:spcPts val="0"/>
              </a:spcAft>
              <a:buClr>
                <a:schemeClr val="lt1"/>
              </a:buClr>
              <a:buSzPts val="1500"/>
            </a:pPr>
            <a:r>
              <a:rPr lang="en-US" sz="1600">
                <a:solidFill>
                  <a:schemeClr val="bg2"/>
                </a:solidFill>
              </a:rPr>
              <a:t>Thử tưởng tượng tập dữ liệu  là một tập hợp của 150 điểm dữ liệu sẽ tương ứng với 50 mỗi bông hoa. Chúng ta lấy từ datasets bằng hàm sau : </a:t>
            </a:r>
            <a:endParaRPr sz="1600">
              <a:solidFill>
                <a:schemeClr val="bg2"/>
              </a:solidFill>
            </a:endParaRPr>
          </a:p>
          <a:p>
            <a:pPr marL="0" marR="0" lvl="0" indent="0" algn="l" rtl="0">
              <a:spcBef>
                <a:spcPts val="0"/>
              </a:spcBef>
              <a:spcAft>
                <a:spcPts val="0"/>
              </a:spcAft>
              <a:buNone/>
            </a:pPr>
            <a:r>
              <a:rPr lang="en-US">
                <a:solidFill>
                  <a:schemeClr val="bg2"/>
                </a:solidFill>
              </a:rPr>
              <a:t>    </a:t>
            </a:r>
            <a:endParaRPr sz="1600">
              <a:solidFill>
                <a:schemeClr val="bg2"/>
              </a:solidFill>
            </a:endParaRPr>
          </a:p>
        </p:txBody>
      </p:sp>
      <p:pic>
        <p:nvPicPr>
          <p:cNvPr id="3" name="Picture 2"/>
          <p:cNvPicPr>
            <a:picLocks noChangeAspect="1"/>
          </p:cNvPicPr>
          <p:nvPr/>
        </p:nvPicPr>
        <p:blipFill>
          <a:blip r:embed="rId3"/>
          <a:stretch>
            <a:fillRect/>
          </a:stretch>
        </p:blipFill>
        <p:spPr>
          <a:xfrm>
            <a:off x="1545590" y="2834005"/>
            <a:ext cx="5942965" cy="12172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wipe(down)">
                                      <p:cBhvr>
                                        <p:cTn id="7" dur="500"/>
                                        <p:tgtEl>
                                          <p:spTgt spid="25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wipe(down)">
                                      <p:cBhvr>
                                        <p:cTn id="10" dur="500"/>
                                        <p:tgtEl>
                                          <p:spTgt spid="251"/>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p:bldP spid="25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56"/>
        <p:cNvGrpSpPr/>
        <p:nvPr/>
      </p:nvGrpSpPr>
      <p:grpSpPr>
        <a:xfrm>
          <a:off x="0" y="0"/>
          <a:ext cx="0" cy="0"/>
          <a:chOff x="0" y="0"/>
          <a:chExt cx="0" cy="0"/>
        </a:xfrm>
      </p:grpSpPr>
      <p:sp>
        <p:nvSpPr>
          <p:cNvPr id="257" name="Google Shape;257;g17fd8aeb8c7_0_133"/>
          <p:cNvSpPr txBox="1"/>
          <p:nvPr/>
        </p:nvSpPr>
        <p:spPr>
          <a:xfrm>
            <a:off x="617034" y="419894"/>
            <a:ext cx="8526986"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Biểu diễn tập dữ liệu bằng đồ thị 2D</a:t>
            </a:r>
            <a:endParaRPr sz="2800" b="1">
              <a:solidFill>
                <a:schemeClr val="bg2"/>
              </a:solidFill>
              <a:latin typeface="Times New Roman" panose="02020603050405020304" pitchFamily="18" charset="0"/>
              <a:cs typeface="Times New Roman" panose="02020603050405020304" pitchFamily="18" charset="0"/>
            </a:endParaRPr>
          </a:p>
        </p:txBody>
      </p:sp>
      <p:sp>
        <p:nvSpPr>
          <p:cNvPr id="258" name="Google Shape;258;g17fd8aeb8c7_0_133"/>
          <p:cNvSpPr txBox="1"/>
          <p:nvPr/>
        </p:nvSpPr>
        <p:spPr>
          <a:xfrm>
            <a:off x="1073162" y="1067032"/>
            <a:ext cx="6997676" cy="838800"/>
          </a:xfrm>
          <a:prstGeom prst="rect">
            <a:avLst/>
          </a:prstGeom>
          <a:noFill/>
          <a:ln>
            <a:noFill/>
          </a:ln>
        </p:spPr>
        <p:txBody>
          <a:bodyPr spcFirstLastPara="1" wrap="square" lIns="91425" tIns="45700" rIns="91425" bIns="45700" anchor="t" anchorCtr="0">
            <a:spAutoFit/>
          </a:bodyPr>
          <a:lstStyle/>
          <a:p>
            <a:pPr marL="133350" marR="0" lvl="0" indent="0" algn="l" rtl="0">
              <a:lnSpc>
                <a:spcPct val="115000"/>
              </a:lnSpc>
              <a:spcBef>
                <a:spcPts val="0"/>
              </a:spcBef>
              <a:spcAft>
                <a:spcPts val="0"/>
              </a:spcAft>
              <a:buClr>
                <a:schemeClr val="lt1"/>
              </a:buClr>
              <a:buSzPts val="1500"/>
              <a:buNone/>
            </a:pPr>
            <a:r>
              <a:rPr lang="en-US" sz="1500">
                <a:solidFill>
                  <a:schemeClr val="bg2"/>
                </a:solidFill>
              </a:rPr>
              <a:t>Lúc này thì chúng ta đã có một tập hợp các điểm dữ liệu. Mỗi điểm dữ liệu sẽ bao gồm 4 thuộc tính như đã nói ở trên. </a:t>
            </a:r>
            <a:endParaRPr sz="1500">
              <a:solidFill>
                <a:schemeClr val="bg2"/>
              </a:solidFill>
            </a:endParaRPr>
          </a:p>
          <a:p>
            <a:pPr marL="0" marR="0" lvl="0" indent="0" algn="l" rtl="0">
              <a:spcBef>
                <a:spcPts val="0"/>
              </a:spcBef>
              <a:spcAft>
                <a:spcPts val="0"/>
              </a:spcAft>
              <a:buNone/>
            </a:pPr>
            <a:r>
              <a:rPr lang="en-US">
                <a:solidFill>
                  <a:schemeClr val="bg2"/>
                </a:solidFill>
              </a:rPr>
              <a:t>    </a:t>
            </a:r>
            <a:endParaRPr sz="1600">
              <a:solidFill>
                <a:schemeClr val="bg2"/>
              </a:solidFill>
            </a:endParaRPr>
          </a:p>
        </p:txBody>
      </p:sp>
      <p:pic>
        <p:nvPicPr>
          <p:cNvPr id="2" name="Picture 1" descr="1"/>
          <p:cNvPicPr>
            <a:picLocks noChangeAspect="1"/>
          </p:cNvPicPr>
          <p:nvPr/>
        </p:nvPicPr>
        <p:blipFill>
          <a:blip r:embed="rId3"/>
          <a:stretch>
            <a:fillRect/>
          </a:stretch>
        </p:blipFill>
        <p:spPr>
          <a:xfrm>
            <a:off x="1930400" y="1905635"/>
            <a:ext cx="5283200" cy="28067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8"/>
                                        </p:tgtEl>
                                        <p:attrNameLst>
                                          <p:attrName>style.visibility</p:attrName>
                                        </p:attrNameLst>
                                      </p:cBhvr>
                                      <p:to>
                                        <p:strVal val="visible"/>
                                      </p:to>
                                    </p:set>
                                    <p:animEffect transition="in" filter="wipe(down)">
                                      <p:cBhvr>
                                        <p:cTn id="10" dur="500"/>
                                        <p:tgtEl>
                                          <p:spTgt spid="258"/>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24"/>
        <p:cNvGrpSpPr/>
        <p:nvPr/>
      </p:nvGrpSpPr>
      <p:grpSpPr>
        <a:xfrm>
          <a:off x="0" y="0"/>
          <a:ext cx="0" cy="0"/>
          <a:chOff x="0" y="0"/>
          <a:chExt cx="0" cy="0"/>
        </a:xfrm>
      </p:grpSpPr>
      <p:sp>
        <p:nvSpPr>
          <p:cNvPr id="125" name="Google Shape;125;p2"/>
          <p:cNvSpPr txBox="1"/>
          <p:nvPr/>
        </p:nvSpPr>
        <p:spPr>
          <a:xfrm>
            <a:off x="2051720" y="267494"/>
            <a:ext cx="3523890" cy="5760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tx1"/>
                </a:solidFill>
                <a:latin typeface="Times New Roman" panose="02020603050405020304" pitchFamily="18" charset="0"/>
                <a:cs typeface="Times New Roman" panose="02020603050405020304" pitchFamily="18" charset="0"/>
              </a:rPr>
              <a:t>NỘI DUNG</a:t>
            </a:r>
            <a:endParaRPr sz="2800" b="1">
              <a:solidFill>
                <a:schemeClr val="tx1"/>
              </a:solidFill>
              <a:latin typeface="Times New Roman" panose="02020603050405020304" pitchFamily="18" charset="0"/>
              <a:cs typeface="Times New Roman" panose="02020603050405020304" pitchFamily="18" charset="0"/>
            </a:endParaRPr>
          </a:p>
        </p:txBody>
      </p:sp>
      <p:sp>
        <p:nvSpPr>
          <p:cNvPr id="126" name="Google Shape;126;p2"/>
          <p:cNvSpPr/>
          <p:nvPr/>
        </p:nvSpPr>
        <p:spPr>
          <a:xfrm>
            <a:off x="1934848" y="1167020"/>
            <a:ext cx="793800" cy="793800"/>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27" name="Google Shape;127;p2"/>
          <p:cNvSpPr/>
          <p:nvPr/>
        </p:nvSpPr>
        <p:spPr>
          <a:xfrm>
            <a:off x="1934848" y="2475151"/>
            <a:ext cx="793800" cy="793800"/>
          </a:xfrm>
          <a:prstGeom prst="ellipse">
            <a:avLst/>
          </a:prstGeom>
          <a:solidFill>
            <a:schemeClr val="lt1"/>
          </a:solidFill>
          <a:ln w="412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28" name="Google Shape;128;p2"/>
          <p:cNvSpPr txBox="1"/>
          <p:nvPr/>
        </p:nvSpPr>
        <p:spPr>
          <a:xfrm>
            <a:off x="2902310" y="1322854"/>
            <a:ext cx="58608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tx1"/>
                </a:solidFill>
                <a:latin typeface="Times New Roman" panose="02020603050405020304" pitchFamily="18" charset="0"/>
                <a:cs typeface="Times New Roman" panose="02020603050405020304" pitchFamily="18" charset="0"/>
              </a:rPr>
              <a:t>TỔNG QUAN VỀ SUPPORT VECTOR MACHINES</a:t>
            </a:r>
            <a:endParaRPr sz="1800" b="1">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129" name="Google Shape;129;p2"/>
          <p:cNvSpPr txBox="1"/>
          <p:nvPr/>
        </p:nvSpPr>
        <p:spPr>
          <a:xfrm>
            <a:off x="2975787" y="3971208"/>
            <a:ext cx="173577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tx1"/>
                </a:solidFill>
                <a:latin typeface="Times New Roman" panose="02020603050405020304" pitchFamily="18" charset="0"/>
                <a:cs typeface="Times New Roman" panose="02020603050405020304" pitchFamily="18" charset="0"/>
              </a:rPr>
              <a:t>ỨNG DỤNG</a:t>
            </a:r>
            <a:endParaRPr sz="1800" b="1">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131" name="Google Shape;131;p2"/>
          <p:cNvSpPr/>
          <p:nvPr/>
        </p:nvSpPr>
        <p:spPr>
          <a:xfrm>
            <a:off x="2181987" y="2731850"/>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panose="020B0604020202020204"/>
              <a:ea typeface="Arial" panose="020B0604020202020204"/>
              <a:cs typeface="Arial" panose="020B0604020202020204"/>
              <a:sym typeface="Arial" panose="020B0604020202020204"/>
            </a:endParaRPr>
          </a:p>
        </p:txBody>
      </p:sp>
      <p:sp>
        <p:nvSpPr>
          <p:cNvPr id="132" name="Google Shape;132;p2"/>
          <p:cNvSpPr/>
          <p:nvPr/>
        </p:nvSpPr>
        <p:spPr>
          <a:xfrm>
            <a:off x="2181987" y="1423721"/>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panose="020B0604020202020204"/>
              <a:ea typeface="Arial" panose="020B0604020202020204"/>
              <a:cs typeface="Arial" panose="020B0604020202020204"/>
              <a:sym typeface="Arial" panose="020B0604020202020204"/>
            </a:endParaRPr>
          </a:p>
        </p:txBody>
      </p:sp>
      <p:sp>
        <p:nvSpPr>
          <p:cNvPr id="133" name="Google Shape;133;p2"/>
          <p:cNvSpPr txBox="1"/>
          <p:nvPr/>
        </p:nvSpPr>
        <p:spPr>
          <a:xfrm>
            <a:off x="2902310" y="2647506"/>
            <a:ext cx="363230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tx1"/>
                </a:solidFill>
                <a:latin typeface="Times New Roman" panose="02020603050405020304" pitchFamily="18" charset="0"/>
                <a:cs typeface="Times New Roman" panose="02020603050405020304" pitchFamily="18" charset="0"/>
              </a:rPr>
              <a:t>CÁC BÀI TOÁN PHÂN LỚP</a:t>
            </a:r>
            <a:endParaRPr sz="1800" b="1">
              <a:solidFill>
                <a:schemeClr val="tx1"/>
              </a:solidFill>
              <a:latin typeface="Times New Roman" panose="02020603050405020304" pitchFamily="18" charset="0"/>
              <a:cs typeface="Times New Roman" panose="02020603050405020304" pitchFamily="18" charset="0"/>
            </a:endParaRPr>
          </a:p>
        </p:txBody>
      </p:sp>
      <p:sp>
        <p:nvSpPr>
          <p:cNvPr id="2" name="Google Shape;127;p2"/>
          <p:cNvSpPr/>
          <p:nvPr/>
        </p:nvSpPr>
        <p:spPr>
          <a:xfrm>
            <a:off x="1934848" y="3719781"/>
            <a:ext cx="793800" cy="793800"/>
          </a:xfrm>
          <a:prstGeom prst="ellipse">
            <a:avLst/>
          </a:prstGeom>
          <a:solidFill>
            <a:schemeClr val="lt1"/>
          </a:solidFill>
          <a:ln w="412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3" name="Google Shape;131;p2"/>
          <p:cNvSpPr/>
          <p:nvPr/>
        </p:nvSpPr>
        <p:spPr>
          <a:xfrm>
            <a:off x="2181987" y="3976480"/>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down)">
                                      <p:cBhvr>
                                        <p:cTn id="7" dur="500"/>
                                        <p:tgtEl>
                                          <p:spTgt spid="1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wipe(down)">
                                      <p:cBhvr>
                                        <p:cTn id="10" dur="500"/>
                                        <p:tgtEl>
                                          <p:spTgt spid="1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7"/>
                                        </p:tgtEl>
                                        <p:attrNameLst>
                                          <p:attrName>style.visibility</p:attrName>
                                        </p:attrNameLst>
                                      </p:cBhvr>
                                      <p:to>
                                        <p:strVal val="visible"/>
                                      </p:to>
                                    </p:set>
                                    <p:animEffect transition="in" filter="wipe(down)">
                                      <p:cBhvr>
                                        <p:cTn id="13" dur="500"/>
                                        <p:tgtEl>
                                          <p:spTgt spid="1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8"/>
                                        </p:tgtEl>
                                        <p:attrNameLst>
                                          <p:attrName>style.visibility</p:attrName>
                                        </p:attrNameLst>
                                      </p:cBhvr>
                                      <p:to>
                                        <p:strVal val="visible"/>
                                      </p:to>
                                    </p:set>
                                    <p:animEffect transition="in" filter="wipe(down)">
                                      <p:cBhvr>
                                        <p:cTn id="16" dur="500"/>
                                        <p:tgtEl>
                                          <p:spTgt spid="12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9"/>
                                        </p:tgtEl>
                                        <p:attrNameLst>
                                          <p:attrName>style.visibility</p:attrName>
                                        </p:attrNameLst>
                                      </p:cBhvr>
                                      <p:to>
                                        <p:strVal val="visible"/>
                                      </p:to>
                                    </p:set>
                                    <p:animEffect transition="in" filter="wipe(down)">
                                      <p:cBhvr>
                                        <p:cTn id="19" dur="500"/>
                                        <p:tgtEl>
                                          <p:spTgt spid="12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wipe(down)">
                                      <p:cBhvr>
                                        <p:cTn id="22" dur="500"/>
                                        <p:tgtEl>
                                          <p:spTgt spid="13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animEffect transition="in" filter="wipe(down)">
                                      <p:cBhvr>
                                        <p:cTn id="25" dur="500"/>
                                        <p:tgtEl>
                                          <p:spTgt spid="13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wipe(down)">
                                      <p:cBhvr>
                                        <p:cTn id="28" dur="500"/>
                                        <p:tgtEl>
                                          <p:spTgt spid="13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animBg="1"/>
      <p:bldP spid="127" grpId="0" animBg="1"/>
      <p:bldP spid="128" grpId="0"/>
      <p:bldP spid="129" grpId="0"/>
      <p:bldP spid="131" grpId="0" animBg="1"/>
      <p:bldP spid="132" grpId="0" animBg="1"/>
      <p:bldP spid="133" grpId="0"/>
      <p:bldP spid="2"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63"/>
        <p:cNvGrpSpPr/>
        <p:nvPr/>
      </p:nvGrpSpPr>
      <p:grpSpPr>
        <a:xfrm>
          <a:off x="0" y="0"/>
          <a:ext cx="0" cy="0"/>
          <a:chOff x="0" y="0"/>
          <a:chExt cx="0" cy="0"/>
        </a:xfrm>
      </p:grpSpPr>
      <p:sp>
        <p:nvSpPr>
          <p:cNvPr id="264" name="Google Shape;264;g17fd8aeb8c7_0_143"/>
          <p:cNvSpPr txBox="1"/>
          <p:nvPr/>
        </p:nvSpPr>
        <p:spPr>
          <a:xfrm>
            <a:off x="594732" y="419894"/>
            <a:ext cx="8549288"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Biểu diễn tập dữ liệu bằng đồ thị 2D</a:t>
            </a:r>
            <a:endParaRPr sz="2800" b="1">
              <a:solidFill>
                <a:schemeClr val="bg2"/>
              </a:solidFill>
              <a:latin typeface="Times New Roman" panose="02020603050405020304" pitchFamily="18" charset="0"/>
              <a:cs typeface="Times New Roman" panose="02020603050405020304" pitchFamily="18" charset="0"/>
            </a:endParaRPr>
          </a:p>
        </p:txBody>
      </p:sp>
      <p:sp>
        <p:nvSpPr>
          <p:cNvPr id="265" name="Google Shape;265;g17fd8aeb8c7_0_143"/>
          <p:cNvSpPr txBox="1"/>
          <p:nvPr/>
        </p:nvSpPr>
        <p:spPr>
          <a:xfrm>
            <a:off x="1361387" y="1067032"/>
            <a:ext cx="7015978" cy="573300"/>
          </a:xfrm>
          <a:prstGeom prst="rect">
            <a:avLst/>
          </a:prstGeom>
          <a:noFill/>
          <a:ln>
            <a:noFill/>
          </a:ln>
        </p:spPr>
        <p:txBody>
          <a:bodyPr spcFirstLastPara="1" wrap="square" lIns="91425" tIns="45700" rIns="91425" bIns="45700" anchor="t" anchorCtr="0">
            <a:spAutoFit/>
          </a:bodyPr>
          <a:lstStyle/>
          <a:p>
            <a:pPr marL="133350" marR="0" lvl="0" algn="l" rtl="0">
              <a:lnSpc>
                <a:spcPct val="115000"/>
              </a:lnSpc>
              <a:spcBef>
                <a:spcPts val="0"/>
              </a:spcBef>
              <a:spcAft>
                <a:spcPts val="0"/>
              </a:spcAft>
              <a:buClr>
                <a:schemeClr val="lt1"/>
              </a:buClr>
              <a:buSzPts val="1500"/>
            </a:pPr>
            <a:r>
              <a:rPr lang="en-US" sz="1500">
                <a:solidFill>
                  <a:schemeClr val="bg2"/>
                </a:solidFill>
              </a:rPr>
              <a:t>Và đây là kết quả của nó</a:t>
            </a:r>
            <a:endParaRPr sz="1500">
              <a:solidFill>
                <a:schemeClr val="bg2"/>
              </a:solidFill>
            </a:endParaRPr>
          </a:p>
          <a:p>
            <a:pPr marL="0" marR="0" lvl="0" indent="0" algn="l" rtl="0">
              <a:spcBef>
                <a:spcPts val="0"/>
              </a:spcBef>
              <a:spcAft>
                <a:spcPts val="0"/>
              </a:spcAft>
              <a:buNone/>
            </a:pPr>
            <a:r>
              <a:rPr lang="en-US">
                <a:solidFill>
                  <a:schemeClr val="bg2"/>
                </a:solidFill>
              </a:rPr>
              <a:t>    </a:t>
            </a:r>
            <a:endParaRPr sz="1600">
              <a:solidFill>
                <a:schemeClr val="bg2"/>
              </a:solidFill>
            </a:endParaRPr>
          </a:p>
        </p:txBody>
      </p:sp>
      <p:pic>
        <p:nvPicPr>
          <p:cNvPr id="266" name="Google Shape;266;g17fd8aeb8c7_0_143" descr="D:\OneDrive - Ho Chi Minh city University of Food Industry\Desktop\2.PNG2"/>
          <p:cNvPicPr preferRelativeResize="0"/>
          <p:nvPr/>
        </p:nvPicPr>
        <p:blipFill>
          <a:blip r:embed="rId3"/>
          <a:srcRect/>
          <a:stretch>
            <a:fillRect/>
          </a:stretch>
        </p:blipFill>
        <p:spPr>
          <a:xfrm>
            <a:off x="2619127" y="1551650"/>
            <a:ext cx="4840605" cy="34193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wipe(down)">
                                      <p:cBhvr>
                                        <p:cTn id="7" dur="500"/>
                                        <p:tgtEl>
                                          <p:spTgt spid="26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wipe(down)">
                                      <p:cBhvr>
                                        <p:cTn id="10" dur="500"/>
                                        <p:tgtEl>
                                          <p:spTgt spid="265"/>
                                        </p:tgtEl>
                                      </p:cBhvr>
                                    </p:animEffect>
                                  </p:childTnLst>
                                </p:cTn>
                              </p:par>
                              <p:par>
                                <p:cTn id="11" presetID="22" presetClass="entr" presetSubtype="4" fill="hold" nodeType="with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wipe(down)">
                                      <p:cBhvr>
                                        <p:cTn id="13" dur="5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6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70"/>
        <p:cNvGrpSpPr/>
        <p:nvPr/>
      </p:nvGrpSpPr>
      <p:grpSpPr>
        <a:xfrm>
          <a:off x="0" y="0"/>
          <a:ext cx="0" cy="0"/>
          <a:chOff x="0" y="0"/>
          <a:chExt cx="0" cy="0"/>
        </a:xfrm>
      </p:grpSpPr>
      <p:sp>
        <p:nvSpPr>
          <p:cNvPr id="271" name="Google Shape;271;g17fd8aeb8c7_0_151"/>
          <p:cNvSpPr txBox="1"/>
          <p:nvPr/>
        </p:nvSpPr>
        <p:spPr>
          <a:xfrm>
            <a:off x="394010" y="267494"/>
            <a:ext cx="8750010"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Phân lớp sử dụng SVM với các Kernel khác nhau</a:t>
            </a:r>
            <a:endParaRPr sz="2800" b="1">
              <a:solidFill>
                <a:schemeClr val="bg2"/>
              </a:solidFill>
              <a:latin typeface="Times New Roman" panose="02020603050405020304" pitchFamily="18" charset="0"/>
              <a:cs typeface="Times New Roman" panose="02020603050405020304" pitchFamily="18" charset="0"/>
            </a:endParaRPr>
          </a:p>
        </p:txBody>
      </p:sp>
      <p:sp>
        <p:nvSpPr>
          <p:cNvPr id="272" name="Google Shape;272;g17fd8aeb8c7_0_151"/>
          <p:cNvSpPr txBox="1"/>
          <p:nvPr/>
        </p:nvSpPr>
        <p:spPr>
          <a:xfrm>
            <a:off x="1129144" y="843494"/>
            <a:ext cx="6010229" cy="3193141"/>
          </a:xfrm>
          <a:prstGeom prst="rect">
            <a:avLst/>
          </a:prstGeom>
          <a:noFill/>
          <a:ln>
            <a:noFill/>
          </a:ln>
        </p:spPr>
        <p:txBody>
          <a:bodyPr spcFirstLastPara="1" wrap="square" lIns="91425" tIns="45700" rIns="91425" bIns="45700" anchor="t" anchorCtr="0">
            <a:spAutoFit/>
          </a:bodyPr>
          <a:lstStyle/>
          <a:p>
            <a:pPr marL="133350" marR="0" lvl="0" algn="l" rtl="0">
              <a:lnSpc>
                <a:spcPct val="150000"/>
              </a:lnSpc>
              <a:spcBef>
                <a:spcPts val="600"/>
              </a:spcBef>
              <a:spcAft>
                <a:spcPts val="0"/>
              </a:spcAft>
              <a:buClr>
                <a:schemeClr val="lt1"/>
              </a:buClr>
              <a:buSzPts val="1500"/>
            </a:pPr>
            <a:r>
              <a:rPr lang="en-US" sz="1500">
                <a:solidFill>
                  <a:schemeClr val="bg2"/>
                </a:solidFill>
              </a:rPr>
              <a:t>Sử dụng SVM với các phương pháp khác nhau sẽ cho hiệu quả phân lớp khác nhau. </a:t>
            </a:r>
            <a:endParaRPr sz="1500">
              <a:solidFill>
                <a:schemeClr val="bg2"/>
              </a:solidFill>
            </a:endParaRPr>
          </a:p>
          <a:p>
            <a:pPr marL="133350" marR="0" lvl="0" algn="l" rtl="0">
              <a:lnSpc>
                <a:spcPct val="150000"/>
              </a:lnSpc>
              <a:spcBef>
                <a:spcPts val="600"/>
              </a:spcBef>
              <a:spcAft>
                <a:spcPts val="0"/>
              </a:spcAft>
              <a:buClr>
                <a:schemeClr val="lt1"/>
              </a:buClr>
              <a:buSzPts val="1500"/>
            </a:pPr>
            <a:r>
              <a:rPr lang="en-US" sz="1500">
                <a:solidFill>
                  <a:schemeClr val="bg2"/>
                </a:solidFill>
              </a:rPr>
              <a:t>Chúng ta sử dụng các Kernel khác nhau bao gồm:</a:t>
            </a:r>
            <a:endParaRPr sz="1500">
              <a:solidFill>
                <a:schemeClr val="bg2"/>
              </a:solidFill>
            </a:endParaRPr>
          </a:p>
          <a:p>
            <a:pPr marL="876300" marR="0" lvl="1" indent="-285750" algn="l" rtl="0">
              <a:lnSpc>
                <a:spcPct val="150000"/>
              </a:lnSpc>
              <a:spcBef>
                <a:spcPts val="600"/>
              </a:spcBef>
              <a:spcAft>
                <a:spcPts val="0"/>
              </a:spcAft>
              <a:buClrTx/>
              <a:buSzPts val="1500"/>
              <a:buFont typeface="Arial" panose="020B0604020202020204" pitchFamily="34" charset="0"/>
              <a:buChar char="•"/>
            </a:pPr>
            <a:r>
              <a:rPr lang="en-US" sz="1500">
                <a:solidFill>
                  <a:schemeClr val="bg2"/>
                </a:solidFill>
              </a:rPr>
              <a:t>SVC with linear kernel</a:t>
            </a:r>
            <a:endParaRPr sz="1500">
              <a:solidFill>
                <a:schemeClr val="bg2"/>
              </a:solidFill>
            </a:endParaRPr>
          </a:p>
          <a:p>
            <a:pPr marL="876300" marR="0" lvl="1" indent="-285750" algn="l" rtl="0">
              <a:lnSpc>
                <a:spcPct val="150000"/>
              </a:lnSpc>
              <a:spcBef>
                <a:spcPts val="600"/>
              </a:spcBef>
              <a:spcAft>
                <a:spcPts val="0"/>
              </a:spcAft>
              <a:buClrTx/>
              <a:buSzPts val="1500"/>
              <a:buFont typeface="Arial" panose="020B0604020202020204" pitchFamily="34" charset="0"/>
              <a:buChar char="•"/>
            </a:pPr>
            <a:r>
              <a:rPr lang="en-US" sz="1500">
                <a:solidFill>
                  <a:schemeClr val="bg2"/>
                </a:solidFill>
              </a:rPr>
              <a:t>LinearSVC (linear kernel)</a:t>
            </a:r>
            <a:endParaRPr sz="1500">
              <a:solidFill>
                <a:schemeClr val="bg2"/>
              </a:solidFill>
            </a:endParaRPr>
          </a:p>
          <a:p>
            <a:pPr marL="876300" marR="0" lvl="1" indent="-285750" algn="l" rtl="0">
              <a:lnSpc>
                <a:spcPct val="150000"/>
              </a:lnSpc>
              <a:spcBef>
                <a:spcPts val="600"/>
              </a:spcBef>
              <a:spcAft>
                <a:spcPts val="0"/>
              </a:spcAft>
              <a:buClrTx/>
              <a:buSzPts val="1500"/>
              <a:buFont typeface="Arial" panose="020B0604020202020204" pitchFamily="34" charset="0"/>
              <a:buChar char="•"/>
            </a:pPr>
            <a:r>
              <a:rPr lang="en-US" sz="1500">
                <a:solidFill>
                  <a:schemeClr val="bg2"/>
                </a:solidFill>
              </a:rPr>
              <a:t>SVC with RBF kernel</a:t>
            </a:r>
            <a:endParaRPr sz="1500">
              <a:solidFill>
                <a:schemeClr val="bg2"/>
              </a:solidFill>
            </a:endParaRPr>
          </a:p>
          <a:p>
            <a:pPr marL="876300" marR="0" lvl="1" indent="-285750" algn="l" rtl="0">
              <a:lnSpc>
                <a:spcPct val="150000"/>
              </a:lnSpc>
              <a:spcBef>
                <a:spcPts val="600"/>
              </a:spcBef>
              <a:spcAft>
                <a:spcPts val="0"/>
              </a:spcAft>
              <a:buClrTx/>
              <a:buSzPts val="1500"/>
              <a:buFont typeface="Arial" panose="020B0604020202020204" pitchFamily="34" charset="0"/>
              <a:buChar char="•"/>
            </a:pPr>
            <a:r>
              <a:rPr lang="en-US" sz="1500">
                <a:solidFill>
                  <a:schemeClr val="bg2"/>
                </a:solidFill>
              </a:rPr>
              <a:t>SVC with polynomial (degree 3) kernel</a:t>
            </a:r>
            <a:endParaRPr sz="1500">
              <a:solidFill>
                <a:schemeClr val="bg2"/>
              </a:solidFill>
            </a:endParaRPr>
          </a:p>
          <a:p>
            <a:pPr marL="0" marR="0" lvl="0" indent="0" algn="l" rtl="0">
              <a:spcBef>
                <a:spcPts val="0"/>
              </a:spcBef>
              <a:spcAft>
                <a:spcPts val="0"/>
              </a:spcAft>
              <a:buNone/>
            </a:pPr>
            <a:r>
              <a:rPr lang="en-US">
                <a:solidFill>
                  <a:schemeClr val="bg2"/>
                </a:solidFill>
              </a:rPr>
              <a:t>    </a:t>
            </a:r>
            <a:endParaRPr sz="160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wipe(down)">
                                      <p:cBhvr>
                                        <p:cTn id="7" dur="500"/>
                                        <p:tgtEl>
                                          <p:spTgt spid="27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2"/>
                                        </p:tgtEl>
                                        <p:attrNameLst>
                                          <p:attrName>style.visibility</p:attrName>
                                        </p:attrNameLst>
                                      </p:cBhvr>
                                      <p:to>
                                        <p:strVal val="visible"/>
                                      </p:to>
                                    </p:set>
                                    <p:animEffect transition="in" filter="wipe(down)">
                                      <p:cBhvr>
                                        <p:cTn id="10"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p:bldP spid="27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76"/>
        <p:cNvGrpSpPr/>
        <p:nvPr/>
      </p:nvGrpSpPr>
      <p:grpSpPr>
        <a:xfrm>
          <a:off x="0" y="0"/>
          <a:ext cx="0" cy="0"/>
          <a:chOff x="0" y="0"/>
          <a:chExt cx="0" cy="0"/>
        </a:xfrm>
      </p:grpSpPr>
      <p:sp>
        <p:nvSpPr>
          <p:cNvPr id="277" name="Google Shape;277;g17fd8aeb8c7_0_160"/>
          <p:cNvSpPr txBox="1"/>
          <p:nvPr/>
        </p:nvSpPr>
        <p:spPr>
          <a:xfrm>
            <a:off x="617034" y="212363"/>
            <a:ext cx="8192430"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Phân lớp sử dụng SVM với các Kernel khác nhau</a:t>
            </a:r>
            <a:endParaRPr sz="2800" b="1">
              <a:solidFill>
                <a:schemeClr val="bg2"/>
              </a:solidFill>
              <a:latin typeface="Times New Roman" panose="02020603050405020304" pitchFamily="18" charset="0"/>
              <a:cs typeface="Times New Roman" panose="02020603050405020304" pitchFamily="18" charset="0"/>
            </a:endParaRPr>
          </a:p>
        </p:txBody>
      </p:sp>
      <p:sp>
        <p:nvSpPr>
          <p:cNvPr id="278" name="Google Shape;278;g17fd8aeb8c7_0_160"/>
          <p:cNvSpPr txBox="1"/>
          <p:nvPr/>
        </p:nvSpPr>
        <p:spPr>
          <a:xfrm>
            <a:off x="966297" y="1073700"/>
            <a:ext cx="5820300" cy="573300"/>
          </a:xfrm>
          <a:prstGeom prst="rect">
            <a:avLst/>
          </a:prstGeom>
          <a:noFill/>
          <a:ln>
            <a:noFill/>
          </a:ln>
        </p:spPr>
        <p:txBody>
          <a:bodyPr spcFirstLastPara="1" wrap="square" lIns="91425" tIns="45700" rIns="91425" bIns="45700" anchor="t" anchorCtr="0">
            <a:spAutoFit/>
          </a:bodyPr>
          <a:lstStyle/>
          <a:p>
            <a:pPr marL="133350" marR="0" lvl="0" algn="l" rtl="0">
              <a:lnSpc>
                <a:spcPct val="115000"/>
              </a:lnSpc>
              <a:spcBef>
                <a:spcPts val="0"/>
              </a:spcBef>
              <a:spcAft>
                <a:spcPts val="0"/>
              </a:spcAft>
              <a:buClr>
                <a:schemeClr val="lt1"/>
              </a:buClr>
              <a:buSzPts val="1500"/>
            </a:pPr>
            <a:r>
              <a:rPr lang="en-US" sz="1500">
                <a:solidFill>
                  <a:schemeClr val="bg2"/>
                </a:solidFill>
              </a:rPr>
              <a:t>Đầu tiên chúng ta cần huấn luyện dữ liệu :  </a:t>
            </a:r>
            <a:endParaRPr sz="1500">
              <a:solidFill>
                <a:schemeClr val="bg2"/>
              </a:solidFill>
            </a:endParaRPr>
          </a:p>
          <a:p>
            <a:pPr marL="0" marR="0" lvl="0" indent="0" algn="l" rtl="0">
              <a:spcBef>
                <a:spcPts val="0"/>
              </a:spcBef>
              <a:spcAft>
                <a:spcPts val="0"/>
              </a:spcAft>
              <a:buNone/>
            </a:pPr>
            <a:r>
              <a:rPr lang="en-US">
                <a:solidFill>
                  <a:schemeClr val="lt1"/>
                </a:solidFill>
              </a:rPr>
              <a:t>    </a:t>
            </a:r>
            <a:endParaRPr sz="1600"/>
          </a:p>
        </p:txBody>
      </p:sp>
      <p:pic>
        <p:nvPicPr>
          <p:cNvPr id="279" name="Google Shape;279;g17fd8aeb8c7_0_160" descr="D:\OneDrive - Ho Chi Minh city University of Food Industry\Desktop\3.PNG3"/>
          <p:cNvPicPr preferRelativeResize="0"/>
          <p:nvPr/>
        </p:nvPicPr>
        <p:blipFill>
          <a:blip r:embed="rId3"/>
          <a:srcRect/>
          <a:stretch>
            <a:fillRect/>
          </a:stretch>
        </p:blipFill>
        <p:spPr>
          <a:xfrm>
            <a:off x="966296" y="1926716"/>
            <a:ext cx="7263303" cy="22587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wipe(down)">
                                      <p:cBhvr>
                                        <p:cTn id="7" dur="500"/>
                                        <p:tgtEl>
                                          <p:spTgt spid="27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8"/>
                                        </p:tgtEl>
                                        <p:attrNameLst>
                                          <p:attrName>style.visibility</p:attrName>
                                        </p:attrNameLst>
                                      </p:cBhvr>
                                      <p:to>
                                        <p:strVal val="visible"/>
                                      </p:to>
                                    </p:set>
                                    <p:animEffect transition="in" filter="wipe(down)">
                                      <p:cBhvr>
                                        <p:cTn id="10" dur="500"/>
                                        <p:tgtEl>
                                          <p:spTgt spid="278"/>
                                        </p:tgtEl>
                                      </p:cBhvr>
                                    </p:animEffect>
                                  </p:childTnLst>
                                </p:cTn>
                              </p:par>
                              <p:par>
                                <p:cTn id="11" presetID="22" presetClass="entr" presetSubtype="4" fill="hold" nodeType="withEffect">
                                  <p:stCondLst>
                                    <p:cond delay="0"/>
                                  </p:stCondLst>
                                  <p:childTnLst>
                                    <p:set>
                                      <p:cBhvr>
                                        <p:cTn id="12" dur="1" fill="hold">
                                          <p:stCondLst>
                                            <p:cond delay="0"/>
                                          </p:stCondLst>
                                        </p:cTn>
                                        <p:tgtEl>
                                          <p:spTgt spid="279"/>
                                        </p:tgtEl>
                                        <p:attrNameLst>
                                          <p:attrName>style.visibility</p:attrName>
                                        </p:attrNameLst>
                                      </p:cBhvr>
                                      <p:to>
                                        <p:strVal val="visible"/>
                                      </p:to>
                                    </p:set>
                                    <p:animEffect transition="in" filter="wipe(down)">
                                      <p:cBhvr>
                                        <p:cTn id="13"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p:bldP spid="278"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83"/>
        <p:cNvGrpSpPr/>
        <p:nvPr/>
      </p:nvGrpSpPr>
      <p:grpSpPr>
        <a:xfrm>
          <a:off x="0" y="0"/>
          <a:ext cx="0" cy="0"/>
          <a:chOff x="0" y="0"/>
          <a:chExt cx="0" cy="0"/>
        </a:xfrm>
      </p:grpSpPr>
      <p:sp>
        <p:nvSpPr>
          <p:cNvPr id="284" name="Google Shape;284;g17fd8aeb8c7_0_170"/>
          <p:cNvSpPr txBox="1"/>
          <p:nvPr/>
        </p:nvSpPr>
        <p:spPr>
          <a:xfrm>
            <a:off x="468351" y="267494"/>
            <a:ext cx="8675669"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Phân lớp sử dụng SVM với các Kernel khác nhau</a:t>
            </a:r>
            <a:endParaRPr sz="2800" b="1">
              <a:solidFill>
                <a:schemeClr val="bg2"/>
              </a:solidFill>
              <a:latin typeface="Times New Roman" panose="02020603050405020304" pitchFamily="18" charset="0"/>
              <a:cs typeface="Times New Roman" panose="02020603050405020304" pitchFamily="18" charset="0"/>
            </a:endParaRPr>
          </a:p>
        </p:txBody>
      </p:sp>
      <p:sp>
        <p:nvSpPr>
          <p:cNvPr id="285" name="Google Shape;285;g17fd8aeb8c7_0_170"/>
          <p:cNvSpPr txBox="1"/>
          <p:nvPr/>
        </p:nvSpPr>
        <p:spPr>
          <a:xfrm>
            <a:off x="725107" y="843494"/>
            <a:ext cx="5820300" cy="573300"/>
          </a:xfrm>
          <a:prstGeom prst="rect">
            <a:avLst/>
          </a:prstGeom>
          <a:noFill/>
          <a:ln>
            <a:noFill/>
          </a:ln>
        </p:spPr>
        <p:txBody>
          <a:bodyPr spcFirstLastPara="1" wrap="square" lIns="91425" tIns="45700" rIns="91425" bIns="45700" anchor="t" anchorCtr="0">
            <a:spAutoFit/>
          </a:bodyPr>
          <a:lstStyle/>
          <a:p>
            <a:pPr marL="133350" marR="0" lvl="0" algn="l" rtl="0">
              <a:lnSpc>
                <a:spcPct val="115000"/>
              </a:lnSpc>
              <a:spcBef>
                <a:spcPts val="0"/>
              </a:spcBef>
              <a:spcAft>
                <a:spcPts val="0"/>
              </a:spcAft>
              <a:buClr>
                <a:schemeClr val="lt1"/>
              </a:buClr>
              <a:buSzPts val="1500"/>
            </a:pPr>
            <a:r>
              <a:rPr lang="en-US" sz="1500">
                <a:solidFill>
                  <a:schemeClr val="bg2"/>
                </a:solidFill>
              </a:rPr>
              <a:t>Tiếp theo là việc đẩy các mô hình thu được vào đồ thị</a:t>
            </a:r>
            <a:endParaRPr sz="1500">
              <a:solidFill>
                <a:schemeClr val="bg2"/>
              </a:solidFill>
            </a:endParaRPr>
          </a:p>
          <a:p>
            <a:pPr marL="0" marR="0" lvl="0" indent="0" algn="l" rtl="0">
              <a:spcBef>
                <a:spcPts val="0"/>
              </a:spcBef>
              <a:spcAft>
                <a:spcPts val="0"/>
              </a:spcAft>
              <a:buNone/>
            </a:pPr>
            <a:r>
              <a:rPr lang="en-US">
                <a:solidFill>
                  <a:schemeClr val="lt1"/>
                </a:solidFill>
              </a:rPr>
              <a:t>    </a:t>
            </a:r>
            <a:endParaRPr sz="1600"/>
          </a:p>
        </p:txBody>
      </p:sp>
      <p:pic>
        <p:nvPicPr>
          <p:cNvPr id="286" name="Google Shape;286;g17fd8aeb8c7_0_170" descr="D:\OneDrive - Ho Chi Minh city University of Food Industry\Desktop\4.PNG4"/>
          <p:cNvPicPr preferRelativeResize="0"/>
          <p:nvPr/>
        </p:nvPicPr>
        <p:blipFill>
          <a:blip r:embed="rId3"/>
          <a:srcRect/>
          <a:stretch>
            <a:fillRect/>
          </a:stretch>
        </p:blipFill>
        <p:spPr>
          <a:xfrm>
            <a:off x="2444750" y="1221740"/>
            <a:ext cx="4254500" cy="37045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wipe(down)">
                                      <p:cBhvr>
                                        <p:cTn id="7" dur="500"/>
                                        <p:tgtEl>
                                          <p:spTgt spid="28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5"/>
                                        </p:tgtEl>
                                        <p:attrNameLst>
                                          <p:attrName>style.visibility</p:attrName>
                                        </p:attrNameLst>
                                      </p:cBhvr>
                                      <p:to>
                                        <p:strVal val="visible"/>
                                      </p:to>
                                    </p:set>
                                    <p:animEffect transition="in" filter="wipe(down)">
                                      <p:cBhvr>
                                        <p:cTn id="10" dur="500"/>
                                        <p:tgtEl>
                                          <p:spTgt spid="285"/>
                                        </p:tgtEl>
                                      </p:cBhvr>
                                    </p:animEffect>
                                  </p:childTnLst>
                                </p:cTn>
                              </p:par>
                              <p:par>
                                <p:cTn id="11" presetID="22" presetClass="entr" presetSubtype="4" fill="hold" nodeType="withEffect">
                                  <p:stCondLst>
                                    <p:cond delay="0"/>
                                  </p:stCondLst>
                                  <p:childTnLst>
                                    <p:set>
                                      <p:cBhvr>
                                        <p:cTn id="12" dur="1" fill="hold">
                                          <p:stCondLst>
                                            <p:cond delay="0"/>
                                          </p:stCondLst>
                                        </p:cTn>
                                        <p:tgtEl>
                                          <p:spTgt spid="286"/>
                                        </p:tgtEl>
                                        <p:attrNameLst>
                                          <p:attrName>style.visibility</p:attrName>
                                        </p:attrNameLst>
                                      </p:cBhvr>
                                      <p:to>
                                        <p:strVal val="visible"/>
                                      </p:to>
                                    </p:set>
                                    <p:animEffect transition="in" filter="wipe(down)">
                                      <p:cBhvr>
                                        <p:cTn id="13"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p:bldP spid="285"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0"/>
        <p:cNvGrpSpPr/>
        <p:nvPr/>
      </p:nvGrpSpPr>
      <p:grpSpPr>
        <a:xfrm>
          <a:off x="0" y="0"/>
          <a:ext cx="0" cy="0"/>
          <a:chOff x="0" y="0"/>
          <a:chExt cx="0" cy="0"/>
        </a:xfrm>
      </p:grpSpPr>
      <p:sp>
        <p:nvSpPr>
          <p:cNvPr id="291" name="Google Shape;291;g17fd8aeb8c7_0_179"/>
          <p:cNvSpPr txBox="1"/>
          <p:nvPr/>
        </p:nvSpPr>
        <p:spPr>
          <a:xfrm>
            <a:off x="341971" y="267494"/>
            <a:ext cx="8512097" cy="5428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Phân lớp sử dụng SVM với các Kernel khác nhau</a:t>
            </a:r>
            <a:endParaRPr sz="2800" b="1">
              <a:solidFill>
                <a:schemeClr val="bg2"/>
              </a:solidFill>
              <a:latin typeface="Times New Roman" panose="02020603050405020304" pitchFamily="18" charset="0"/>
              <a:cs typeface="Times New Roman" panose="02020603050405020304" pitchFamily="18" charset="0"/>
            </a:endParaRPr>
          </a:p>
        </p:txBody>
      </p:sp>
      <p:sp>
        <p:nvSpPr>
          <p:cNvPr id="292" name="Google Shape;292;g17fd8aeb8c7_0_179"/>
          <p:cNvSpPr txBox="1"/>
          <p:nvPr/>
        </p:nvSpPr>
        <p:spPr>
          <a:xfrm>
            <a:off x="1661850" y="869398"/>
            <a:ext cx="5820300" cy="1263382"/>
          </a:xfrm>
          <a:prstGeom prst="rect">
            <a:avLst/>
          </a:prstGeom>
          <a:noFill/>
          <a:ln>
            <a:noFill/>
          </a:ln>
        </p:spPr>
        <p:txBody>
          <a:bodyPr spcFirstLastPara="1" wrap="square" lIns="91425" tIns="45700" rIns="91425" bIns="45700" anchor="t" anchorCtr="0">
            <a:spAutoFit/>
          </a:bodyPr>
          <a:lstStyle/>
          <a:p>
            <a:pPr marL="133350" marR="0" lvl="0" algn="l" rtl="0">
              <a:lnSpc>
                <a:spcPct val="115000"/>
              </a:lnSpc>
              <a:spcBef>
                <a:spcPts val="0"/>
              </a:spcBef>
              <a:spcAft>
                <a:spcPts val="0"/>
              </a:spcAft>
              <a:buClr>
                <a:schemeClr val="lt1"/>
              </a:buClr>
              <a:buSzPts val="1500"/>
            </a:pPr>
            <a:r>
              <a:rPr lang="en-US" sz="1800">
                <a:solidFill>
                  <a:schemeClr val="bg2"/>
                </a:solidFill>
                <a:latin typeface="Times New Roman" panose="02020603050405020304" pitchFamily="18" charset="0"/>
                <a:cs typeface="Times New Roman" panose="02020603050405020304" pitchFamily="18" charset="0"/>
              </a:rPr>
              <a:t>Bây giờ sau khi vẽ các đồ thị trên là chúng ta có thể so sánh hiệu quả phân lớp của các Kernel khác nhau rồi đấy. Kết quả như sau:</a:t>
            </a:r>
            <a:endParaRPr sz="1800">
              <a:solidFill>
                <a:schemeClr val="bg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a:solidFill>
                  <a:schemeClr val="bg2"/>
                </a:solidFill>
              </a:rPr>
              <a:t>    </a:t>
            </a:r>
            <a:endParaRPr sz="1600">
              <a:solidFill>
                <a:schemeClr val="bg2"/>
              </a:solidFill>
            </a:endParaRPr>
          </a:p>
        </p:txBody>
      </p:sp>
      <p:pic>
        <p:nvPicPr>
          <p:cNvPr id="293" name="Google Shape;293;g17fd8aeb8c7_0_179" descr="D:\OneDrive - Ho Chi Minh city University of Food Industry\Desktop\5.png5"/>
          <p:cNvPicPr preferRelativeResize="0"/>
          <p:nvPr/>
        </p:nvPicPr>
        <p:blipFill>
          <a:blip r:embed="rId3"/>
          <a:srcRect/>
          <a:stretch>
            <a:fillRect/>
          </a:stretch>
        </p:blipFill>
        <p:spPr>
          <a:xfrm>
            <a:off x="1932878" y="2029522"/>
            <a:ext cx="4861466" cy="27729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wipe(down)">
                                      <p:cBhvr>
                                        <p:cTn id="7" dur="500"/>
                                        <p:tgtEl>
                                          <p:spTgt spid="29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2"/>
                                        </p:tgtEl>
                                        <p:attrNameLst>
                                          <p:attrName>style.visibility</p:attrName>
                                        </p:attrNameLst>
                                      </p:cBhvr>
                                      <p:to>
                                        <p:strVal val="visible"/>
                                      </p:to>
                                    </p:set>
                                    <p:animEffect transition="in" filter="wipe(down)">
                                      <p:cBhvr>
                                        <p:cTn id="10" dur="500"/>
                                        <p:tgtEl>
                                          <p:spTgt spid="292"/>
                                        </p:tgtEl>
                                      </p:cBhvr>
                                    </p:animEffect>
                                  </p:childTnLst>
                                </p:cTn>
                              </p:par>
                              <p:par>
                                <p:cTn id="11" presetID="22" presetClass="entr" presetSubtype="4" fill="hold" nodeType="withEffect">
                                  <p:stCondLst>
                                    <p:cond delay="0"/>
                                  </p:stCondLst>
                                  <p:childTnLst>
                                    <p:set>
                                      <p:cBhvr>
                                        <p:cTn id="12" dur="1" fill="hold">
                                          <p:stCondLst>
                                            <p:cond delay="0"/>
                                          </p:stCondLst>
                                        </p:cTn>
                                        <p:tgtEl>
                                          <p:spTgt spid="293"/>
                                        </p:tgtEl>
                                        <p:attrNameLst>
                                          <p:attrName>style.visibility</p:attrName>
                                        </p:attrNameLst>
                                      </p:cBhvr>
                                      <p:to>
                                        <p:strVal val="visible"/>
                                      </p:to>
                                    </p:set>
                                    <p:animEffect transition="in" filter="wipe(down)">
                                      <p:cBhvr>
                                        <p:cTn id="13"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P spid="29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0"/>
        <p:cNvGrpSpPr/>
        <p:nvPr/>
      </p:nvGrpSpPr>
      <p:grpSpPr>
        <a:xfrm>
          <a:off x="0" y="0"/>
          <a:ext cx="0" cy="0"/>
          <a:chOff x="0" y="0"/>
          <a:chExt cx="0" cy="0"/>
        </a:xfrm>
      </p:grpSpPr>
      <p:sp>
        <p:nvSpPr>
          <p:cNvPr id="291" name="Google Shape;291;g17fd8aeb8c7_0_179"/>
          <p:cNvSpPr txBox="1"/>
          <p:nvPr/>
        </p:nvSpPr>
        <p:spPr>
          <a:xfrm>
            <a:off x="341971" y="267494"/>
            <a:ext cx="8512097" cy="5428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Dự đoán với điểm thuộc tính mới</a:t>
            </a:r>
            <a:endParaRPr sz="2800" b="1">
              <a:solidFill>
                <a:schemeClr val="bg2"/>
              </a:solidFill>
              <a:latin typeface="Times New Roman" panose="02020603050405020304" pitchFamily="18" charset="0"/>
              <a:cs typeface="Times New Roman" panose="02020603050405020304" pitchFamily="18" charset="0"/>
            </a:endParaRPr>
          </a:p>
        </p:txBody>
      </p:sp>
      <p:pic>
        <p:nvPicPr>
          <p:cNvPr id="2" name="image7.png">
            <a:extLst>
              <a:ext uri="{FF2B5EF4-FFF2-40B4-BE49-F238E27FC236}">
                <a16:creationId xmlns:a16="http://schemas.microsoft.com/office/drawing/2014/main" id="{3B7A3135-9ABA-489D-A828-D82FC49E89AE}"/>
              </a:ext>
            </a:extLst>
          </p:cNvPr>
          <p:cNvPicPr/>
          <p:nvPr/>
        </p:nvPicPr>
        <p:blipFill>
          <a:blip r:embed="rId3"/>
          <a:srcRect/>
          <a:stretch>
            <a:fillRect/>
          </a:stretch>
        </p:blipFill>
        <p:spPr>
          <a:xfrm>
            <a:off x="3098747" y="961231"/>
            <a:ext cx="2998544" cy="3914775"/>
          </a:xfrm>
          <a:prstGeom prst="rect">
            <a:avLst/>
          </a:prstGeom>
          <a:ln/>
        </p:spPr>
      </p:pic>
    </p:spTree>
    <p:extLst>
      <p:ext uri="{BB962C8B-B14F-4D97-AF65-F5344CB8AC3E}">
        <p14:creationId xmlns:p14="http://schemas.microsoft.com/office/powerpoint/2010/main" val="41028106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wipe(down)">
                                      <p:cBhvr>
                                        <p:cTn id="7" dur="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0"/>
        <p:cNvGrpSpPr/>
        <p:nvPr/>
      </p:nvGrpSpPr>
      <p:grpSpPr>
        <a:xfrm>
          <a:off x="0" y="0"/>
          <a:ext cx="0" cy="0"/>
          <a:chOff x="0" y="0"/>
          <a:chExt cx="0" cy="0"/>
        </a:xfrm>
      </p:grpSpPr>
      <p:sp>
        <p:nvSpPr>
          <p:cNvPr id="291" name="Google Shape;291;g17fd8aeb8c7_0_179"/>
          <p:cNvSpPr txBox="1"/>
          <p:nvPr/>
        </p:nvSpPr>
        <p:spPr>
          <a:xfrm>
            <a:off x="341971" y="267494"/>
            <a:ext cx="8512097" cy="5428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Dự đoán với điểm thuộc tính mới</a:t>
            </a:r>
            <a:endParaRPr sz="2800" b="1">
              <a:solidFill>
                <a:schemeClr val="bg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5967BA-7921-EE91-DF7E-E66E9096A281}"/>
              </a:ext>
            </a:extLst>
          </p:cNvPr>
          <p:cNvSpPr txBox="1"/>
          <p:nvPr/>
        </p:nvSpPr>
        <p:spPr>
          <a:xfrm>
            <a:off x="949568" y="1068243"/>
            <a:ext cx="5573151" cy="369332"/>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rPr>
              <a:t>Tiếp đến, chúng ta sẽ test data mới với chỉ 2 loại hoa </a:t>
            </a:r>
          </a:p>
        </p:txBody>
      </p:sp>
      <p:sp>
        <p:nvSpPr>
          <p:cNvPr id="10" name="TextBox 9">
            <a:extLst>
              <a:ext uri="{FF2B5EF4-FFF2-40B4-BE49-F238E27FC236}">
                <a16:creationId xmlns:a16="http://schemas.microsoft.com/office/drawing/2014/main" id="{9DAA7E9D-3697-890B-7270-A8065A9DB085}"/>
              </a:ext>
            </a:extLst>
          </p:cNvPr>
          <p:cNvSpPr txBox="1"/>
          <p:nvPr/>
        </p:nvSpPr>
        <p:spPr>
          <a:xfrm>
            <a:off x="949568" y="1437575"/>
            <a:ext cx="7244864" cy="1200329"/>
          </a:xfrm>
          <a:prstGeom prst="rect">
            <a:avLst/>
          </a:prstGeom>
          <a:noFill/>
        </p:spPr>
        <p:txBody>
          <a:bodyPr wrap="square">
            <a:spAutoFit/>
          </a:bodyPr>
          <a:lstStyle/>
          <a:p>
            <a:pPr algn="just"/>
            <a:r>
              <a:rPr lang="vi-VN" sz="1800">
                <a:latin typeface="Times New Roman" panose="02020603050405020304" pitchFamily="18" charset="0"/>
                <a:cs typeface="Times New Roman" panose="02020603050405020304" pitchFamily="18" charset="0"/>
              </a:rPr>
              <a:t>Cắt data từ dòng 0 đến 100, lấy 2 loại setosa và versicolor cùng với 2 giá trị chiều dài cánh hoa(pl), chiều rộng cánh hóa(pw). Y được gán phân loại theo loài.</a:t>
            </a:r>
          </a:p>
          <a:p>
            <a:pPr algn="just"/>
            <a:r>
              <a:rPr lang="vi-VN" sz="1800">
                <a:latin typeface="Times New Roman" panose="02020603050405020304" pitchFamily="18" charset="0"/>
                <a:cs typeface="Times New Roman" panose="02020603050405020304" pitchFamily="18" charset="0"/>
              </a:rPr>
              <a:t>Tiếp theo ta sẽ training model với linear kernel:</a:t>
            </a:r>
          </a:p>
        </p:txBody>
      </p:sp>
      <p:pic>
        <p:nvPicPr>
          <p:cNvPr id="11" name="image11.png">
            <a:extLst>
              <a:ext uri="{FF2B5EF4-FFF2-40B4-BE49-F238E27FC236}">
                <a16:creationId xmlns:a16="http://schemas.microsoft.com/office/drawing/2014/main" id="{34634B58-35A1-4775-B2FC-F07BE1ED181E}"/>
              </a:ext>
            </a:extLst>
          </p:cNvPr>
          <p:cNvPicPr/>
          <p:nvPr/>
        </p:nvPicPr>
        <p:blipFill>
          <a:blip r:embed="rId3"/>
          <a:srcRect/>
          <a:stretch>
            <a:fillRect/>
          </a:stretch>
        </p:blipFill>
        <p:spPr>
          <a:xfrm>
            <a:off x="2259768" y="2794622"/>
            <a:ext cx="4262951" cy="1640218"/>
          </a:xfrm>
          <a:prstGeom prst="rect">
            <a:avLst/>
          </a:prstGeom>
          <a:ln/>
        </p:spPr>
      </p:pic>
    </p:spTree>
    <p:extLst>
      <p:ext uri="{BB962C8B-B14F-4D97-AF65-F5344CB8AC3E}">
        <p14:creationId xmlns:p14="http://schemas.microsoft.com/office/powerpoint/2010/main" val="2633352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wipe(down)">
                                      <p:cBhvr>
                                        <p:cTn id="7" dur="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P spid="6"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0"/>
        <p:cNvGrpSpPr/>
        <p:nvPr/>
      </p:nvGrpSpPr>
      <p:grpSpPr>
        <a:xfrm>
          <a:off x="0" y="0"/>
          <a:ext cx="0" cy="0"/>
          <a:chOff x="0" y="0"/>
          <a:chExt cx="0" cy="0"/>
        </a:xfrm>
      </p:grpSpPr>
      <p:sp>
        <p:nvSpPr>
          <p:cNvPr id="291" name="Google Shape;291;g17fd8aeb8c7_0_179"/>
          <p:cNvSpPr txBox="1"/>
          <p:nvPr/>
        </p:nvSpPr>
        <p:spPr>
          <a:xfrm>
            <a:off x="315951" y="167204"/>
            <a:ext cx="8512097" cy="5428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Dự đoán với điểm thuộc tính mới</a:t>
            </a:r>
            <a:endParaRPr sz="2800" b="1">
              <a:solidFill>
                <a:schemeClr val="bg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EFF554-C312-7700-6915-8601598DB988}"/>
                  </a:ext>
                </a:extLst>
              </p:cNvPr>
              <p:cNvSpPr txBox="1"/>
              <p:nvPr/>
            </p:nvSpPr>
            <p:spPr>
              <a:xfrm>
                <a:off x="1913350" y="852417"/>
                <a:ext cx="4572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𝑋</m:t>
                          </m:r>
                        </m:e>
                      </m:d>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1</m:t>
                          </m:r>
                        </m:sub>
                      </m:sSub>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2</m:t>
                          </m:r>
                        </m:sub>
                      </m:sSub>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r>
                        <a:rPr lang="en-US" sz="2400" i="0">
                          <a:latin typeface="Cambria Math" panose="02040503050406030204" pitchFamily="18" charset="0"/>
                        </a:rPr>
                        <m:t>+</m:t>
                      </m:r>
                      <m:r>
                        <a:rPr lang="en-US" sz="2400" i="1">
                          <a:latin typeface="Cambria Math" panose="02040503050406030204" pitchFamily="18" charset="0"/>
                        </a:rPr>
                        <m:t>𝑏</m:t>
                      </m:r>
                    </m:oMath>
                  </m:oMathPara>
                </a14:m>
                <a:endParaRPr lang="en-US" sz="2400"/>
              </a:p>
            </p:txBody>
          </p:sp>
        </mc:Choice>
        <mc:Fallback xmlns="">
          <p:sp>
            <p:nvSpPr>
              <p:cNvPr id="8" name="TextBox 7">
                <a:extLst>
                  <a:ext uri="{FF2B5EF4-FFF2-40B4-BE49-F238E27FC236}">
                    <a16:creationId xmlns:a16="http://schemas.microsoft.com/office/drawing/2014/main" id="{AEEFF554-C312-7700-6915-8601598DB988}"/>
                  </a:ext>
                </a:extLst>
              </p:cNvPr>
              <p:cNvSpPr txBox="1">
                <a:spLocks noRot="1" noChangeAspect="1" noMove="1" noResize="1" noEditPoints="1" noAdjustHandles="1" noChangeArrowheads="1" noChangeShapeType="1" noTextEdit="1"/>
              </p:cNvSpPr>
              <p:nvPr/>
            </p:nvSpPr>
            <p:spPr>
              <a:xfrm>
                <a:off x="1913350" y="852417"/>
                <a:ext cx="4572000" cy="461665"/>
              </a:xfrm>
              <a:prstGeom prst="rect">
                <a:avLst/>
              </a:prstGeom>
              <a:blipFill>
                <a:blip r:embed="rId3"/>
                <a:stretch>
                  <a:fillRect b="-1973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FC1A78D-4292-FFDE-A763-182B89E10E05}"/>
              </a:ext>
            </a:extLst>
          </p:cNvPr>
          <p:cNvSpPr txBox="1"/>
          <p:nvPr/>
        </p:nvSpPr>
        <p:spPr>
          <a:xfrm>
            <a:off x="323837" y="1552979"/>
            <a:ext cx="8512097" cy="1277273"/>
          </a:xfrm>
          <a:prstGeom prst="rect">
            <a:avLst/>
          </a:prstGeom>
          <a:noFill/>
        </p:spPr>
        <p:txBody>
          <a:bodyPr wrap="square">
            <a:spAutoFit/>
          </a:bodyPr>
          <a:lstStyle/>
          <a:p>
            <a:pPr>
              <a:spcBef>
                <a:spcPts val="600"/>
              </a:spcBef>
            </a:pPr>
            <a:r>
              <a:rPr lang="en-US" sz="2400">
                <a:latin typeface="Times New Roman" panose="02020603050405020304" pitchFamily="18" charset="0"/>
                <a:cs typeface="Times New Roman" panose="02020603050405020304" pitchFamily="18" charset="0"/>
              </a:rPr>
              <a:t>T</a:t>
            </a:r>
            <a:r>
              <a:rPr lang="vi-VN" sz="2400">
                <a:latin typeface="Times New Roman" panose="02020603050405020304" pitchFamily="18" charset="0"/>
                <a:cs typeface="Times New Roman" panose="02020603050405020304" pitchFamily="18" charset="0"/>
              </a:rPr>
              <a:t>hông số x1 là chiều dài cánh hoa, x2 là chiều rộng cánh hoa của công thức hàm mục tiêu:</a:t>
            </a:r>
          </a:p>
          <a:p>
            <a:pPr>
              <a:spcBef>
                <a:spcPts val="600"/>
              </a:spcBef>
            </a:pPr>
            <a:r>
              <a:rPr lang="vi-VN" sz="2400">
                <a:latin typeface="Times New Roman" panose="02020603050405020304" pitchFamily="18" charset="0"/>
                <a:cs typeface="Times New Roman" panose="02020603050405020304" pitchFamily="18" charset="0"/>
              </a:rPr>
              <a:t>Với đường hyperplane bằng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B22898E-4E89-94AA-01A1-E3AEDDF767C7}"/>
                  </a:ext>
                </a:extLst>
              </p:cNvPr>
              <p:cNvSpPr txBox="1"/>
              <p:nvPr/>
            </p:nvSpPr>
            <p:spPr>
              <a:xfrm>
                <a:off x="2167890" y="2757090"/>
                <a:ext cx="4572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m:rPr>
                              <m:sty m:val="p"/>
                            </m:rPr>
                            <a:rPr lang="en-US" sz="2400">
                              <a:latin typeface="Cambria Math" panose="02040503050406030204" pitchFamily="18" charset="0"/>
                            </a:rPr>
                            <m:t>w</m:t>
                          </m:r>
                        </m:e>
                        <m:sub>
                          <m:r>
                            <a:rPr lang="en-US" sz="2400" i="0">
                              <a:latin typeface="Cambria Math" panose="02040503050406030204" pitchFamily="18" charset="0"/>
                            </a:rPr>
                            <m:t>1</m:t>
                          </m:r>
                        </m:sub>
                      </m:sSub>
                      <m:sSub>
                        <m:sSubPr>
                          <m:ctrlPr>
                            <a:rPr lang="en-US" sz="2400" i="1">
                              <a:solidFill>
                                <a:srgbClr val="836967"/>
                              </a:solidFill>
                              <a:latin typeface="Cambria Math" panose="02040503050406030204" pitchFamily="18" charset="0"/>
                            </a:rPr>
                          </m:ctrlPr>
                        </m:sSubPr>
                        <m:e>
                          <m:r>
                            <m:rPr>
                              <m:sty m:val="p"/>
                            </m:rPr>
                            <a:rPr lang="en-US" sz="2400" i="0">
                              <a:latin typeface="Cambria Math" panose="02040503050406030204" pitchFamily="18" charset="0"/>
                            </a:rPr>
                            <m:t>x</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m:rPr>
                              <m:sty m:val="p"/>
                            </m:rPr>
                            <a:rPr lang="en-US" sz="2400" i="0">
                              <a:latin typeface="Cambria Math" panose="02040503050406030204" pitchFamily="18" charset="0"/>
                            </a:rPr>
                            <m:t>w</m:t>
                          </m:r>
                        </m:e>
                        <m:sub>
                          <m:r>
                            <a:rPr lang="en-US" sz="2400" i="0">
                              <a:latin typeface="Cambria Math" panose="02040503050406030204" pitchFamily="18" charset="0"/>
                            </a:rPr>
                            <m:t>2</m:t>
                          </m:r>
                        </m:sub>
                      </m:sSub>
                      <m:sSub>
                        <m:sSubPr>
                          <m:ctrlPr>
                            <a:rPr lang="en-US" sz="2400" i="1">
                              <a:solidFill>
                                <a:srgbClr val="836967"/>
                              </a:solidFill>
                              <a:latin typeface="Cambria Math" panose="02040503050406030204" pitchFamily="18" charset="0"/>
                            </a:rPr>
                          </m:ctrlPr>
                        </m:sSubPr>
                        <m:e>
                          <m:r>
                            <m:rPr>
                              <m:sty m:val="p"/>
                            </m:rPr>
                            <a:rPr lang="en-US" sz="2400" i="0">
                              <a:latin typeface="Cambria Math" panose="02040503050406030204" pitchFamily="18" charset="0"/>
                            </a:rPr>
                            <m:t>x</m:t>
                          </m:r>
                        </m:e>
                        <m:sub>
                          <m:r>
                            <a:rPr lang="en-US" sz="2400" i="0">
                              <a:latin typeface="Cambria Math" panose="02040503050406030204" pitchFamily="18" charset="0"/>
                            </a:rPr>
                            <m:t>2</m:t>
                          </m:r>
                        </m:sub>
                      </m:sSub>
                      <m:r>
                        <a:rPr lang="en-US" sz="2400" i="0">
                          <a:latin typeface="Cambria Math" panose="02040503050406030204" pitchFamily="18" charset="0"/>
                        </a:rPr>
                        <m:t>+</m:t>
                      </m:r>
                      <m:r>
                        <m:rPr>
                          <m:sty m:val="p"/>
                        </m:rPr>
                        <a:rPr lang="en-US" sz="2400" i="0">
                          <a:latin typeface="Cambria Math" panose="02040503050406030204" pitchFamily="18" charset="0"/>
                        </a:rPr>
                        <m:t>b</m:t>
                      </m:r>
                      <m:r>
                        <a:rPr lang="en-US" sz="2400" i="0">
                          <a:latin typeface="Cambria Math" panose="02040503050406030204" pitchFamily="18" charset="0"/>
                        </a:rPr>
                        <m:t>=</m:t>
                      </m:r>
                      <m:r>
                        <a:rPr lang="en-US" sz="2400" i="0">
                          <a:latin typeface="Cambria Math" panose="02040503050406030204" pitchFamily="18" charset="0"/>
                        </a:rPr>
                        <m:t>0</m:t>
                      </m:r>
                    </m:oMath>
                  </m:oMathPara>
                </a14:m>
                <a:endParaRPr lang="en-US" sz="2400"/>
              </a:p>
            </p:txBody>
          </p:sp>
        </mc:Choice>
        <mc:Fallback xmlns="">
          <p:sp>
            <p:nvSpPr>
              <p:cNvPr id="3" name="TextBox 2">
                <a:extLst>
                  <a:ext uri="{FF2B5EF4-FFF2-40B4-BE49-F238E27FC236}">
                    <a16:creationId xmlns:a16="http://schemas.microsoft.com/office/drawing/2014/main" id="{8B22898E-4E89-94AA-01A1-E3AEDDF767C7}"/>
                  </a:ext>
                </a:extLst>
              </p:cNvPr>
              <p:cNvSpPr txBox="1">
                <a:spLocks noRot="1" noChangeAspect="1" noMove="1" noResize="1" noEditPoints="1" noAdjustHandles="1" noChangeArrowheads="1" noChangeShapeType="1" noTextEdit="1"/>
              </p:cNvSpPr>
              <p:nvPr/>
            </p:nvSpPr>
            <p:spPr>
              <a:xfrm>
                <a:off x="2167890" y="2757090"/>
                <a:ext cx="4572000" cy="461665"/>
              </a:xfrm>
              <a:prstGeom prst="rect">
                <a:avLst/>
              </a:prstGeom>
              <a:blipFill>
                <a:blip r:embed="rId4"/>
                <a:stretch>
                  <a:fillRect b="-394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0C4509E-5E35-A8FB-50FB-5707BA4056F6}"/>
              </a:ext>
            </a:extLst>
          </p:cNvPr>
          <p:cNvSpPr txBox="1"/>
          <p:nvPr/>
        </p:nvSpPr>
        <p:spPr>
          <a:xfrm>
            <a:off x="341971" y="3361140"/>
            <a:ext cx="8493963" cy="830997"/>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Vì sự phân chia không đổi của w và b, tức là khoảng cách từng điểm đến mặt phẳng không đổi, margin không đổi.</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FF3691-D3E9-6B5A-1250-7A5903973866}"/>
                  </a:ext>
                </a:extLst>
              </p:cNvPr>
              <p:cNvSpPr txBox="1"/>
              <p:nvPr/>
            </p:nvSpPr>
            <p:spPr>
              <a:xfrm>
                <a:off x="722125" y="4397041"/>
                <a:ext cx="393192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m:rPr>
                              <m:sty m:val="p"/>
                            </m:rPr>
                            <a:rPr lang="en-US" sz="2400">
                              <a:latin typeface="Cambria Math" panose="02040503050406030204" pitchFamily="18" charset="0"/>
                            </a:rPr>
                            <m:t>w</m:t>
                          </m:r>
                        </m:e>
                        <m:sub>
                          <m:r>
                            <a:rPr lang="en-US" sz="2400" i="0">
                              <a:latin typeface="Cambria Math" panose="02040503050406030204" pitchFamily="18" charset="0"/>
                            </a:rPr>
                            <m:t>1</m:t>
                          </m:r>
                        </m:sub>
                      </m:sSub>
                      <m:sSub>
                        <m:sSubPr>
                          <m:ctrlPr>
                            <a:rPr lang="en-US" sz="2400" i="1">
                              <a:solidFill>
                                <a:srgbClr val="836967"/>
                              </a:solidFill>
                              <a:latin typeface="Cambria Math" panose="02040503050406030204" pitchFamily="18" charset="0"/>
                            </a:rPr>
                          </m:ctrlPr>
                        </m:sSubPr>
                        <m:e>
                          <m:r>
                            <m:rPr>
                              <m:sty m:val="p"/>
                            </m:rPr>
                            <a:rPr lang="en-US" sz="2400" i="0">
                              <a:latin typeface="Cambria Math" panose="02040503050406030204" pitchFamily="18" charset="0"/>
                            </a:rPr>
                            <m:t>x</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m:rPr>
                              <m:sty m:val="p"/>
                            </m:rPr>
                            <a:rPr lang="en-US" sz="2400" i="0">
                              <a:latin typeface="Cambria Math" panose="02040503050406030204" pitchFamily="18" charset="0"/>
                            </a:rPr>
                            <m:t>w</m:t>
                          </m:r>
                        </m:e>
                        <m:sub>
                          <m:r>
                            <a:rPr lang="en-US" sz="2400" i="0">
                              <a:latin typeface="Cambria Math" panose="02040503050406030204" pitchFamily="18" charset="0"/>
                            </a:rPr>
                            <m:t>2</m:t>
                          </m:r>
                        </m:sub>
                      </m:sSub>
                      <m:sSub>
                        <m:sSubPr>
                          <m:ctrlPr>
                            <a:rPr lang="en-US" sz="2400" i="1">
                              <a:solidFill>
                                <a:srgbClr val="836967"/>
                              </a:solidFill>
                              <a:latin typeface="Cambria Math" panose="02040503050406030204" pitchFamily="18" charset="0"/>
                            </a:rPr>
                          </m:ctrlPr>
                        </m:sSubPr>
                        <m:e>
                          <m:r>
                            <m:rPr>
                              <m:sty m:val="p"/>
                            </m:rPr>
                            <a:rPr lang="en-US" sz="2400" i="0">
                              <a:latin typeface="Cambria Math" panose="02040503050406030204" pitchFamily="18" charset="0"/>
                            </a:rPr>
                            <m:t>x</m:t>
                          </m:r>
                        </m:e>
                        <m:sub>
                          <m:r>
                            <a:rPr lang="en-US" sz="2400" i="0">
                              <a:latin typeface="Cambria Math" panose="02040503050406030204" pitchFamily="18" charset="0"/>
                            </a:rPr>
                            <m:t>2</m:t>
                          </m:r>
                        </m:sub>
                      </m:sSub>
                      <m:r>
                        <a:rPr lang="en-US" sz="2400" i="0">
                          <a:latin typeface="Cambria Math" panose="02040503050406030204" pitchFamily="18" charset="0"/>
                        </a:rPr>
                        <m:t>+</m:t>
                      </m:r>
                      <m:r>
                        <m:rPr>
                          <m:sty m:val="p"/>
                        </m:rPr>
                        <a:rPr lang="en-US" sz="2400" i="0">
                          <a:latin typeface="Cambria Math" panose="02040503050406030204" pitchFamily="18" charset="0"/>
                        </a:rPr>
                        <m:t>b</m:t>
                      </m:r>
                      <m:r>
                        <a:rPr lang="en-US" sz="2400" i="0">
                          <a:latin typeface="Cambria Math" panose="02040503050406030204" pitchFamily="18" charset="0"/>
                        </a:rPr>
                        <m:t>=</m:t>
                      </m:r>
                      <m:r>
                        <a:rPr lang="en-US" sz="2400" i="0">
                          <a:latin typeface="Cambria Math" panose="02040503050406030204" pitchFamily="18" charset="0"/>
                        </a:rPr>
                        <m:t>1</m:t>
                      </m:r>
                    </m:oMath>
                  </m:oMathPara>
                </a14:m>
                <a:endParaRPr lang="en-US" sz="2400"/>
              </a:p>
            </p:txBody>
          </p:sp>
        </mc:Choice>
        <mc:Fallback xmlns="">
          <p:sp>
            <p:nvSpPr>
              <p:cNvPr id="10" name="TextBox 9">
                <a:extLst>
                  <a:ext uri="{FF2B5EF4-FFF2-40B4-BE49-F238E27FC236}">
                    <a16:creationId xmlns:a16="http://schemas.microsoft.com/office/drawing/2014/main" id="{02FF3691-D3E9-6B5A-1250-7A5903973866}"/>
                  </a:ext>
                </a:extLst>
              </p:cNvPr>
              <p:cNvSpPr txBox="1">
                <a:spLocks noRot="1" noChangeAspect="1" noMove="1" noResize="1" noEditPoints="1" noAdjustHandles="1" noChangeArrowheads="1" noChangeShapeType="1" noTextEdit="1"/>
              </p:cNvSpPr>
              <p:nvPr/>
            </p:nvSpPr>
            <p:spPr>
              <a:xfrm>
                <a:off x="722125" y="4397041"/>
                <a:ext cx="3931920" cy="461665"/>
              </a:xfrm>
              <a:prstGeom prst="rect">
                <a:avLst/>
              </a:prstGeom>
              <a:blipFill>
                <a:blip r:embed="rId5"/>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070352-A136-BA95-F8E9-9A708E7E86BD}"/>
                  </a:ext>
                </a:extLst>
              </p:cNvPr>
              <p:cNvSpPr txBox="1"/>
              <p:nvPr/>
            </p:nvSpPr>
            <p:spPr>
              <a:xfrm>
                <a:off x="4974085" y="4397041"/>
                <a:ext cx="32004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m:rPr>
                              <m:sty m:val="p"/>
                            </m:rPr>
                            <a:rPr lang="en-US" sz="2400">
                              <a:latin typeface="Cambria Math" panose="02040503050406030204" pitchFamily="18" charset="0"/>
                            </a:rPr>
                            <m:t>w</m:t>
                          </m:r>
                        </m:e>
                        <m:sub>
                          <m:r>
                            <a:rPr lang="en-US" sz="2400" i="0">
                              <a:latin typeface="Cambria Math" panose="02040503050406030204" pitchFamily="18" charset="0"/>
                            </a:rPr>
                            <m:t>1</m:t>
                          </m:r>
                        </m:sub>
                      </m:sSub>
                      <m:sSub>
                        <m:sSubPr>
                          <m:ctrlPr>
                            <a:rPr lang="en-US" sz="2400" i="1">
                              <a:solidFill>
                                <a:srgbClr val="836967"/>
                              </a:solidFill>
                              <a:latin typeface="Cambria Math" panose="02040503050406030204" pitchFamily="18" charset="0"/>
                            </a:rPr>
                          </m:ctrlPr>
                        </m:sSubPr>
                        <m:e>
                          <m:r>
                            <m:rPr>
                              <m:sty m:val="p"/>
                            </m:rPr>
                            <a:rPr lang="en-US" sz="2400" i="0">
                              <a:latin typeface="Cambria Math" panose="02040503050406030204" pitchFamily="18" charset="0"/>
                            </a:rPr>
                            <m:t>x</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m:rPr>
                              <m:sty m:val="p"/>
                            </m:rPr>
                            <a:rPr lang="en-US" sz="2400" i="0">
                              <a:latin typeface="Cambria Math" panose="02040503050406030204" pitchFamily="18" charset="0"/>
                            </a:rPr>
                            <m:t>w</m:t>
                          </m:r>
                        </m:e>
                        <m:sub>
                          <m:r>
                            <a:rPr lang="en-US" sz="2400" i="0">
                              <a:latin typeface="Cambria Math" panose="02040503050406030204" pitchFamily="18" charset="0"/>
                            </a:rPr>
                            <m:t>2</m:t>
                          </m:r>
                        </m:sub>
                      </m:sSub>
                      <m:sSub>
                        <m:sSubPr>
                          <m:ctrlPr>
                            <a:rPr lang="en-US" sz="2400" i="1">
                              <a:solidFill>
                                <a:srgbClr val="836967"/>
                              </a:solidFill>
                              <a:latin typeface="Cambria Math" panose="02040503050406030204" pitchFamily="18" charset="0"/>
                            </a:rPr>
                          </m:ctrlPr>
                        </m:sSubPr>
                        <m:e>
                          <m:r>
                            <m:rPr>
                              <m:sty m:val="p"/>
                            </m:rPr>
                            <a:rPr lang="en-US" sz="2400" i="0">
                              <a:latin typeface="Cambria Math" panose="02040503050406030204" pitchFamily="18" charset="0"/>
                            </a:rPr>
                            <m:t>x</m:t>
                          </m:r>
                        </m:e>
                        <m:sub>
                          <m:r>
                            <a:rPr lang="en-US" sz="2400" i="0">
                              <a:latin typeface="Cambria Math" panose="02040503050406030204" pitchFamily="18" charset="0"/>
                            </a:rPr>
                            <m:t>2</m:t>
                          </m:r>
                        </m:sub>
                      </m:sSub>
                      <m:r>
                        <a:rPr lang="en-US" sz="2400" i="0">
                          <a:latin typeface="Cambria Math" panose="02040503050406030204" pitchFamily="18" charset="0"/>
                        </a:rPr>
                        <m:t>+</m:t>
                      </m:r>
                      <m:r>
                        <m:rPr>
                          <m:sty m:val="p"/>
                        </m:rPr>
                        <a:rPr lang="en-US" sz="2400" i="0">
                          <a:latin typeface="Cambria Math" panose="02040503050406030204" pitchFamily="18" charset="0"/>
                        </a:rPr>
                        <m:t>b</m:t>
                      </m:r>
                      <m:r>
                        <a:rPr lang="en-US" sz="2400" i="0">
                          <a:latin typeface="Cambria Math" panose="02040503050406030204" pitchFamily="18" charset="0"/>
                        </a:rPr>
                        <m:t>=−</m:t>
                      </m:r>
                      <m:r>
                        <a:rPr lang="en-US" sz="2400" i="0">
                          <a:latin typeface="Cambria Math" panose="02040503050406030204" pitchFamily="18" charset="0"/>
                        </a:rPr>
                        <m:t>1</m:t>
                      </m:r>
                    </m:oMath>
                  </m:oMathPara>
                </a14:m>
                <a:endParaRPr lang="en-US" sz="2400"/>
              </a:p>
            </p:txBody>
          </p:sp>
        </mc:Choice>
        <mc:Fallback xmlns="">
          <p:sp>
            <p:nvSpPr>
              <p:cNvPr id="12" name="TextBox 11">
                <a:extLst>
                  <a:ext uri="{FF2B5EF4-FFF2-40B4-BE49-F238E27FC236}">
                    <a16:creationId xmlns:a16="http://schemas.microsoft.com/office/drawing/2014/main" id="{0B070352-A136-BA95-F8E9-9A708E7E86BD}"/>
                  </a:ext>
                </a:extLst>
              </p:cNvPr>
              <p:cNvSpPr txBox="1">
                <a:spLocks noRot="1" noChangeAspect="1" noMove="1" noResize="1" noEditPoints="1" noAdjustHandles="1" noChangeArrowheads="1" noChangeShapeType="1" noTextEdit="1"/>
              </p:cNvSpPr>
              <p:nvPr/>
            </p:nvSpPr>
            <p:spPr>
              <a:xfrm>
                <a:off x="4974085" y="4397041"/>
                <a:ext cx="3200400" cy="461665"/>
              </a:xfrm>
              <a:prstGeom prst="rect">
                <a:avLst/>
              </a:prstGeom>
              <a:blipFill>
                <a:blip r:embed="rId6"/>
                <a:stretch>
                  <a:fillRect r="-381" b="-394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3E3DFAC-C041-8E9D-484C-A9A1755CBE93}"/>
              </a:ext>
            </a:extLst>
          </p:cNvPr>
          <p:cNvSpPr txBox="1"/>
          <p:nvPr/>
        </p:nvSpPr>
        <p:spPr>
          <a:xfrm>
            <a:off x="4334005" y="4431034"/>
            <a:ext cx="640080" cy="461665"/>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và </a:t>
            </a:r>
          </a:p>
        </p:txBody>
      </p:sp>
    </p:spTree>
    <p:extLst>
      <p:ext uri="{BB962C8B-B14F-4D97-AF65-F5344CB8AC3E}">
        <p14:creationId xmlns:p14="http://schemas.microsoft.com/office/powerpoint/2010/main" val="19344608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wipe(down)">
                                      <p:cBhvr>
                                        <p:cTn id="7" dur="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P spid="8" grpId="0"/>
      <p:bldP spid="18" grpId="0"/>
      <p:bldP spid="3" grpId="0"/>
      <p:bldP spid="7" grpId="0"/>
      <p:bldP spid="10" grpId="0"/>
      <p:bldP spid="12"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0"/>
        <p:cNvGrpSpPr/>
        <p:nvPr/>
      </p:nvGrpSpPr>
      <p:grpSpPr>
        <a:xfrm>
          <a:off x="0" y="0"/>
          <a:ext cx="0" cy="0"/>
          <a:chOff x="0" y="0"/>
          <a:chExt cx="0" cy="0"/>
        </a:xfrm>
      </p:grpSpPr>
      <p:sp>
        <p:nvSpPr>
          <p:cNvPr id="291" name="Google Shape;291;g17fd8aeb8c7_0_179"/>
          <p:cNvSpPr txBox="1"/>
          <p:nvPr/>
        </p:nvSpPr>
        <p:spPr>
          <a:xfrm>
            <a:off x="341971" y="267494"/>
            <a:ext cx="8512097" cy="5428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Dự đoán với điểm thuộc tính mới</a:t>
            </a:r>
            <a:endParaRPr sz="2800" b="1">
              <a:solidFill>
                <a:schemeClr val="bg2"/>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B9F259A-D7EC-05B2-66A6-2E7BB5B9A0C7}"/>
              </a:ext>
            </a:extLst>
          </p:cNvPr>
          <p:cNvSpPr txBox="1"/>
          <p:nvPr/>
        </p:nvSpPr>
        <p:spPr>
          <a:xfrm>
            <a:off x="341971" y="912783"/>
            <a:ext cx="8601613" cy="2769989"/>
          </a:xfrm>
          <a:prstGeom prst="rect">
            <a:avLst/>
          </a:prstGeom>
          <a:noFill/>
        </p:spPr>
        <p:txBody>
          <a:bodyPr wrap="square">
            <a:spAutoFit/>
          </a:bodyPr>
          <a:lstStyle/>
          <a:p>
            <a:pPr>
              <a:spcBef>
                <a:spcPts val="600"/>
              </a:spcBef>
              <a:spcAft>
                <a:spcPts val="600"/>
              </a:spcAft>
            </a:pPr>
            <a:r>
              <a:rPr lang="vi-VN" sz="2400">
                <a:latin typeface="Times New Roman" panose="02020603050405020304" pitchFamily="18" charset="0"/>
                <a:cs typeface="Times New Roman" panose="02020603050405020304" pitchFamily="18" charset="0"/>
              </a:rPr>
              <a:t>Ứng dụng vào SVM ta có, Y[y_1,y_2] và y_1 là chiều dài cánh hoa, y_2 là chiều rộng cánh hoa. Trong f(x), x_1 là y_1, x_2 là y_2 được thế vào phương trình f(x) chia những loài hoa như sau:</a:t>
            </a:r>
            <a:endParaRPr lang="en-US" sz="2400">
              <a:latin typeface="Times New Roman" panose="02020603050405020304" pitchFamily="18" charset="0"/>
              <a:cs typeface="Times New Roman" panose="02020603050405020304" pitchFamily="18" charset="0"/>
            </a:endParaRPr>
          </a:p>
          <a:p>
            <a:pPr>
              <a:spcBef>
                <a:spcPts val="600"/>
              </a:spcBef>
              <a:spcAft>
                <a:spcPts val="600"/>
              </a:spcAft>
            </a:pPr>
            <a:endParaRPr lang="vi-VN" sz="2400">
              <a:latin typeface="Times New Roman" panose="02020603050405020304" pitchFamily="18" charset="0"/>
              <a:cs typeface="Times New Roman" panose="02020603050405020304" pitchFamily="18" charset="0"/>
            </a:endParaRPr>
          </a:p>
          <a:p>
            <a:pPr>
              <a:spcBef>
                <a:spcPts val="600"/>
              </a:spcBef>
              <a:spcAft>
                <a:spcPts val="600"/>
              </a:spcAft>
            </a:pPr>
            <a:r>
              <a:rPr lang="vi-VN" sz="2400">
                <a:latin typeface="Times New Roman" panose="02020603050405020304" pitchFamily="18" charset="0"/>
                <a:cs typeface="Times New Roman" panose="02020603050405020304" pitchFamily="18" charset="0"/>
              </a:rPr>
              <a:t>Nếu f(Y) &lt; 0 thì Y là loài ‘Setosa’</a:t>
            </a:r>
          </a:p>
          <a:p>
            <a:pPr>
              <a:spcBef>
                <a:spcPts val="600"/>
              </a:spcBef>
              <a:spcAft>
                <a:spcPts val="600"/>
              </a:spcAft>
            </a:pPr>
            <a:r>
              <a:rPr lang="vi-VN" sz="2400">
                <a:latin typeface="Times New Roman" panose="02020603050405020304" pitchFamily="18" charset="0"/>
                <a:cs typeface="Times New Roman" panose="02020603050405020304" pitchFamily="18" charset="0"/>
              </a:rPr>
              <a:t>Nếu f(Y)&gt; 0  thì Y là loài ‘Versicolor’</a:t>
            </a:r>
          </a:p>
        </p:txBody>
      </p:sp>
    </p:spTree>
    <p:extLst>
      <p:ext uri="{BB962C8B-B14F-4D97-AF65-F5344CB8AC3E}">
        <p14:creationId xmlns:p14="http://schemas.microsoft.com/office/powerpoint/2010/main" val="3676830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wipe(down)">
                                      <p:cBhvr>
                                        <p:cTn id="7" dur="500"/>
                                        <p:tgtEl>
                                          <p:spTgt spid="29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0"/>
        <p:cNvGrpSpPr/>
        <p:nvPr/>
      </p:nvGrpSpPr>
      <p:grpSpPr>
        <a:xfrm>
          <a:off x="0" y="0"/>
          <a:ext cx="0" cy="0"/>
          <a:chOff x="0" y="0"/>
          <a:chExt cx="0" cy="0"/>
        </a:xfrm>
      </p:grpSpPr>
      <p:sp>
        <p:nvSpPr>
          <p:cNvPr id="291" name="Google Shape;291;g17fd8aeb8c7_0_179"/>
          <p:cNvSpPr txBox="1"/>
          <p:nvPr/>
        </p:nvSpPr>
        <p:spPr>
          <a:xfrm>
            <a:off x="341971" y="267494"/>
            <a:ext cx="8512097" cy="5428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Dự đoán với điểm thuộc tính mới</a:t>
            </a:r>
            <a:endParaRPr sz="2800" b="1">
              <a:solidFill>
                <a:schemeClr val="bg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87871C-0C95-4059-E76E-AD7C640CCFBC}"/>
              </a:ext>
            </a:extLst>
          </p:cNvPr>
          <p:cNvSpPr txBox="1"/>
          <p:nvPr/>
        </p:nvSpPr>
        <p:spPr>
          <a:xfrm>
            <a:off x="682668" y="1125828"/>
            <a:ext cx="3989540" cy="461665"/>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Tiếp theo, ta sẽ dự đoán với</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3FD4245-1F5A-B72C-A5C6-744E05D23E4E}"/>
                  </a:ext>
                </a:extLst>
              </p:cNvPr>
              <p:cNvSpPr txBox="1"/>
              <p:nvPr/>
            </p:nvSpPr>
            <p:spPr>
              <a:xfrm>
                <a:off x="3789123" y="1099261"/>
                <a:ext cx="4572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r>
                        <a:rPr lang="en-US" sz="2400" i="0">
                          <a:latin typeface="Cambria Math" panose="02040503050406030204" pitchFamily="18" charset="0"/>
                        </a:rPr>
                        <m:t>= 1.5, 4.5 </m:t>
                      </m:r>
                      <m:r>
                        <a:rPr lang="en-US" sz="2400" i="1">
                          <a:latin typeface="Cambria Math" panose="02040503050406030204" pitchFamily="18" charset="0"/>
                        </a:rPr>
                        <m:t>𝑣</m:t>
                      </m:r>
                      <m:r>
                        <a:rPr lang="en-US" sz="2400" i="0">
                          <a:latin typeface="Cambria Math" panose="02040503050406030204" pitchFamily="18" charset="0"/>
                        </a:rPr>
                        <m:t>à </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r>
                        <a:rPr lang="en-US" sz="2400" i="0">
                          <a:latin typeface="Cambria Math" panose="02040503050406030204" pitchFamily="18" charset="0"/>
                        </a:rPr>
                        <m:t>= 0.5,2</m:t>
                      </m:r>
                    </m:oMath>
                  </m:oMathPara>
                </a14:m>
                <a:endParaRPr lang="en-US" sz="2400"/>
              </a:p>
            </p:txBody>
          </p:sp>
        </mc:Choice>
        <mc:Fallback xmlns="">
          <p:sp>
            <p:nvSpPr>
              <p:cNvPr id="7" name="TextBox 6">
                <a:extLst>
                  <a:ext uri="{FF2B5EF4-FFF2-40B4-BE49-F238E27FC236}">
                    <a16:creationId xmlns:a16="http://schemas.microsoft.com/office/drawing/2014/main" id="{C3FD4245-1F5A-B72C-A5C6-744E05D23E4E}"/>
                  </a:ext>
                </a:extLst>
              </p:cNvPr>
              <p:cNvSpPr txBox="1">
                <a:spLocks noRot="1" noChangeAspect="1" noMove="1" noResize="1" noEditPoints="1" noAdjustHandles="1" noChangeArrowheads="1" noChangeShapeType="1" noTextEdit="1"/>
              </p:cNvSpPr>
              <p:nvPr/>
            </p:nvSpPr>
            <p:spPr>
              <a:xfrm>
                <a:off x="3789123" y="1099261"/>
                <a:ext cx="4572000" cy="461665"/>
              </a:xfrm>
              <a:prstGeom prst="rect">
                <a:avLst/>
              </a:prstGeom>
              <a:blipFill>
                <a:blip r:embed="rId3"/>
                <a:stretch>
                  <a:fillRect b="-3947"/>
                </a:stretch>
              </a:blipFill>
            </p:spPr>
            <p:txBody>
              <a:bodyPr/>
              <a:lstStyle/>
              <a:p>
                <a:r>
                  <a:rPr lang="en-US">
                    <a:noFill/>
                  </a:rPr>
                  <a:t> </a:t>
                </a:r>
              </a:p>
            </p:txBody>
          </p:sp>
        </mc:Fallback>
      </mc:AlternateContent>
      <p:pic>
        <p:nvPicPr>
          <p:cNvPr id="8" name="image29.png">
            <a:extLst>
              <a:ext uri="{FF2B5EF4-FFF2-40B4-BE49-F238E27FC236}">
                <a16:creationId xmlns:a16="http://schemas.microsoft.com/office/drawing/2014/main" id="{EC8A9F62-2056-AD48-A08D-6A284A8118EE}"/>
              </a:ext>
            </a:extLst>
          </p:cNvPr>
          <p:cNvPicPr/>
          <p:nvPr/>
        </p:nvPicPr>
        <p:blipFill>
          <a:blip r:embed="rId4"/>
          <a:srcRect/>
          <a:stretch>
            <a:fillRect/>
          </a:stretch>
        </p:blipFill>
        <p:spPr>
          <a:xfrm>
            <a:off x="597188" y="1849865"/>
            <a:ext cx="7763935" cy="2682136"/>
          </a:xfrm>
          <a:prstGeom prst="rect">
            <a:avLst/>
          </a:prstGeom>
          <a:ln/>
        </p:spPr>
      </p:pic>
    </p:spTree>
    <p:extLst>
      <p:ext uri="{BB962C8B-B14F-4D97-AF65-F5344CB8AC3E}">
        <p14:creationId xmlns:p14="http://schemas.microsoft.com/office/powerpoint/2010/main" val="13061808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wipe(down)">
                                      <p:cBhvr>
                                        <p:cTn id="7"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37"/>
        <p:cNvGrpSpPr/>
        <p:nvPr/>
      </p:nvGrpSpPr>
      <p:grpSpPr>
        <a:xfrm>
          <a:off x="0" y="0"/>
          <a:ext cx="0" cy="0"/>
          <a:chOff x="0" y="0"/>
          <a:chExt cx="0" cy="0"/>
        </a:xfrm>
      </p:grpSpPr>
      <p:sp>
        <p:nvSpPr>
          <p:cNvPr id="138" name="Google Shape;138;g1a66c010049_0_0"/>
          <p:cNvSpPr txBox="1">
            <a:spLocks noGrp="1"/>
          </p:cNvSpPr>
          <p:nvPr>
            <p:ph type="body" idx="1"/>
          </p:nvPr>
        </p:nvSpPr>
        <p:spPr>
          <a:xfrm>
            <a:off x="3657600" y="1982225"/>
            <a:ext cx="5151350" cy="1049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None/>
            </a:pPr>
            <a:r>
              <a:rPr lang="en-US" sz="3300" b="1">
                <a:solidFill>
                  <a:schemeClr val="tx1"/>
                </a:solidFill>
                <a:latin typeface="Times New Roman" panose="02020603050405020304" pitchFamily="18" charset="0"/>
                <a:ea typeface="Montserrat"/>
                <a:cs typeface="Times New Roman" panose="02020603050405020304" pitchFamily="18" charset="0"/>
                <a:sym typeface="Montserrat"/>
              </a:rPr>
              <a:t>CHƯƠNG 1: TỔNG QUAN VỀ SUPPORT VECTOR MACHINES </a:t>
            </a:r>
            <a:endParaRPr sz="3300" b="1">
              <a:solidFill>
                <a:schemeClr val="tx1"/>
              </a:solidFill>
              <a:latin typeface="Times New Roman" panose="02020603050405020304" pitchFamily="18" charset="0"/>
              <a:ea typeface="Montserrat"/>
              <a:cs typeface="Times New Roman" panose="02020603050405020304" pitchFamily="18" charset="0"/>
              <a:sym typeface="Montserrat"/>
            </a:endParaRPr>
          </a:p>
        </p:txBody>
      </p:sp>
      <p:sp>
        <p:nvSpPr>
          <p:cNvPr id="139" name="Google Shape;139;g1a66c010049_0_0"/>
          <p:cNvSpPr/>
          <p:nvPr/>
        </p:nvSpPr>
        <p:spPr>
          <a:xfrm>
            <a:off x="2038841" y="2188838"/>
            <a:ext cx="858600" cy="765813"/>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wipe(down)">
                                      <p:cBhvr>
                                        <p:cTn id="7" dur="500"/>
                                        <p:tgtEl>
                                          <p:spTgt spid="138">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wipe(down)">
                                      <p:cBhvr>
                                        <p:cTn id="1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p:bldP spid="13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0"/>
        <p:cNvGrpSpPr/>
        <p:nvPr/>
      </p:nvGrpSpPr>
      <p:grpSpPr>
        <a:xfrm>
          <a:off x="0" y="0"/>
          <a:ext cx="0" cy="0"/>
          <a:chOff x="0" y="0"/>
          <a:chExt cx="0" cy="0"/>
        </a:xfrm>
      </p:grpSpPr>
      <p:sp>
        <p:nvSpPr>
          <p:cNvPr id="291" name="Google Shape;291;g17fd8aeb8c7_0_179"/>
          <p:cNvSpPr txBox="1"/>
          <p:nvPr/>
        </p:nvSpPr>
        <p:spPr>
          <a:xfrm>
            <a:off x="341971" y="267494"/>
            <a:ext cx="8512097" cy="5428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200" b="1">
                <a:solidFill>
                  <a:schemeClr val="bg2"/>
                </a:solidFill>
                <a:latin typeface="Times New Roman" panose="02020603050405020304" pitchFamily="18" charset="0"/>
                <a:cs typeface="Times New Roman" panose="02020603050405020304" pitchFamily="18" charset="0"/>
              </a:rPr>
              <a:t>Dự đoán với điểm thuộc tính mới</a:t>
            </a:r>
            <a:endParaRPr sz="3200" b="1">
              <a:solidFill>
                <a:schemeClr val="bg2"/>
              </a:solidFill>
              <a:latin typeface="Times New Roman" panose="02020603050405020304" pitchFamily="18" charset="0"/>
              <a:cs typeface="Times New Roman" panose="02020603050405020304" pitchFamily="18" charset="0"/>
            </a:endParaRPr>
          </a:p>
        </p:txBody>
      </p:sp>
      <p:pic>
        <p:nvPicPr>
          <p:cNvPr id="8" name="image29.png">
            <a:extLst>
              <a:ext uri="{FF2B5EF4-FFF2-40B4-BE49-F238E27FC236}">
                <a16:creationId xmlns:a16="http://schemas.microsoft.com/office/drawing/2014/main" id="{EC8A9F62-2056-AD48-A08D-6A284A8118EE}"/>
              </a:ext>
            </a:extLst>
          </p:cNvPr>
          <p:cNvPicPr/>
          <p:nvPr/>
        </p:nvPicPr>
        <p:blipFill rotWithShape="1">
          <a:blip r:embed="rId3"/>
          <a:srcRect l="1" t="58766" r="496"/>
          <a:stretch/>
        </p:blipFill>
        <p:spPr>
          <a:xfrm>
            <a:off x="809312" y="1760205"/>
            <a:ext cx="7725422" cy="1105954"/>
          </a:xfrm>
          <a:prstGeom prst="rect">
            <a:avLst/>
          </a:prstGeom>
          <a:ln/>
        </p:spPr>
      </p:pic>
      <p:sp>
        <p:nvSpPr>
          <p:cNvPr id="10" name="TextBox 9">
            <a:extLst>
              <a:ext uri="{FF2B5EF4-FFF2-40B4-BE49-F238E27FC236}">
                <a16:creationId xmlns:a16="http://schemas.microsoft.com/office/drawing/2014/main" id="{35F7F400-DC34-D3DA-9E47-5F0D4546A258}"/>
              </a:ext>
            </a:extLst>
          </p:cNvPr>
          <p:cNvSpPr txBox="1"/>
          <p:nvPr/>
        </p:nvSpPr>
        <p:spPr>
          <a:xfrm>
            <a:off x="735307" y="1124785"/>
            <a:ext cx="7873433" cy="523220"/>
          </a:xfrm>
          <a:prstGeom prst="rect">
            <a:avLst/>
          </a:prstGeom>
          <a:noFill/>
        </p:spPr>
        <p:txBody>
          <a:bodyPr wrap="square">
            <a:spAutoFit/>
          </a:bodyPr>
          <a:lstStyle/>
          <a:p>
            <a:r>
              <a:rPr lang="vi-VN" sz="2800">
                <a:latin typeface="Times New Roman" panose="02020603050405020304" pitchFamily="18" charset="0"/>
                <a:cs typeface="Times New Roman" panose="02020603050405020304" pitchFamily="18" charset="0"/>
              </a:rPr>
              <a:t>Lấy hệ số từ model đang test. Ta có kết quả như sau:</a:t>
            </a:r>
            <a:endParaRPr lang="en-US" sz="2800">
              <a:latin typeface="Times New Roman" panose="02020603050405020304" pitchFamily="18" charset="0"/>
              <a:cs typeface="Times New Roman" panose="02020603050405020304" pitchFamily="18" charset="0"/>
            </a:endParaRPr>
          </a:p>
        </p:txBody>
      </p:sp>
      <p:pic>
        <p:nvPicPr>
          <p:cNvPr id="11" name="image22.png">
            <a:extLst>
              <a:ext uri="{FF2B5EF4-FFF2-40B4-BE49-F238E27FC236}">
                <a16:creationId xmlns:a16="http://schemas.microsoft.com/office/drawing/2014/main" id="{117B2CDB-69E5-ED86-70C2-E2536282CFA9}"/>
              </a:ext>
            </a:extLst>
          </p:cNvPr>
          <p:cNvPicPr/>
          <p:nvPr/>
        </p:nvPicPr>
        <p:blipFill>
          <a:blip r:embed="rId4"/>
          <a:srcRect/>
          <a:stretch>
            <a:fillRect/>
          </a:stretch>
        </p:blipFill>
        <p:spPr>
          <a:xfrm>
            <a:off x="2738437" y="1648005"/>
            <a:ext cx="3667125" cy="3000375"/>
          </a:xfrm>
          <a:prstGeom prst="rect">
            <a:avLst/>
          </a:prstGeom>
          <a:ln/>
        </p:spPr>
      </p:pic>
    </p:spTree>
    <p:extLst>
      <p:ext uri="{BB962C8B-B14F-4D97-AF65-F5344CB8AC3E}">
        <p14:creationId xmlns:p14="http://schemas.microsoft.com/office/powerpoint/2010/main" val="34049254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wipe(down)">
                                      <p:cBhvr>
                                        <p:cTn id="7"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0"/>
        <p:cNvGrpSpPr/>
        <p:nvPr/>
      </p:nvGrpSpPr>
      <p:grpSpPr>
        <a:xfrm>
          <a:off x="0" y="0"/>
          <a:ext cx="0" cy="0"/>
          <a:chOff x="0" y="0"/>
          <a:chExt cx="0" cy="0"/>
        </a:xfrm>
      </p:grpSpPr>
      <p:sp>
        <p:nvSpPr>
          <p:cNvPr id="291" name="Google Shape;291;g17fd8aeb8c7_0_179"/>
          <p:cNvSpPr txBox="1"/>
          <p:nvPr/>
        </p:nvSpPr>
        <p:spPr>
          <a:xfrm>
            <a:off x="341971" y="267494"/>
            <a:ext cx="8512097" cy="5428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200" b="1">
                <a:solidFill>
                  <a:schemeClr val="bg2"/>
                </a:solidFill>
                <a:latin typeface="Times New Roman" panose="02020603050405020304" pitchFamily="18" charset="0"/>
                <a:cs typeface="Times New Roman" panose="02020603050405020304" pitchFamily="18" charset="0"/>
              </a:rPr>
              <a:t>Dự đoán với điểm thuộc tính mới</a:t>
            </a:r>
            <a:endParaRPr sz="3200" b="1">
              <a:solidFill>
                <a:schemeClr val="bg2"/>
              </a:solidFill>
              <a:latin typeface="Times New Roman" panose="02020603050405020304" pitchFamily="18" charset="0"/>
              <a:cs typeface="Times New Roman" panose="02020603050405020304" pitchFamily="18" charset="0"/>
            </a:endParaRPr>
          </a:p>
        </p:txBody>
      </p:sp>
      <p:pic>
        <p:nvPicPr>
          <p:cNvPr id="2" name="image3.png">
            <a:extLst>
              <a:ext uri="{FF2B5EF4-FFF2-40B4-BE49-F238E27FC236}">
                <a16:creationId xmlns:a16="http://schemas.microsoft.com/office/drawing/2014/main" id="{7C33DD99-E0C1-C8BE-9755-516ACD9C4406}"/>
              </a:ext>
            </a:extLst>
          </p:cNvPr>
          <p:cNvPicPr/>
          <p:nvPr/>
        </p:nvPicPr>
        <p:blipFill>
          <a:blip r:embed="rId3"/>
          <a:srcRect/>
          <a:stretch>
            <a:fillRect/>
          </a:stretch>
        </p:blipFill>
        <p:spPr>
          <a:xfrm>
            <a:off x="1803671" y="1143641"/>
            <a:ext cx="5110696" cy="3732365"/>
          </a:xfrm>
          <a:prstGeom prst="rect">
            <a:avLst/>
          </a:prstGeom>
          <a:ln/>
        </p:spPr>
      </p:pic>
      <p:sp>
        <p:nvSpPr>
          <p:cNvPr id="6" name="TextBox 5">
            <a:extLst>
              <a:ext uri="{FF2B5EF4-FFF2-40B4-BE49-F238E27FC236}">
                <a16:creationId xmlns:a16="http://schemas.microsoft.com/office/drawing/2014/main" id="{2E26A846-CE81-BDBC-8A25-F39D08D5C1BD}"/>
              </a:ext>
            </a:extLst>
          </p:cNvPr>
          <p:cNvSpPr txBox="1"/>
          <p:nvPr/>
        </p:nvSpPr>
        <p:spPr>
          <a:xfrm>
            <a:off x="1647172" y="810322"/>
            <a:ext cx="6219173" cy="307777"/>
          </a:xfrm>
          <a:prstGeom prst="rect">
            <a:avLst/>
          </a:prstGeom>
          <a:noFill/>
        </p:spPr>
        <p:txBody>
          <a:bodyPr wrap="square">
            <a:spAutoFit/>
          </a:bodyPr>
          <a:lstStyle/>
          <a:p>
            <a:r>
              <a:rPr lang="vi-VN"/>
              <a:t>Để trực quan hơn, chúng ta sẽ biểu diễn nó trên biểu đồ phân tán.</a:t>
            </a:r>
            <a:endParaRPr lang="en-US"/>
          </a:p>
        </p:txBody>
      </p:sp>
    </p:spTree>
    <p:extLst>
      <p:ext uri="{BB962C8B-B14F-4D97-AF65-F5344CB8AC3E}">
        <p14:creationId xmlns:p14="http://schemas.microsoft.com/office/powerpoint/2010/main" val="323064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wipe(down)">
                                      <p:cBhvr>
                                        <p:cTn id="7"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0"/>
        <p:cNvGrpSpPr/>
        <p:nvPr/>
      </p:nvGrpSpPr>
      <p:grpSpPr>
        <a:xfrm>
          <a:off x="0" y="0"/>
          <a:ext cx="0" cy="0"/>
          <a:chOff x="0" y="0"/>
          <a:chExt cx="0" cy="0"/>
        </a:xfrm>
      </p:grpSpPr>
      <p:sp>
        <p:nvSpPr>
          <p:cNvPr id="291" name="Google Shape;291;g17fd8aeb8c7_0_179"/>
          <p:cNvSpPr txBox="1"/>
          <p:nvPr/>
        </p:nvSpPr>
        <p:spPr>
          <a:xfrm>
            <a:off x="341971" y="267494"/>
            <a:ext cx="8512097" cy="5428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000" b="1">
                <a:solidFill>
                  <a:schemeClr val="bg2"/>
                </a:solidFill>
                <a:latin typeface="Times New Roman" panose="02020603050405020304" pitchFamily="18" charset="0"/>
                <a:cs typeface="Times New Roman" panose="02020603050405020304" pitchFamily="18" charset="0"/>
              </a:rPr>
              <a:t>Dự đoán với điểm thuộc tính mới</a:t>
            </a:r>
            <a:endParaRPr sz="2000" b="1">
              <a:solidFill>
                <a:schemeClr val="bg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9F628BA-FFA0-D109-5F5D-19AC1FE5773E}"/>
              </a:ext>
            </a:extLst>
          </p:cNvPr>
          <p:cNvSpPr txBox="1"/>
          <p:nvPr/>
        </p:nvSpPr>
        <p:spPr>
          <a:xfrm>
            <a:off x="532356" y="1029821"/>
            <a:ext cx="4572000" cy="400110"/>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Với dự đoán dữ liệu điểm mới:  [1.5,0.5]</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F92864-244C-19EF-C53F-50A1C9AF9923}"/>
                  </a:ext>
                </a:extLst>
              </p:cNvPr>
              <p:cNvSpPr txBox="1"/>
              <p:nvPr/>
            </p:nvSpPr>
            <p:spPr>
              <a:xfrm>
                <a:off x="1534439" y="1565509"/>
                <a:ext cx="4572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𝑓</m:t>
                      </m:r>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𝑥</m:t>
                          </m:r>
                        </m:e>
                      </m:d>
                      <m:r>
                        <a:rPr lang="en-US" sz="2000" i="0">
                          <a:latin typeface="Cambria Math" panose="02040503050406030204" pitchFamily="18" charset="0"/>
                        </a:rPr>
                        <m:t>=1,1.</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1</m:t>
                          </m:r>
                        </m:sub>
                      </m:sSub>
                      <m:r>
                        <a:rPr lang="en-US" sz="2000" i="0">
                          <a:latin typeface="Cambria Math" panose="02040503050406030204" pitchFamily="18" charset="0"/>
                        </a:rPr>
                        <m:t> +0,7.</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2</m:t>
                          </m:r>
                        </m:sub>
                      </m:sSub>
                      <m:r>
                        <a:rPr lang="en-US" sz="2000" i="0">
                          <a:latin typeface="Cambria Math" panose="02040503050406030204" pitchFamily="18" charset="0"/>
                        </a:rPr>
                        <m:t>−3,27999 </m:t>
                      </m:r>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B1F92864-244C-19EF-C53F-50A1C9AF9923}"/>
                  </a:ext>
                </a:extLst>
              </p:cNvPr>
              <p:cNvSpPr txBox="1">
                <a:spLocks noRot="1" noChangeAspect="1" noMove="1" noResize="1" noEditPoints="1" noAdjustHandles="1" noChangeArrowheads="1" noChangeShapeType="1" noTextEdit="1"/>
              </p:cNvSpPr>
              <p:nvPr/>
            </p:nvSpPr>
            <p:spPr>
              <a:xfrm>
                <a:off x="1534439" y="1565509"/>
                <a:ext cx="4572000" cy="400110"/>
              </a:xfrm>
              <a:prstGeom prst="rect">
                <a:avLst/>
              </a:prstGeom>
              <a:blipFill>
                <a:blip r:embed="rId3"/>
                <a:stretch>
                  <a:fillRect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8F0D88-23A9-CD44-4253-8455BD435C90}"/>
                  </a:ext>
                </a:extLst>
              </p:cNvPr>
              <p:cNvSpPr txBox="1"/>
              <p:nvPr/>
            </p:nvSpPr>
            <p:spPr>
              <a:xfrm>
                <a:off x="1860116" y="1953200"/>
                <a:ext cx="4572000" cy="861774"/>
              </a:xfrm>
              <a:prstGeom prst="rect">
                <a:avLst/>
              </a:prstGeom>
              <a:noFill/>
            </p:spPr>
            <p:txBody>
              <a:bodyPr wrap="square">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fr-FR" sz="2000" i="1" smtClean="0">
                          <a:latin typeface="Cambria Math" panose="02040503050406030204" pitchFamily="18" charset="0"/>
                        </a:rPr>
                        <m:t>= −1,27999&lt;0=&gt;</m:t>
                      </m:r>
                      <m:r>
                        <a:rPr lang="fr-FR" sz="2000" i="1" smtClean="0">
                          <a:latin typeface="Cambria Math" panose="02040503050406030204" pitchFamily="18" charset="0"/>
                        </a:rPr>
                        <m:t>𝑆𝑎𝑡𝑜</m:t>
                      </m:r>
                      <m:r>
                        <m:rPr>
                          <m:sty m:val="p"/>
                        </m:rPr>
                        <a:rPr lang="en-US" sz="2000" b="0" i="0" smtClean="0">
                          <a:latin typeface="Cambria Math" panose="02040503050406030204" pitchFamily="18" charset="0"/>
                        </a:rPr>
                        <m:t>sa</m:t>
                      </m:r>
                    </m:oMath>
                  </m:oMathPara>
                </a14:m>
                <a:endParaRPr lang="en-US" sz="2000" b="0" i="0">
                  <a:latin typeface="Times New Roman" panose="02020603050405020304" pitchFamily="18" charset="0"/>
                  <a:cs typeface="Times New Roman" panose="020206030504050203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r>
                        <a:rPr lang="en-US" sz="2000" i="0">
                          <a:latin typeface="Cambria Math" panose="02040503050406030204" pitchFamily="18" charset="0"/>
                        </a:rPr>
                        <m:t> 1,1 . 1,5+0,7 . 0,5−2,37999</m:t>
                      </m:r>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D48F0D88-23A9-CD44-4253-8455BD435C90}"/>
                  </a:ext>
                </a:extLst>
              </p:cNvPr>
              <p:cNvSpPr txBox="1">
                <a:spLocks noRot="1" noChangeAspect="1" noMove="1" noResize="1" noEditPoints="1" noAdjustHandles="1" noChangeArrowheads="1" noChangeShapeType="1" noTextEdit="1"/>
              </p:cNvSpPr>
              <p:nvPr/>
            </p:nvSpPr>
            <p:spPr>
              <a:xfrm>
                <a:off x="1860116" y="1953200"/>
                <a:ext cx="4572000" cy="861774"/>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DC8C867-0BD1-4F20-EE36-C57AFF800482}"/>
              </a:ext>
            </a:extLst>
          </p:cNvPr>
          <p:cNvSpPr txBox="1"/>
          <p:nvPr/>
        </p:nvSpPr>
        <p:spPr>
          <a:xfrm>
            <a:off x="632564" y="3038557"/>
            <a:ext cx="4572000" cy="400110"/>
          </a:xfrm>
          <a:prstGeom prst="rect">
            <a:avLst/>
          </a:prstGeom>
          <a:noFill/>
        </p:spPr>
        <p:txBody>
          <a:bodyPr wrap="square">
            <a:spAutoFit/>
          </a:bodyPr>
          <a:lstStyle/>
          <a:p>
            <a:r>
              <a:rPr lang="vi-VN" sz="2000">
                <a:latin typeface="Times New Roman" panose="02020603050405020304" pitchFamily="18" charset="0"/>
                <a:cs typeface="Times New Roman" panose="02020603050405020304" pitchFamily="18" charset="0"/>
              </a:rPr>
              <a:t>Tương tự với [4.5, 2]</a:t>
            </a:r>
            <a:endParaRPr lang="en-US" sz="20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D285280-3C92-41B1-F35A-74F6B4C27246}"/>
                  </a:ext>
                </a:extLst>
              </p:cNvPr>
              <p:cNvSpPr txBox="1"/>
              <p:nvPr/>
            </p:nvSpPr>
            <p:spPr>
              <a:xfrm>
                <a:off x="1722329" y="3539331"/>
                <a:ext cx="4572000" cy="399405"/>
              </a:xfrm>
              <a:prstGeom prst="rect">
                <a:avLst/>
              </a:prstGeom>
              <a:noFill/>
            </p:spPr>
            <p:txBody>
              <a:bodyPr wrap="square">
                <a:spAutoFit/>
              </a:bodyPr>
              <a:lstStyle/>
              <a:p>
                <a:pPr lvl="0">
                  <a:lnSpc>
                    <a:spcPct val="107000"/>
                  </a:lnSpc>
                  <a:spcAft>
                    <a:spcPts val="800"/>
                  </a:spcAft>
                  <a:tabLst>
                    <a:tab pos="457200" algn="l"/>
                    <a:tab pos="457200" algn="l"/>
                  </a:tabLst>
                </a:pPr>
                <a14:m>
                  <m:oMath xmlns:m="http://schemas.openxmlformats.org/officeDocument/2006/math">
                    <m:r>
                      <a:rPr lang="fr-FR" sz="2000" i="1" smtClean="0">
                        <a:effectLst/>
                        <a:latin typeface="Cambria Math" panose="02040503050406030204" pitchFamily="18" charset="0"/>
                        <a:ea typeface="Times New Roman" panose="02020603050405020304" pitchFamily="18" charset="0"/>
                        <a:cs typeface="Mangal" panose="02040503050203030202" pitchFamily="18" charset="0"/>
                      </a:rPr>
                      <m:t>𝑓</m:t>
                    </m:r>
                    <m:d>
                      <m:dPr>
                        <m:ctrlPr>
                          <a:rPr lang="en-US" sz="2000" i="1">
                            <a:effectLst/>
                            <a:latin typeface="Cambria Math" panose="02040503050406030204" pitchFamily="18" charset="0"/>
                            <a:ea typeface="Times New Roman" panose="02020603050405020304" pitchFamily="18" charset="0"/>
                            <a:cs typeface="Mangal" panose="02040503050203030202" pitchFamily="18" charset="0"/>
                          </a:rPr>
                        </m:ctrlPr>
                      </m:dPr>
                      <m:e>
                        <m:r>
                          <a:rPr lang="fr-FR" sz="2000" i="1">
                            <a:effectLst/>
                            <a:latin typeface="Cambria Math" panose="02040503050406030204" pitchFamily="18" charset="0"/>
                            <a:ea typeface="Times New Roman" panose="02020603050405020304" pitchFamily="18" charset="0"/>
                            <a:cs typeface="Mangal" panose="02040503050203030202" pitchFamily="18" charset="0"/>
                          </a:rPr>
                          <m:t>𝑥</m:t>
                        </m:r>
                      </m:e>
                    </m:d>
                    <m:r>
                      <a:rPr lang="fr-FR" sz="2000" i="1">
                        <a:effectLst/>
                        <a:latin typeface="Cambria Math" panose="02040503050406030204" pitchFamily="18" charset="0"/>
                        <a:ea typeface="Times New Roman" panose="02020603050405020304" pitchFamily="18" charset="0"/>
                        <a:cs typeface="Mangal" panose="02040503050203030202" pitchFamily="18" charset="0"/>
                      </a:rPr>
                      <m:t>=1,1 .</m:t>
                    </m:r>
                  </m:oMath>
                </a14:m>
                <a:r>
                  <a:rPr lang="fr-FR" sz="2000">
                    <a:effectLst/>
                    <a:latin typeface="Times New Roman" panose="02020603050405020304" pitchFamily="18" charset="0"/>
                    <a:ea typeface="Times New Roman" panose="02020603050405020304" pitchFamily="18" charset="0"/>
                    <a:cs typeface="Times New Roman" panose="02020603050405020304" pitchFamily="18" charset="0"/>
                  </a:rPr>
                  <a:t> 4.5 + 0,7. 2 – 2,327999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7D285280-3C92-41B1-F35A-74F6B4C27246}"/>
                  </a:ext>
                </a:extLst>
              </p:cNvPr>
              <p:cNvSpPr txBox="1">
                <a:spLocks noRot="1" noChangeAspect="1" noMove="1" noResize="1" noEditPoints="1" noAdjustHandles="1" noChangeArrowheads="1" noChangeShapeType="1" noTextEdit="1"/>
              </p:cNvSpPr>
              <p:nvPr/>
            </p:nvSpPr>
            <p:spPr>
              <a:xfrm>
                <a:off x="1722329" y="3539331"/>
                <a:ext cx="4572000" cy="399405"/>
              </a:xfrm>
              <a:prstGeom prst="rect">
                <a:avLst/>
              </a:prstGeom>
              <a:blipFill>
                <a:blip r:embed="rId5"/>
                <a:stretch>
                  <a:fillRect l="-66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C3FE06-4AAB-E274-EC6F-ED6EAAD33C7B}"/>
                  </a:ext>
                </a:extLst>
              </p:cNvPr>
              <p:cNvSpPr txBox="1"/>
              <p:nvPr/>
            </p:nvSpPr>
            <p:spPr>
              <a:xfrm>
                <a:off x="1860116" y="4039400"/>
                <a:ext cx="4572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r>
                        <a:rPr lang="en-US" sz="2000" i="0">
                          <a:latin typeface="Cambria Math" panose="02040503050406030204" pitchFamily="18" charset="0"/>
                        </a:rPr>
                        <m:t>3,07001&gt;0=&gt; ‘</m:t>
                      </m:r>
                      <m:r>
                        <m:rPr>
                          <m:sty m:val="p"/>
                        </m:rPr>
                        <a:rPr lang="en-US" sz="2000" i="0">
                          <a:latin typeface="Cambria Math" panose="02040503050406030204" pitchFamily="18" charset="0"/>
                        </a:rPr>
                        <m:t>Versicolor</m:t>
                      </m:r>
                      <m:r>
                        <a:rPr lang="en-US" sz="2000" i="0">
                          <a:latin typeface="Cambria Math" panose="02040503050406030204" pitchFamily="18" charset="0"/>
                        </a:rPr>
                        <m:t>’ </m:t>
                      </m:r>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53C3FE06-4AAB-E274-EC6F-ED6EAAD33C7B}"/>
                  </a:ext>
                </a:extLst>
              </p:cNvPr>
              <p:cNvSpPr txBox="1">
                <a:spLocks noRot="1" noChangeAspect="1" noMove="1" noResize="1" noEditPoints="1" noAdjustHandles="1" noChangeArrowheads="1" noChangeShapeType="1" noTextEdit="1"/>
              </p:cNvSpPr>
              <p:nvPr/>
            </p:nvSpPr>
            <p:spPr>
              <a:xfrm>
                <a:off x="1860116" y="4039400"/>
                <a:ext cx="4572000" cy="40011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99432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wipe(down)">
                                      <p:cBhvr>
                                        <p:cTn id="7" dur="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P spid="8" grpId="0"/>
      <p:bldP spid="10" grpId="0"/>
      <p:bldP spid="12" grpId="0"/>
      <p:bldP spid="16" grpId="0"/>
      <p:bldP spid="18"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97"/>
        <p:cNvGrpSpPr/>
        <p:nvPr/>
      </p:nvGrpSpPr>
      <p:grpSpPr>
        <a:xfrm>
          <a:off x="0" y="0"/>
          <a:ext cx="0" cy="0"/>
          <a:chOff x="0" y="0"/>
          <a:chExt cx="0" cy="0"/>
        </a:xfrm>
      </p:grpSpPr>
      <p:sp>
        <p:nvSpPr>
          <p:cNvPr id="298" name="Google Shape;298;g17fd8aeb8c7_0_188"/>
          <p:cNvSpPr txBox="1"/>
          <p:nvPr/>
        </p:nvSpPr>
        <p:spPr>
          <a:xfrm>
            <a:off x="862257" y="297230"/>
            <a:ext cx="7092300"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rPr>
              <a:t>Hướng phát triển</a:t>
            </a:r>
            <a:endParaRPr sz="2800" b="1">
              <a:solidFill>
                <a:schemeClr val="bg2"/>
              </a:solidFill>
              <a:latin typeface="Times New Roman" panose="02020603050405020304" pitchFamily="18" charset="0"/>
              <a:cs typeface="Times New Roman" panose="02020603050405020304" pitchFamily="18" charset="0"/>
            </a:endParaRPr>
          </a:p>
        </p:txBody>
      </p:sp>
      <p:sp>
        <p:nvSpPr>
          <p:cNvPr id="299" name="Google Shape;299;g17fd8aeb8c7_0_188"/>
          <p:cNvSpPr txBox="1"/>
          <p:nvPr/>
        </p:nvSpPr>
        <p:spPr>
          <a:xfrm>
            <a:off x="862257" y="1061660"/>
            <a:ext cx="7538328" cy="1263382"/>
          </a:xfrm>
          <a:prstGeom prst="rect">
            <a:avLst/>
          </a:prstGeom>
          <a:noFill/>
          <a:ln>
            <a:noFill/>
          </a:ln>
        </p:spPr>
        <p:txBody>
          <a:bodyPr spcFirstLastPara="1" wrap="square" lIns="91425" tIns="45700" rIns="91425" bIns="45700" anchor="t" anchorCtr="0">
            <a:spAutoFit/>
          </a:bodyPr>
          <a:lstStyle/>
          <a:p>
            <a:pPr marL="133350" marR="0" lvl="0" rtl="0">
              <a:lnSpc>
                <a:spcPct val="115000"/>
              </a:lnSpc>
              <a:spcBef>
                <a:spcPts val="0"/>
              </a:spcBef>
              <a:spcAft>
                <a:spcPts val="0"/>
              </a:spcAft>
              <a:buClr>
                <a:schemeClr val="lt1"/>
              </a:buClr>
              <a:buSzPts val="1500"/>
            </a:pPr>
            <a:r>
              <a:rPr lang="en-US" sz="1800">
                <a:solidFill>
                  <a:schemeClr val="bg2"/>
                </a:solidFill>
              </a:rPr>
              <a:t>Chúng ta hoàn toàn có thể tự mình custom ra một Kernel riêng. Điều đó làm cho SVM sẽ trở nên linh hoạt hơn. Và trong phạm vi bài này thì chúng ta chỉ dùng ở các Kernel tuyến tính và phi tuyến.</a:t>
            </a:r>
            <a:endParaRPr sz="1800">
              <a:solidFill>
                <a:schemeClr val="bg2"/>
              </a:solidFill>
            </a:endParaRPr>
          </a:p>
          <a:p>
            <a:pPr marL="0" marR="0" lvl="0" indent="0" algn="l" rtl="0">
              <a:spcBef>
                <a:spcPts val="0"/>
              </a:spcBef>
              <a:spcAft>
                <a:spcPts val="0"/>
              </a:spcAft>
              <a:buNone/>
            </a:pPr>
            <a:r>
              <a:rPr lang="en-US">
                <a:solidFill>
                  <a:schemeClr val="bg2"/>
                </a:solidFill>
              </a:rPr>
              <a:t>    </a:t>
            </a:r>
            <a:endParaRPr sz="160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wipe(down)">
                                      <p:cBhvr>
                                        <p:cTn id="7" dur="500"/>
                                        <p:tgtEl>
                                          <p:spTgt spid="2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wipe(down)">
                                      <p:cBhvr>
                                        <p:cTn id="10"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p:bldP spid="299"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08"/>
        <p:cNvGrpSpPr/>
        <p:nvPr/>
      </p:nvGrpSpPr>
      <p:grpSpPr>
        <a:xfrm>
          <a:off x="0" y="0"/>
          <a:ext cx="0" cy="0"/>
          <a:chOff x="0" y="0"/>
          <a:chExt cx="0" cy="0"/>
        </a:xfrm>
      </p:grpSpPr>
      <p:sp>
        <p:nvSpPr>
          <p:cNvPr id="209" name="Google Shape;209;g17fd8aeb8c7_0_7"/>
          <p:cNvSpPr txBox="1"/>
          <p:nvPr/>
        </p:nvSpPr>
        <p:spPr>
          <a:xfrm>
            <a:off x="2228740" y="0"/>
            <a:ext cx="5404729"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2800" b="1">
                <a:solidFill>
                  <a:schemeClr val="bg2"/>
                </a:solidFill>
                <a:latin typeface="Times New Roman" panose="02020603050405020304" pitchFamily="18" charset="0"/>
                <a:cs typeface="Times New Roman" panose="02020603050405020304" pitchFamily="18" charset="0"/>
                <a:sym typeface="+mn-ea"/>
              </a:rPr>
              <a:t>Bài toán phân loại hạt thóc</a:t>
            </a:r>
            <a:endParaRPr sz="2800" b="1">
              <a:solidFill>
                <a:schemeClr val="bg2"/>
              </a:solidFill>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4B230983-FB18-6036-2443-DDAB59680FC6}"/>
              </a:ext>
            </a:extLst>
          </p:cNvPr>
          <p:cNvGrpSpPr/>
          <p:nvPr/>
        </p:nvGrpSpPr>
        <p:grpSpPr>
          <a:xfrm>
            <a:off x="1346056" y="1261714"/>
            <a:ext cx="6451888" cy="670968"/>
            <a:chOff x="1346056" y="2359108"/>
            <a:chExt cx="6451888" cy="670968"/>
          </a:xfrm>
        </p:grpSpPr>
        <p:sp>
          <p:nvSpPr>
            <p:cNvPr id="215" name="Google Shape;215;g17fd8aeb8c7_0_7"/>
            <p:cNvSpPr txBox="1"/>
            <p:nvPr/>
          </p:nvSpPr>
          <p:spPr>
            <a:xfrm>
              <a:off x="2224376" y="2443944"/>
              <a:ext cx="5573568"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sym typeface="Arial" panose="020B0604020202020204"/>
                </a:rPr>
                <a:t>Phân chia thành tập train và tập test</a:t>
              </a:r>
            </a:p>
          </p:txBody>
        </p:sp>
        <p:sp>
          <p:nvSpPr>
            <p:cNvPr id="17" name="Google Shape;210;g17fd8aeb8c7_0_7"/>
            <p:cNvSpPr/>
            <p:nvPr/>
          </p:nvSpPr>
          <p:spPr>
            <a:xfrm>
              <a:off x="1346056" y="2359108"/>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18" name="Google Shape;221;g17fd8aeb8c7_0_7"/>
            <p:cNvSpPr/>
            <p:nvPr/>
          </p:nvSpPr>
          <p:spPr>
            <a:xfrm>
              <a:off x="1542753" y="2554319"/>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grpSp>
      <p:grpSp>
        <p:nvGrpSpPr>
          <p:cNvPr id="21" name="Group 20">
            <a:extLst>
              <a:ext uri="{FF2B5EF4-FFF2-40B4-BE49-F238E27FC236}">
                <a16:creationId xmlns:a16="http://schemas.microsoft.com/office/drawing/2014/main" id="{85587CB5-EE7A-82D0-F8FF-59DD7E6A7220}"/>
              </a:ext>
            </a:extLst>
          </p:cNvPr>
          <p:cNvGrpSpPr/>
          <p:nvPr/>
        </p:nvGrpSpPr>
        <p:grpSpPr>
          <a:xfrm>
            <a:off x="1346056" y="516644"/>
            <a:ext cx="3603171" cy="670968"/>
            <a:chOff x="1346056" y="1273006"/>
            <a:chExt cx="3603171" cy="670968"/>
          </a:xfrm>
        </p:grpSpPr>
        <p:sp>
          <p:nvSpPr>
            <p:cNvPr id="210" name="Google Shape;210;g17fd8aeb8c7_0_7"/>
            <p:cNvSpPr/>
            <p:nvPr/>
          </p:nvSpPr>
          <p:spPr>
            <a:xfrm>
              <a:off x="1346056" y="1273006"/>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221" name="Google Shape;221;g17fd8aeb8c7_0_7"/>
            <p:cNvSpPr/>
            <p:nvPr/>
          </p:nvSpPr>
          <p:spPr>
            <a:xfrm>
              <a:off x="1542753" y="1468217"/>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sp>
          <p:nvSpPr>
            <p:cNvPr id="5" name="TextBox 4">
              <a:extLst>
                <a:ext uri="{FF2B5EF4-FFF2-40B4-BE49-F238E27FC236}">
                  <a16:creationId xmlns:a16="http://schemas.microsoft.com/office/drawing/2014/main" id="{E81BAF74-2F65-DFA4-BEB8-145EC3EAB6C2}"/>
                </a:ext>
              </a:extLst>
            </p:cNvPr>
            <p:cNvSpPr txBox="1"/>
            <p:nvPr/>
          </p:nvSpPr>
          <p:spPr>
            <a:xfrm>
              <a:off x="2232542" y="1384480"/>
              <a:ext cx="2716685" cy="400110"/>
            </a:xfrm>
            <a:prstGeom prst="rect">
              <a:avLst/>
            </a:prstGeom>
            <a:noFill/>
          </p:spPr>
          <p:txBody>
            <a:bodyPr wrap="square">
              <a:spAutoFit/>
            </a:bodyPr>
            <a:lstStyle/>
            <a:p>
              <a:r>
                <a:rPr lang="en-US" sz="2000" b="1">
                  <a:solidFill>
                    <a:schemeClr val="bg2"/>
                  </a:solidFill>
                  <a:latin typeface="Times New Roman" panose="02020603050405020304" pitchFamily="18" charset="0"/>
                  <a:cs typeface="Times New Roman" panose="02020603050405020304" pitchFamily="18" charset="0"/>
                </a:rPr>
                <a:t>Chuẩn bị dữ liệu</a:t>
              </a:r>
            </a:p>
          </p:txBody>
        </p:sp>
      </p:grpSp>
      <p:grpSp>
        <p:nvGrpSpPr>
          <p:cNvPr id="14" name="Group 13">
            <a:extLst>
              <a:ext uri="{FF2B5EF4-FFF2-40B4-BE49-F238E27FC236}">
                <a16:creationId xmlns:a16="http://schemas.microsoft.com/office/drawing/2014/main" id="{1D084E40-7D1D-DDDE-F715-834E9B8B967F}"/>
              </a:ext>
            </a:extLst>
          </p:cNvPr>
          <p:cNvGrpSpPr/>
          <p:nvPr/>
        </p:nvGrpSpPr>
        <p:grpSpPr>
          <a:xfrm>
            <a:off x="1346056" y="2020611"/>
            <a:ext cx="4202974" cy="670968"/>
            <a:chOff x="1346056" y="3394738"/>
            <a:chExt cx="4202974" cy="670968"/>
          </a:xfrm>
        </p:grpSpPr>
        <p:sp>
          <p:nvSpPr>
            <p:cNvPr id="11" name="Google Shape;215;g17fd8aeb8c7_0_7">
              <a:extLst>
                <a:ext uri="{FF2B5EF4-FFF2-40B4-BE49-F238E27FC236}">
                  <a16:creationId xmlns:a16="http://schemas.microsoft.com/office/drawing/2014/main" id="{7707B0F7-0CEE-53AE-D3EE-CDB33B123E6F}"/>
                </a:ext>
              </a:extLst>
            </p:cNvPr>
            <p:cNvSpPr txBox="1"/>
            <p:nvPr/>
          </p:nvSpPr>
          <p:spPr>
            <a:xfrm>
              <a:off x="2224376" y="3479574"/>
              <a:ext cx="3324654"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sym typeface="Arial" panose="020B0604020202020204"/>
                </a:rPr>
                <a:t>Huấn luyện và Đánh giá</a:t>
              </a:r>
            </a:p>
          </p:txBody>
        </p:sp>
        <p:sp>
          <p:nvSpPr>
            <p:cNvPr id="12" name="Google Shape;210;g17fd8aeb8c7_0_7">
              <a:extLst>
                <a:ext uri="{FF2B5EF4-FFF2-40B4-BE49-F238E27FC236}">
                  <a16:creationId xmlns:a16="http://schemas.microsoft.com/office/drawing/2014/main" id="{B273C9F9-9E6A-E206-8E9E-F0BFDB1C833A}"/>
                </a:ext>
              </a:extLst>
            </p:cNvPr>
            <p:cNvSpPr/>
            <p:nvPr/>
          </p:nvSpPr>
          <p:spPr>
            <a:xfrm>
              <a:off x="1346056" y="3394738"/>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13" name="Google Shape;221;g17fd8aeb8c7_0_7">
              <a:extLst>
                <a:ext uri="{FF2B5EF4-FFF2-40B4-BE49-F238E27FC236}">
                  <a16:creationId xmlns:a16="http://schemas.microsoft.com/office/drawing/2014/main" id="{1567C3E1-1C39-0EAF-8CD5-A7BF772D00B1}"/>
                </a:ext>
              </a:extLst>
            </p:cNvPr>
            <p:cNvSpPr/>
            <p:nvPr/>
          </p:nvSpPr>
          <p:spPr>
            <a:xfrm>
              <a:off x="1542753" y="3589949"/>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grpSp>
      <p:grpSp>
        <p:nvGrpSpPr>
          <p:cNvPr id="15" name="Group 14">
            <a:extLst>
              <a:ext uri="{FF2B5EF4-FFF2-40B4-BE49-F238E27FC236}">
                <a16:creationId xmlns:a16="http://schemas.microsoft.com/office/drawing/2014/main" id="{6083B1CC-76DF-9664-5435-8D43FCD2750D}"/>
              </a:ext>
            </a:extLst>
          </p:cNvPr>
          <p:cNvGrpSpPr/>
          <p:nvPr/>
        </p:nvGrpSpPr>
        <p:grpSpPr>
          <a:xfrm>
            <a:off x="1346056" y="2747109"/>
            <a:ext cx="6934344" cy="792682"/>
            <a:chOff x="1346056" y="3394738"/>
            <a:chExt cx="6934344" cy="792682"/>
          </a:xfrm>
        </p:grpSpPr>
        <p:sp>
          <p:nvSpPr>
            <p:cNvPr id="16" name="Google Shape;215;g17fd8aeb8c7_0_7">
              <a:extLst>
                <a:ext uri="{FF2B5EF4-FFF2-40B4-BE49-F238E27FC236}">
                  <a16:creationId xmlns:a16="http://schemas.microsoft.com/office/drawing/2014/main" id="{57139D2E-9605-4101-1B97-7EF308343D53}"/>
                </a:ext>
              </a:extLst>
            </p:cNvPr>
            <p:cNvSpPr txBox="1"/>
            <p:nvPr/>
          </p:nvSpPr>
          <p:spPr>
            <a:xfrm>
              <a:off x="2224375" y="3479574"/>
              <a:ext cx="6056025" cy="707846"/>
            </a:xfrm>
            <a:prstGeom prst="rect">
              <a:avLst/>
            </a:prstGeom>
            <a:noFill/>
            <a:ln>
              <a:noFill/>
            </a:ln>
          </p:spPr>
          <p:txBody>
            <a:bodyPr spcFirstLastPara="1" wrap="square" lIns="91425" tIns="45700" rIns="91425" bIns="45700" anchor="t" anchorCtr="0">
              <a:spAutoFit/>
            </a:bodyPr>
            <a:lstStyle/>
            <a:p>
              <a:r>
                <a:rPr lang="vi-VN" sz="2000" b="1">
                  <a:solidFill>
                    <a:schemeClr val="bg2"/>
                  </a:solidFill>
                  <a:latin typeface="Times New Roman" panose="02020603050405020304" pitchFamily="18" charset="0"/>
                  <a:cs typeface="Times New Roman" panose="02020603050405020304" pitchFamily="18" charset="0"/>
                  <a:sym typeface="Arial" panose="020B0604020202020204"/>
                </a:rPr>
                <a:t>Sử dụng đặc trưng HOG</a:t>
              </a:r>
              <a:r>
                <a:rPr lang="en-US" sz="2000" b="1">
                  <a:solidFill>
                    <a:schemeClr val="bg2"/>
                  </a:solidFill>
                  <a:latin typeface="Times New Roman" panose="02020603050405020304" pitchFamily="18" charset="0"/>
                  <a:cs typeface="Times New Roman" panose="02020603050405020304" pitchFamily="18" charset="0"/>
                  <a:sym typeface="Arial" panose="020B0604020202020204"/>
                </a:rPr>
                <a:t> và </a:t>
              </a:r>
              <a:r>
                <a:rPr lang="vi-VN" sz="2000" b="1">
                  <a:solidFill>
                    <a:schemeClr val="bg2"/>
                  </a:solidFill>
                  <a:latin typeface="Times New Roman" panose="02020603050405020304" pitchFamily="18" charset="0"/>
                  <a:cs typeface="Times New Roman" panose="02020603050405020304" pitchFamily="18" charset="0"/>
                  <a:sym typeface="Arial" panose="020B0604020202020204"/>
                </a:rPr>
                <a:t>Trích xuất đặc trưng</a:t>
              </a:r>
              <a:endParaRPr lang="en-US" sz="2000" b="1">
                <a:solidFill>
                  <a:schemeClr val="bg2"/>
                </a:solidFill>
                <a:latin typeface="Times New Roman" panose="02020603050405020304" pitchFamily="18" charset="0"/>
                <a:cs typeface="Times New Roman" panose="02020603050405020304" pitchFamily="18" charset="0"/>
                <a:sym typeface="Arial" panose="020B0604020202020204"/>
              </a:endParaRPr>
            </a:p>
            <a:p>
              <a:pPr marL="0" marR="0" lvl="0" indent="0" algn="l" rtl="0">
                <a:spcBef>
                  <a:spcPts val="0"/>
                </a:spcBef>
                <a:spcAft>
                  <a:spcPts val="0"/>
                </a:spcAft>
                <a:buNone/>
              </a:pPr>
              <a:endParaRPr lang="en-US" sz="2000" b="1">
                <a:solidFill>
                  <a:schemeClr val="bg2"/>
                </a:solidFill>
                <a:latin typeface="Times New Roman" panose="02020603050405020304" pitchFamily="18" charset="0"/>
                <a:cs typeface="Times New Roman" panose="02020603050405020304" pitchFamily="18" charset="0"/>
                <a:sym typeface="Arial" panose="020B0604020202020204"/>
              </a:endParaRPr>
            </a:p>
          </p:txBody>
        </p:sp>
        <p:sp>
          <p:nvSpPr>
            <p:cNvPr id="19" name="Google Shape;210;g17fd8aeb8c7_0_7">
              <a:extLst>
                <a:ext uri="{FF2B5EF4-FFF2-40B4-BE49-F238E27FC236}">
                  <a16:creationId xmlns:a16="http://schemas.microsoft.com/office/drawing/2014/main" id="{64161047-DFB2-B63A-8F7A-AF0E9822B591}"/>
                </a:ext>
              </a:extLst>
            </p:cNvPr>
            <p:cNvSpPr/>
            <p:nvPr/>
          </p:nvSpPr>
          <p:spPr>
            <a:xfrm>
              <a:off x="1346056" y="3394738"/>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20" name="Google Shape;221;g17fd8aeb8c7_0_7">
              <a:extLst>
                <a:ext uri="{FF2B5EF4-FFF2-40B4-BE49-F238E27FC236}">
                  <a16:creationId xmlns:a16="http://schemas.microsoft.com/office/drawing/2014/main" id="{1258A347-8DCC-DF57-0524-25D1D1D40B50}"/>
                </a:ext>
              </a:extLst>
            </p:cNvPr>
            <p:cNvSpPr/>
            <p:nvPr/>
          </p:nvSpPr>
          <p:spPr>
            <a:xfrm>
              <a:off x="1542753" y="3589949"/>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grpSp>
      <p:grpSp>
        <p:nvGrpSpPr>
          <p:cNvPr id="23" name="Group 22">
            <a:extLst>
              <a:ext uri="{FF2B5EF4-FFF2-40B4-BE49-F238E27FC236}">
                <a16:creationId xmlns:a16="http://schemas.microsoft.com/office/drawing/2014/main" id="{3373BE31-A09F-519B-90FD-3DC3B96F727B}"/>
              </a:ext>
            </a:extLst>
          </p:cNvPr>
          <p:cNvGrpSpPr/>
          <p:nvPr/>
        </p:nvGrpSpPr>
        <p:grpSpPr>
          <a:xfrm>
            <a:off x="1334279" y="3500980"/>
            <a:ext cx="5104848" cy="670968"/>
            <a:chOff x="1346056" y="3394738"/>
            <a:chExt cx="5104848" cy="670968"/>
          </a:xfrm>
        </p:grpSpPr>
        <p:sp>
          <p:nvSpPr>
            <p:cNvPr id="24" name="Google Shape;215;g17fd8aeb8c7_0_7">
              <a:extLst>
                <a:ext uri="{FF2B5EF4-FFF2-40B4-BE49-F238E27FC236}">
                  <a16:creationId xmlns:a16="http://schemas.microsoft.com/office/drawing/2014/main" id="{2766D428-48BF-F9E8-1A4C-54A4632D2CA0}"/>
                </a:ext>
              </a:extLst>
            </p:cNvPr>
            <p:cNvSpPr txBox="1"/>
            <p:nvPr/>
          </p:nvSpPr>
          <p:spPr>
            <a:xfrm>
              <a:off x="2224376" y="3479574"/>
              <a:ext cx="4226528"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000" b="1">
                  <a:solidFill>
                    <a:schemeClr val="bg2"/>
                  </a:solidFill>
                  <a:latin typeface="Times New Roman" panose="02020603050405020304" pitchFamily="18" charset="0"/>
                  <a:cs typeface="Times New Roman" panose="02020603050405020304" pitchFamily="18" charset="0"/>
                  <a:sym typeface="Arial" panose="020B0604020202020204"/>
                </a:rPr>
                <a:t>Huấn luyện và phân loại bằng SVM</a:t>
              </a:r>
              <a:endParaRPr lang="en-US" sz="2000" b="1">
                <a:solidFill>
                  <a:schemeClr val="bg2"/>
                </a:solidFill>
                <a:latin typeface="Times New Roman" panose="02020603050405020304" pitchFamily="18" charset="0"/>
                <a:cs typeface="Times New Roman" panose="02020603050405020304" pitchFamily="18" charset="0"/>
                <a:sym typeface="Arial" panose="020B0604020202020204"/>
              </a:endParaRPr>
            </a:p>
          </p:txBody>
        </p:sp>
        <p:sp>
          <p:nvSpPr>
            <p:cNvPr id="25" name="Google Shape;210;g17fd8aeb8c7_0_7">
              <a:extLst>
                <a:ext uri="{FF2B5EF4-FFF2-40B4-BE49-F238E27FC236}">
                  <a16:creationId xmlns:a16="http://schemas.microsoft.com/office/drawing/2014/main" id="{C32B6881-3396-94C2-7747-1108A1AE4F17}"/>
                </a:ext>
              </a:extLst>
            </p:cNvPr>
            <p:cNvSpPr/>
            <p:nvPr/>
          </p:nvSpPr>
          <p:spPr>
            <a:xfrm>
              <a:off x="1346056" y="3394738"/>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26" name="Google Shape;221;g17fd8aeb8c7_0_7">
              <a:extLst>
                <a:ext uri="{FF2B5EF4-FFF2-40B4-BE49-F238E27FC236}">
                  <a16:creationId xmlns:a16="http://schemas.microsoft.com/office/drawing/2014/main" id="{C2E9D1E6-BEFB-2D1A-B35B-B3F2888CE969}"/>
                </a:ext>
              </a:extLst>
            </p:cNvPr>
            <p:cNvSpPr/>
            <p:nvPr/>
          </p:nvSpPr>
          <p:spPr>
            <a:xfrm>
              <a:off x="1542753" y="3589949"/>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grpSp>
      <p:sp>
        <p:nvSpPr>
          <p:cNvPr id="32" name="TextBox 31">
            <a:extLst>
              <a:ext uri="{FF2B5EF4-FFF2-40B4-BE49-F238E27FC236}">
                <a16:creationId xmlns:a16="http://schemas.microsoft.com/office/drawing/2014/main" id="{FBC1C56B-36EF-E55F-00E0-44F07F6822AF}"/>
              </a:ext>
            </a:extLst>
          </p:cNvPr>
          <p:cNvSpPr txBox="1"/>
          <p:nvPr/>
        </p:nvSpPr>
        <p:spPr>
          <a:xfrm>
            <a:off x="2232542" y="4344713"/>
            <a:ext cx="4572000" cy="400110"/>
          </a:xfrm>
          <a:prstGeom prst="rect">
            <a:avLst/>
          </a:prstGeom>
          <a:noFill/>
        </p:spPr>
        <p:txBody>
          <a:bodyPr wrap="square">
            <a:spAutoFit/>
          </a:bodyPr>
          <a:lstStyle/>
          <a:p>
            <a:r>
              <a:rPr lang="en-US" sz="2000" b="1">
                <a:solidFill>
                  <a:schemeClr val="bg2"/>
                </a:solidFill>
                <a:latin typeface="Times New Roman" panose="02020603050405020304" pitchFamily="18" charset="0"/>
                <a:cs typeface="Times New Roman" panose="02020603050405020304" pitchFamily="18" charset="0"/>
              </a:rPr>
              <a:t>Kết Luận</a:t>
            </a:r>
          </a:p>
        </p:txBody>
      </p:sp>
      <p:grpSp>
        <p:nvGrpSpPr>
          <p:cNvPr id="36" name="Group 35">
            <a:extLst>
              <a:ext uri="{FF2B5EF4-FFF2-40B4-BE49-F238E27FC236}">
                <a16:creationId xmlns:a16="http://schemas.microsoft.com/office/drawing/2014/main" id="{BAB83D49-9F23-7473-762C-4F76F00AEE26}"/>
              </a:ext>
            </a:extLst>
          </p:cNvPr>
          <p:cNvGrpSpPr/>
          <p:nvPr/>
        </p:nvGrpSpPr>
        <p:grpSpPr>
          <a:xfrm>
            <a:off x="1311775" y="4279746"/>
            <a:ext cx="689789" cy="670968"/>
            <a:chOff x="534753" y="4415175"/>
            <a:chExt cx="689789" cy="670968"/>
          </a:xfrm>
        </p:grpSpPr>
        <p:sp>
          <p:nvSpPr>
            <p:cNvPr id="33" name="Google Shape;210;g17fd8aeb8c7_0_7">
              <a:extLst>
                <a:ext uri="{FF2B5EF4-FFF2-40B4-BE49-F238E27FC236}">
                  <a16:creationId xmlns:a16="http://schemas.microsoft.com/office/drawing/2014/main" id="{A67E4415-EC21-F95F-8CEE-9F091079FA5E}"/>
                </a:ext>
              </a:extLst>
            </p:cNvPr>
            <p:cNvSpPr/>
            <p:nvPr/>
          </p:nvSpPr>
          <p:spPr>
            <a:xfrm>
              <a:off x="534753" y="4415175"/>
              <a:ext cx="689789" cy="670968"/>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2"/>
                </a:solidFill>
                <a:latin typeface="Arial" panose="020B0604020202020204"/>
                <a:ea typeface="Arial" panose="020B0604020202020204"/>
                <a:cs typeface="Arial" panose="020B0604020202020204"/>
                <a:sym typeface="Arial" panose="020B0604020202020204"/>
              </a:endParaRPr>
            </a:p>
          </p:txBody>
        </p:sp>
        <p:sp>
          <p:nvSpPr>
            <p:cNvPr id="35" name="Google Shape;221;g17fd8aeb8c7_0_7">
              <a:extLst>
                <a:ext uri="{FF2B5EF4-FFF2-40B4-BE49-F238E27FC236}">
                  <a16:creationId xmlns:a16="http://schemas.microsoft.com/office/drawing/2014/main" id="{838DB2BC-5E0B-8EC9-3F7B-819E0D8970F2}"/>
                </a:ext>
              </a:extLst>
            </p:cNvPr>
            <p:cNvSpPr/>
            <p:nvPr/>
          </p:nvSpPr>
          <p:spPr>
            <a:xfrm>
              <a:off x="729797" y="4610386"/>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2"/>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barn(inVertical)">
                                      <p:cBhvr>
                                        <p:cTn id="7" dur="500"/>
                                        <p:tgtEl>
                                          <p:spTgt spid="2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par>
                                <p:cTn id="25" presetID="22" presetClass="entr" presetSubtype="4"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down)">
                                      <p:cBhvr>
                                        <p:cTn id="27" dur="500"/>
                                        <p:tgtEl>
                                          <p:spTgt spid="36"/>
                                        </p:tgtEl>
                                      </p:cBhvr>
                                    </p:animEffect>
                                  </p:childTnLst>
                                </p:cTn>
                              </p:par>
                              <p:par>
                                <p:cTn id="28" presetID="22" presetClass="entr" presetSubtype="4"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2705925" y="274929"/>
            <a:ext cx="4029412"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Phân loại hạt thóc</a:t>
            </a:r>
            <a:endParaRPr b="1">
              <a:solidFill>
                <a:schemeClr val="bg2"/>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088515" y="1174115"/>
            <a:ext cx="5263515" cy="3393440"/>
          </a:xfrm>
          <a:prstGeom prst="rect">
            <a:avLst/>
          </a:prstGeom>
        </p:spPr>
      </p:pic>
      <p:sp>
        <p:nvSpPr>
          <p:cNvPr id="4" name="Text Box 3"/>
          <p:cNvSpPr txBox="1"/>
          <p:nvPr/>
        </p:nvSpPr>
        <p:spPr>
          <a:xfrm>
            <a:off x="2585720" y="4718685"/>
            <a:ext cx="668020" cy="306705"/>
          </a:xfrm>
          <a:prstGeom prst="rect">
            <a:avLst/>
          </a:prstGeom>
          <a:noFill/>
        </p:spPr>
        <p:txBody>
          <a:bodyPr wrap="square" rtlCol="0" anchor="t">
            <a:spAutoFit/>
          </a:bodyPr>
          <a:lstStyle/>
          <a:p>
            <a:r>
              <a:rPr lang="en-US"/>
              <a:t>BC15</a:t>
            </a:r>
          </a:p>
        </p:txBody>
      </p:sp>
      <p:sp>
        <p:nvSpPr>
          <p:cNvPr id="6" name="Text Box 5"/>
          <p:cNvSpPr txBox="1"/>
          <p:nvPr/>
        </p:nvSpPr>
        <p:spPr>
          <a:xfrm>
            <a:off x="4385945" y="4718685"/>
            <a:ext cx="668020" cy="306705"/>
          </a:xfrm>
          <a:prstGeom prst="rect">
            <a:avLst/>
          </a:prstGeom>
          <a:noFill/>
        </p:spPr>
        <p:txBody>
          <a:bodyPr wrap="square" rtlCol="0" anchor="t">
            <a:spAutoFit/>
          </a:bodyPr>
          <a:lstStyle/>
          <a:p>
            <a:r>
              <a:rPr>
                <a:sym typeface="Arial" panose="020B0604020202020204"/>
              </a:rPr>
              <a:t>BQ10 </a:t>
            </a:r>
            <a:endParaRPr lang="en-US"/>
          </a:p>
        </p:txBody>
      </p:sp>
      <p:sp>
        <p:nvSpPr>
          <p:cNvPr id="7" name="Text Box 6"/>
          <p:cNvSpPr txBox="1"/>
          <p:nvPr/>
        </p:nvSpPr>
        <p:spPr>
          <a:xfrm>
            <a:off x="6186170" y="4718685"/>
            <a:ext cx="668020" cy="306705"/>
          </a:xfrm>
          <a:prstGeom prst="rect">
            <a:avLst/>
          </a:prstGeom>
          <a:noFill/>
        </p:spPr>
        <p:txBody>
          <a:bodyPr wrap="square" rtlCol="0" anchor="t">
            <a:spAutoFit/>
          </a:bodyPr>
          <a:lstStyle/>
          <a:p>
            <a:r>
              <a:rPr>
                <a:sym typeface="Arial" panose="020B0604020202020204"/>
              </a:rPr>
              <a:t>NH92</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4"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2705925" y="274929"/>
            <a:ext cx="4029412"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Chuẩn bị dữ liệu</a:t>
            </a:r>
            <a:endParaRPr b="1">
              <a:solidFill>
                <a:schemeClr val="bg2"/>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66875" y="1255395"/>
            <a:ext cx="5810250" cy="1933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2705925" y="274929"/>
            <a:ext cx="4029412"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Chuẩn bị dữ liệu</a:t>
            </a:r>
            <a:endParaRPr b="1">
              <a:solidFill>
                <a:schemeClr val="bg2"/>
              </a:solidFill>
              <a:latin typeface="Times New Roman" panose="02020603050405020304" pitchFamily="18" charset="0"/>
              <a:cs typeface="Times New Roman" panose="02020603050405020304" pitchFamily="18" charset="0"/>
            </a:endParaRPr>
          </a:p>
        </p:txBody>
      </p:sp>
      <p:pic>
        <p:nvPicPr>
          <p:cNvPr id="3" name="image15.png">
            <a:extLst>
              <a:ext uri="{FF2B5EF4-FFF2-40B4-BE49-F238E27FC236}">
                <a16:creationId xmlns:a16="http://schemas.microsoft.com/office/drawing/2014/main" id="{C1C109C5-3CFF-B145-0339-BCC648C04673}"/>
              </a:ext>
            </a:extLst>
          </p:cNvPr>
          <p:cNvPicPr/>
          <p:nvPr/>
        </p:nvPicPr>
        <p:blipFill>
          <a:blip r:embed="rId3"/>
          <a:srcRect/>
          <a:stretch>
            <a:fillRect/>
          </a:stretch>
        </p:blipFill>
        <p:spPr>
          <a:xfrm>
            <a:off x="1510886" y="1907840"/>
            <a:ext cx="5628949" cy="1577105"/>
          </a:xfrm>
          <a:prstGeom prst="rect">
            <a:avLst/>
          </a:prstGeom>
          <a:ln/>
        </p:spPr>
      </p:pic>
      <p:sp>
        <p:nvSpPr>
          <p:cNvPr id="7" name="TextBox 6">
            <a:extLst>
              <a:ext uri="{FF2B5EF4-FFF2-40B4-BE49-F238E27FC236}">
                <a16:creationId xmlns:a16="http://schemas.microsoft.com/office/drawing/2014/main" id="{0F072F44-63E9-47D8-A6B1-2AC5FDEBFFB0}"/>
              </a:ext>
            </a:extLst>
          </p:cNvPr>
          <p:cNvSpPr txBox="1"/>
          <p:nvPr/>
        </p:nvSpPr>
        <p:spPr>
          <a:xfrm>
            <a:off x="715434" y="963886"/>
            <a:ext cx="8010394" cy="830997"/>
          </a:xfrm>
          <a:prstGeom prst="rect">
            <a:avLst/>
          </a:prstGeom>
          <a:noFill/>
        </p:spPr>
        <p:txBody>
          <a:bodyPr wrap="square">
            <a:spAutoFit/>
          </a:bodyPr>
          <a:lstStyle/>
          <a:p>
            <a:r>
              <a:rPr lang="vi-VN" sz="2400">
                <a:latin typeface="Times New Roman" panose="02020603050405020304" pitchFamily="18" charset="0"/>
                <a:cs typeface="Times New Roman" panose="02020603050405020304" pitchFamily="18" charset="0"/>
              </a:rPr>
              <a:t>Để thuận tiện cho việc thống kê số lượng samples của từng class chúng ta sử dụng hàm dưới đây:</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509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circle(in)">
                                      <p:cBhvr>
                                        <p:cTn id="7" dur="2000"/>
                                        <p:tgtEl>
                                          <p:spTgt spid="229"/>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2705925" y="274929"/>
            <a:ext cx="4029412"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Chuẩn bị dữ liệu</a:t>
            </a:r>
            <a:endParaRPr b="1">
              <a:solidFill>
                <a:schemeClr val="bg2"/>
              </a:solidFill>
              <a:latin typeface="Times New Roman" panose="02020603050405020304" pitchFamily="18" charset="0"/>
              <a:cs typeface="Times New Roman" panose="02020603050405020304" pitchFamily="18" charset="0"/>
            </a:endParaRPr>
          </a:p>
        </p:txBody>
      </p:sp>
      <p:pic>
        <p:nvPicPr>
          <p:cNvPr id="2" name="image23.png">
            <a:extLst>
              <a:ext uri="{FF2B5EF4-FFF2-40B4-BE49-F238E27FC236}">
                <a16:creationId xmlns:a16="http://schemas.microsoft.com/office/drawing/2014/main" id="{86364DFE-7F93-1543-6D65-1896C9D1CE31}"/>
              </a:ext>
            </a:extLst>
          </p:cNvPr>
          <p:cNvPicPr/>
          <p:nvPr/>
        </p:nvPicPr>
        <p:blipFill>
          <a:blip r:embed="rId3"/>
          <a:srcRect/>
          <a:stretch>
            <a:fillRect/>
          </a:stretch>
        </p:blipFill>
        <p:spPr>
          <a:xfrm>
            <a:off x="1680786" y="943239"/>
            <a:ext cx="5968951" cy="2629357"/>
          </a:xfrm>
          <a:prstGeom prst="rect">
            <a:avLst/>
          </a:prstGeom>
          <a:ln/>
        </p:spPr>
      </p:pic>
      <p:pic>
        <p:nvPicPr>
          <p:cNvPr id="4" name="image6.png">
            <a:extLst>
              <a:ext uri="{FF2B5EF4-FFF2-40B4-BE49-F238E27FC236}">
                <a16:creationId xmlns:a16="http://schemas.microsoft.com/office/drawing/2014/main" id="{C05F19BA-77D7-A57B-2F5C-CE7A606E263F}"/>
              </a:ext>
            </a:extLst>
          </p:cNvPr>
          <p:cNvPicPr/>
          <p:nvPr/>
        </p:nvPicPr>
        <p:blipFill>
          <a:blip r:embed="rId4"/>
          <a:srcRect/>
          <a:stretch>
            <a:fillRect/>
          </a:stretch>
        </p:blipFill>
        <p:spPr>
          <a:xfrm>
            <a:off x="4665260" y="3740673"/>
            <a:ext cx="2674991" cy="1048793"/>
          </a:xfrm>
          <a:prstGeom prst="rect">
            <a:avLst/>
          </a:prstGeom>
          <a:ln/>
        </p:spPr>
      </p:pic>
      <p:sp>
        <p:nvSpPr>
          <p:cNvPr id="6" name="TextBox 5">
            <a:extLst>
              <a:ext uri="{FF2B5EF4-FFF2-40B4-BE49-F238E27FC236}">
                <a16:creationId xmlns:a16="http://schemas.microsoft.com/office/drawing/2014/main" id="{02AD3316-3A38-63FA-70B8-B0D6F28719F2}"/>
              </a:ext>
            </a:extLst>
          </p:cNvPr>
          <p:cNvSpPr txBox="1"/>
          <p:nvPr/>
        </p:nvSpPr>
        <p:spPr>
          <a:xfrm>
            <a:off x="1640225" y="3664906"/>
            <a:ext cx="2931775" cy="1200329"/>
          </a:xfrm>
          <a:prstGeom prst="rect">
            <a:avLst/>
          </a:prstGeom>
          <a:noFill/>
        </p:spPr>
        <p:txBody>
          <a:bodyPr wrap="square">
            <a:spAutoFit/>
          </a:bodyPr>
          <a:lstStyle/>
          <a:p>
            <a:r>
              <a:rPr lang="vi-VN" sz="2400">
                <a:latin typeface="Times New Roman" panose="02020603050405020304" pitchFamily="18" charset="0"/>
                <a:cs typeface="Times New Roman" panose="02020603050405020304" pitchFamily="18" charset="0"/>
              </a:rPr>
              <a:t>Sau khi chạy qua hàm tôi thu được kết quả thống kê như sau:</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4570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barn(inVertical)">
                                      <p:cBhvr>
                                        <p:cTn id="7" dur="500"/>
                                        <p:tgtEl>
                                          <p:spTgt spid="22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2705925" y="274929"/>
            <a:ext cx="4029412"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Chuẩn bị dữ liệu</a:t>
            </a:r>
            <a:endParaRPr b="1">
              <a:solidFill>
                <a:schemeClr val="bg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B41A3D3-183A-B0FC-E848-BBE275161483}"/>
              </a:ext>
            </a:extLst>
          </p:cNvPr>
          <p:cNvSpPr txBox="1"/>
          <p:nvPr/>
        </p:nvSpPr>
        <p:spPr>
          <a:xfrm>
            <a:off x="547479" y="947151"/>
            <a:ext cx="8258318" cy="830997"/>
          </a:xfrm>
          <a:prstGeom prst="rect">
            <a:avLst/>
          </a:prstGeom>
          <a:noFill/>
        </p:spPr>
        <p:txBody>
          <a:bodyPr wrap="square">
            <a:spAutoFit/>
          </a:bodyPr>
          <a:lstStyle/>
          <a:p>
            <a:r>
              <a:rPr lang="vi-VN" sz="2400">
                <a:latin typeface="Times New Roman" panose="02020603050405020304" pitchFamily="18" charset="0"/>
                <a:cs typeface="Times New Roman" panose="02020603050405020304" pitchFamily="18" charset="0"/>
              </a:rPr>
              <a:t>Để có cái nhìn trực quan hơn về số lượng tôi sử dụng matplotlib để</a:t>
            </a:r>
            <a:endParaRPr lang="en-US" sz="2400">
              <a:latin typeface="Times New Roman" panose="02020603050405020304" pitchFamily="18" charset="0"/>
              <a:cs typeface="Times New Roman" panose="02020603050405020304" pitchFamily="18" charset="0"/>
            </a:endParaRPr>
          </a:p>
        </p:txBody>
      </p:sp>
      <p:pic>
        <p:nvPicPr>
          <p:cNvPr id="9" name="image17.png">
            <a:extLst>
              <a:ext uri="{FF2B5EF4-FFF2-40B4-BE49-F238E27FC236}">
                <a16:creationId xmlns:a16="http://schemas.microsoft.com/office/drawing/2014/main" id="{0BA22033-190F-3281-D256-14AC4691270B}"/>
              </a:ext>
            </a:extLst>
          </p:cNvPr>
          <p:cNvPicPr/>
          <p:nvPr/>
        </p:nvPicPr>
        <p:blipFill>
          <a:blip r:embed="rId3"/>
          <a:srcRect/>
          <a:stretch>
            <a:fillRect/>
          </a:stretch>
        </p:blipFill>
        <p:spPr>
          <a:xfrm>
            <a:off x="1600200" y="1585500"/>
            <a:ext cx="5943600" cy="3175000"/>
          </a:xfrm>
          <a:prstGeom prst="rect">
            <a:avLst/>
          </a:prstGeom>
          <a:ln/>
        </p:spPr>
      </p:pic>
    </p:spTree>
    <p:extLst>
      <p:ext uri="{BB962C8B-B14F-4D97-AF65-F5344CB8AC3E}">
        <p14:creationId xmlns:p14="http://schemas.microsoft.com/office/powerpoint/2010/main" val="24547283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43"/>
        <p:cNvGrpSpPr/>
        <p:nvPr/>
      </p:nvGrpSpPr>
      <p:grpSpPr>
        <a:xfrm>
          <a:off x="0" y="0"/>
          <a:ext cx="0" cy="0"/>
          <a:chOff x="0" y="0"/>
          <a:chExt cx="0" cy="0"/>
        </a:xfrm>
      </p:grpSpPr>
      <p:sp>
        <p:nvSpPr>
          <p:cNvPr id="144" name="Google Shape;144;g1c1d074ced3_0_0"/>
          <p:cNvSpPr txBox="1"/>
          <p:nvPr/>
        </p:nvSpPr>
        <p:spPr>
          <a:xfrm>
            <a:off x="2728228" y="167204"/>
            <a:ext cx="4817431"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tx1"/>
                </a:solidFill>
                <a:latin typeface="Times New Roman" panose="02020603050405020304" pitchFamily="18" charset="0"/>
                <a:cs typeface="Times New Roman" panose="02020603050405020304" pitchFamily="18" charset="0"/>
              </a:rPr>
              <a:t>Tổng quan về SVM</a:t>
            </a:r>
            <a:endParaRPr b="1">
              <a:solidFill>
                <a:schemeClr val="tx1"/>
              </a:solidFill>
              <a:latin typeface="Times New Roman" panose="02020603050405020304" pitchFamily="18" charset="0"/>
              <a:cs typeface="Times New Roman" panose="02020603050405020304" pitchFamily="18" charset="0"/>
            </a:endParaRPr>
          </a:p>
        </p:txBody>
      </p:sp>
      <p:sp>
        <p:nvSpPr>
          <p:cNvPr id="145" name="Google Shape;145;g1c1d074ced3_0_0"/>
          <p:cNvSpPr/>
          <p:nvPr/>
        </p:nvSpPr>
        <p:spPr>
          <a:xfrm>
            <a:off x="1555323" y="1115773"/>
            <a:ext cx="793800" cy="793800"/>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6" name="Google Shape;146;g1c1d074ced3_0_0"/>
          <p:cNvSpPr/>
          <p:nvPr/>
        </p:nvSpPr>
        <p:spPr>
          <a:xfrm>
            <a:off x="1555323" y="2434822"/>
            <a:ext cx="793800" cy="793800"/>
          </a:xfrm>
          <a:prstGeom prst="ellipse">
            <a:avLst/>
          </a:prstGeom>
          <a:solidFill>
            <a:schemeClr val="lt1"/>
          </a:solidFill>
          <a:ln w="412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7" name="Google Shape;147;g1c1d074ced3_0_0"/>
          <p:cNvSpPr/>
          <p:nvPr/>
        </p:nvSpPr>
        <p:spPr>
          <a:xfrm>
            <a:off x="1555323" y="3900449"/>
            <a:ext cx="793800" cy="793800"/>
          </a:xfrm>
          <a:prstGeom prst="ellipse">
            <a:avLst/>
          </a:prstGeom>
          <a:solidFill>
            <a:schemeClr val="lt1"/>
          </a:solidFill>
          <a:ln w="412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8" name="Google Shape;148;g1c1d074ced3_0_0"/>
          <p:cNvSpPr txBox="1"/>
          <p:nvPr/>
        </p:nvSpPr>
        <p:spPr>
          <a:xfrm>
            <a:off x="2596262" y="1252819"/>
            <a:ext cx="58608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tx1"/>
                </a:solidFill>
                <a:latin typeface="Times New Roman" panose="02020603050405020304" pitchFamily="18" charset="0"/>
                <a:cs typeface="Times New Roman" panose="02020603050405020304" pitchFamily="18" charset="0"/>
              </a:rPr>
              <a:t>Giới thiệu</a:t>
            </a:r>
            <a:endParaRPr sz="2800" b="1">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149" name="Google Shape;149;g1c1d074ced3_0_0"/>
          <p:cNvSpPr txBox="1"/>
          <p:nvPr/>
        </p:nvSpPr>
        <p:spPr>
          <a:xfrm>
            <a:off x="2602413" y="4030643"/>
            <a:ext cx="58485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tx1"/>
                </a:solidFill>
                <a:latin typeface="Times New Roman" panose="02020603050405020304" pitchFamily="18" charset="0"/>
                <a:cs typeface="Times New Roman" panose="02020603050405020304" pitchFamily="18" charset="0"/>
              </a:rPr>
              <a:t>Cơ sở lý thuyết</a:t>
            </a:r>
            <a:endParaRPr sz="2800" b="1">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150" name="Google Shape;150;g1c1d074ced3_0_0"/>
          <p:cNvSpPr txBox="1"/>
          <p:nvPr/>
        </p:nvSpPr>
        <p:spPr>
          <a:xfrm>
            <a:off x="2608575" y="2568458"/>
            <a:ext cx="58362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tx1"/>
                </a:solidFill>
                <a:latin typeface="Times New Roman" panose="02020603050405020304" pitchFamily="18" charset="0"/>
                <a:cs typeface="Times New Roman" panose="02020603050405020304" pitchFamily="18" charset="0"/>
              </a:rPr>
              <a:t>Ý tưởng phương pháp</a:t>
            </a:r>
            <a:endParaRPr sz="2800" b="1">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151" name="Google Shape;151;g1c1d074ced3_0_0"/>
          <p:cNvSpPr/>
          <p:nvPr/>
        </p:nvSpPr>
        <p:spPr>
          <a:xfrm>
            <a:off x="1802462" y="4157134"/>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panose="020B0604020202020204"/>
              <a:ea typeface="Arial" panose="020B0604020202020204"/>
              <a:cs typeface="Arial" panose="020B0604020202020204"/>
              <a:sym typeface="Arial" panose="020B0604020202020204"/>
            </a:endParaRPr>
          </a:p>
        </p:txBody>
      </p:sp>
      <p:sp>
        <p:nvSpPr>
          <p:cNvPr id="152" name="Google Shape;152;g1c1d074ced3_0_0"/>
          <p:cNvSpPr/>
          <p:nvPr/>
        </p:nvSpPr>
        <p:spPr>
          <a:xfrm>
            <a:off x="1802462" y="2691521"/>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panose="020B0604020202020204"/>
              <a:ea typeface="Arial" panose="020B0604020202020204"/>
              <a:cs typeface="Arial" panose="020B0604020202020204"/>
              <a:sym typeface="Arial" panose="020B0604020202020204"/>
            </a:endParaRPr>
          </a:p>
        </p:txBody>
      </p:sp>
      <p:sp>
        <p:nvSpPr>
          <p:cNvPr id="153" name="Google Shape;153;g1c1d074ced3_0_0"/>
          <p:cNvSpPr/>
          <p:nvPr/>
        </p:nvSpPr>
        <p:spPr>
          <a:xfrm>
            <a:off x="1802462" y="1372474"/>
            <a:ext cx="299700" cy="280545"/>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down)">
                                      <p:cBhvr>
                                        <p:cTn id="7" dur="500"/>
                                        <p:tgtEl>
                                          <p:spTgt spid="14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wipe(down)">
                                      <p:cBhvr>
                                        <p:cTn id="10" dur="500"/>
                                        <p:tgtEl>
                                          <p:spTgt spid="14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wipe(down)">
                                      <p:cBhvr>
                                        <p:cTn id="13" dur="500"/>
                                        <p:tgtEl>
                                          <p:spTgt spid="14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wipe(down)">
                                      <p:cBhvr>
                                        <p:cTn id="16" dur="500"/>
                                        <p:tgtEl>
                                          <p:spTgt spid="14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8"/>
                                        </p:tgtEl>
                                        <p:attrNameLst>
                                          <p:attrName>style.visibility</p:attrName>
                                        </p:attrNameLst>
                                      </p:cBhvr>
                                      <p:to>
                                        <p:strVal val="visible"/>
                                      </p:to>
                                    </p:set>
                                    <p:animEffect transition="in" filter="wipe(down)">
                                      <p:cBhvr>
                                        <p:cTn id="19" dur="500"/>
                                        <p:tgtEl>
                                          <p:spTgt spid="14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wipe(down)">
                                      <p:cBhvr>
                                        <p:cTn id="22" dur="500"/>
                                        <p:tgtEl>
                                          <p:spTgt spid="14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wipe(down)">
                                      <p:cBhvr>
                                        <p:cTn id="25" dur="500"/>
                                        <p:tgtEl>
                                          <p:spTgt spid="15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1"/>
                                        </p:tgtEl>
                                        <p:attrNameLst>
                                          <p:attrName>style.visibility</p:attrName>
                                        </p:attrNameLst>
                                      </p:cBhvr>
                                      <p:to>
                                        <p:strVal val="visible"/>
                                      </p:to>
                                    </p:set>
                                    <p:animEffect transition="in" filter="wipe(down)">
                                      <p:cBhvr>
                                        <p:cTn id="28" dur="500"/>
                                        <p:tgtEl>
                                          <p:spTgt spid="15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ipe(down)">
                                      <p:cBhvr>
                                        <p:cTn id="31" dur="500"/>
                                        <p:tgtEl>
                                          <p:spTgt spid="15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3"/>
                                        </p:tgtEl>
                                        <p:attrNameLst>
                                          <p:attrName>style.visibility</p:attrName>
                                        </p:attrNameLst>
                                      </p:cBhvr>
                                      <p:to>
                                        <p:strVal val="visible"/>
                                      </p:to>
                                    </p:set>
                                    <p:animEffect transition="in" filter="wipe(down)">
                                      <p:cBhvr>
                                        <p:cTn id="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animBg="1"/>
      <p:bldP spid="146" grpId="0" animBg="1"/>
      <p:bldP spid="147" grpId="0" animBg="1"/>
      <p:bldP spid="148" grpId="0"/>
      <p:bldP spid="149" grpId="0"/>
      <p:bldP spid="150" grpId="0"/>
      <p:bldP spid="151" grpId="0" animBg="1"/>
      <p:bldP spid="152" grpId="0" animBg="1"/>
      <p:bldP spid="15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547479" y="187246"/>
            <a:ext cx="880579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Phân chia thành tập train và tập test</a:t>
            </a:r>
            <a:endParaRPr lang="en-US" b="1">
              <a:solidFill>
                <a:schemeClr val="bg2"/>
              </a:solidFill>
              <a:latin typeface="Times New Roman" panose="02020603050405020304" pitchFamily="18" charset="0"/>
              <a:cs typeface="Times New Roman" panose="02020603050405020304" pitchFamily="18" charset="0"/>
            </a:endParaRPr>
          </a:p>
        </p:txBody>
      </p:sp>
      <p:pic>
        <p:nvPicPr>
          <p:cNvPr id="2" name="image31.png">
            <a:extLst>
              <a:ext uri="{FF2B5EF4-FFF2-40B4-BE49-F238E27FC236}">
                <a16:creationId xmlns:a16="http://schemas.microsoft.com/office/drawing/2014/main" id="{35E7512A-CBFB-DC97-6D56-D7F04C98A297}"/>
              </a:ext>
            </a:extLst>
          </p:cNvPr>
          <p:cNvPicPr/>
          <p:nvPr/>
        </p:nvPicPr>
        <p:blipFill>
          <a:blip r:embed="rId3"/>
          <a:srcRect/>
          <a:stretch>
            <a:fillRect/>
          </a:stretch>
        </p:blipFill>
        <p:spPr>
          <a:xfrm>
            <a:off x="428626" y="876822"/>
            <a:ext cx="3667386" cy="3970293"/>
          </a:xfrm>
          <a:prstGeom prst="rect">
            <a:avLst/>
          </a:prstGeom>
          <a:ln/>
        </p:spPr>
      </p:pic>
      <p:sp>
        <p:nvSpPr>
          <p:cNvPr id="4" name="TextBox 3">
            <a:extLst>
              <a:ext uri="{FF2B5EF4-FFF2-40B4-BE49-F238E27FC236}">
                <a16:creationId xmlns:a16="http://schemas.microsoft.com/office/drawing/2014/main" id="{6BD05C23-5931-7842-73F4-51565446AB6A}"/>
              </a:ext>
            </a:extLst>
          </p:cNvPr>
          <p:cNvSpPr txBox="1"/>
          <p:nvPr/>
        </p:nvSpPr>
        <p:spPr>
          <a:xfrm>
            <a:off x="4465530" y="1262944"/>
            <a:ext cx="2699358" cy="907749"/>
          </a:xfrm>
          <a:prstGeom prst="rect">
            <a:avLst/>
          </a:prstGeom>
          <a:noFill/>
        </p:spPr>
        <p:txBody>
          <a:bodyPr wrap="square">
            <a:spAutoFit/>
          </a:bodyPr>
          <a:lstStyle/>
          <a:p>
            <a:pPr lvl="0">
              <a:lnSpc>
                <a:spcPct val="115000"/>
              </a:lnSpc>
              <a:tabLst>
                <a:tab pos="457200" algn="l"/>
              </a:tabLs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Train: 201 ảnh</a:t>
            </a:r>
          </a:p>
          <a:p>
            <a:pPr lvl="0">
              <a:lnSpc>
                <a:spcPct val="115000"/>
              </a:lnSpc>
              <a:spcAft>
                <a:spcPts val="1000"/>
              </a:spcAft>
              <a:tabLst>
                <a:tab pos="457200" algn="l"/>
              </a:tabLs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Test: 87 ảnh</a:t>
            </a:r>
          </a:p>
        </p:txBody>
      </p:sp>
    </p:spTree>
    <p:extLst>
      <p:ext uri="{BB962C8B-B14F-4D97-AF65-F5344CB8AC3E}">
        <p14:creationId xmlns:p14="http://schemas.microsoft.com/office/powerpoint/2010/main" val="14249717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circle(in)">
                                      <p:cBhvr>
                                        <p:cTn id="7" dur="2000"/>
                                        <p:tgtEl>
                                          <p:spTgt spid="229"/>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547479" y="187246"/>
            <a:ext cx="880579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Phân chia thành tập train và tập test</a:t>
            </a:r>
            <a:endParaRPr lang="en-US" b="1">
              <a:solidFill>
                <a:schemeClr val="bg2"/>
              </a:solidFill>
              <a:latin typeface="Times New Roman" panose="02020603050405020304" pitchFamily="18" charset="0"/>
              <a:cs typeface="Times New Roman" panose="02020603050405020304" pitchFamily="18" charset="0"/>
            </a:endParaRPr>
          </a:p>
        </p:txBody>
      </p:sp>
      <p:pic>
        <p:nvPicPr>
          <p:cNvPr id="3" name="image32.png">
            <a:extLst>
              <a:ext uri="{FF2B5EF4-FFF2-40B4-BE49-F238E27FC236}">
                <a16:creationId xmlns:a16="http://schemas.microsoft.com/office/drawing/2014/main" id="{62434DD7-F79B-56AD-1264-66344A85607C}"/>
              </a:ext>
            </a:extLst>
          </p:cNvPr>
          <p:cNvPicPr/>
          <p:nvPr/>
        </p:nvPicPr>
        <p:blipFill>
          <a:blip r:embed="rId3"/>
          <a:srcRect/>
          <a:stretch>
            <a:fillRect/>
          </a:stretch>
        </p:blipFill>
        <p:spPr>
          <a:xfrm>
            <a:off x="1674495" y="1009729"/>
            <a:ext cx="5795010" cy="3946525"/>
          </a:xfrm>
          <a:prstGeom prst="rect">
            <a:avLst/>
          </a:prstGeom>
          <a:ln/>
        </p:spPr>
      </p:pic>
    </p:spTree>
    <p:extLst>
      <p:ext uri="{BB962C8B-B14F-4D97-AF65-F5344CB8AC3E}">
        <p14:creationId xmlns:p14="http://schemas.microsoft.com/office/powerpoint/2010/main" val="2897983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547479" y="187246"/>
            <a:ext cx="880579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Huấn luyện và Đánh giá</a:t>
            </a:r>
            <a:endParaRPr lang="en-US" b="1">
              <a:solidFill>
                <a:schemeClr val="bg2"/>
              </a:solidFill>
              <a:latin typeface="Times New Roman" panose="02020603050405020304" pitchFamily="18" charset="0"/>
              <a:cs typeface="Times New Roman" panose="02020603050405020304" pitchFamily="18" charset="0"/>
            </a:endParaRPr>
          </a:p>
        </p:txBody>
      </p:sp>
      <p:pic>
        <p:nvPicPr>
          <p:cNvPr id="2" name="image24.png">
            <a:extLst>
              <a:ext uri="{FF2B5EF4-FFF2-40B4-BE49-F238E27FC236}">
                <a16:creationId xmlns:a16="http://schemas.microsoft.com/office/drawing/2014/main" id="{672C2B2D-AEE9-E349-5BDD-AC27A8D850C9}"/>
              </a:ext>
            </a:extLst>
          </p:cNvPr>
          <p:cNvPicPr/>
          <p:nvPr/>
        </p:nvPicPr>
        <p:blipFill>
          <a:blip r:embed="rId3"/>
          <a:srcRect/>
          <a:stretch>
            <a:fillRect/>
          </a:stretch>
        </p:blipFill>
        <p:spPr>
          <a:xfrm>
            <a:off x="1376297" y="1034434"/>
            <a:ext cx="6391405" cy="1553488"/>
          </a:xfrm>
          <a:prstGeom prst="rect">
            <a:avLst/>
          </a:prstGeom>
          <a:ln/>
        </p:spPr>
      </p:pic>
      <p:sp>
        <p:nvSpPr>
          <p:cNvPr id="7" name="TextBox 6">
            <a:extLst>
              <a:ext uri="{FF2B5EF4-FFF2-40B4-BE49-F238E27FC236}">
                <a16:creationId xmlns:a16="http://schemas.microsoft.com/office/drawing/2014/main" id="{BE016E30-D3B5-7060-00C9-BDB7DB49F5A2}"/>
              </a:ext>
            </a:extLst>
          </p:cNvPr>
          <p:cNvSpPr txBox="1"/>
          <p:nvPr/>
        </p:nvSpPr>
        <p:spPr>
          <a:xfrm>
            <a:off x="685266" y="2773450"/>
            <a:ext cx="7970219" cy="1569660"/>
          </a:xfrm>
          <a:prstGeom prst="rect">
            <a:avLst/>
          </a:prstGeom>
          <a:noFill/>
        </p:spPr>
        <p:txBody>
          <a:bodyPr wrap="square">
            <a:spAutoFit/>
          </a:bodyPr>
          <a:lstStyle/>
          <a:p>
            <a:r>
              <a:rPr lang="vi-VN" sz="2400">
                <a:latin typeface="Times New Roman" panose="02020603050405020304" pitchFamily="18" charset="0"/>
                <a:cs typeface="Times New Roman" panose="02020603050405020304" pitchFamily="18" charset="0"/>
              </a:rPr>
              <a:t>Bước 1: Tiền xử lý ảnh đầu vào.</a:t>
            </a:r>
          </a:p>
          <a:p>
            <a:r>
              <a:rPr lang="vi-VN" sz="2400">
                <a:latin typeface="Times New Roman" panose="02020603050405020304" pitchFamily="18" charset="0"/>
                <a:cs typeface="Times New Roman" panose="02020603050405020304" pitchFamily="18" charset="0"/>
              </a:rPr>
              <a:t>Bước 2: Trích xuất đặc trưng của ảnh.</a:t>
            </a:r>
          </a:p>
          <a:p>
            <a:r>
              <a:rPr lang="vi-VN" sz="2400">
                <a:latin typeface="Times New Roman" panose="02020603050405020304" pitchFamily="18" charset="0"/>
                <a:cs typeface="Times New Roman" panose="02020603050405020304" pitchFamily="18" charset="0"/>
              </a:rPr>
              <a:t>Bước 3: Đưa đặc trưng vừa trích xuất qua SVM để tiến hành phân loại.</a:t>
            </a:r>
          </a:p>
        </p:txBody>
      </p:sp>
    </p:spTree>
    <p:extLst>
      <p:ext uri="{BB962C8B-B14F-4D97-AF65-F5344CB8AC3E}">
        <p14:creationId xmlns:p14="http://schemas.microsoft.com/office/powerpoint/2010/main" val="14783936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350730" y="224390"/>
            <a:ext cx="9353276"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vi-VN" sz="2800" b="1">
                <a:solidFill>
                  <a:schemeClr val="bg2"/>
                </a:solidFill>
                <a:latin typeface="Times New Roman" panose="02020603050405020304" pitchFamily="18" charset="0"/>
                <a:cs typeface="Times New Roman" panose="02020603050405020304" pitchFamily="18" charset="0"/>
              </a:rPr>
              <a:t>Sử dụng đặc trưng HOG</a:t>
            </a:r>
            <a:r>
              <a:rPr lang="en-US" sz="2800" b="1">
                <a:solidFill>
                  <a:schemeClr val="bg2"/>
                </a:solidFill>
                <a:latin typeface="Times New Roman" panose="02020603050405020304" pitchFamily="18" charset="0"/>
                <a:cs typeface="Times New Roman" panose="02020603050405020304" pitchFamily="18" charset="0"/>
              </a:rPr>
              <a:t> và t</a:t>
            </a:r>
            <a:r>
              <a:rPr lang="vi-VN" sz="2800" b="1">
                <a:solidFill>
                  <a:schemeClr val="bg2"/>
                </a:solidFill>
                <a:latin typeface="Times New Roman" panose="02020603050405020304" pitchFamily="18" charset="0"/>
                <a:cs typeface="Times New Roman" panose="02020603050405020304" pitchFamily="18" charset="0"/>
              </a:rPr>
              <a:t>rích xuất đặc trưng</a:t>
            </a:r>
            <a:r>
              <a:rPr lang="en-US" sz="2800" b="1">
                <a:solidFill>
                  <a:schemeClr val="bg2"/>
                </a:solidFill>
                <a:latin typeface="Times New Roman" panose="02020603050405020304" pitchFamily="18" charset="0"/>
                <a:cs typeface="Times New Roman" panose="02020603050405020304" pitchFamily="18" charset="0"/>
              </a:rPr>
              <a:t> </a:t>
            </a:r>
          </a:p>
        </p:txBody>
      </p:sp>
      <p:pic>
        <p:nvPicPr>
          <p:cNvPr id="3" name="image8.png">
            <a:extLst>
              <a:ext uri="{FF2B5EF4-FFF2-40B4-BE49-F238E27FC236}">
                <a16:creationId xmlns:a16="http://schemas.microsoft.com/office/drawing/2014/main" id="{38F55A46-BCCF-1A00-D75C-FA1DC06AE03A}"/>
              </a:ext>
            </a:extLst>
          </p:cNvPr>
          <p:cNvPicPr/>
          <p:nvPr/>
        </p:nvPicPr>
        <p:blipFill>
          <a:blip r:embed="rId3"/>
          <a:srcRect/>
          <a:stretch>
            <a:fillRect/>
          </a:stretch>
        </p:blipFill>
        <p:spPr>
          <a:xfrm>
            <a:off x="187893" y="983292"/>
            <a:ext cx="4384108" cy="3613760"/>
          </a:xfrm>
          <a:prstGeom prst="rect">
            <a:avLst/>
          </a:prstGeom>
          <a:ln/>
        </p:spPr>
      </p:pic>
      <p:sp>
        <p:nvSpPr>
          <p:cNvPr id="8" name="TextBox 7">
            <a:extLst>
              <a:ext uri="{FF2B5EF4-FFF2-40B4-BE49-F238E27FC236}">
                <a16:creationId xmlns:a16="http://schemas.microsoft.com/office/drawing/2014/main" id="{1542FD4A-31AA-CFE6-8169-ED8B698C3FDE}"/>
              </a:ext>
            </a:extLst>
          </p:cNvPr>
          <p:cNvSpPr txBox="1"/>
          <p:nvPr/>
        </p:nvSpPr>
        <p:spPr>
          <a:xfrm>
            <a:off x="4806862" y="983292"/>
            <a:ext cx="3861147" cy="830997"/>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S</a:t>
            </a:r>
            <a:r>
              <a:rPr lang="vi-VN" sz="2400">
                <a:latin typeface="Times New Roman" panose="02020603050405020304" pitchFamily="18" charset="0"/>
                <a:cs typeface="Times New Roman" panose="02020603050405020304" pitchFamily="18" charset="0"/>
              </a:rPr>
              <a:t>ử dụng luôn hàm hog của thư viện skimage.</a:t>
            </a:r>
            <a:endParaRPr lang="en-US" sz="2400">
              <a:latin typeface="Times New Roman" panose="02020603050405020304" pitchFamily="18" charset="0"/>
              <a:cs typeface="Times New Roman" panose="02020603050405020304" pitchFamily="18" charset="0"/>
            </a:endParaRPr>
          </a:p>
        </p:txBody>
      </p:sp>
      <p:pic>
        <p:nvPicPr>
          <p:cNvPr id="9" name="image26.png">
            <a:extLst>
              <a:ext uri="{FF2B5EF4-FFF2-40B4-BE49-F238E27FC236}">
                <a16:creationId xmlns:a16="http://schemas.microsoft.com/office/drawing/2014/main" id="{DC9269CA-68A5-A57A-0DF0-88786A9B0DA2}"/>
              </a:ext>
            </a:extLst>
          </p:cNvPr>
          <p:cNvPicPr/>
          <p:nvPr/>
        </p:nvPicPr>
        <p:blipFill>
          <a:blip r:embed="rId4"/>
          <a:srcRect/>
          <a:stretch>
            <a:fillRect/>
          </a:stretch>
        </p:blipFill>
        <p:spPr>
          <a:xfrm>
            <a:off x="5063645" y="1998605"/>
            <a:ext cx="3347582" cy="2471542"/>
          </a:xfrm>
          <a:prstGeom prst="rect">
            <a:avLst/>
          </a:prstGeom>
          <a:ln/>
        </p:spPr>
      </p:pic>
    </p:spTree>
    <p:extLst>
      <p:ext uri="{BB962C8B-B14F-4D97-AF65-F5344CB8AC3E}">
        <p14:creationId xmlns:p14="http://schemas.microsoft.com/office/powerpoint/2010/main" val="663179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350730" y="224390"/>
            <a:ext cx="9353276"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vi-VN" sz="2800" b="1">
                <a:solidFill>
                  <a:schemeClr val="bg2"/>
                </a:solidFill>
                <a:latin typeface="Times New Roman" panose="02020603050405020304" pitchFamily="18" charset="0"/>
                <a:cs typeface="Times New Roman" panose="02020603050405020304" pitchFamily="18" charset="0"/>
              </a:rPr>
              <a:t>Sử dụng đặc trưng HOG</a:t>
            </a:r>
            <a:r>
              <a:rPr lang="en-US" sz="2800" b="1">
                <a:solidFill>
                  <a:schemeClr val="bg2"/>
                </a:solidFill>
                <a:latin typeface="Times New Roman" panose="02020603050405020304" pitchFamily="18" charset="0"/>
                <a:cs typeface="Times New Roman" panose="02020603050405020304" pitchFamily="18" charset="0"/>
              </a:rPr>
              <a:t> và t</a:t>
            </a:r>
            <a:r>
              <a:rPr lang="vi-VN" sz="2800" b="1">
                <a:solidFill>
                  <a:schemeClr val="bg2"/>
                </a:solidFill>
                <a:latin typeface="Times New Roman" panose="02020603050405020304" pitchFamily="18" charset="0"/>
                <a:cs typeface="Times New Roman" panose="02020603050405020304" pitchFamily="18" charset="0"/>
              </a:rPr>
              <a:t>rích xuất đặc trưng</a:t>
            </a:r>
            <a:r>
              <a:rPr lang="en-US" sz="2800" b="1">
                <a:solidFill>
                  <a:schemeClr val="bg2"/>
                </a:solidFill>
                <a:latin typeface="Times New Roman" panose="02020603050405020304" pitchFamily="18" charset="0"/>
                <a:cs typeface="Times New Roman" panose="02020603050405020304" pitchFamily="18" charset="0"/>
              </a:rPr>
              <a:t> </a:t>
            </a:r>
          </a:p>
        </p:txBody>
      </p:sp>
      <p:pic>
        <p:nvPicPr>
          <p:cNvPr id="2" name="image16.png">
            <a:extLst>
              <a:ext uri="{FF2B5EF4-FFF2-40B4-BE49-F238E27FC236}">
                <a16:creationId xmlns:a16="http://schemas.microsoft.com/office/drawing/2014/main" id="{5A9AA4D2-7B76-6081-61F9-84E646448FF7}"/>
              </a:ext>
            </a:extLst>
          </p:cNvPr>
          <p:cNvPicPr/>
          <p:nvPr/>
        </p:nvPicPr>
        <p:blipFill>
          <a:blip r:embed="rId3"/>
          <a:srcRect/>
          <a:stretch>
            <a:fillRect/>
          </a:stretch>
        </p:blipFill>
        <p:spPr>
          <a:xfrm>
            <a:off x="2618105" y="1376390"/>
            <a:ext cx="3907790" cy="3287395"/>
          </a:xfrm>
          <a:prstGeom prst="rect">
            <a:avLst/>
          </a:prstGeom>
          <a:ln/>
        </p:spPr>
      </p:pic>
      <p:sp>
        <p:nvSpPr>
          <p:cNvPr id="7" name="TextBox 6">
            <a:extLst>
              <a:ext uri="{FF2B5EF4-FFF2-40B4-BE49-F238E27FC236}">
                <a16:creationId xmlns:a16="http://schemas.microsoft.com/office/drawing/2014/main" id="{DED3891D-CC7B-313E-A258-319B4CEB7C96}"/>
              </a:ext>
            </a:extLst>
          </p:cNvPr>
          <p:cNvSpPr txBox="1"/>
          <p:nvPr/>
        </p:nvSpPr>
        <p:spPr>
          <a:xfrm>
            <a:off x="664210" y="800390"/>
            <a:ext cx="6751198" cy="523220"/>
          </a:xfrm>
          <a:prstGeom prst="rect">
            <a:avLst/>
          </a:prstGeom>
          <a:noFill/>
        </p:spPr>
        <p:txBody>
          <a:bodyPr wrap="square">
            <a:spAutoFit/>
          </a:bodyPr>
          <a:lstStyle/>
          <a:p>
            <a:r>
              <a:rPr lang="en-US"/>
              <a:t>S</a:t>
            </a:r>
            <a:r>
              <a:rPr lang="vi-VN"/>
              <a:t>ử dụng hàm này để trích xuất và lưu lại đặc trưng của tập train và test bằng đoạn code dưới đây </a:t>
            </a:r>
            <a:endParaRPr lang="en-US"/>
          </a:p>
        </p:txBody>
      </p:sp>
    </p:spTree>
    <p:extLst>
      <p:ext uri="{BB962C8B-B14F-4D97-AF65-F5344CB8AC3E}">
        <p14:creationId xmlns:p14="http://schemas.microsoft.com/office/powerpoint/2010/main" val="3535331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228"/>
        <p:cNvGrpSpPr/>
        <p:nvPr/>
      </p:nvGrpSpPr>
      <p:grpSpPr>
        <a:xfrm>
          <a:off x="0" y="0"/>
          <a:ext cx="0" cy="0"/>
          <a:chOff x="0" y="0"/>
          <a:chExt cx="0" cy="0"/>
        </a:xfrm>
      </p:grpSpPr>
      <p:sp>
        <p:nvSpPr>
          <p:cNvPr id="229" name="Google Shape;229;g17fd8aeb8c7_0_52"/>
          <p:cNvSpPr txBox="1"/>
          <p:nvPr/>
        </p:nvSpPr>
        <p:spPr>
          <a:xfrm>
            <a:off x="350730" y="224390"/>
            <a:ext cx="8129060"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vi-VN" sz="2800" b="1">
                <a:solidFill>
                  <a:schemeClr val="bg2"/>
                </a:solidFill>
                <a:latin typeface="Times New Roman" panose="02020603050405020304" pitchFamily="18" charset="0"/>
                <a:cs typeface="Times New Roman" panose="02020603050405020304" pitchFamily="18" charset="0"/>
              </a:rPr>
              <a:t>Huấn luyện và phân loại bằng SVM</a:t>
            </a:r>
            <a:endParaRPr lang="en-US" sz="2800" b="1">
              <a:solidFill>
                <a:schemeClr val="bg2"/>
              </a:solidFill>
              <a:latin typeface="Times New Roman" panose="02020603050405020304" pitchFamily="18" charset="0"/>
              <a:cs typeface="Times New Roman" panose="02020603050405020304" pitchFamily="18" charset="0"/>
            </a:endParaRPr>
          </a:p>
        </p:txBody>
      </p:sp>
      <p:pic>
        <p:nvPicPr>
          <p:cNvPr id="3" name="image34.png">
            <a:extLst>
              <a:ext uri="{FF2B5EF4-FFF2-40B4-BE49-F238E27FC236}">
                <a16:creationId xmlns:a16="http://schemas.microsoft.com/office/drawing/2014/main" id="{CDD63FDB-4DD7-D6A4-735B-D1C9A9270AA9}"/>
              </a:ext>
            </a:extLst>
          </p:cNvPr>
          <p:cNvPicPr/>
          <p:nvPr/>
        </p:nvPicPr>
        <p:blipFill>
          <a:blip r:embed="rId3"/>
          <a:srcRect/>
          <a:stretch>
            <a:fillRect/>
          </a:stretch>
        </p:blipFill>
        <p:spPr>
          <a:xfrm>
            <a:off x="599945" y="1127174"/>
            <a:ext cx="4762500" cy="1295400"/>
          </a:xfrm>
          <a:prstGeom prst="rect">
            <a:avLst/>
          </a:prstGeom>
          <a:ln/>
        </p:spPr>
      </p:pic>
      <p:pic>
        <p:nvPicPr>
          <p:cNvPr id="4" name="image30.png">
            <a:extLst>
              <a:ext uri="{FF2B5EF4-FFF2-40B4-BE49-F238E27FC236}">
                <a16:creationId xmlns:a16="http://schemas.microsoft.com/office/drawing/2014/main" id="{083E2DBA-4F1D-0036-5D4E-F4E2AB61B42F}"/>
              </a:ext>
            </a:extLst>
          </p:cNvPr>
          <p:cNvPicPr/>
          <p:nvPr/>
        </p:nvPicPr>
        <p:blipFill>
          <a:blip r:embed="rId4"/>
          <a:srcRect/>
          <a:stretch>
            <a:fillRect/>
          </a:stretch>
        </p:blipFill>
        <p:spPr>
          <a:xfrm>
            <a:off x="599945" y="3448572"/>
            <a:ext cx="4762500" cy="1304925"/>
          </a:xfrm>
          <a:prstGeom prst="rect">
            <a:avLst/>
          </a:prstGeom>
          <a:ln/>
        </p:spPr>
      </p:pic>
      <p:sp>
        <p:nvSpPr>
          <p:cNvPr id="6" name="TextBox 5">
            <a:extLst>
              <a:ext uri="{FF2B5EF4-FFF2-40B4-BE49-F238E27FC236}">
                <a16:creationId xmlns:a16="http://schemas.microsoft.com/office/drawing/2014/main" id="{38F35DC6-3D34-00AD-1F43-5DFD21AF1ED1}"/>
              </a:ext>
            </a:extLst>
          </p:cNvPr>
          <p:cNvSpPr txBox="1"/>
          <p:nvPr/>
        </p:nvSpPr>
        <p:spPr>
          <a:xfrm>
            <a:off x="482251" y="2720926"/>
            <a:ext cx="6557375" cy="385362"/>
          </a:xfrm>
          <a:prstGeom prst="rect">
            <a:avLst/>
          </a:prstGeom>
          <a:noFill/>
        </p:spPr>
        <p:txBody>
          <a:bodyPr wrap="square">
            <a:spAutoFit/>
          </a:bodyPr>
          <a:lstStyle/>
          <a:p>
            <a:pPr>
              <a:lnSpc>
                <a:spcPct val="115000"/>
              </a:lnSpc>
              <a:spcBef>
                <a:spcPts val="1200"/>
              </a:spcBef>
              <a:spcAft>
                <a:spcPts val="1200"/>
              </a:spcAft>
              <a:tabLst>
                <a:tab pos="457200" algn="l"/>
              </a:tabLst>
            </a:pPr>
            <a:r>
              <a:rPr lang="en-US" sz="180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Trong thử nghiệm lần này thì tôi dùng SVM với kernel là </a:t>
            </a:r>
            <a:r>
              <a:rPr lang="en-US" sz="1800" i="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linear</a:t>
            </a:r>
            <a:r>
              <a:rPr lang="en-US" sz="180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9745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down)">
                                      <p:cBhvr>
                                        <p:cTn id="7" dur="500"/>
                                        <p:tgtEl>
                                          <p:spTgt spid="229"/>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303"/>
        <p:cNvGrpSpPr/>
        <p:nvPr/>
      </p:nvGrpSpPr>
      <p:grpSpPr>
        <a:xfrm>
          <a:off x="0" y="0"/>
          <a:ext cx="0" cy="0"/>
          <a:chOff x="0" y="0"/>
          <a:chExt cx="0" cy="0"/>
        </a:xfrm>
      </p:grpSpPr>
      <p:sp>
        <p:nvSpPr>
          <p:cNvPr id="304" name="Google Shape;304;p33"/>
          <p:cNvSpPr txBox="1">
            <a:spLocks noGrp="1"/>
          </p:cNvSpPr>
          <p:nvPr>
            <p:ph type="body" idx="1"/>
          </p:nvPr>
        </p:nvSpPr>
        <p:spPr>
          <a:xfrm>
            <a:off x="112735" y="2084620"/>
            <a:ext cx="9144000" cy="5760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None/>
            </a:pPr>
            <a:r>
              <a:rPr lang="en-US">
                <a:solidFill>
                  <a:schemeClr val="bg2"/>
                </a:solidFill>
              </a:rPr>
              <a:t>Thank you</a:t>
            </a:r>
            <a:endParaRPr>
              <a:solidFill>
                <a:schemeClr val="bg2"/>
              </a:solidFill>
            </a:endParaRPr>
          </a:p>
        </p:txBody>
      </p:sp>
    </p:spTree>
    <p:extLst>
      <p:ext uri="{BB962C8B-B14F-4D97-AF65-F5344CB8AC3E}">
        <p14:creationId xmlns:p14="http://schemas.microsoft.com/office/powerpoint/2010/main" val="2885451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57"/>
        <p:cNvGrpSpPr/>
        <p:nvPr/>
      </p:nvGrpSpPr>
      <p:grpSpPr>
        <a:xfrm>
          <a:off x="0" y="0"/>
          <a:ext cx="0" cy="0"/>
          <a:chOff x="0" y="0"/>
          <a:chExt cx="0" cy="0"/>
        </a:xfrm>
      </p:grpSpPr>
      <p:sp>
        <p:nvSpPr>
          <p:cNvPr id="158" name="Google Shape;158;g1c1d074ced3_0_55"/>
          <p:cNvSpPr txBox="1"/>
          <p:nvPr/>
        </p:nvSpPr>
        <p:spPr>
          <a:xfrm>
            <a:off x="2051700" y="168331"/>
            <a:ext cx="533040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Giới thiệu </a:t>
            </a:r>
            <a:endParaRPr sz="3600" b="1">
              <a:solidFill>
                <a:schemeClr val="bg2"/>
              </a:solidFill>
              <a:latin typeface="Times New Roman" panose="02020603050405020304" pitchFamily="18" charset="0"/>
              <a:cs typeface="Times New Roman" panose="02020603050405020304" pitchFamily="18" charset="0"/>
            </a:endParaRPr>
          </a:p>
        </p:txBody>
      </p:sp>
      <p:sp>
        <p:nvSpPr>
          <p:cNvPr id="159" name="Google Shape;159;g1c1d074ced3_0_55"/>
          <p:cNvSpPr txBox="1"/>
          <p:nvPr/>
        </p:nvSpPr>
        <p:spPr>
          <a:xfrm>
            <a:off x="4172229" y="1262866"/>
            <a:ext cx="4614932" cy="2923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a:solidFill>
                  <a:schemeClr val="bg2"/>
                </a:solidFill>
                <a:latin typeface="Times New Roman" panose="02020603050405020304" pitchFamily="18" charset="0"/>
                <a:cs typeface="Times New Roman" panose="02020603050405020304" pitchFamily="18" charset="0"/>
              </a:rPr>
              <a:t>Vladimir Naumovich Vapnik</a:t>
            </a:r>
            <a:r>
              <a:rPr lang="en-US" sz="2300">
                <a:solidFill>
                  <a:schemeClr val="bg2"/>
                </a:solidFill>
                <a:latin typeface="Times New Roman" panose="02020603050405020304" pitchFamily="18" charset="0"/>
                <a:cs typeface="Times New Roman" panose="02020603050405020304" pitchFamily="18" charset="0"/>
              </a:rPr>
              <a:t> ( sinh ngày 6 tháng 12 năm 1936) </a:t>
            </a:r>
          </a:p>
          <a:p>
            <a:pPr marL="0" marR="0" lvl="0" indent="0" algn="l" rtl="0">
              <a:spcBef>
                <a:spcPts val="0"/>
              </a:spcBef>
              <a:spcAft>
                <a:spcPts val="0"/>
              </a:spcAft>
              <a:buNone/>
            </a:pPr>
            <a:r>
              <a:rPr lang="en-US" sz="2300">
                <a:solidFill>
                  <a:schemeClr val="bg2"/>
                </a:solidFill>
                <a:latin typeface="Times New Roman" panose="02020603050405020304" pitchFamily="18" charset="0"/>
                <a:cs typeface="Times New Roman" panose="02020603050405020304" pitchFamily="18" charset="0"/>
              </a:rPr>
              <a:t>- Là một trong những người phát triển chính của lý thuyết thống kê học Vapnik–Chervonenkis</a:t>
            </a:r>
          </a:p>
          <a:p>
            <a:pPr marL="0" marR="0" lvl="0" indent="0" algn="l" rtl="0">
              <a:spcBef>
                <a:spcPts val="0"/>
              </a:spcBef>
              <a:spcAft>
                <a:spcPts val="0"/>
              </a:spcAft>
              <a:buNone/>
            </a:pPr>
            <a:r>
              <a:rPr lang="en-US" sz="2300">
                <a:solidFill>
                  <a:schemeClr val="bg2"/>
                </a:solidFill>
                <a:latin typeface="Times New Roman" panose="02020603050405020304" pitchFamily="18" charset="0"/>
                <a:cs typeface="Times New Roman" panose="02020603050405020304" pitchFamily="18" charset="0"/>
              </a:rPr>
              <a:t>- Là người phát minh ra phương pháp máy vectơ hỗ trợ (SVM), và hỗ trợ- thuật toán phân cụm vector. </a:t>
            </a:r>
          </a:p>
        </p:txBody>
      </p:sp>
      <p:pic>
        <p:nvPicPr>
          <p:cNvPr id="3" name="Picture 2" descr="Vapnik_web"/>
          <p:cNvPicPr>
            <a:picLocks noChangeAspect="1"/>
          </p:cNvPicPr>
          <p:nvPr/>
        </p:nvPicPr>
        <p:blipFill>
          <a:blip r:embed="rId3"/>
          <a:stretch>
            <a:fillRect/>
          </a:stretch>
        </p:blipFill>
        <p:spPr>
          <a:xfrm>
            <a:off x="1259840" y="1096645"/>
            <a:ext cx="2441575" cy="32562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barn(inVertical)">
                                      <p:cBhvr>
                                        <p:cTn id="7" dur="5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wipe(down)">
                                      <p:cBhvr>
                                        <p:cTn id="1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57"/>
        <p:cNvGrpSpPr/>
        <p:nvPr/>
      </p:nvGrpSpPr>
      <p:grpSpPr>
        <a:xfrm>
          <a:off x="0" y="0"/>
          <a:ext cx="0" cy="0"/>
          <a:chOff x="0" y="0"/>
          <a:chExt cx="0" cy="0"/>
        </a:xfrm>
      </p:grpSpPr>
      <p:sp>
        <p:nvSpPr>
          <p:cNvPr id="158" name="Google Shape;158;g1c1d074ced3_0_55"/>
          <p:cNvSpPr txBox="1"/>
          <p:nvPr/>
        </p:nvSpPr>
        <p:spPr>
          <a:xfrm>
            <a:off x="2051700" y="168331"/>
            <a:ext cx="533040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Giới thiệu </a:t>
            </a:r>
            <a:endParaRPr sz="3600" b="1">
              <a:solidFill>
                <a:schemeClr val="bg2"/>
              </a:solidFill>
              <a:latin typeface="Times New Roman" panose="02020603050405020304" pitchFamily="18" charset="0"/>
              <a:cs typeface="Times New Roman" panose="02020603050405020304" pitchFamily="18" charset="0"/>
            </a:endParaRPr>
          </a:p>
        </p:txBody>
      </p:sp>
      <p:sp>
        <p:nvSpPr>
          <p:cNvPr id="159" name="Google Shape;159;g1c1d074ced3_0_55"/>
          <p:cNvSpPr txBox="1"/>
          <p:nvPr/>
        </p:nvSpPr>
        <p:spPr>
          <a:xfrm>
            <a:off x="4335722" y="1096358"/>
            <a:ext cx="3153375" cy="163117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lt1"/>
              </a:buClr>
              <a:buSzPts val="1500"/>
            </a:pPr>
            <a:r>
              <a:rPr lang="en-US" sz="2000" b="1">
                <a:solidFill>
                  <a:schemeClr val="bg2"/>
                </a:solidFill>
                <a:latin typeface="Times New Roman" panose="02020603050405020304" pitchFamily="18" charset="0"/>
                <a:cs typeface="Times New Roman" panose="02020603050405020304" pitchFamily="18" charset="0"/>
              </a:rPr>
              <a:t>Định nghĩa:</a:t>
            </a:r>
            <a:endParaRPr sz="2000" b="1">
              <a:solidFill>
                <a:schemeClr val="bg2"/>
              </a:solidFill>
              <a:latin typeface="Times New Roman" panose="02020603050405020304" pitchFamily="18" charset="0"/>
              <a:cs typeface="Times New Roman" panose="02020603050405020304" pitchFamily="18" charset="0"/>
            </a:endParaRPr>
          </a:p>
          <a:p>
            <a:pPr marR="0" lvl="0" algn="l" rtl="0">
              <a:spcBef>
                <a:spcPts val="0"/>
              </a:spcBef>
              <a:spcAft>
                <a:spcPts val="0"/>
              </a:spcAft>
            </a:pPr>
            <a:r>
              <a:rPr lang="en-US" sz="2000">
                <a:solidFill>
                  <a:schemeClr val="bg2"/>
                </a:solidFill>
                <a:latin typeface="Times New Roman" panose="02020603050405020304" pitchFamily="18" charset="0"/>
                <a:cs typeface="Times New Roman" panose="02020603050405020304" pitchFamily="18" charset="0"/>
              </a:rPr>
              <a:t>Thuật toán có giám sát</a:t>
            </a:r>
          </a:p>
          <a:p>
            <a:pPr marR="0" lvl="0" algn="l" rtl="0">
              <a:spcBef>
                <a:spcPts val="0"/>
              </a:spcBef>
              <a:spcAft>
                <a:spcPts val="0"/>
              </a:spcAft>
            </a:pPr>
            <a:r>
              <a:rPr lang="en-US" sz="2000">
                <a:solidFill>
                  <a:schemeClr val="bg2"/>
                </a:solidFill>
                <a:latin typeface="Times New Roman" panose="02020603050405020304" pitchFamily="18" charset="0"/>
                <a:cs typeface="Times New Roman" panose="02020603050405020304" pitchFamily="18" charset="0"/>
              </a:rPr>
              <a:t>Dùng để phân chia dữ liệu thành các nhóm riêng biệt</a:t>
            </a:r>
            <a:endParaRPr sz="2000">
              <a:solidFill>
                <a:schemeClr val="bg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a:solidFill>
                <a:schemeClr val="bg2"/>
              </a:solidFill>
            </a:endParaRPr>
          </a:p>
        </p:txBody>
      </p:sp>
      <p:pic>
        <p:nvPicPr>
          <p:cNvPr id="160" name="Google Shape;160;g1c1d074ced3_0_55"/>
          <p:cNvPicPr preferRelativeResize="0"/>
          <p:nvPr/>
        </p:nvPicPr>
        <p:blipFill>
          <a:blip r:embed="rId3"/>
          <a:stretch>
            <a:fillRect/>
          </a:stretch>
        </p:blipFill>
        <p:spPr>
          <a:xfrm>
            <a:off x="876330" y="1577798"/>
            <a:ext cx="3153375" cy="2317350"/>
          </a:xfrm>
          <a:prstGeom prst="rect">
            <a:avLst/>
          </a:prstGeom>
          <a:noFill/>
          <a:ln>
            <a:noFill/>
          </a:ln>
        </p:spPr>
      </p:pic>
      <p:sp>
        <p:nvSpPr>
          <p:cNvPr id="2" name="Google Shape;166;g1c1d074ced3_0_61"/>
          <p:cNvSpPr txBox="1"/>
          <p:nvPr/>
        </p:nvSpPr>
        <p:spPr>
          <a:xfrm>
            <a:off x="4223073" y="2571750"/>
            <a:ext cx="3266024" cy="1938952"/>
          </a:xfrm>
          <a:prstGeom prst="rect">
            <a:avLst/>
          </a:prstGeom>
          <a:noFill/>
          <a:ln>
            <a:noFill/>
          </a:ln>
        </p:spPr>
        <p:txBody>
          <a:bodyPr spcFirstLastPara="1" wrap="square" lIns="91425" tIns="45700" rIns="91425" bIns="45700" anchor="t" anchorCtr="0">
            <a:spAutoFit/>
          </a:bodyPr>
          <a:lstStyle/>
          <a:p>
            <a:pPr marL="133350" marR="0" lvl="0" algn="l" rtl="0">
              <a:spcBef>
                <a:spcPts val="0"/>
              </a:spcBef>
              <a:spcAft>
                <a:spcPts val="0"/>
              </a:spcAft>
              <a:buClr>
                <a:schemeClr val="lt1"/>
              </a:buClr>
              <a:buSzPts val="1500"/>
            </a:pPr>
            <a:r>
              <a:rPr lang="en-US" sz="2000" b="1">
                <a:solidFill>
                  <a:schemeClr val="bg2"/>
                </a:solidFill>
                <a:latin typeface="Times New Roman" panose="02020603050405020304" pitchFamily="18" charset="0"/>
                <a:cs typeface="Times New Roman" panose="02020603050405020304" pitchFamily="18" charset="0"/>
              </a:rPr>
              <a:t>Ứng dụng</a:t>
            </a:r>
            <a:endParaRPr sz="2000" b="1">
              <a:solidFill>
                <a:schemeClr val="bg2"/>
              </a:solidFill>
              <a:latin typeface="Times New Roman" panose="02020603050405020304" pitchFamily="18" charset="0"/>
              <a:cs typeface="Times New Roman" panose="02020603050405020304" pitchFamily="18" charset="0"/>
            </a:endParaRPr>
          </a:p>
          <a:p>
            <a:pPr marL="133350" marR="0" lvl="0" algn="l" rtl="0">
              <a:spcBef>
                <a:spcPts val="0"/>
              </a:spcBef>
              <a:spcAft>
                <a:spcPts val="0"/>
              </a:spcAft>
              <a:buClr>
                <a:schemeClr val="lt1"/>
              </a:buClr>
              <a:buSzPts val="1500"/>
            </a:pPr>
            <a:r>
              <a:rPr lang="en-US" sz="2000">
                <a:solidFill>
                  <a:schemeClr val="bg2"/>
                </a:solidFill>
                <a:latin typeface="Times New Roman" panose="02020603050405020304" pitchFamily="18" charset="0"/>
                <a:cs typeface="Times New Roman" panose="02020603050405020304" pitchFamily="18" charset="0"/>
              </a:rPr>
              <a:t>Nhận dạng tiếng nói</a:t>
            </a:r>
            <a:endParaRPr sz="2000">
              <a:solidFill>
                <a:schemeClr val="bg2"/>
              </a:solidFill>
              <a:latin typeface="Times New Roman" panose="02020603050405020304" pitchFamily="18" charset="0"/>
              <a:cs typeface="Times New Roman" panose="02020603050405020304" pitchFamily="18" charset="0"/>
            </a:endParaRPr>
          </a:p>
          <a:p>
            <a:pPr marL="133350" marR="0" lvl="0" algn="l" rtl="0">
              <a:spcBef>
                <a:spcPts val="0"/>
              </a:spcBef>
              <a:spcAft>
                <a:spcPts val="0"/>
              </a:spcAft>
              <a:buClr>
                <a:schemeClr val="lt1"/>
              </a:buClr>
              <a:buSzPts val="1500"/>
            </a:pPr>
            <a:r>
              <a:rPr lang="en-US" sz="2000">
                <a:solidFill>
                  <a:schemeClr val="bg2"/>
                </a:solidFill>
                <a:latin typeface="Times New Roman" panose="02020603050405020304" pitchFamily="18" charset="0"/>
                <a:cs typeface="Times New Roman" panose="02020603050405020304" pitchFamily="18" charset="0"/>
              </a:rPr>
              <a:t>Phân loại văn bản</a:t>
            </a:r>
            <a:endParaRPr sz="2000">
              <a:solidFill>
                <a:schemeClr val="bg2"/>
              </a:solidFill>
              <a:latin typeface="Times New Roman" panose="02020603050405020304" pitchFamily="18" charset="0"/>
              <a:cs typeface="Times New Roman" panose="02020603050405020304" pitchFamily="18" charset="0"/>
            </a:endParaRPr>
          </a:p>
          <a:p>
            <a:pPr marL="133350" marR="0" lvl="0" algn="l" rtl="0">
              <a:spcBef>
                <a:spcPts val="0"/>
              </a:spcBef>
              <a:spcAft>
                <a:spcPts val="0"/>
              </a:spcAft>
              <a:buClr>
                <a:schemeClr val="lt1"/>
              </a:buClr>
              <a:buSzPts val="1500"/>
            </a:pPr>
            <a:r>
              <a:rPr lang="en-US" sz="2000">
                <a:solidFill>
                  <a:schemeClr val="bg2"/>
                </a:solidFill>
                <a:latin typeface="Times New Roman" panose="02020603050405020304" pitchFamily="18" charset="0"/>
                <a:cs typeface="Times New Roman" panose="02020603050405020304" pitchFamily="18" charset="0"/>
              </a:rPr>
              <a:t>Phân tích dữ liệu gen</a:t>
            </a:r>
            <a:endParaRPr sz="2000">
              <a:solidFill>
                <a:schemeClr val="bg2"/>
              </a:solidFill>
              <a:latin typeface="Times New Roman" panose="02020603050405020304" pitchFamily="18" charset="0"/>
              <a:cs typeface="Times New Roman" panose="02020603050405020304" pitchFamily="18" charset="0"/>
            </a:endParaRPr>
          </a:p>
          <a:p>
            <a:pPr marL="133350" marR="0" lvl="0" algn="l" rtl="0">
              <a:spcBef>
                <a:spcPts val="0"/>
              </a:spcBef>
              <a:spcAft>
                <a:spcPts val="0"/>
              </a:spcAft>
              <a:buClr>
                <a:schemeClr val="lt1"/>
              </a:buClr>
              <a:buSzPts val="1500"/>
            </a:pPr>
            <a:r>
              <a:rPr lang="en-US" sz="2000">
                <a:solidFill>
                  <a:schemeClr val="bg2"/>
                </a:solidFill>
                <a:latin typeface="Times New Roman" panose="02020603050405020304" pitchFamily="18" charset="0"/>
                <a:cs typeface="Times New Roman" panose="02020603050405020304" pitchFamily="18" charset="0"/>
              </a:rPr>
              <a:t>Phân tích dữ liệu marketing</a:t>
            </a:r>
            <a:endParaRPr sz="2000">
              <a:solidFill>
                <a:schemeClr val="bg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barn(inVertical)">
                                      <p:cBhvr>
                                        <p:cTn id="7" dur="5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barn(inVertical)">
                                      <p:cBhvr>
                                        <p:cTn id="12" dur="5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barn(inVertical)">
                                      <p:cBhvr>
                                        <p:cTn id="17" dur="500"/>
                                        <p:tgtEl>
                                          <p:spTgt spid="15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barn(inVertical)">
                                      <p:cBhvr>
                                        <p:cTn id="22" dur="500"/>
                                        <p:tgtEl>
                                          <p:spTgt spid="2">
                                            <p:txEl>
                                              <p:pRg st="0" end="0"/>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barn(inVertical)">
                                      <p:cBhvr>
                                        <p:cTn id="25" dur="500"/>
                                        <p:tgtEl>
                                          <p:spTgt spid="2">
                                            <p:txEl>
                                              <p:pRg st="1" end="1"/>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barn(inVertical)">
                                      <p:cBhvr>
                                        <p:cTn id="28" dur="500"/>
                                        <p:tgtEl>
                                          <p:spTgt spid="2">
                                            <p:txEl>
                                              <p:pRg st="2" end="2"/>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barn(inVertical)">
                                      <p:cBhvr>
                                        <p:cTn id="31" dur="500"/>
                                        <p:tgtEl>
                                          <p:spTgt spid="2">
                                            <p:txEl>
                                              <p:pRg st="3" end="3"/>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barn(inVertical)">
                                      <p:cBhvr>
                                        <p:cTn id="3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57"/>
        <p:cNvGrpSpPr/>
        <p:nvPr/>
      </p:nvGrpSpPr>
      <p:grpSpPr>
        <a:xfrm>
          <a:off x="0" y="0"/>
          <a:ext cx="0" cy="0"/>
          <a:chOff x="0" y="0"/>
          <a:chExt cx="0" cy="0"/>
        </a:xfrm>
      </p:grpSpPr>
      <p:sp>
        <p:nvSpPr>
          <p:cNvPr id="158" name="Google Shape;158;g1c1d074ced3_0_55"/>
          <p:cNvSpPr txBox="1"/>
          <p:nvPr/>
        </p:nvSpPr>
        <p:spPr>
          <a:xfrm>
            <a:off x="2051700" y="168331"/>
            <a:ext cx="533040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Lý do lựa chọn SVM</a:t>
            </a:r>
          </a:p>
        </p:txBody>
      </p:sp>
      <p:sp>
        <p:nvSpPr>
          <p:cNvPr id="159" name="Google Shape;159;g1c1d074ced3_0_55"/>
          <p:cNvSpPr txBox="1"/>
          <p:nvPr/>
        </p:nvSpPr>
        <p:spPr>
          <a:xfrm>
            <a:off x="1423035" y="995045"/>
            <a:ext cx="6880906" cy="2554505"/>
          </a:xfrm>
          <a:prstGeom prst="rect">
            <a:avLst/>
          </a:prstGeom>
          <a:noFill/>
          <a:ln>
            <a:noFill/>
          </a:ln>
        </p:spPr>
        <p:txBody>
          <a:bodyPr spcFirstLastPara="1" wrap="square" lIns="91425" tIns="45700" rIns="91425" bIns="45700" anchor="t" anchorCtr="0">
            <a:spAutoFit/>
          </a:bodyPr>
          <a:lstStyle/>
          <a:p>
            <a:pPr marL="476250" marR="0" lvl="0" indent="-342900" rtl="0">
              <a:lnSpc>
                <a:spcPct val="150000"/>
              </a:lnSpc>
              <a:buClrTx/>
              <a:buSzPts val="1500"/>
              <a:buFont typeface="Wingdings" panose="05000000000000000000" pitchFamily="2" charset="2"/>
              <a:buChar char="§"/>
            </a:pPr>
            <a:r>
              <a:rPr lang="en-US" sz="2000">
                <a:solidFill>
                  <a:schemeClr val="bg2"/>
                </a:solidFill>
                <a:latin typeface="Times New Roman" panose="02020603050405020304" pitchFamily="18" charset="0"/>
                <a:cs typeface="Times New Roman" panose="02020603050405020304" pitchFamily="18" charset="0"/>
                <a:sym typeface="+mn-ea"/>
              </a:rPr>
              <a:t>Rất hiệu quả cho việc giải quyết các bài toán có dữ liệu lớn</a:t>
            </a:r>
            <a:endParaRPr lang="en-US" sz="2000">
              <a:solidFill>
                <a:schemeClr val="bg2"/>
              </a:solidFill>
              <a:latin typeface="Times New Roman" panose="02020603050405020304" pitchFamily="18" charset="0"/>
              <a:cs typeface="Times New Roman" panose="02020603050405020304" pitchFamily="18" charset="0"/>
            </a:endParaRPr>
          </a:p>
          <a:p>
            <a:pPr marL="476250" marR="0" lvl="0" indent="-342900" rtl="0">
              <a:lnSpc>
                <a:spcPct val="150000"/>
              </a:lnSpc>
              <a:buClrTx/>
              <a:buSzPts val="1500"/>
              <a:buFont typeface="Wingdings" panose="05000000000000000000" pitchFamily="2" charset="2"/>
              <a:buChar char="§"/>
            </a:pPr>
            <a:r>
              <a:rPr lang="en-US" sz="2000">
                <a:solidFill>
                  <a:schemeClr val="bg2"/>
                </a:solidFill>
                <a:latin typeface="Times New Roman" panose="02020603050405020304" pitchFamily="18" charset="0"/>
                <a:cs typeface="Times New Roman" panose="02020603050405020304" pitchFamily="18" charset="0"/>
                <a:sym typeface="+mn-ea"/>
              </a:rPr>
              <a:t>Giải quyết vấn đề Overfitting rất tốt</a:t>
            </a:r>
            <a:endParaRPr lang="en-US" sz="2000">
              <a:solidFill>
                <a:schemeClr val="bg2"/>
              </a:solidFill>
              <a:latin typeface="Times New Roman" panose="02020603050405020304" pitchFamily="18" charset="0"/>
              <a:cs typeface="Times New Roman" panose="02020603050405020304" pitchFamily="18" charset="0"/>
            </a:endParaRPr>
          </a:p>
          <a:p>
            <a:pPr marL="476250" marR="0" lvl="0" indent="-342900" rtl="0">
              <a:lnSpc>
                <a:spcPct val="150000"/>
              </a:lnSpc>
              <a:buClrTx/>
              <a:buSzPts val="1500"/>
              <a:buFont typeface="Wingdings" panose="05000000000000000000" pitchFamily="2" charset="2"/>
              <a:buChar char="§"/>
            </a:pPr>
            <a:r>
              <a:rPr lang="en-US" sz="2000">
                <a:solidFill>
                  <a:schemeClr val="bg2"/>
                </a:solidFill>
                <a:latin typeface="Times New Roman" panose="02020603050405020304" pitchFamily="18" charset="0"/>
                <a:cs typeface="Times New Roman" panose="02020603050405020304" pitchFamily="18" charset="0"/>
                <a:sym typeface="+mn-ea"/>
              </a:rPr>
              <a:t>Là phương pháp phân lớp nhanh</a:t>
            </a:r>
            <a:endParaRPr lang="en-US" sz="2000">
              <a:solidFill>
                <a:schemeClr val="bg2"/>
              </a:solidFill>
              <a:latin typeface="Times New Roman" panose="02020603050405020304" pitchFamily="18" charset="0"/>
              <a:cs typeface="Times New Roman" panose="02020603050405020304" pitchFamily="18" charset="0"/>
            </a:endParaRPr>
          </a:p>
          <a:p>
            <a:pPr marL="476250" marR="0" lvl="0" indent="-342900" rtl="0">
              <a:lnSpc>
                <a:spcPct val="150000"/>
              </a:lnSpc>
              <a:buClrTx/>
              <a:buSzPts val="1500"/>
              <a:buFont typeface="Wingdings" panose="05000000000000000000" pitchFamily="2" charset="2"/>
              <a:buChar char="§"/>
            </a:pPr>
            <a:r>
              <a:rPr lang="en-US" sz="2000">
                <a:solidFill>
                  <a:schemeClr val="bg2"/>
                </a:solidFill>
                <a:latin typeface="Times New Roman" panose="02020603050405020304" pitchFamily="18" charset="0"/>
                <a:cs typeface="Times New Roman" panose="02020603050405020304" pitchFamily="18" charset="0"/>
                <a:sym typeface="+mn-ea"/>
              </a:rPr>
              <a:t>Có hiệu suất tổng hợp tốt và hiệu suất tính toán cao</a:t>
            </a:r>
            <a:endParaRPr lang="en-US" sz="2000">
              <a:solidFill>
                <a:schemeClr val="bg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US" sz="2000">
              <a:solidFill>
                <a:schemeClr val="bg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wipe(down)">
                                      <p:cBhvr>
                                        <p:cTn id="12" dur="5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wipe(down)">
                                      <p:cBhvr>
                                        <p:cTn id="17" dur="5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wipe(down)">
                                      <p:cBhvr>
                                        <p:cTn id="22" dur="500"/>
                                        <p:tgtEl>
                                          <p:spTgt spid="1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47000">
              <a:schemeClr val="accent1">
                <a:lumMod val="45000"/>
                <a:lumOff val="55000"/>
              </a:schemeClr>
            </a:gs>
            <a:gs pos="83000">
              <a:schemeClr val="accent1">
                <a:lumMod val="45000"/>
                <a:lumOff val="55000"/>
              </a:schemeClr>
            </a:gs>
            <a:gs pos="100000">
              <a:schemeClr val="accent3">
                <a:lumMod val="20000"/>
                <a:lumOff val="80000"/>
              </a:schemeClr>
            </a:gs>
          </a:gsLst>
          <a:lin ang="7200000" scaled="0"/>
        </a:gradFill>
        <a:effectLst/>
      </p:bgPr>
    </p:bg>
    <p:spTree>
      <p:nvGrpSpPr>
        <p:cNvPr id="1" name="Shape 157"/>
        <p:cNvGrpSpPr/>
        <p:nvPr/>
      </p:nvGrpSpPr>
      <p:grpSpPr>
        <a:xfrm>
          <a:off x="0" y="0"/>
          <a:ext cx="0" cy="0"/>
          <a:chOff x="0" y="0"/>
          <a:chExt cx="0" cy="0"/>
        </a:xfrm>
      </p:grpSpPr>
      <p:sp>
        <p:nvSpPr>
          <p:cNvPr id="158" name="Google Shape;158;g1c1d074ced3_0_55"/>
          <p:cNvSpPr txBox="1"/>
          <p:nvPr/>
        </p:nvSpPr>
        <p:spPr>
          <a:xfrm>
            <a:off x="2051700" y="168331"/>
            <a:ext cx="5330407" cy="57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panose="020B0604020202020204"/>
              <a:buNone/>
            </a:pPr>
            <a:r>
              <a:rPr lang="en-US" sz="3600" b="1">
                <a:solidFill>
                  <a:schemeClr val="bg2"/>
                </a:solidFill>
                <a:latin typeface="Times New Roman" panose="02020603050405020304" pitchFamily="18" charset="0"/>
                <a:cs typeface="Times New Roman" panose="02020603050405020304" pitchFamily="18" charset="0"/>
              </a:rPr>
              <a:t>Ý tưởng phương pháp </a:t>
            </a:r>
            <a:endParaRPr sz="3600" b="1">
              <a:solidFill>
                <a:schemeClr val="bg2"/>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9" name="Google Shape;159;g1c1d074ced3_0_55"/>
              <p:cNvSpPr txBox="1"/>
              <p:nvPr/>
            </p:nvSpPr>
            <p:spPr>
              <a:xfrm>
                <a:off x="1423035" y="995045"/>
                <a:ext cx="6047105" cy="41332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2"/>
                    </a:solidFill>
                    <a:latin typeface="Times New Roman" panose="02020603050405020304" pitchFamily="18" charset="0"/>
                    <a:cs typeface="Times New Roman" panose="02020603050405020304" pitchFamily="18" charset="0"/>
                    <a:sym typeface="+mn-ea"/>
                  </a:rPr>
                  <a:t>Khoảng cách từ một điểm tới một siêu mặt phẳng</a:t>
                </a:r>
                <a:endParaRPr lang="en-US" sz="2000">
                  <a:solidFill>
                    <a:schemeClr val="bg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000">
                    <a:solidFill>
                      <a:schemeClr val="bg2"/>
                    </a:solidFill>
                    <a:latin typeface="Times New Roman" panose="02020603050405020304" pitchFamily="18" charset="0"/>
                    <a:cs typeface="Times New Roman" panose="02020603050405020304" pitchFamily="18" charset="0"/>
                    <a:sym typeface="+mn-ea"/>
                  </a:rPr>
                  <a:t>Trong không gian 2 chiều, khoảng cách từ điểm có tọa độ (x</a:t>
                </a:r>
                <a:r>
                  <a:rPr lang="en-US" sz="2000" baseline="-25000">
                    <a:solidFill>
                      <a:schemeClr val="bg2"/>
                    </a:solidFill>
                    <a:latin typeface="Times New Roman" panose="02020603050405020304" pitchFamily="18" charset="0"/>
                    <a:cs typeface="Times New Roman" panose="02020603050405020304" pitchFamily="18" charset="0"/>
                    <a:sym typeface="+mn-ea"/>
                  </a:rPr>
                  <a:t>0</a:t>
                </a:r>
                <a:r>
                  <a:rPr lang="en-US" sz="2000">
                    <a:solidFill>
                      <a:schemeClr val="bg2"/>
                    </a:solidFill>
                    <a:latin typeface="Times New Roman" panose="02020603050405020304" pitchFamily="18" charset="0"/>
                    <a:cs typeface="Times New Roman" panose="02020603050405020304" pitchFamily="18" charset="0"/>
                    <a:sym typeface="+mn-ea"/>
                  </a:rPr>
                  <a:t>, y</a:t>
                </a:r>
                <a:r>
                  <a:rPr lang="en-US" sz="2000" baseline="-25000">
                    <a:solidFill>
                      <a:schemeClr val="bg2"/>
                    </a:solidFill>
                    <a:latin typeface="Times New Roman" panose="02020603050405020304" pitchFamily="18" charset="0"/>
                    <a:cs typeface="Times New Roman" panose="02020603050405020304" pitchFamily="18" charset="0"/>
                    <a:sym typeface="+mn-ea"/>
                  </a:rPr>
                  <a:t>0</a:t>
                </a:r>
                <a:r>
                  <a:rPr lang="en-US" sz="2000">
                    <a:solidFill>
                      <a:schemeClr val="bg2"/>
                    </a:solidFill>
                    <a:latin typeface="Times New Roman" panose="02020603050405020304" pitchFamily="18" charset="0"/>
                    <a:cs typeface="Times New Roman" panose="02020603050405020304" pitchFamily="18" charset="0"/>
                    <a:sym typeface="+mn-ea"/>
                  </a:rPr>
                  <a:t>) tới mặt phẳng có phương trình w</a:t>
                </a:r>
                <a:r>
                  <a:rPr lang="en-US" sz="2000" baseline="-25000">
                    <a:solidFill>
                      <a:schemeClr val="bg2"/>
                    </a:solidFill>
                    <a:latin typeface="Times New Roman" panose="02020603050405020304" pitchFamily="18" charset="0"/>
                    <a:cs typeface="Times New Roman" panose="02020603050405020304" pitchFamily="18" charset="0"/>
                    <a:sym typeface="+mn-ea"/>
                  </a:rPr>
                  <a:t>1</a:t>
                </a:r>
                <a:r>
                  <a:rPr lang="en-US" sz="2000">
                    <a:solidFill>
                      <a:schemeClr val="bg2"/>
                    </a:solidFill>
                    <a:latin typeface="Times New Roman" panose="02020603050405020304" pitchFamily="18" charset="0"/>
                    <a:cs typeface="Times New Roman" panose="02020603050405020304" pitchFamily="18" charset="0"/>
                    <a:sym typeface="+mn-ea"/>
                  </a:rPr>
                  <a:t>x + w</a:t>
                </a:r>
                <a:r>
                  <a:rPr lang="en-US" sz="2000" baseline="-25000">
                    <a:solidFill>
                      <a:schemeClr val="bg2"/>
                    </a:solidFill>
                    <a:latin typeface="Times New Roman" panose="02020603050405020304" pitchFamily="18" charset="0"/>
                    <a:cs typeface="Times New Roman" panose="02020603050405020304" pitchFamily="18" charset="0"/>
                    <a:sym typeface="+mn-ea"/>
                  </a:rPr>
                  <a:t>2</a:t>
                </a:r>
                <a:r>
                  <a:rPr lang="en-US" sz="2000">
                    <a:solidFill>
                      <a:schemeClr val="bg2"/>
                    </a:solidFill>
                    <a:latin typeface="Times New Roman" panose="02020603050405020304" pitchFamily="18" charset="0"/>
                    <a:cs typeface="Times New Roman" panose="02020603050405020304" pitchFamily="18" charset="0"/>
                    <a:sym typeface="+mn-ea"/>
                  </a:rPr>
                  <a:t>y + b = 0</a:t>
                </a:r>
              </a:p>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solidFill>
                                <a:schemeClr val="bg2"/>
                              </a:solidFill>
                              <a:latin typeface="Cambria Math" panose="02040503050406030204" pitchFamily="18" charset="0"/>
                              <a:cs typeface="Cambria Math" panose="02040503050406030204" pitchFamily="18" charset="0"/>
                              <a:sym typeface="+mn-ea"/>
                            </a:rPr>
                          </m:ctrlPr>
                        </m:fPr>
                        <m:num>
                          <m:r>
                            <a:rPr lang="en-US" sz="2000" i="1">
                              <a:solidFill>
                                <a:schemeClr val="bg2"/>
                              </a:solidFill>
                              <a:latin typeface="Cambria Math" panose="02040503050406030204" pitchFamily="18" charset="0"/>
                              <a:cs typeface="Cambria Math" panose="02040503050406030204" pitchFamily="18" charset="0"/>
                              <a:sym typeface="+mn-ea"/>
                            </a:rPr>
                            <m:t>|</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1</m:t>
                          </m:r>
                          <m:r>
                            <a:rPr lang="en-US" sz="2000" i="1">
                              <a:solidFill>
                                <a:schemeClr val="bg2"/>
                              </a:solidFill>
                              <a:latin typeface="Cambria Math" panose="02040503050406030204" pitchFamily="18" charset="0"/>
                              <a:cs typeface="Cambria Math" panose="02040503050406030204" pitchFamily="18" charset="0"/>
                              <a:sym typeface="+mn-ea"/>
                            </a:rPr>
                            <m:t>𝑥</m:t>
                          </m:r>
                          <m:r>
                            <a:rPr lang="en-US" sz="2000" i="1" baseline="-25000">
                              <a:solidFill>
                                <a:schemeClr val="bg2"/>
                              </a:solidFill>
                              <a:latin typeface="Cambria Math" panose="02040503050406030204" pitchFamily="18" charset="0"/>
                              <a:cs typeface="Cambria Math" panose="02040503050406030204" pitchFamily="18" charset="0"/>
                              <a:sym typeface="+mn-ea"/>
                            </a:rPr>
                            <m:t>0</m:t>
                          </m:r>
                          <m:r>
                            <a:rPr lang="en-US" sz="2000" i="1">
                              <a:solidFill>
                                <a:schemeClr val="bg2"/>
                              </a:solidFill>
                              <a:latin typeface="Cambria Math" panose="02040503050406030204" pitchFamily="18" charset="0"/>
                              <a:cs typeface="Cambria Math" panose="02040503050406030204" pitchFamily="18" charset="0"/>
                              <a:sym typeface="+mn-ea"/>
                            </a:rPr>
                            <m:t> + </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2</m:t>
                          </m:r>
                          <m:r>
                            <a:rPr lang="en-US" sz="2000" i="1">
                              <a:solidFill>
                                <a:schemeClr val="bg2"/>
                              </a:solidFill>
                              <a:latin typeface="Cambria Math" panose="02040503050406030204" pitchFamily="18" charset="0"/>
                              <a:cs typeface="Cambria Math" panose="02040503050406030204" pitchFamily="18" charset="0"/>
                              <a:sym typeface="+mn-ea"/>
                            </a:rPr>
                            <m:t>𝑦</m:t>
                          </m:r>
                          <m:r>
                            <a:rPr lang="en-US" sz="2000" i="1" baseline="-25000">
                              <a:solidFill>
                                <a:schemeClr val="bg2"/>
                              </a:solidFill>
                              <a:latin typeface="Cambria Math" panose="02040503050406030204" pitchFamily="18" charset="0"/>
                              <a:cs typeface="Cambria Math" panose="02040503050406030204" pitchFamily="18" charset="0"/>
                              <a:sym typeface="+mn-ea"/>
                            </a:rPr>
                            <m:t>0</m:t>
                          </m:r>
                          <m:r>
                            <a:rPr lang="en-US" sz="2000" i="1">
                              <a:solidFill>
                                <a:schemeClr val="bg2"/>
                              </a:solidFill>
                              <a:latin typeface="Cambria Math" panose="02040503050406030204" pitchFamily="18" charset="0"/>
                              <a:cs typeface="Cambria Math" panose="02040503050406030204" pitchFamily="18" charset="0"/>
                              <a:sym typeface="+mn-ea"/>
                            </a:rPr>
                            <m:t> + </m:t>
                          </m:r>
                          <m:r>
                            <a:rPr lang="en-US" sz="2000" i="1">
                              <a:solidFill>
                                <a:schemeClr val="bg2"/>
                              </a:solidFill>
                              <a:latin typeface="Cambria Math" panose="02040503050406030204" pitchFamily="18" charset="0"/>
                              <a:cs typeface="Cambria Math" panose="02040503050406030204" pitchFamily="18" charset="0"/>
                              <a:sym typeface="+mn-ea"/>
                            </a:rPr>
                            <m:t>𝑏</m:t>
                          </m:r>
                          <m:r>
                            <a:rPr lang="en-US" sz="2000" i="1">
                              <a:solidFill>
                                <a:schemeClr val="bg2"/>
                              </a:solidFill>
                              <a:latin typeface="Cambria Math" panose="02040503050406030204" pitchFamily="18" charset="0"/>
                              <a:cs typeface="Cambria Math" panose="02040503050406030204" pitchFamily="18" charset="0"/>
                              <a:sym typeface="+mn-ea"/>
                            </a:rPr>
                            <m:t>|</m:t>
                          </m:r>
                        </m:num>
                        <m:den>
                          <m:rad>
                            <m:radPr>
                              <m:degHide m:val="on"/>
                              <m:ctrlPr>
                                <a:rPr lang="en-US" sz="2000" i="1">
                                  <a:solidFill>
                                    <a:schemeClr val="bg2"/>
                                  </a:solidFill>
                                  <a:latin typeface="Cambria Math" panose="02040503050406030204" pitchFamily="18" charset="0"/>
                                  <a:cs typeface="Cambria Math" panose="02040503050406030204" pitchFamily="18" charset="0"/>
                                  <a:sym typeface="+mn-ea"/>
                                </a:rPr>
                              </m:ctrlPr>
                            </m:radPr>
                            <m:deg/>
                            <m:e>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1</m:t>
                              </m:r>
                              <m:r>
                                <a:rPr lang="en-US" sz="2000" i="1" baseline="30000">
                                  <a:solidFill>
                                    <a:schemeClr val="bg2"/>
                                  </a:solidFill>
                                  <a:latin typeface="Cambria Math" panose="02040503050406030204" pitchFamily="18" charset="0"/>
                                  <a:cs typeface="Cambria Math" panose="02040503050406030204" pitchFamily="18" charset="0"/>
                                  <a:sym typeface="+mn-ea"/>
                                </a:rPr>
                                <m:t>2</m:t>
                              </m:r>
                              <m:r>
                                <a:rPr lang="en-US" sz="2000" i="1">
                                  <a:solidFill>
                                    <a:schemeClr val="bg2"/>
                                  </a:solidFill>
                                  <a:latin typeface="Cambria Math" panose="02040503050406030204" pitchFamily="18" charset="0"/>
                                  <a:cs typeface="Cambria Math" panose="02040503050406030204" pitchFamily="18" charset="0"/>
                                  <a:sym typeface="+mn-ea"/>
                                </a:rPr>
                                <m:t> + </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2</m:t>
                              </m:r>
                              <m:r>
                                <a:rPr lang="en-US" sz="2000" i="1" baseline="30000">
                                  <a:solidFill>
                                    <a:schemeClr val="bg2"/>
                                  </a:solidFill>
                                  <a:latin typeface="Cambria Math" panose="02040503050406030204" pitchFamily="18" charset="0"/>
                                  <a:cs typeface="Cambria Math" panose="02040503050406030204" pitchFamily="18" charset="0"/>
                                  <a:sym typeface="+mn-ea"/>
                                </a:rPr>
                                <m:t>2</m:t>
                              </m:r>
                            </m:e>
                          </m:rad>
                        </m:den>
                      </m:f>
                    </m:oMath>
                  </m:oMathPara>
                </a14:m>
                <a:endParaRPr lang="en-US" sz="2000">
                  <a:solidFill>
                    <a:schemeClr val="bg2"/>
                  </a:solidFill>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endParaRPr lang="en-US" sz="2000">
                  <a:solidFill>
                    <a:schemeClr val="bg2"/>
                  </a:solidFill>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r>
                  <a:rPr lang="en-US" sz="2000">
                    <a:solidFill>
                      <a:schemeClr val="bg2"/>
                    </a:solidFill>
                    <a:latin typeface="Times New Roman" panose="02020603050405020304" pitchFamily="18" charset="0"/>
                    <a:cs typeface="Times New Roman" panose="02020603050405020304" pitchFamily="18" charset="0"/>
                    <a:sym typeface="+mn-ea"/>
                  </a:rPr>
                  <a:t>Trong không gian 3 chiều, khoảng cách từ điểm có toạ độ (x</a:t>
                </a:r>
                <a:r>
                  <a:rPr lang="en-US" sz="2000" baseline="-25000">
                    <a:solidFill>
                      <a:schemeClr val="bg2"/>
                    </a:solidFill>
                    <a:latin typeface="Times New Roman" panose="02020603050405020304" pitchFamily="18" charset="0"/>
                    <a:cs typeface="Times New Roman" panose="02020603050405020304" pitchFamily="18" charset="0"/>
                    <a:sym typeface="+mn-ea"/>
                  </a:rPr>
                  <a:t>0</a:t>
                </a:r>
                <a:r>
                  <a:rPr lang="en-US" sz="2000">
                    <a:solidFill>
                      <a:schemeClr val="bg2"/>
                    </a:solidFill>
                    <a:latin typeface="Times New Roman" panose="02020603050405020304" pitchFamily="18" charset="0"/>
                    <a:cs typeface="Times New Roman" panose="02020603050405020304" pitchFamily="18" charset="0"/>
                    <a:sym typeface="+mn-ea"/>
                  </a:rPr>
                  <a:t>, y</a:t>
                </a:r>
                <a:r>
                  <a:rPr lang="en-US" sz="2000" baseline="-25000">
                    <a:solidFill>
                      <a:schemeClr val="bg2"/>
                    </a:solidFill>
                    <a:latin typeface="Times New Roman" panose="02020603050405020304" pitchFamily="18" charset="0"/>
                    <a:cs typeface="Times New Roman" panose="02020603050405020304" pitchFamily="18" charset="0"/>
                    <a:sym typeface="+mn-ea"/>
                  </a:rPr>
                  <a:t>0</a:t>
                </a:r>
                <a:r>
                  <a:rPr lang="en-US" sz="2000">
                    <a:solidFill>
                      <a:schemeClr val="bg2"/>
                    </a:solidFill>
                    <a:latin typeface="Times New Roman" panose="02020603050405020304" pitchFamily="18" charset="0"/>
                    <a:cs typeface="Times New Roman" panose="02020603050405020304" pitchFamily="18" charset="0"/>
                    <a:sym typeface="+mn-ea"/>
                  </a:rPr>
                  <a:t>, z</a:t>
                </a:r>
                <a:r>
                  <a:rPr lang="en-US" sz="2000" baseline="-25000">
                    <a:solidFill>
                      <a:schemeClr val="bg2"/>
                    </a:solidFill>
                    <a:latin typeface="Times New Roman" panose="02020603050405020304" pitchFamily="18" charset="0"/>
                    <a:cs typeface="Times New Roman" panose="02020603050405020304" pitchFamily="18" charset="0"/>
                    <a:sym typeface="+mn-ea"/>
                  </a:rPr>
                  <a:t>0</a:t>
                </a:r>
                <a:r>
                  <a:rPr lang="en-US" sz="2000">
                    <a:solidFill>
                      <a:schemeClr val="bg2"/>
                    </a:solidFill>
                    <a:latin typeface="Times New Roman" panose="02020603050405020304" pitchFamily="18" charset="0"/>
                    <a:cs typeface="Times New Roman" panose="02020603050405020304" pitchFamily="18" charset="0"/>
                    <a:sym typeface="+mn-ea"/>
                  </a:rPr>
                  <a:t>) tới một mặt phẳng có phương trình w</a:t>
                </a:r>
                <a:r>
                  <a:rPr lang="en-US" sz="2000" baseline="-25000">
                    <a:solidFill>
                      <a:schemeClr val="bg2"/>
                    </a:solidFill>
                    <a:latin typeface="Times New Roman" panose="02020603050405020304" pitchFamily="18" charset="0"/>
                    <a:cs typeface="Times New Roman" panose="02020603050405020304" pitchFamily="18" charset="0"/>
                    <a:sym typeface="+mn-ea"/>
                  </a:rPr>
                  <a:t>1</a:t>
                </a:r>
                <a:r>
                  <a:rPr lang="en-US" sz="2000">
                    <a:solidFill>
                      <a:schemeClr val="bg2"/>
                    </a:solidFill>
                    <a:latin typeface="Times New Roman" panose="02020603050405020304" pitchFamily="18" charset="0"/>
                    <a:cs typeface="Times New Roman" panose="02020603050405020304" pitchFamily="18" charset="0"/>
                    <a:sym typeface="+mn-ea"/>
                  </a:rPr>
                  <a:t>x + w</a:t>
                </a:r>
                <a:r>
                  <a:rPr lang="en-US" sz="2000" baseline="-25000">
                    <a:solidFill>
                      <a:schemeClr val="bg2"/>
                    </a:solidFill>
                    <a:latin typeface="Times New Roman" panose="02020603050405020304" pitchFamily="18" charset="0"/>
                    <a:cs typeface="Times New Roman" panose="02020603050405020304" pitchFamily="18" charset="0"/>
                    <a:sym typeface="+mn-ea"/>
                  </a:rPr>
                  <a:t>2</a:t>
                </a:r>
                <a:r>
                  <a:rPr lang="en-US" sz="2000">
                    <a:solidFill>
                      <a:schemeClr val="bg2"/>
                    </a:solidFill>
                    <a:latin typeface="Times New Roman" panose="02020603050405020304" pitchFamily="18" charset="0"/>
                    <a:cs typeface="Times New Roman" panose="02020603050405020304" pitchFamily="18" charset="0"/>
                    <a:sym typeface="+mn-ea"/>
                  </a:rPr>
                  <a:t>y + w</a:t>
                </a:r>
                <a:r>
                  <a:rPr lang="en-US" sz="2000" baseline="-25000">
                    <a:solidFill>
                      <a:schemeClr val="bg2"/>
                    </a:solidFill>
                    <a:latin typeface="Times New Roman" panose="02020603050405020304" pitchFamily="18" charset="0"/>
                    <a:cs typeface="Times New Roman" panose="02020603050405020304" pitchFamily="18" charset="0"/>
                    <a:sym typeface="+mn-ea"/>
                  </a:rPr>
                  <a:t>3</a:t>
                </a:r>
                <a:r>
                  <a:rPr lang="en-US" sz="2000">
                    <a:solidFill>
                      <a:schemeClr val="bg2"/>
                    </a:solidFill>
                    <a:latin typeface="Times New Roman" panose="02020603050405020304" pitchFamily="18" charset="0"/>
                    <a:cs typeface="Times New Roman" panose="02020603050405020304" pitchFamily="18" charset="0"/>
                    <a:sym typeface="+mn-ea"/>
                  </a:rPr>
                  <a:t>z + b = 0 </a:t>
                </a:r>
              </a:p>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solidFill>
                                <a:schemeClr val="bg2"/>
                              </a:solidFill>
                              <a:latin typeface="Cambria Math" panose="02040503050406030204" pitchFamily="18" charset="0"/>
                              <a:cs typeface="Cambria Math" panose="02040503050406030204" pitchFamily="18" charset="0"/>
                              <a:sym typeface="+mn-ea"/>
                            </a:rPr>
                          </m:ctrlPr>
                        </m:fPr>
                        <m:num>
                          <m:r>
                            <a:rPr lang="en-US" sz="2000" i="1">
                              <a:solidFill>
                                <a:schemeClr val="bg2"/>
                              </a:solidFill>
                              <a:latin typeface="Cambria Math" panose="02040503050406030204" pitchFamily="18" charset="0"/>
                              <a:cs typeface="Cambria Math" panose="02040503050406030204" pitchFamily="18" charset="0"/>
                              <a:sym typeface="+mn-ea"/>
                            </a:rPr>
                            <m:t>|</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1</m:t>
                          </m:r>
                          <m:r>
                            <a:rPr lang="en-US" sz="2000" i="1">
                              <a:solidFill>
                                <a:schemeClr val="bg2"/>
                              </a:solidFill>
                              <a:latin typeface="Cambria Math" panose="02040503050406030204" pitchFamily="18" charset="0"/>
                              <a:cs typeface="Cambria Math" panose="02040503050406030204" pitchFamily="18" charset="0"/>
                              <a:sym typeface="+mn-ea"/>
                            </a:rPr>
                            <m:t>𝑥</m:t>
                          </m:r>
                          <m:r>
                            <a:rPr lang="en-US" sz="2000" i="1" baseline="-25000">
                              <a:solidFill>
                                <a:schemeClr val="bg2"/>
                              </a:solidFill>
                              <a:latin typeface="Cambria Math" panose="02040503050406030204" pitchFamily="18" charset="0"/>
                              <a:cs typeface="Cambria Math" panose="02040503050406030204" pitchFamily="18" charset="0"/>
                              <a:sym typeface="+mn-ea"/>
                            </a:rPr>
                            <m:t>0</m:t>
                          </m:r>
                          <m:r>
                            <a:rPr lang="en-US" sz="2000" i="1">
                              <a:solidFill>
                                <a:schemeClr val="bg2"/>
                              </a:solidFill>
                              <a:latin typeface="Cambria Math" panose="02040503050406030204" pitchFamily="18" charset="0"/>
                              <a:cs typeface="Cambria Math" panose="02040503050406030204" pitchFamily="18" charset="0"/>
                              <a:sym typeface="+mn-ea"/>
                            </a:rPr>
                            <m:t> + </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2</m:t>
                          </m:r>
                          <m:r>
                            <a:rPr lang="en-US" sz="2000" i="1">
                              <a:solidFill>
                                <a:schemeClr val="bg2"/>
                              </a:solidFill>
                              <a:latin typeface="Cambria Math" panose="02040503050406030204" pitchFamily="18" charset="0"/>
                              <a:cs typeface="Cambria Math" panose="02040503050406030204" pitchFamily="18" charset="0"/>
                              <a:sym typeface="+mn-ea"/>
                            </a:rPr>
                            <m:t>𝑦</m:t>
                          </m:r>
                          <m:r>
                            <a:rPr lang="en-US" sz="2000" i="1" baseline="-25000">
                              <a:solidFill>
                                <a:schemeClr val="bg2"/>
                              </a:solidFill>
                              <a:latin typeface="Cambria Math" panose="02040503050406030204" pitchFamily="18" charset="0"/>
                              <a:cs typeface="Cambria Math" panose="02040503050406030204" pitchFamily="18" charset="0"/>
                              <a:sym typeface="+mn-ea"/>
                            </a:rPr>
                            <m:t>0</m:t>
                          </m:r>
                          <m:r>
                            <a:rPr lang="en-US" sz="2000" i="1">
                              <a:solidFill>
                                <a:schemeClr val="bg2"/>
                              </a:solidFill>
                              <a:latin typeface="Cambria Math" panose="02040503050406030204" pitchFamily="18" charset="0"/>
                              <a:cs typeface="Cambria Math" panose="02040503050406030204" pitchFamily="18" charset="0"/>
                              <a:sym typeface="+mn-ea"/>
                            </a:rPr>
                            <m:t> +</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3</m:t>
                          </m:r>
                          <m:r>
                            <a:rPr lang="en-US" sz="2000" i="1">
                              <a:solidFill>
                                <a:schemeClr val="bg2"/>
                              </a:solidFill>
                              <a:latin typeface="Cambria Math" panose="02040503050406030204" pitchFamily="18" charset="0"/>
                              <a:cs typeface="Cambria Math" panose="02040503050406030204" pitchFamily="18" charset="0"/>
                              <a:sym typeface="+mn-ea"/>
                            </a:rPr>
                            <m:t>𝑧</m:t>
                          </m:r>
                          <m:r>
                            <a:rPr lang="en-US" sz="2000" i="1" baseline="-25000">
                              <a:solidFill>
                                <a:schemeClr val="bg2"/>
                              </a:solidFill>
                              <a:latin typeface="Cambria Math" panose="02040503050406030204" pitchFamily="18" charset="0"/>
                              <a:cs typeface="Cambria Math" panose="02040503050406030204" pitchFamily="18" charset="0"/>
                              <a:sym typeface="+mn-ea"/>
                            </a:rPr>
                            <m:t>0</m:t>
                          </m:r>
                          <m:r>
                            <a:rPr lang="en-US" sz="2000" i="1">
                              <a:solidFill>
                                <a:schemeClr val="bg2"/>
                              </a:solidFill>
                              <a:latin typeface="Cambria Math" panose="02040503050406030204" pitchFamily="18" charset="0"/>
                              <a:cs typeface="Cambria Math" panose="02040503050406030204" pitchFamily="18" charset="0"/>
                              <a:sym typeface="+mn-ea"/>
                            </a:rPr>
                            <m:t> + </m:t>
                          </m:r>
                          <m:r>
                            <a:rPr lang="en-US" sz="2000" i="1">
                              <a:solidFill>
                                <a:schemeClr val="bg2"/>
                              </a:solidFill>
                              <a:latin typeface="Cambria Math" panose="02040503050406030204" pitchFamily="18" charset="0"/>
                              <a:cs typeface="Cambria Math" panose="02040503050406030204" pitchFamily="18" charset="0"/>
                              <a:sym typeface="+mn-ea"/>
                            </a:rPr>
                            <m:t>𝑏</m:t>
                          </m:r>
                          <m:r>
                            <a:rPr lang="en-US" sz="2000" i="1">
                              <a:solidFill>
                                <a:schemeClr val="bg2"/>
                              </a:solidFill>
                              <a:latin typeface="Cambria Math" panose="02040503050406030204" pitchFamily="18" charset="0"/>
                              <a:cs typeface="Cambria Math" panose="02040503050406030204" pitchFamily="18" charset="0"/>
                              <a:sym typeface="+mn-ea"/>
                            </a:rPr>
                            <m:t>|</m:t>
                          </m:r>
                        </m:num>
                        <m:den>
                          <m:rad>
                            <m:radPr>
                              <m:degHide m:val="on"/>
                              <m:ctrlPr>
                                <a:rPr lang="en-US" sz="2000" i="1">
                                  <a:solidFill>
                                    <a:schemeClr val="bg2"/>
                                  </a:solidFill>
                                  <a:latin typeface="Cambria Math" panose="02040503050406030204" pitchFamily="18" charset="0"/>
                                  <a:cs typeface="Cambria Math" panose="02040503050406030204" pitchFamily="18" charset="0"/>
                                  <a:sym typeface="+mn-ea"/>
                                </a:rPr>
                              </m:ctrlPr>
                            </m:radPr>
                            <m:deg/>
                            <m:e>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1</m:t>
                              </m:r>
                              <m:r>
                                <a:rPr lang="en-US" sz="2000" i="1" baseline="30000">
                                  <a:solidFill>
                                    <a:schemeClr val="bg2"/>
                                  </a:solidFill>
                                  <a:latin typeface="Cambria Math" panose="02040503050406030204" pitchFamily="18" charset="0"/>
                                  <a:cs typeface="Cambria Math" panose="02040503050406030204" pitchFamily="18" charset="0"/>
                                  <a:sym typeface="+mn-ea"/>
                                </a:rPr>
                                <m:t>2</m:t>
                              </m:r>
                              <m:r>
                                <a:rPr lang="en-US" sz="2000" i="1">
                                  <a:solidFill>
                                    <a:schemeClr val="bg2"/>
                                  </a:solidFill>
                                  <a:latin typeface="Cambria Math" panose="02040503050406030204" pitchFamily="18" charset="0"/>
                                  <a:cs typeface="Cambria Math" panose="02040503050406030204" pitchFamily="18" charset="0"/>
                                  <a:sym typeface="+mn-ea"/>
                                </a:rPr>
                                <m:t> +</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2</m:t>
                              </m:r>
                              <m:r>
                                <a:rPr lang="en-US" sz="2000" i="1" baseline="30000">
                                  <a:solidFill>
                                    <a:schemeClr val="bg2"/>
                                  </a:solidFill>
                                  <a:latin typeface="Cambria Math" panose="02040503050406030204" pitchFamily="18" charset="0"/>
                                  <a:cs typeface="Cambria Math" panose="02040503050406030204" pitchFamily="18" charset="0"/>
                                  <a:sym typeface="+mn-ea"/>
                                </a:rPr>
                                <m:t>2</m:t>
                              </m:r>
                              <m:r>
                                <a:rPr lang="en-US" sz="2000" i="1">
                                  <a:solidFill>
                                    <a:schemeClr val="bg2"/>
                                  </a:solidFill>
                                  <a:latin typeface="Cambria Math" panose="02040503050406030204" pitchFamily="18" charset="0"/>
                                  <a:cs typeface="Cambria Math" panose="02040503050406030204" pitchFamily="18" charset="0"/>
                                  <a:sym typeface="+mn-ea"/>
                                </a:rPr>
                                <m:t>+ </m:t>
                              </m:r>
                              <m:r>
                                <a:rPr lang="en-US" sz="2000" i="1">
                                  <a:solidFill>
                                    <a:schemeClr val="bg2"/>
                                  </a:solidFill>
                                  <a:latin typeface="Cambria Math" panose="02040503050406030204" pitchFamily="18" charset="0"/>
                                  <a:cs typeface="Cambria Math" panose="02040503050406030204" pitchFamily="18" charset="0"/>
                                  <a:sym typeface="+mn-ea"/>
                                </a:rPr>
                                <m:t>𝑤</m:t>
                              </m:r>
                              <m:r>
                                <a:rPr lang="en-US" sz="2000" i="1" baseline="-25000">
                                  <a:solidFill>
                                    <a:schemeClr val="bg2"/>
                                  </a:solidFill>
                                  <a:latin typeface="Cambria Math" panose="02040503050406030204" pitchFamily="18" charset="0"/>
                                  <a:cs typeface="Cambria Math" panose="02040503050406030204" pitchFamily="18" charset="0"/>
                                  <a:sym typeface="+mn-ea"/>
                                </a:rPr>
                                <m:t>3</m:t>
                              </m:r>
                              <m:r>
                                <a:rPr lang="en-US" sz="2000" i="1" baseline="30000">
                                  <a:solidFill>
                                    <a:schemeClr val="bg2"/>
                                  </a:solidFill>
                                  <a:latin typeface="Cambria Math" panose="02040503050406030204" pitchFamily="18" charset="0"/>
                                  <a:cs typeface="Cambria Math" panose="02040503050406030204" pitchFamily="18" charset="0"/>
                                  <a:sym typeface="+mn-ea"/>
                                </a:rPr>
                                <m:t>2 </m:t>
                              </m:r>
                            </m:e>
                          </m:rad>
                        </m:den>
                      </m:f>
                    </m:oMath>
                  </m:oMathPara>
                </a14:m>
                <a:endParaRPr lang="en-US" sz="2000">
                  <a:solidFill>
                    <a:schemeClr val="bg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US" sz="2000">
                  <a:solidFill>
                    <a:schemeClr val="bg2"/>
                  </a:solidFill>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endParaRPr lang="en-US" sz="2000">
                  <a:solidFill>
                    <a:schemeClr val="bg2"/>
                  </a:solidFill>
                  <a:latin typeface="Times New Roman" panose="02020603050405020304" pitchFamily="18" charset="0"/>
                  <a:cs typeface="Times New Roman" panose="02020603050405020304" pitchFamily="18" charset="0"/>
                  <a:sym typeface="+mn-ea"/>
                </a:endParaRPr>
              </a:p>
            </p:txBody>
          </p:sp>
        </mc:Choice>
        <mc:Fallback>
          <p:sp>
            <p:nvSpPr>
              <p:cNvPr id="159" name="Google Shape;159;g1c1d074ced3_0_55"/>
              <p:cNvSpPr txBox="1">
                <a:spLocks noRot="1" noChangeAspect="1" noMove="1" noResize="1" noEditPoints="1" noAdjustHandles="1" noChangeArrowheads="1" noChangeShapeType="1" noTextEdit="1"/>
              </p:cNvSpPr>
              <p:nvPr/>
            </p:nvSpPr>
            <p:spPr>
              <a:xfrm>
                <a:off x="1423035" y="995045"/>
                <a:ext cx="6047105" cy="4133215"/>
              </a:xfrm>
              <a:prstGeom prst="rect">
                <a:avLst/>
              </a:prstGeom>
              <a:blipFill>
                <a:blip r:embed="rId3"/>
                <a:stretch>
                  <a:fillRect l="-1008" t="-737" r="-2117"/>
                </a:stretch>
              </a:blipFill>
              <a:ln>
                <a:no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7B7D4777-B2A4-98BA-648C-1DBC0E7DD39D}"/>
              </a:ext>
            </a:extLst>
          </p:cNvPr>
          <p:cNvCxnSpPr>
            <a:cxnSpLocks/>
            <a:endCxn id="5" idx="1"/>
          </p:cNvCxnSpPr>
          <p:nvPr/>
        </p:nvCxnSpPr>
        <p:spPr>
          <a:xfrm>
            <a:off x="5999356" y="4007005"/>
            <a:ext cx="821474" cy="3131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B1DD8507-65EE-0F2D-DD6E-D0F721A4917C}"/>
              </a:ext>
            </a:extLst>
          </p:cNvPr>
          <p:cNvSpPr txBox="1"/>
          <p:nvPr/>
        </p:nvSpPr>
        <p:spPr>
          <a:xfrm>
            <a:off x="6820830" y="3665130"/>
            <a:ext cx="2263697" cy="1310039"/>
          </a:xfrm>
          <a:prstGeom prst="rect">
            <a:avLst/>
          </a:prstGeom>
          <a:noFill/>
        </p:spPr>
        <p:txBody>
          <a:bodyPr wrap="square">
            <a:spAutoFit/>
          </a:bodyPr>
          <a:lstStyle/>
          <a:p>
            <a:pPr marL="139700" lvl="0" algn="just" rtl="0">
              <a:lnSpc>
                <a:spcPct val="115000"/>
              </a:lnSpc>
              <a:spcBef>
                <a:spcPts val="0"/>
              </a:spcBef>
              <a:spcAft>
                <a:spcPts val="0"/>
              </a:spcAft>
              <a:buClr>
                <a:schemeClr val="dk1"/>
              </a:buClr>
              <a:buSzPts val="1400"/>
            </a:pPr>
            <a:r>
              <a:rPr lang="vi-VN" sz="1400">
                <a:latin typeface="Arial" panose="020B0604020202020204"/>
                <a:ea typeface="Arial" panose="020B0604020202020204"/>
                <a:cs typeface="Arial" panose="020B0604020202020204"/>
                <a:sym typeface="Arial" panose="020B0604020202020204"/>
              </a:rPr>
              <a:t>Nếu loại bỏ giá trị tuyệt đối ta có thể xác định điểm đó thuộc phía nào của đường nào hay mặt phẳng đang xét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9">
                                            <p:txEl>
                                              <p:pRg st="1" end="1"/>
                                            </p:txEl>
                                          </p:spTgt>
                                        </p:tgtEl>
                                        <p:attrNameLst>
                                          <p:attrName>style.visibility</p:attrName>
                                        </p:attrNameLst>
                                      </p:cBhvr>
                                      <p:to>
                                        <p:strVal val="visible"/>
                                      </p:to>
                                    </p:set>
                                    <p:animEffect transition="in" filter="wipe(down)">
                                      <p:cBhvr>
                                        <p:cTn id="10" dur="500"/>
                                        <p:tgtEl>
                                          <p:spTgt spid="15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59">
                                            <p:txEl>
                                              <p:pRg st="2" end="2"/>
                                            </p:txEl>
                                          </p:spTgt>
                                        </p:tgtEl>
                                        <p:attrNameLst>
                                          <p:attrName>style.visibility</p:attrName>
                                        </p:attrNameLst>
                                      </p:cBhvr>
                                      <p:to>
                                        <p:strVal val="visible"/>
                                      </p:to>
                                    </p:set>
                                    <p:animEffect transition="in" filter="wipe(down)">
                                      <p:cBhvr>
                                        <p:cTn id="13" dur="500"/>
                                        <p:tgtEl>
                                          <p:spTgt spid="159">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59">
                                            <p:txEl>
                                              <p:pRg st="4" end="4"/>
                                            </p:txEl>
                                          </p:spTgt>
                                        </p:tgtEl>
                                        <p:attrNameLst>
                                          <p:attrName>style.visibility</p:attrName>
                                        </p:attrNameLst>
                                      </p:cBhvr>
                                      <p:to>
                                        <p:strVal val="visible"/>
                                      </p:to>
                                    </p:set>
                                    <p:animEffect transition="in" filter="wipe(down)">
                                      <p:cBhvr>
                                        <p:cTn id="16" dur="500"/>
                                        <p:tgtEl>
                                          <p:spTgt spid="159">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59">
                                            <p:txEl>
                                              <p:pRg st="5" end="5"/>
                                            </p:txEl>
                                          </p:spTgt>
                                        </p:tgtEl>
                                        <p:attrNameLst>
                                          <p:attrName>style.visibility</p:attrName>
                                        </p:attrNameLst>
                                      </p:cBhvr>
                                      <p:to>
                                        <p:strVal val="visible"/>
                                      </p:to>
                                    </p:set>
                                    <p:animEffect transition="in" filter="wipe(down)">
                                      <p:cBhvr>
                                        <p:cTn id="19" dur="500"/>
                                        <p:tgtEl>
                                          <p:spTgt spid="15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Section Break Slide Master">
  <a:themeElements>
    <a:clrScheme name="Custom 1">
      <a:dk1>
        <a:srgbClr val="000000"/>
      </a:dk1>
      <a:lt1>
        <a:srgbClr val="FFFFFF"/>
      </a:lt1>
      <a:dk2>
        <a:srgbClr val="000000"/>
      </a:dk2>
      <a:lt2>
        <a:srgbClr val="000000"/>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266</TotalTime>
  <Words>3666</Words>
  <Application>Microsoft Office PowerPoint</Application>
  <PresentationFormat>On-screen Show (16:9)</PresentationFormat>
  <Paragraphs>273</Paragraphs>
  <Slides>56</Slides>
  <Notes>56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Calibri</vt:lpstr>
      <vt:lpstr>Cambria Math</vt:lpstr>
      <vt:lpstr>Symbol</vt:lpstr>
      <vt:lpstr>Malgun Gothic</vt:lpstr>
      <vt:lpstr>Times New Roman</vt:lpstr>
      <vt:lpstr>Wingdings</vt:lpstr>
      <vt:lpstr>Arial</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Hiếu Thảo Trần Ngọc</cp:lastModifiedBy>
  <cp:revision>5</cp:revision>
  <dcterms:created xsi:type="dcterms:W3CDTF">2016-12-05T23:26:00Z</dcterms:created>
  <dcterms:modified xsi:type="dcterms:W3CDTF">2022-12-20T04:36:23Z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750C56F7ACBA478A9AC66DFA18D9F9A2</vt:lpwstr>
  </property>
  <property fmtid="{D5CDD505-2E9C-101B-9397-08002B2CF9AE}" pid="3" name="KSOProductBuildVer">
    <vt:lpwstr>1033-11.2.0.11440</vt:lpwstr>
  </property>
</Properties>
</file>