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66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51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9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12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06742-5767-4D07-8CB7-525EEDE1461A}" type="datetimeFigureOut">
              <a:rPr lang="en-US" smtClean="0"/>
              <a:t>2020-01-12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0BEF-AE3C-4A0C-9BF1-DCFA400DF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Optical Character Recognition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Performance: more data, Vietnamese Lexicon</a:t>
            </a:r>
          </a:p>
          <a:p>
            <a:r>
              <a:rPr lang="en-US" dirty="0" smtClean="0"/>
              <a:t>Complete Detection and Recognition Pipeline</a:t>
            </a:r>
          </a:p>
          <a:p>
            <a:r>
              <a:rPr lang="en-US" dirty="0" smtClean="0"/>
              <a:t>Big data storage 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58909"/>
            <a:ext cx="10515600" cy="7700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dirty="0" smtClean="0"/>
              <a:t>THANK YOU FOR LISTENING!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554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7348" cy="4351338"/>
          </a:xfrm>
        </p:spPr>
        <p:txBody>
          <a:bodyPr/>
          <a:lstStyle/>
          <a:p>
            <a:r>
              <a:rPr lang="en-US" dirty="0" smtClean="0"/>
              <a:t>Model name: CRNN</a:t>
            </a:r>
          </a:p>
          <a:p>
            <a:r>
              <a:rPr lang="en-US" dirty="0" smtClean="0"/>
              <a:t>Idea: Use Convolutional Network to extract feature sequences from an Image, then use RNN network to predict per-frame characters from those sequences, finally use a transcription layer to convert prediction to text strings</a:t>
            </a:r>
          </a:p>
          <a:p>
            <a:r>
              <a:rPr lang="en-US" dirty="0" smtClean="0"/>
              <a:t>Loss Function</a:t>
            </a:r>
            <a:r>
              <a:rPr lang="en-US" smtClean="0"/>
              <a:t>: CTC</a:t>
            </a:r>
            <a:endParaRPr lang="en-US" dirty="0" smtClean="0"/>
          </a:p>
          <a:p>
            <a:r>
              <a:rPr lang="en-US" dirty="0" smtClean="0"/>
              <a:t>Status: State of the art on three OCR datasets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51" y="1336726"/>
            <a:ext cx="3885740" cy="44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3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Pretraining</a:t>
            </a:r>
            <a:r>
              <a:rPr lang="en-US" dirty="0" smtClean="0"/>
              <a:t> models on: </a:t>
            </a:r>
            <a:r>
              <a:rPr lang="en-US" dirty="0" err="1" smtClean="0"/>
              <a:t>SynthText</a:t>
            </a:r>
            <a:r>
              <a:rPr lang="en-US" dirty="0" smtClean="0"/>
              <a:t> Datasets</a:t>
            </a:r>
          </a:p>
          <a:p>
            <a:r>
              <a:rPr lang="en-US" dirty="0" smtClean="0"/>
              <a:t>Number of images: 8 millions cropped Images (41GB)</a:t>
            </a:r>
          </a:p>
          <a:p>
            <a:r>
              <a:rPr lang="en-US" dirty="0" smtClean="0"/>
              <a:t>Not constrained to a lexicon.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39517" cy="326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441" y="1690688"/>
            <a:ext cx="3792333" cy="39387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0813" y="5132439"/>
            <a:ext cx="4999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can use text processing techniques to further boost the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5148" y="5629443"/>
            <a:ext cx="499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Lightweight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57498"/>
              </p:ext>
            </p:extLst>
          </p:nvPr>
        </p:nvGraphicFramePr>
        <p:xfrm>
          <a:off x="838200" y="1690688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910911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29933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694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Vietnamese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1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ICDAR2015 (cropped images)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Self-collected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0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2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2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character labels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acc</a:t>
                      </a:r>
                      <a:r>
                        <a:rPr lang="en-US" baseline="0" dirty="0" smtClean="0"/>
                        <a:t> without </a:t>
                      </a:r>
                      <a:r>
                        <a:rPr lang="en-US" baseline="0" dirty="0" smtClean="0"/>
                        <a:t>transfer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1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acc</a:t>
                      </a:r>
                      <a:r>
                        <a:rPr lang="en-US" baseline="0" dirty="0" smtClean="0"/>
                        <a:t> with </a:t>
                      </a:r>
                      <a:r>
                        <a:rPr lang="en-US" baseline="0" dirty="0" smtClean="0"/>
                        <a:t>transfer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34.18%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7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4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details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91" y="2409427"/>
            <a:ext cx="5135257" cy="28885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42" y="5172535"/>
            <a:ext cx="2822494" cy="697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2" y="1978817"/>
            <a:ext cx="2470128" cy="823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2" y="3043607"/>
            <a:ext cx="1665492" cy="832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42" y="3977915"/>
            <a:ext cx="1498513" cy="88974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6139936" y="3227425"/>
            <a:ext cx="1779639" cy="94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1" y="1487589"/>
            <a:ext cx="4661931" cy="36173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45394" y="2861185"/>
            <a:ext cx="1563329" cy="870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90" y="5104938"/>
            <a:ext cx="2198033" cy="10156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90" y="999365"/>
            <a:ext cx="1367867" cy="1122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90" y="2356217"/>
            <a:ext cx="2307000" cy="11228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90" y="3748086"/>
            <a:ext cx="1937109" cy="12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8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</a:t>
            </a:r>
            <a:br>
              <a:rPr lang="en-US" dirty="0" smtClean="0"/>
            </a:br>
            <a:r>
              <a:rPr lang="en-US" dirty="0" smtClean="0"/>
              <a:t>English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76487"/>
            <a:ext cx="5324864" cy="2058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6487"/>
            <a:ext cx="5000625" cy="2105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51819" y="4837471"/>
            <a:ext cx="36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transfer learning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6942" y="4837471"/>
            <a:ext cx="36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transfer learning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51819" y="4203290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5822" y="4208207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2077" y="4257371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0822" y="4262288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</a:t>
            </a:r>
            <a:br>
              <a:rPr lang="en-US" dirty="0" smtClean="0"/>
            </a:br>
            <a:r>
              <a:rPr lang="en-US" dirty="0" smtClean="0"/>
              <a:t>Vietnamese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00" y="2460305"/>
            <a:ext cx="5360846" cy="1937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460305"/>
            <a:ext cx="5560852" cy="1937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73163" y="4213126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3639" y="4203295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97091" y="4163966"/>
            <a:ext cx="688263" cy="13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83323" y="4154134"/>
            <a:ext cx="663678" cy="147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51819" y="4837471"/>
            <a:ext cx="36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Without transfer learning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4996" y="4820086"/>
            <a:ext cx="369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With transfer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0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</TotalTime>
  <Words>199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DEEP LEARNING PRESENTATION</vt:lpstr>
      <vt:lpstr>Theoretical background</vt:lpstr>
      <vt:lpstr>Theoretical background</vt:lpstr>
      <vt:lpstr>Theoretical background</vt:lpstr>
      <vt:lpstr>Experiment details</vt:lpstr>
      <vt:lpstr>Experiment details</vt:lpstr>
      <vt:lpstr>Experiment details</vt:lpstr>
      <vt:lpstr>Experiment details English</vt:lpstr>
      <vt:lpstr>Experiment Details Vietnamese</vt:lpstr>
      <vt:lpstr>Possible future expansion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PRESENTATION</dc:title>
  <dc:creator>Hiếu Phạm</dc:creator>
  <cp:lastModifiedBy>Hiếu Phạm</cp:lastModifiedBy>
  <cp:revision>12</cp:revision>
  <dcterms:created xsi:type="dcterms:W3CDTF">2020-01-12T05:37:59Z</dcterms:created>
  <dcterms:modified xsi:type="dcterms:W3CDTF">2020-01-12T10:18:45Z</dcterms:modified>
</cp:coreProperties>
</file>