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edac7d4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edac7d4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edac7d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edac7d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edac7d4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edac7d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edac7d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edac7d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edac7d4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edac7d4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edac7d4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edac7d4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edac7d4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edac7d4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edac7d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edac7d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edac7d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edac7d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edac7d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edac7d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edac7d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edac7d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edac7d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edac7d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edac7d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edac7d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edac7d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edac7d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edac7d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edac7d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edac7d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edac7d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training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248" y="259148"/>
            <a:ext cx="1887300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868050" y="447937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GHN OpsTech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NamPH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problems: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route from vertex X to vertex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all route from vertex X to vertex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shortest route from vertex X to vertex 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No-weight graph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Have-weight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shortest route from vertex X to one of set of vertex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as deep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back if don't find any new route from current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the algorithm if: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the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position is starting position and there is no route to go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875" y="1152475"/>
            <a:ext cx="2910425" cy="29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 - Algorithm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recursive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352775" y="1862675"/>
            <a:ext cx="65688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findPath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(fromVertex, currentPath){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nearVertices = 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getNearVertices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(fromVertex)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nearVertices.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(vertex){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vertex == targetVertex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writeOutput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(currentPath)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1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currentPath.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(vertex)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findPath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(vert, currentPath)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currentPath.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(vertex)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findPath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(startVertex, [startVertex])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Depth First Search (DFS) -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recursive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</a:t>
            </a:r>
            <a:r>
              <a:rPr b="1" lang="en">
                <a:solidFill>
                  <a:srgbClr val="FF0000"/>
                </a:solidFill>
              </a:rPr>
              <a:t>Homework 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75" y="1422773"/>
            <a:ext cx="5079974" cy="26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366875" y="1262950"/>
            <a:ext cx="40641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Concept: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Scan nearest (neighbor) vertices from current position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Trace with previous-mark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352775" y="1241775"/>
            <a:ext cx="83538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vertices = [ startVertex 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before = [len(vertex)]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!isEmpty(vertices)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currentVertex = vertices.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removeFirst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nearVertices = 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getNearVertices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(fromVertex)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nearVertices.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(vertex){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vertex == targetVertex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writeOutput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i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1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isEmpty(before[vertex])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before[vertex] = currentVertex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vertices.</a:t>
            </a:r>
            <a:r>
              <a:rPr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(vertex)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Find a path from X to 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DFS without recursive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BFS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Implement</a:t>
            </a:r>
            <a:r>
              <a:rPr lang="en"/>
              <a:t> graph model with 4 ways of representation: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Adjacency matrix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of edges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Adjacency edges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with combined</a:t>
            </a:r>
            <a:r>
              <a:rPr lang="en"/>
              <a:t> key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 &amp; A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7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graph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in computer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pathfinding 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First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pair of </a:t>
            </a:r>
            <a:r>
              <a:rPr b="1" lang="en"/>
              <a:t>vertices</a:t>
            </a:r>
            <a:r>
              <a:rPr lang="en"/>
              <a:t> &amp; </a:t>
            </a:r>
            <a:r>
              <a:rPr b="1" lang="en"/>
              <a:t>edges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→ G = ( V, E 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is a set of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is a set of edges, where each: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two vertices x,y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!=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x,y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∈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V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850" y="1017723"/>
            <a:ext cx="3664649" cy="242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09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Loop</a:t>
            </a:r>
            <a:r>
              <a:rPr lang="en"/>
              <a:t> is an edge which joins a vertex to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Parallel edges</a:t>
            </a:r>
            <a:r>
              <a:rPr lang="en"/>
              <a:t> is more than one edge joins two vertices.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 graph</a:t>
            </a:r>
            <a:r>
              <a:rPr lang="en"/>
              <a:t> is a graph which don't have loop or parallel edges.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simple graph → </a:t>
            </a:r>
            <a:r>
              <a:rPr b="1" lang="en"/>
              <a:t>multigraph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100" y="549250"/>
            <a:ext cx="16764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175" y="2840550"/>
            <a:ext cx="3481200" cy="19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Undirected &amp; Directed graph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with orientation may have e(x,y) != e(y,x)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have no edge with orientation is </a:t>
            </a:r>
            <a:r>
              <a:rPr b="1" lang="en"/>
              <a:t>undirected graph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have edges with orientation is </a:t>
            </a:r>
            <a:r>
              <a:rPr b="1" lang="en"/>
              <a:t>directed graph</a:t>
            </a:r>
            <a:r>
              <a:rPr lang="en"/>
              <a:t> (or </a:t>
            </a:r>
            <a:r>
              <a:rPr b="1" lang="en"/>
              <a:t>digraph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Degree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Undirected graph: number of edge of that vertex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Directed graph: sum of number of outbound edges &amp; inbound edges.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45530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adjacency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2-dimensional matrix 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A[x,y] represent edge (x,y)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014575"/>
            <a:ext cx="5974801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edges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list item represent an edge, which has vertex </a:t>
            </a:r>
            <a:r>
              <a:rPr b="1" lang="en"/>
              <a:t>from </a:t>
            </a:r>
            <a:r>
              <a:rPr lang="en"/>
              <a:t>&amp; vertex </a:t>
            </a:r>
            <a:r>
              <a:rPr b="1" lang="en"/>
              <a:t>to</a:t>
            </a:r>
            <a:endParaRPr b="1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26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djacent edges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arrays: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 V: V[x] store the first position from x in array 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 E: E[y] store the vertex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 list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775" y="961825"/>
            <a:ext cx="3998475" cy="17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1" y="3149225"/>
            <a:ext cx="5035664" cy="1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modern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&amp; combined key: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Extended from Adjacency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f(x,y) is key generated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A[f(x,y)] represent edge (x,y)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 of f(x,y) must be unique</a:t>
            </a:r>
            <a:br>
              <a:rPr lang="en"/>
            </a:br>
            <a:r>
              <a:rPr lang="en"/>
              <a:t>⇔ for any vertex x,y,z,t where x != y != z != t, we have: f(x,y) != f(z,t)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