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82" r:id="rId7"/>
    <p:sldId id="281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2"/>
            <p14:sldId id="281"/>
            <p14:sldId id="28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stage.io/docs/features/software-templates/" TargetMode="External"/><Relationship Id="rId2" Type="http://schemas.openxmlformats.org/officeDocument/2006/relationships/hyperlink" Target="https://backstage.io/docs/features/software-catalo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backstage/backstage/tree/master/plugins" TargetMode="External"/><Relationship Id="rId4" Type="http://schemas.openxmlformats.org/officeDocument/2006/relationships/hyperlink" Target="https://backstage.io/docs/features/techdoc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hashicorp.com/terraform/tutorials/aws-get-started/install-cl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smtClean="0">
                <a:solidFill>
                  <a:schemeClr val="bg1"/>
                </a:solidFill>
              </a:rPr>
              <a:t>Backstage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400">
                <a:solidFill>
                  <a:schemeClr val="bg1"/>
                </a:solidFill>
                <a:latin typeface="+mj-lt"/>
              </a:rPr>
              <a:t>open platform for building developer portals.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My Profile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6391035" cy="387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Hi, 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everyone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4320" lv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I'm Hieu, a self-motivated, creative and hard-working DevOps 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engineer 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with seven-year 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experience with 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abilities: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4320" lv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• 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Ability to automate routine processes using Python, Bash</a:t>
            </a:r>
          </a:p>
          <a:p>
            <a:pPr marL="274320" lv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• Good hands-on knowledge of Source Code Management (Version 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Control 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System) tools 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like Git</a:t>
            </a:r>
          </a:p>
          <a:p>
            <a:pPr marL="274320" lv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• Proficient in developing Continuous Integration/ Delivery pipelines</a:t>
            </a:r>
          </a:p>
          <a:p>
            <a:pPr marL="274320" lv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• Experience with automation/ integration tools 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like 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Jenkins, Gitlab-Ci, Git Hub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4320" lv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• Knowledge of major cloud service providers, like AWS, GCP, Azure</a:t>
            </a:r>
          </a:p>
          <a:p>
            <a:pPr marL="274320" lv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• Hands-on knowledge of software containerization platforms 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like 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Docker,Kubernetes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78" y="1366085"/>
            <a:ext cx="2860552" cy="300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Backstage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Backstage is an open platform for building developer </a:t>
            </a:r>
            <a:r>
              <a:rPr lang="en-US"/>
              <a:t>portals</a:t>
            </a:r>
            <a:r>
              <a:rPr lang="en-US" smtClean="0"/>
              <a:t>.</a:t>
            </a:r>
          </a:p>
          <a:p>
            <a:r>
              <a:rPr lang="en-US" smtClean="0">
                <a:hlinkClick r:id="rId2"/>
              </a:rPr>
              <a:t>Backstage Software Catalog</a:t>
            </a:r>
            <a:r>
              <a:rPr lang="en-US" smtClean="0"/>
              <a:t> for managing all your software (microservices, libraries, data pipelines, websites, ML models, etc.)</a:t>
            </a:r>
          </a:p>
          <a:p>
            <a:r>
              <a:rPr lang="en-US" smtClean="0">
                <a:hlinkClick r:id="rId3"/>
              </a:rPr>
              <a:t>Backstage </a:t>
            </a:r>
            <a:r>
              <a:rPr lang="en-US">
                <a:hlinkClick r:id="rId3"/>
              </a:rPr>
              <a:t>Software Templates</a:t>
            </a:r>
            <a:r>
              <a:rPr lang="en-US"/>
              <a:t> for quickly spinning up new projects and standardizing your tooling with your organization’s best practices</a:t>
            </a:r>
          </a:p>
          <a:p>
            <a:r>
              <a:rPr lang="en-US">
                <a:hlinkClick r:id="rId4"/>
              </a:rPr>
              <a:t>Backstage TechDocs</a:t>
            </a:r>
            <a:r>
              <a:rPr lang="en-US"/>
              <a:t> for making it easy to create, maintain, find, and use technical documentation, using a "docs like code" approach</a:t>
            </a:r>
          </a:p>
          <a:p>
            <a:r>
              <a:rPr lang="en-US"/>
              <a:t>Plus, a growing ecosystem of </a:t>
            </a:r>
            <a:r>
              <a:rPr lang="en-US">
                <a:hlinkClick r:id="rId5"/>
              </a:rPr>
              <a:t>open source plugins</a:t>
            </a:r>
            <a:r>
              <a:rPr lang="en-US"/>
              <a:t> that further expand Backstage’s customizability and functionality</a:t>
            </a:r>
          </a:p>
          <a:p>
            <a:endParaRPr lang="en-US"/>
          </a:p>
        </p:txBody>
      </p:sp>
      <p:pic>
        <p:nvPicPr>
          <p:cNvPr id="2052" name="Picture 4" descr="software-cata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35" y="2107779"/>
            <a:ext cx="6366523" cy="38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9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</a:t>
            </a: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Deployment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9591435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need to have an valid AWS account and terraform installed base on your operating system: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://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developer.hashicorp.com/terraform/tutorials/aws-get-started/install-cli</a:t>
            </a:r>
            <a:endParaRPr lang="en-US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20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Then you follow the documents to bring up the system: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Tx/>
              <a:buChar char="-"/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the system: https://github.com/hieutnbk2011/backstage-demo/blob/main/docs/build_infra.md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Tx/>
              <a:buChar char="-"/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docker 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image: https://github.com/hieutnbk2011/backstage-demo/blob/main/docs/build_image.md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8044667" cy="4675943"/>
          </a:xfrm>
        </p:spPr>
        <p:txBody>
          <a:bodyPr/>
          <a:lstStyle/>
          <a:p>
            <a:r>
              <a:rPr lang="en-US" smtClean="0"/>
              <a:t>Features:</a:t>
            </a:r>
          </a:p>
          <a:p>
            <a:pPr marL="171450" indent="-171450">
              <a:buFontTx/>
              <a:buChar char="-"/>
            </a:pPr>
            <a:r>
              <a:rPr lang="en-US" smtClean="0"/>
              <a:t>Repo created.</a:t>
            </a:r>
          </a:p>
          <a:p>
            <a:pPr marL="171450" indent="-171450">
              <a:buFontTx/>
              <a:buChar char="-"/>
            </a:pPr>
            <a:r>
              <a:rPr lang="en-US" smtClean="0"/>
              <a:t>Github CICD action plugin.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216" y="1505247"/>
            <a:ext cx="3790950" cy="501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8944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180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Backstage </vt:lpstr>
      <vt:lpstr>My Profile</vt:lpstr>
      <vt:lpstr>Backstage Overview</vt:lpstr>
      <vt:lpstr>Infrastructure Deployment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2023-11-20T08:53:50Z</dcterms:created>
  <dcterms:modified xsi:type="dcterms:W3CDTF">2023-11-24T02:51:51Z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