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tutorials/aws-get-started/install-cl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smtClean="0">
                <a:solidFill>
                  <a:schemeClr val="bg1"/>
                </a:solidFill>
              </a:rPr>
              <a:t>Backstage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open platform for building developer portals.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Name: Hieu Truong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Postion: Senior Devops Engineer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Technical Stack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AWS, GCP, Azure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Docker, Kubernetes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Jenkins, Gitlab Ci, Github action.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I have worked in multiple projects with different technical stacks so I can learn and adapt with any new technologies.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29" y="1524708"/>
            <a:ext cx="2455545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this Test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715983" cy="41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Due to short time for the test, most resources wer re-used from public resource on the internet. 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The backstage docker build and deployment was based on official document from backstage.io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Some parts are not finished.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Deployment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591435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have an valid AWS account and terraform installed base on your operating system: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developer.hashicorp.com/terraform/tutorials/aws-get-started/install-cli</a:t>
            </a:r>
            <a:endParaRPr lang="en-US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you follow the documents to bring up the system: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the system: https://github.com/hieutnbk2011/backstage-demo/blob/main/docs/build_infra.md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docker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image: https://github.com/hieutnbk2011/backstage-demo/blob/main/docs/build_image.md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hosts file to access the portal: https://github.com/hieutnbk2011/backstage-demo/blob/main/docs/use_backstage.md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TBD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9400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162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Backstage </vt:lpstr>
      <vt:lpstr>My Profile</vt:lpstr>
      <vt:lpstr>About this Test</vt:lpstr>
      <vt:lpstr>Infrastructure Deployment</vt:lpstr>
      <vt:lpstr>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2023-11-20T08:53:50Z</dcterms:created>
  <dcterms:modified xsi:type="dcterms:W3CDTF">2023-11-20T09:16:20Z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