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5" r:id="rId6"/>
    <p:sldId id="260" r:id="rId7"/>
    <p:sldId id="266" r:id="rId8"/>
    <p:sldId id="267" r:id="rId9"/>
    <p:sldId id="268" r:id="rId10"/>
    <p:sldId id="269" r:id="rId11"/>
    <p:sldId id="261" r:id="rId12"/>
    <p:sldId id="262" r:id="rId13"/>
    <p:sldId id="263"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eu Tran" initials="HT" lastIdx="1" clrIdx="0">
    <p:extLst>
      <p:ext uri="{19B8F6BF-5375-455C-9EA6-DF929625EA0E}">
        <p15:presenceInfo xmlns:p15="http://schemas.microsoft.com/office/powerpoint/2012/main" userId="695d42451de1497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21" autoAdjust="0"/>
    <p:restoredTop sz="75174" autoAdjust="0"/>
  </p:normalViewPr>
  <p:slideViewPr>
    <p:cSldViewPr snapToGrid="0">
      <p:cViewPr varScale="1">
        <p:scale>
          <a:sx n="87" d="100"/>
          <a:sy n="87" d="100"/>
        </p:scale>
        <p:origin x="58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EB4337-1C46-4299-8D2D-AD392790777A}" type="datetimeFigureOut">
              <a:rPr lang="en-US" smtClean="0"/>
              <a:t>8/16/2020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1DFD93-4060-4AA4-91DE-C0244FC9429D}" type="slidenum">
              <a:rPr lang="en-US" smtClean="0"/>
              <a:t>‹#›</a:t>
            </a:fld>
            <a:endParaRPr lang="en-US"/>
          </a:p>
        </p:txBody>
      </p:sp>
    </p:spTree>
    <p:extLst>
      <p:ext uri="{BB962C8B-B14F-4D97-AF65-F5344CB8AC3E}">
        <p14:creationId xmlns:p14="http://schemas.microsoft.com/office/powerpoint/2010/main" val="3040693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F1DFD93-4060-4AA4-91DE-C0244FC9429D}" type="slidenum">
              <a:rPr lang="en-US" smtClean="0"/>
              <a:t>2</a:t>
            </a:fld>
            <a:endParaRPr lang="en-US"/>
          </a:p>
        </p:txBody>
      </p:sp>
    </p:spTree>
    <p:extLst>
      <p:ext uri="{BB962C8B-B14F-4D97-AF65-F5344CB8AC3E}">
        <p14:creationId xmlns:p14="http://schemas.microsoft.com/office/powerpoint/2010/main" val="3778860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1DFD93-4060-4AA4-91DE-C0244FC9429D}" type="slidenum">
              <a:rPr lang="en-US" smtClean="0"/>
              <a:t>3</a:t>
            </a:fld>
            <a:endParaRPr lang="en-US"/>
          </a:p>
        </p:txBody>
      </p:sp>
    </p:spTree>
    <p:extLst>
      <p:ext uri="{BB962C8B-B14F-4D97-AF65-F5344CB8AC3E}">
        <p14:creationId xmlns:p14="http://schemas.microsoft.com/office/powerpoint/2010/main" val="2324628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vi-VN" dirty="0"/>
              <a:t>Cách thức truy xuất nguồn gốc truyền thống chủ yếu dựa trên các giấy tờ hành chính, điều này gây hạn chế nhiều về mặt thông tin và tính minh bạch khi sản phẩm đến tay người tiêu dùng</a:t>
            </a:r>
            <a:endParaRPr lang="en-US" dirty="0"/>
          </a:p>
          <a:p>
            <a:pPr marL="0" indent="0">
              <a:buFontTx/>
              <a:buNone/>
            </a:pPr>
            <a:r>
              <a:rPr lang="en-US" dirty="0" smtClean="0"/>
              <a:t>- </a:t>
            </a:r>
            <a:r>
              <a:rPr lang="vi-VN" dirty="0" smtClean="0"/>
              <a:t>Không </a:t>
            </a:r>
            <a:r>
              <a:rPr lang="vi-VN" dirty="0"/>
              <a:t>có khả năng duy trì sự an toàn và chất lượng của sản phẩm. Hệ thống dữ liệu tập trung có thể bị can thiệp và sửa đổi</a:t>
            </a:r>
            <a:endParaRPr lang="en-US" dirty="0"/>
          </a:p>
          <a:p>
            <a:pPr marL="0" indent="0">
              <a:buFontTx/>
              <a:buNone/>
            </a:pPr>
            <a:r>
              <a:rPr lang="en-US" dirty="0" smtClean="0"/>
              <a:t>- </a:t>
            </a:r>
            <a:r>
              <a:rPr lang="en-US" dirty="0" err="1" smtClean="0"/>
              <a:t>Thiếu</a:t>
            </a:r>
            <a:r>
              <a:rPr lang="en-US" dirty="0" smtClean="0"/>
              <a:t> </a:t>
            </a:r>
            <a:r>
              <a:rPr lang="en-US" dirty="0" err="1"/>
              <a:t>sót</a:t>
            </a:r>
            <a:r>
              <a:rPr lang="en-US" dirty="0"/>
              <a:t> </a:t>
            </a:r>
            <a:r>
              <a:rPr lang="en-US" dirty="0" err="1"/>
              <a:t>thông</a:t>
            </a:r>
            <a:r>
              <a:rPr lang="en-US" dirty="0"/>
              <a:t> tin </a:t>
            </a:r>
            <a:r>
              <a:rPr lang="en-US" dirty="0" err="1"/>
              <a:t>trong</a:t>
            </a:r>
            <a:r>
              <a:rPr lang="en-US" dirty="0"/>
              <a:t> </a:t>
            </a:r>
            <a:r>
              <a:rPr lang="en-US" dirty="0" err="1"/>
              <a:t>quá</a:t>
            </a:r>
            <a:r>
              <a:rPr lang="en-US" dirty="0"/>
              <a:t> </a:t>
            </a:r>
            <a:r>
              <a:rPr lang="en-US" dirty="0" err="1"/>
              <a:t>trình</a:t>
            </a:r>
            <a:r>
              <a:rPr lang="en-US" dirty="0"/>
              <a:t> </a:t>
            </a:r>
            <a:r>
              <a:rPr lang="en-US" dirty="0" err="1"/>
              <a:t>liên</a:t>
            </a:r>
            <a:r>
              <a:rPr lang="en-US" dirty="0"/>
              <a:t> </a:t>
            </a:r>
            <a:r>
              <a:rPr lang="en-US" dirty="0" err="1"/>
              <a:t>lạc</a:t>
            </a:r>
            <a:r>
              <a:rPr lang="en-US" dirty="0"/>
              <a:t> </a:t>
            </a:r>
            <a:r>
              <a:rPr lang="en-US" dirty="0" err="1"/>
              <a:t>giữa</a:t>
            </a:r>
            <a:r>
              <a:rPr lang="en-US" dirty="0"/>
              <a:t> </a:t>
            </a:r>
            <a:r>
              <a:rPr lang="en-US" dirty="0" err="1"/>
              <a:t>các</a:t>
            </a:r>
            <a:r>
              <a:rPr lang="en-US" dirty="0"/>
              <a:t> </a:t>
            </a:r>
            <a:r>
              <a:rPr lang="en-US" dirty="0" err="1"/>
              <a:t>bên</a:t>
            </a:r>
            <a:endParaRPr lang="en-US" dirty="0"/>
          </a:p>
          <a:p>
            <a:pPr marL="0" indent="0">
              <a:buFontTx/>
              <a:buNone/>
            </a:pPr>
            <a:r>
              <a:rPr lang="en-US" dirty="0" smtClean="0"/>
              <a:t>- </a:t>
            </a:r>
            <a:r>
              <a:rPr lang="en-US" dirty="0" err="1" smtClean="0"/>
              <a:t>Kỹ</a:t>
            </a:r>
            <a:r>
              <a:rPr lang="en-US" dirty="0" smtClean="0"/>
              <a:t> </a:t>
            </a:r>
            <a:r>
              <a:rPr lang="en-US" dirty="0" err="1"/>
              <a:t>thuật</a:t>
            </a:r>
            <a:r>
              <a:rPr lang="en-US" dirty="0"/>
              <a:t> </a:t>
            </a:r>
            <a:r>
              <a:rPr lang="en-US" dirty="0" err="1"/>
              <a:t>tích</a:t>
            </a:r>
            <a:r>
              <a:rPr lang="en-US" dirty="0"/>
              <a:t> </a:t>
            </a:r>
            <a:r>
              <a:rPr lang="en-US" dirty="0" err="1"/>
              <a:t>hợp</a:t>
            </a:r>
            <a:r>
              <a:rPr lang="en-US" dirty="0"/>
              <a:t> </a:t>
            </a:r>
            <a:r>
              <a:rPr lang="en-US" dirty="0" err="1"/>
              <a:t>hệ</a:t>
            </a:r>
            <a:r>
              <a:rPr lang="en-US" dirty="0"/>
              <a:t> </a:t>
            </a:r>
            <a:r>
              <a:rPr lang="en-US" dirty="0" err="1"/>
              <a:t>thống</a:t>
            </a:r>
            <a:r>
              <a:rPr lang="en-US" dirty="0"/>
              <a:t> </a:t>
            </a:r>
            <a:r>
              <a:rPr lang="en-US" dirty="0" err="1"/>
              <a:t>phức</a:t>
            </a:r>
            <a:r>
              <a:rPr lang="en-US" dirty="0"/>
              <a:t> </a:t>
            </a:r>
            <a:r>
              <a:rPr lang="en-US" dirty="0" err="1"/>
              <a:t>tạp</a:t>
            </a:r>
            <a:r>
              <a:rPr lang="en-US" dirty="0"/>
              <a:t>, </a:t>
            </a:r>
            <a:r>
              <a:rPr lang="en-US" dirty="0" err="1"/>
              <a:t>tốn</a:t>
            </a:r>
            <a:r>
              <a:rPr lang="en-US" dirty="0"/>
              <a:t> </a:t>
            </a:r>
            <a:r>
              <a:rPr lang="en-US" dirty="0" err="1"/>
              <a:t>nhiều</a:t>
            </a:r>
            <a:r>
              <a:rPr lang="en-US" dirty="0"/>
              <a:t> </a:t>
            </a:r>
            <a:r>
              <a:rPr lang="en-US" dirty="0" err="1"/>
              <a:t>thời</a:t>
            </a:r>
            <a:r>
              <a:rPr lang="en-US" dirty="0"/>
              <a:t> </a:t>
            </a:r>
            <a:r>
              <a:rPr lang="en-US" dirty="0" err="1"/>
              <a:t>gian</a:t>
            </a:r>
            <a:r>
              <a:rPr lang="en-US" dirty="0"/>
              <a:t> </a:t>
            </a:r>
            <a:r>
              <a:rPr lang="en-US" dirty="0" err="1"/>
              <a:t>và</a:t>
            </a:r>
            <a:r>
              <a:rPr lang="en-US" dirty="0"/>
              <a:t> chi </a:t>
            </a:r>
            <a:r>
              <a:rPr lang="en-US" dirty="0" err="1"/>
              <a:t>phí</a:t>
            </a:r>
            <a:r>
              <a:rPr lang="en-US" dirty="0"/>
              <a:t> </a:t>
            </a:r>
          </a:p>
        </p:txBody>
      </p:sp>
      <p:sp>
        <p:nvSpPr>
          <p:cNvPr id="4" name="Slide Number Placeholder 3"/>
          <p:cNvSpPr>
            <a:spLocks noGrp="1"/>
          </p:cNvSpPr>
          <p:nvPr>
            <p:ph type="sldNum" sz="quarter" idx="5"/>
          </p:nvPr>
        </p:nvSpPr>
        <p:spPr/>
        <p:txBody>
          <a:bodyPr/>
          <a:lstStyle/>
          <a:p>
            <a:fld id="{FF1DFD93-4060-4AA4-91DE-C0244FC9429D}" type="slidenum">
              <a:rPr lang="en-US" smtClean="0"/>
              <a:t>4</a:t>
            </a:fld>
            <a:endParaRPr lang="en-US"/>
          </a:p>
        </p:txBody>
      </p:sp>
    </p:spTree>
    <p:extLst>
      <p:ext uri="{BB962C8B-B14F-4D97-AF65-F5344CB8AC3E}">
        <p14:creationId xmlns:p14="http://schemas.microsoft.com/office/powerpoint/2010/main" val="1528798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a:t>
            </a:r>
            <a:r>
              <a:rPr lang="en-US" baseline="0" dirty="0" err="1" smtClean="0"/>
              <a:t>tập</a:t>
            </a:r>
            <a:r>
              <a:rPr lang="en-US" baseline="0" dirty="0" smtClean="0"/>
              <a:t> </a:t>
            </a:r>
            <a:r>
              <a:rPr lang="en-US" baseline="0" dirty="0" err="1" smtClean="0"/>
              <a:t>trung</a:t>
            </a:r>
            <a:r>
              <a:rPr lang="en-US" baseline="0" dirty="0" smtClean="0"/>
              <a:t> </a:t>
            </a:r>
            <a:r>
              <a:rPr lang="en-US" baseline="0" dirty="0" err="1" smtClean="0"/>
              <a:t>tới</a:t>
            </a:r>
            <a:r>
              <a:rPr lang="en-US" baseline="0" dirty="0" smtClean="0"/>
              <a:t> 5 </a:t>
            </a:r>
            <a:r>
              <a:rPr lang="en-US" baseline="0" dirty="0" err="1" smtClean="0"/>
              <a:t>nhóm</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chính</a:t>
            </a:r>
            <a:endParaRPr lang="en-US" dirty="0"/>
          </a:p>
        </p:txBody>
      </p:sp>
      <p:sp>
        <p:nvSpPr>
          <p:cNvPr id="4" name="Slide Number Placeholder 3"/>
          <p:cNvSpPr>
            <a:spLocks noGrp="1"/>
          </p:cNvSpPr>
          <p:nvPr>
            <p:ph type="sldNum" sz="quarter" idx="10"/>
          </p:nvPr>
        </p:nvSpPr>
        <p:spPr/>
        <p:txBody>
          <a:bodyPr/>
          <a:lstStyle/>
          <a:p>
            <a:fld id="{FF1DFD93-4060-4AA4-91DE-C0244FC9429D}" type="slidenum">
              <a:rPr lang="en-US" smtClean="0"/>
              <a:t>5</a:t>
            </a:fld>
            <a:endParaRPr lang="en-US"/>
          </a:p>
        </p:txBody>
      </p:sp>
    </p:spTree>
    <p:extLst>
      <p:ext uri="{BB962C8B-B14F-4D97-AF65-F5344CB8AC3E}">
        <p14:creationId xmlns:p14="http://schemas.microsoft.com/office/powerpoint/2010/main" val="2600414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Xây</a:t>
            </a:r>
            <a:r>
              <a:rPr lang="en-US" baseline="0" dirty="0" smtClean="0"/>
              <a:t> </a:t>
            </a:r>
            <a:r>
              <a:rPr lang="en-US" baseline="0" dirty="0" err="1" smtClean="0"/>
              <a:t>dựng</a:t>
            </a:r>
            <a:r>
              <a:rPr lang="en-US" baseline="0" dirty="0" smtClean="0"/>
              <a:t> </a:t>
            </a:r>
            <a:r>
              <a:rPr lang="en-US" baseline="0" dirty="0" err="1" smtClean="0"/>
              <a:t>được</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chuỗi</a:t>
            </a:r>
            <a:r>
              <a:rPr lang="en-US" baseline="0" dirty="0" smtClean="0"/>
              <a:t> </a:t>
            </a:r>
            <a:r>
              <a:rPr lang="en-US" baseline="0" dirty="0" err="1" smtClean="0"/>
              <a:t>cung</a:t>
            </a:r>
            <a:r>
              <a:rPr lang="en-US" baseline="0" dirty="0" smtClean="0"/>
              <a:t> </a:t>
            </a:r>
            <a:r>
              <a:rPr lang="en-US" baseline="0" dirty="0" err="1" smtClean="0"/>
              <a:t>ứng</a:t>
            </a:r>
            <a:endParaRPr lang="en-US" baseline="0" dirty="0" smtClean="0"/>
          </a:p>
          <a:p>
            <a:pPr marL="171450" indent="-171450">
              <a:buFontTx/>
              <a:buChar char="-"/>
            </a:pPr>
            <a:r>
              <a:rPr lang="en-US" baseline="0" dirty="0" err="1" smtClean="0"/>
              <a:t>Giúp</a:t>
            </a:r>
            <a:r>
              <a:rPr lang="en-US" baseline="0" dirty="0" smtClean="0"/>
              <a:t> </a:t>
            </a:r>
            <a:r>
              <a:rPr lang="en-US" baseline="0" dirty="0" err="1" smtClean="0"/>
              <a:t>cho</a:t>
            </a:r>
            <a:r>
              <a:rPr lang="en-US" baseline="0" dirty="0" smtClean="0"/>
              <a:t> </a:t>
            </a:r>
            <a:r>
              <a:rPr lang="en-US" baseline="0" dirty="0" err="1" smtClean="0"/>
              <a:t>người</a:t>
            </a:r>
            <a:r>
              <a:rPr lang="en-US" baseline="0" dirty="0" smtClean="0"/>
              <a:t> </a:t>
            </a:r>
            <a:r>
              <a:rPr lang="en-US" baseline="0" dirty="0" err="1" smtClean="0"/>
              <a:t>tiêu</a:t>
            </a:r>
            <a:r>
              <a:rPr lang="en-US" baseline="0" dirty="0" smtClean="0"/>
              <a:t> dung, </a:t>
            </a:r>
            <a:r>
              <a:rPr lang="en-US" baseline="0" dirty="0" err="1" smtClean="0"/>
              <a:t>người</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dễ</a:t>
            </a:r>
            <a:r>
              <a:rPr lang="en-US" baseline="0" dirty="0" smtClean="0"/>
              <a:t> </a:t>
            </a:r>
            <a:r>
              <a:rPr lang="en-US" baseline="0" dirty="0" err="1" smtClean="0"/>
              <a:t>dàng</a:t>
            </a:r>
            <a:r>
              <a:rPr lang="en-US" baseline="0" dirty="0" smtClean="0"/>
              <a:t> </a:t>
            </a:r>
            <a:r>
              <a:rPr lang="en-US" baseline="0" dirty="0" err="1" smtClean="0"/>
              <a:t>truy</a:t>
            </a:r>
            <a:r>
              <a:rPr lang="en-US" baseline="0" dirty="0" smtClean="0"/>
              <a:t> </a:t>
            </a:r>
            <a:r>
              <a:rPr lang="en-US" baseline="0" dirty="0" err="1" smtClean="0"/>
              <a:t>xuất</a:t>
            </a:r>
            <a:r>
              <a:rPr lang="en-US" baseline="0" dirty="0" smtClean="0"/>
              <a:t> </a:t>
            </a:r>
            <a:r>
              <a:rPr lang="en-US" baseline="0" dirty="0" err="1" smtClean="0"/>
              <a:t>được</a:t>
            </a:r>
            <a:r>
              <a:rPr lang="en-US" baseline="0" dirty="0" smtClean="0"/>
              <a:t> </a:t>
            </a:r>
            <a:r>
              <a:rPr lang="en-US" baseline="0" dirty="0" err="1" smtClean="0"/>
              <a:t>nguồn</a:t>
            </a:r>
            <a:r>
              <a:rPr lang="en-US" baseline="0" dirty="0" smtClean="0"/>
              <a:t> </a:t>
            </a:r>
            <a:r>
              <a:rPr lang="en-US" baseline="0" dirty="0" err="1" smtClean="0"/>
              <a:t>gốc</a:t>
            </a:r>
            <a:r>
              <a:rPr lang="en-US" baseline="0" dirty="0" smtClean="0"/>
              <a:t> hang </a:t>
            </a:r>
            <a:r>
              <a:rPr lang="en-US" baseline="0" dirty="0" err="1" smtClean="0"/>
              <a:t>hóa</a:t>
            </a:r>
            <a:endParaRPr lang="en-US" baseline="0" dirty="0" smtClean="0"/>
          </a:p>
          <a:p>
            <a:pPr marL="171450" indent="-171450">
              <a:buFontTx/>
              <a:buChar char="-"/>
            </a:pPr>
            <a:r>
              <a:rPr lang="en-US" baseline="0" dirty="0" err="1" smtClean="0"/>
              <a:t>Đảm</a:t>
            </a:r>
            <a:r>
              <a:rPr lang="en-US" baseline="0" dirty="0" smtClean="0"/>
              <a:t> </a:t>
            </a:r>
            <a:r>
              <a:rPr lang="en-US" baseline="0" dirty="0" err="1" smtClean="0"/>
              <a:t>bảo</a:t>
            </a:r>
            <a:r>
              <a:rPr lang="en-US" baseline="0" dirty="0" smtClean="0"/>
              <a:t> </a:t>
            </a:r>
            <a:r>
              <a:rPr lang="en-US" baseline="0" dirty="0" err="1" smtClean="0"/>
              <a:t>tính</a:t>
            </a:r>
            <a:r>
              <a:rPr lang="en-US" baseline="0" dirty="0" smtClean="0"/>
              <a:t> </a:t>
            </a:r>
            <a:r>
              <a:rPr lang="en-US" baseline="0" dirty="0" err="1" smtClean="0"/>
              <a:t>tập</a:t>
            </a:r>
            <a:r>
              <a:rPr lang="en-US" baseline="0" dirty="0" smtClean="0"/>
              <a:t> </a:t>
            </a:r>
            <a:r>
              <a:rPr lang="en-US" baseline="0" dirty="0" err="1" smtClean="0"/>
              <a:t>trung</a:t>
            </a:r>
            <a:r>
              <a:rPr lang="en-US" baseline="0" dirty="0" smtClean="0"/>
              <a:t> </a:t>
            </a:r>
            <a:r>
              <a:rPr lang="en-US" baseline="0" dirty="0" err="1" smtClean="0"/>
              <a:t>của</a:t>
            </a:r>
            <a:r>
              <a:rPr lang="en-US" baseline="0" dirty="0" smtClean="0"/>
              <a:t> </a:t>
            </a:r>
            <a:r>
              <a:rPr lang="en-US" baseline="0" dirty="0" err="1" smtClean="0"/>
              <a:t>dữ</a:t>
            </a:r>
            <a:r>
              <a:rPr lang="en-US" baseline="0" dirty="0" smtClean="0"/>
              <a:t> </a:t>
            </a:r>
            <a:r>
              <a:rPr lang="en-US" baseline="0" dirty="0" err="1" smtClean="0"/>
              <a:t>liệu</a:t>
            </a:r>
            <a:endParaRPr lang="en-US" baseline="0" dirty="0" smtClean="0"/>
          </a:p>
          <a:p>
            <a:pPr marL="171450" indent="-171450">
              <a:buFontTx/>
              <a:buChar char="-"/>
            </a:pP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vài</a:t>
            </a:r>
            <a:r>
              <a:rPr lang="en-US" baseline="0" dirty="0" smtClean="0"/>
              <a:t> </a:t>
            </a:r>
            <a:r>
              <a:rPr lang="en-US" baseline="0" dirty="0" err="1" smtClean="0"/>
              <a:t>trò</a:t>
            </a:r>
            <a:r>
              <a:rPr lang="en-US" baseline="0" dirty="0" smtClean="0"/>
              <a:t> </a:t>
            </a:r>
            <a:r>
              <a:rPr lang="en-US" baseline="0" dirty="0" err="1" smtClean="0"/>
              <a:t>rõ</a:t>
            </a:r>
            <a:r>
              <a:rPr lang="en-US" baseline="0" dirty="0" smtClean="0"/>
              <a:t> rang </a:t>
            </a:r>
            <a:r>
              <a:rPr lang="en-US" baseline="0" dirty="0" err="1" smtClean="0"/>
              <a:t>giữa</a:t>
            </a:r>
            <a:r>
              <a:rPr lang="en-US" baseline="0" dirty="0" smtClean="0"/>
              <a:t> </a:t>
            </a:r>
            <a:r>
              <a:rPr lang="en-US" baseline="0" dirty="0" err="1" smtClean="0"/>
              <a:t>các</a:t>
            </a:r>
            <a:r>
              <a:rPr lang="en-US" baseline="0" dirty="0" smtClean="0"/>
              <a:t> </a:t>
            </a:r>
            <a:r>
              <a:rPr lang="en-US" baseline="0" dirty="0" err="1" smtClean="0"/>
              <a:t>bên</a:t>
            </a:r>
            <a:r>
              <a:rPr lang="en-US" baseline="0" dirty="0" smtClean="0"/>
              <a:t> can </a:t>
            </a:r>
            <a:r>
              <a:rPr lang="en-US" baseline="0" dirty="0" err="1" smtClean="0"/>
              <a:t>thiệp</a:t>
            </a:r>
            <a:r>
              <a:rPr lang="en-US" baseline="0" dirty="0" smtClean="0"/>
              <a:t> </a:t>
            </a:r>
            <a:r>
              <a:rPr lang="en-US" baseline="0" dirty="0" err="1" smtClean="0"/>
              <a:t>vào</a:t>
            </a:r>
            <a:r>
              <a:rPr lang="en-US" baseline="0" dirty="0" smtClean="0"/>
              <a:t> </a:t>
            </a:r>
            <a:r>
              <a:rPr lang="en-US" baseline="0" dirty="0" err="1" smtClean="0"/>
              <a:t>chất</a:t>
            </a:r>
            <a:r>
              <a:rPr lang="en-US" baseline="0" dirty="0" smtClean="0"/>
              <a:t> </a:t>
            </a:r>
            <a:r>
              <a:rPr lang="en-US" baseline="0" dirty="0" err="1" smtClean="0"/>
              <a:t>lượng</a:t>
            </a:r>
            <a:r>
              <a:rPr lang="en-US" baseline="0" dirty="0" smtClean="0"/>
              <a:t> </a:t>
            </a:r>
            <a:r>
              <a:rPr lang="en-US" baseline="0" dirty="0" err="1" smtClean="0"/>
              <a:t>sản</a:t>
            </a:r>
            <a:r>
              <a:rPr lang="en-US" baseline="0" dirty="0" smtClean="0"/>
              <a:t> </a:t>
            </a:r>
            <a:r>
              <a:rPr lang="en-US" baseline="0" dirty="0" err="1" smtClean="0"/>
              <a:t>phẩm</a:t>
            </a:r>
            <a:endParaRPr lang="en-US" baseline="0" dirty="0" smtClean="0"/>
          </a:p>
          <a:p>
            <a:pPr marL="171450" indent="-171450">
              <a:buFontTx/>
              <a:buChar char="-"/>
            </a:pPr>
            <a:r>
              <a:rPr lang="en-US" baseline="0" dirty="0" err="1" smtClean="0"/>
              <a:t>Dễ</a:t>
            </a:r>
            <a:r>
              <a:rPr lang="en-US" baseline="0" dirty="0" smtClean="0"/>
              <a:t> </a:t>
            </a:r>
            <a:r>
              <a:rPr lang="en-US" baseline="0" dirty="0" err="1" smtClean="0"/>
              <a:t>dàng</a:t>
            </a:r>
            <a:r>
              <a:rPr lang="en-US" baseline="0" dirty="0" smtClean="0"/>
              <a:t> </a:t>
            </a:r>
            <a:r>
              <a:rPr lang="en-US" baseline="0" dirty="0" err="1" smtClean="0"/>
              <a:t>tích</a:t>
            </a:r>
            <a:r>
              <a:rPr lang="en-US" baseline="0" dirty="0" smtClean="0"/>
              <a:t> </a:t>
            </a:r>
            <a:r>
              <a:rPr lang="en-US" baseline="0" dirty="0" err="1" smtClean="0"/>
              <a:t>hợp</a:t>
            </a:r>
            <a:r>
              <a:rPr lang="en-US" baseline="0" dirty="0" smtClean="0"/>
              <a:t> </a:t>
            </a:r>
            <a:r>
              <a:rPr lang="en-US" baseline="0" dirty="0" err="1" smtClean="0"/>
              <a:t>với</a:t>
            </a:r>
            <a:r>
              <a:rPr lang="en-US" baseline="0" dirty="0" smtClean="0"/>
              <a:t> </a:t>
            </a:r>
            <a:r>
              <a:rPr lang="en-US" baseline="0" dirty="0" err="1" smtClean="0"/>
              <a:t>các</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khác</a:t>
            </a:r>
            <a:r>
              <a:rPr lang="en-US" baseline="0" dirty="0" smtClean="0"/>
              <a:t> </a:t>
            </a:r>
            <a:r>
              <a:rPr lang="en-US" baseline="0" dirty="0" err="1" smtClean="0"/>
              <a:t>thông</a:t>
            </a:r>
            <a:r>
              <a:rPr lang="en-US" baseline="0" dirty="0" smtClean="0"/>
              <a:t> qua SOA</a:t>
            </a:r>
            <a:endParaRPr lang="en-US" dirty="0"/>
          </a:p>
        </p:txBody>
      </p:sp>
      <p:sp>
        <p:nvSpPr>
          <p:cNvPr id="4" name="Slide Number Placeholder 3"/>
          <p:cNvSpPr>
            <a:spLocks noGrp="1"/>
          </p:cNvSpPr>
          <p:nvPr>
            <p:ph type="sldNum" sz="quarter" idx="10"/>
          </p:nvPr>
        </p:nvSpPr>
        <p:spPr/>
        <p:txBody>
          <a:bodyPr/>
          <a:lstStyle/>
          <a:p>
            <a:fld id="{FF1DFD93-4060-4AA4-91DE-C0244FC9429D}" type="slidenum">
              <a:rPr lang="en-US" smtClean="0"/>
              <a:t>6</a:t>
            </a:fld>
            <a:endParaRPr lang="en-US"/>
          </a:p>
        </p:txBody>
      </p:sp>
    </p:spTree>
    <p:extLst>
      <p:ext uri="{BB962C8B-B14F-4D97-AF65-F5344CB8AC3E}">
        <p14:creationId xmlns:p14="http://schemas.microsoft.com/office/powerpoint/2010/main" val="432501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1DFD93-4060-4AA4-91DE-C0244FC9429D}" type="slidenum">
              <a:rPr lang="en-US" smtClean="0"/>
              <a:t>7</a:t>
            </a:fld>
            <a:endParaRPr lang="en-US"/>
          </a:p>
        </p:txBody>
      </p:sp>
    </p:spTree>
    <p:extLst>
      <p:ext uri="{BB962C8B-B14F-4D97-AF65-F5344CB8AC3E}">
        <p14:creationId xmlns:p14="http://schemas.microsoft.com/office/powerpoint/2010/main" val="1765555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1DFD93-4060-4AA4-91DE-C0244FC9429D}" type="slidenum">
              <a:rPr lang="en-US" smtClean="0"/>
              <a:t>8</a:t>
            </a:fld>
            <a:endParaRPr lang="en-US"/>
          </a:p>
        </p:txBody>
      </p:sp>
    </p:spTree>
    <p:extLst>
      <p:ext uri="{BB962C8B-B14F-4D97-AF65-F5344CB8AC3E}">
        <p14:creationId xmlns:p14="http://schemas.microsoft.com/office/powerpoint/2010/main" val="3297723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a:t>
            </a:r>
            <a:r>
              <a:rPr lang="en-US" baseline="0" dirty="0" err="1" smtClean="0"/>
              <a:t>Sau</a:t>
            </a:r>
            <a:r>
              <a:rPr lang="en-US" baseline="0" dirty="0" smtClean="0"/>
              <a:t> </a:t>
            </a:r>
            <a:r>
              <a:rPr lang="en-US" baseline="0" dirty="0" err="1" smtClean="0"/>
              <a:t>khi</a:t>
            </a:r>
            <a:r>
              <a:rPr lang="en-US" baseline="0" dirty="0" smtClean="0"/>
              <a:t> </a:t>
            </a:r>
            <a:r>
              <a:rPr lang="en-US" baseline="0" dirty="0" err="1" smtClean="0"/>
              <a:t>người</a:t>
            </a:r>
            <a:r>
              <a:rPr lang="en-US" baseline="0" dirty="0" smtClean="0"/>
              <a:t> </a:t>
            </a:r>
            <a:r>
              <a:rPr lang="en-US" baseline="0" dirty="0" err="1" smtClean="0"/>
              <a:t>tiêu</a:t>
            </a:r>
            <a:r>
              <a:rPr lang="en-US" baseline="0" dirty="0" smtClean="0"/>
              <a:t> dung scan </a:t>
            </a:r>
            <a:r>
              <a:rPr lang="en-US" baseline="0" dirty="0" err="1" smtClean="0"/>
              <a:t>mã</a:t>
            </a:r>
            <a:r>
              <a:rPr lang="en-US" baseline="0" dirty="0" smtClean="0"/>
              <a:t> QR code </a:t>
            </a:r>
            <a:r>
              <a:rPr lang="en-US" baseline="0" dirty="0" err="1" smtClean="0"/>
              <a:t>sẽ</a:t>
            </a:r>
            <a:r>
              <a:rPr lang="en-US" baseline="0" dirty="0" smtClean="0"/>
              <a:t> </a:t>
            </a:r>
            <a:r>
              <a:rPr lang="en-US" baseline="0" dirty="0" err="1" smtClean="0"/>
              <a:t>hiển</a:t>
            </a:r>
            <a:r>
              <a:rPr lang="en-US" baseline="0" dirty="0" smtClean="0"/>
              <a:t> </a:t>
            </a:r>
            <a:r>
              <a:rPr lang="en-US" baseline="0" dirty="0" err="1" smtClean="0"/>
              <a:t>thị</a:t>
            </a:r>
            <a:r>
              <a:rPr lang="en-US" baseline="0" dirty="0" smtClean="0"/>
              <a:t> </a:t>
            </a:r>
            <a:r>
              <a:rPr lang="en-US" baseline="0" dirty="0" err="1" smtClean="0"/>
              <a:t>ra</a:t>
            </a:r>
            <a:r>
              <a:rPr lang="en-US" baseline="0" dirty="0" smtClean="0"/>
              <a:t> </a:t>
            </a:r>
            <a:r>
              <a:rPr lang="en-US" baseline="0" dirty="0" err="1" smtClean="0"/>
              <a:t>màn</a:t>
            </a:r>
            <a:r>
              <a:rPr lang="en-US" baseline="0" dirty="0" smtClean="0"/>
              <a:t> </a:t>
            </a:r>
            <a:r>
              <a:rPr lang="en-US" baseline="0" dirty="0" err="1" smtClean="0"/>
              <a:t>hình</a:t>
            </a:r>
            <a:r>
              <a:rPr lang="en-US" baseline="0" dirty="0" smtClean="0"/>
              <a:t> </a:t>
            </a:r>
            <a:r>
              <a:rPr lang="en-US" baseline="0" dirty="0" err="1" smtClean="0"/>
              <a:t>thông</a:t>
            </a:r>
            <a:r>
              <a:rPr lang="en-US" baseline="0" dirty="0" smtClean="0"/>
              <a:t> tin </a:t>
            </a:r>
            <a:r>
              <a:rPr lang="en-US" baseline="0" dirty="0" err="1" smtClean="0"/>
              <a:t>nguồn</a:t>
            </a:r>
            <a:r>
              <a:rPr lang="en-US" baseline="0" dirty="0" smtClean="0"/>
              <a:t> </a:t>
            </a:r>
            <a:r>
              <a:rPr lang="en-US" baseline="0" dirty="0" err="1" smtClean="0"/>
              <a:t>gốc</a:t>
            </a:r>
            <a:r>
              <a:rPr lang="en-US" baseline="0" dirty="0" smtClean="0"/>
              <a:t> </a:t>
            </a:r>
            <a:r>
              <a:rPr lang="en-US" baseline="0" dirty="0" err="1" smtClean="0"/>
              <a:t>xuất</a:t>
            </a:r>
            <a:r>
              <a:rPr lang="en-US" baseline="0" dirty="0" smtClean="0"/>
              <a:t> </a:t>
            </a:r>
            <a:r>
              <a:rPr lang="en-US" baseline="0" dirty="0" err="1" smtClean="0"/>
              <a:t>xử</a:t>
            </a:r>
            <a:r>
              <a:rPr lang="en-US" baseline="0" dirty="0" smtClean="0"/>
              <a:t> </a:t>
            </a:r>
            <a:r>
              <a:rPr lang="en-US" baseline="0" dirty="0" err="1" smtClean="0"/>
              <a:t>của</a:t>
            </a:r>
            <a:r>
              <a:rPr lang="en-US" baseline="0" dirty="0" smtClean="0"/>
              <a:t> hang </a:t>
            </a:r>
            <a:r>
              <a:rPr lang="en-US" baseline="0" dirty="0" err="1" smtClean="0"/>
              <a:t>hóa</a:t>
            </a:r>
            <a:endParaRPr lang="en-US" dirty="0"/>
          </a:p>
        </p:txBody>
      </p:sp>
      <p:sp>
        <p:nvSpPr>
          <p:cNvPr id="4" name="Slide Number Placeholder 3"/>
          <p:cNvSpPr>
            <a:spLocks noGrp="1"/>
          </p:cNvSpPr>
          <p:nvPr>
            <p:ph type="sldNum" sz="quarter" idx="10"/>
          </p:nvPr>
        </p:nvSpPr>
        <p:spPr/>
        <p:txBody>
          <a:bodyPr/>
          <a:lstStyle/>
          <a:p>
            <a:fld id="{FF1DFD93-4060-4AA4-91DE-C0244FC9429D}" type="slidenum">
              <a:rPr lang="en-US" smtClean="0"/>
              <a:t>10</a:t>
            </a:fld>
            <a:endParaRPr lang="en-US"/>
          </a:p>
        </p:txBody>
      </p:sp>
    </p:spTree>
    <p:extLst>
      <p:ext uri="{BB962C8B-B14F-4D97-AF65-F5344CB8AC3E}">
        <p14:creationId xmlns:p14="http://schemas.microsoft.com/office/powerpoint/2010/main" val="808989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1DFD93-4060-4AA4-91DE-C0244FC9429D}" type="slidenum">
              <a:rPr lang="en-US" smtClean="0"/>
              <a:t>11</a:t>
            </a:fld>
            <a:endParaRPr lang="en-US"/>
          </a:p>
        </p:txBody>
      </p:sp>
    </p:spTree>
    <p:extLst>
      <p:ext uri="{BB962C8B-B14F-4D97-AF65-F5344CB8AC3E}">
        <p14:creationId xmlns:p14="http://schemas.microsoft.com/office/powerpoint/2010/main" val="1260825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B2B3E-BA72-435D-9A1A-750EA9D891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6CD748-FD53-4CE2-BEC6-8008907FB4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3BD71E-ACBB-4B6A-B11D-02FE7EDB8967}"/>
              </a:ext>
            </a:extLst>
          </p:cNvPr>
          <p:cNvSpPr>
            <a:spLocks noGrp="1"/>
          </p:cNvSpPr>
          <p:nvPr>
            <p:ph type="dt" sz="half" idx="10"/>
          </p:nvPr>
        </p:nvSpPr>
        <p:spPr/>
        <p:txBody>
          <a:bodyPr/>
          <a:lstStyle/>
          <a:p>
            <a:fld id="{5E610626-5507-48E3-9B6F-6D4CFCA986F6}" type="datetimeFigureOut">
              <a:rPr lang="en-US" smtClean="0"/>
              <a:t>8/16/2020</a:t>
            </a:fld>
            <a:endParaRPr lang="en-US"/>
          </a:p>
        </p:txBody>
      </p:sp>
      <p:sp>
        <p:nvSpPr>
          <p:cNvPr id="5" name="Footer Placeholder 4">
            <a:extLst>
              <a:ext uri="{FF2B5EF4-FFF2-40B4-BE49-F238E27FC236}">
                <a16:creationId xmlns:a16="http://schemas.microsoft.com/office/drawing/2014/main" id="{01036A2E-8C6D-4032-92B2-B1E26BB2E3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C33FDE-35DB-4AA4-AB67-E16CE4CF42ED}"/>
              </a:ext>
            </a:extLst>
          </p:cNvPr>
          <p:cNvSpPr>
            <a:spLocks noGrp="1"/>
          </p:cNvSpPr>
          <p:nvPr>
            <p:ph type="sldNum" sz="quarter" idx="12"/>
          </p:nvPr>
        </p:nvSpPr>
        <p:spPr/>
        <p:txBody>
          <a:bodyPr/>
          <a:lstStyle/>
          <a:p>
            <a:fld id="{BA275D21-59F0-4ACB-BE2B-77B1583505EA}" type="slidenum">
              <a:rPr lang="en-US" smtClean="0"/>
              <a:t>‹#›</a:t>
            </a:fld>
            <a:endParaRPr lang="en-US"/>
          </a:p>
        </p:txBody>
      </p:sp>
    </p:spTree>
    <p:extLst>
      <p:ext uri="{BB962C8B-B14F-4D97-AF65-F5344CB8AC3E}">
        <p14:creationId xmlns:p14="http://schemas.microsoft.com/office/powerpoint/2010/main" val="2998008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02F94-F2C8-4FA5-B467-B01E5934A8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F31AE4-F99F-4F7A-B21C-319B7D3929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9C8FCE-B139-40CC-AB47-A6FC474BAC22}"/>
              </a:ext>
            </a:extLst>
          </p:cNvPr>
          <p:cNvSpPr>
            <a:spLocks noGrp="1"/>
          </p:cNvSpPr>
          <p:nvPr>
            <p:ph type="dt" sz="half" idx="10"/>
          </p:nvPr>
        </p:nvSpPr>
        <p:spPr/>
        <p:txBody>
          <a:bodyPr/>
          <a:lstStyle/>
          <a:p>
            <a:fld id="{5E610626-5507-48E3-9B6F-6D4CFCA986F6}" type="datetimeFigureOut">
              <a:rPr lang="en-US" smtClean="0"/>
              <a:t>8/16/2020</a:t>
            </a:fld>
            <a:endParaRPr lang="en-US"/>
          </a:p>
        </p:txBody>
      </p:sp>
      <p:sp>
        <p:nvSpPr>
          <p:cNvPr id="5" name="Footer Placeholder 4">
            <a:extLst>
              <a:ext uri="{FF2B5EF4-FFF2-40B4-BE49-F238E27FC236}">
                <a16:creationId xmlns:a16="http://schemas.microsoft.com/office/drawing/2014/main" id="{E702D2F8-8AE3-4181-9876-C731803C96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D02F94-994B-4215-A942-DA8F6B6344FF}"/>
              </a:ext>
            </a:extLst>
          </p:cNvPr>
          <p:cNvSpPr>
            <a:spLocks noGrp="1"/>
          </p:cNvSpPr>
          <p:nvPr>
            <p:ph type="sldNum" sz="quarter" idx="12"/>
          </p:nvPr>
        </p:nvSpPr>
        <p:spPr/>
        <p:txBody>
          <a:bodyPr/>
          <a:lstStyle/>
          <a:p>
            <a:fld id="{BA275D21-59F0-4ACB-BE2B-77B1583505EA}" type="slidenum">
              <a:rPr lang="en-US" smtClean="0"/>
              <a:t>‹#›</a:t>
            </a:fld>
            <a:endParaRPr lang="en-US"/>
          </a:p>
        </p:txBody>
      </p:sp>
    </p:spTree>
    <p:extLst>
      <p:ext uri="{BB962C8B-B14F-4D97-AF65-F5344CB8AC3E}">
        <p14:creationId xmlns:p14="http://schemas.microsoft.com/office/powerpoint/2010/main" val="304674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20022B-73D5-42BB-8E21-1B4E670A1C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653401-6B26-46FE-A3B9-BD6A8806C9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D191AF-7228-4DA1-A2CA-C92BED81DFB9}"/>
              </a:ext>
            </a:extLst>
          </p:cNvPr>
          <p:cNvSpPr>
            <a:spLocks noGrp="1"/>
          </p:cNvSpPr>
          <p:nvPr>
            <p:ph type="dt" sz="half" idx="10"/>
          </p:nvPr>
        </p:nvSpPr>
        <p:spPr/>
        <p:txBody>
          <a:bodyPr/>
          <a:lstStyle/>
          <a:p>
            <a:fld id="{5E610626-5507-48E3-9B6F-6D4CFCA986F6}" type="datetimeFigureOut">
              <a:rPr lang="en-US" smtClean="0"/>
              <a:t>8/16/2020</a:t>
            </a:fld>
            <a:endParaRPr lang="en-US"/>
          </a:p>
        </p:txBody>
      </p:sp>
      <p:sp>
        <p:nvSpPr>
          <p:cNvPr id="5" name="Footer Placeholder 4">
            <a:extLst>
              <a:ext uri="{FF2B5EF4-FFF2-40B4-BE49-F238E27FC236}">
                <a16:creationId xmlns:a16="http://schemas.microsoft.com/office/drawing/2014/main" id="{2D1618C8-DD3E-46EF-9971-280B938B17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97E504-A43C-4221-935F-DEEAA2D26A9E}"/>
              </a:ext>
            </a:extLst>
          </p:cNvPr>
          <p:cNvSpPr>
            <a:spLocks noGrp="1"/>
          </p:cNvSpPr>
          <p:nvPr>
            <p:ph type="sldNum" sz="quarter" idx="12"/>
          </p:nvPr>
        </p:nvSpPr>
        <p:spPr/>
        <p:txBody>
          <a:bodyPr/>
          <a:lstStyle/>
          <a:p>
            <a:fld id="{BA275D21-59F0-4ACB-BE2B-77B1583505EA}" type="slidenum">
              <a:rPr lang="en-US" smtClean="0"/>
              <a:t>‹#›</a:t>
            </a:fld>
            <a:endParaRPr lang="en-US"/>
          </a:p>
        </p:txBody>
      </p:sp>
    </p:spTree>
    <p:extLst>
      <p:ext uri="{BB962C8B-B14F-4D97-AF65-F5344CB8AC3E}">
        <p14:creationId xmlns:p14="http://schemas.microsoft.com/office/powerpoint/2010/main" val="3295260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93DD9-9543-4D7B-BFF2-E03A301A9E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FFEF23-A1EB-4C85-AE06-E225327528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63DDFF-80FC-449B-AAFF-07F0448FE5AC}"/>
              </a:ext>
            </a:extLst>
          </p:cNvPr>
          <p:cNvSpPr>
            <a:spLocks noGrp="1"/>
          </p:cNvSpPr>
          <p:nvPr>
            <p:ph type="dt" sz="half" idx="10"/>
          </p:nvPr>
        </p:nvSpPr>
        <p:spPr/>
        <p:txBody>
          <a:bodyPr/>
          <a:lstStyle/>
          <a:p>
            <a:fld id="{5E610626-5507-48E3-9B6F-6D4CFCA986F6}" type="datetimeFigureOut">
              <a:rPr lang="en-US" smtClean="0"/>
              <a:t>8/16/2020</a:t>
            </a:fld>
            <a:endParaRPr lang="en-US"/>
          </a:p>
        </p:txBody>
      </p:sp>
      <p:sp>
        <p:nvSpPr>
          <p:cNvPr id="5" name="Footer Placeholder 4">
            <a:extLst>
              <a:ext uri="{FF2B5EF4-FFF2-40B4-BE49-F238E27FC236}">
                <a16:creationId xmlns:a16="http://schemas.microsoft.com/office/drawing/2014/main" id="{9C0153F5-1BEF-4DB1-8F00-ED6DAFFB2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0390A9-0451-4932-9F1D-6FE6BBE1A162}"/>
              </a:ext>
            </a:extLst>
          </p:cNvPr>
          <p:cNvSpPr>
            <a:spLocks noGrp="1"/>
          </p:cNvSpPr>
          <p:nvPr>
            <p:ph type="sldNum" sz="quarter" idx="12"/>
          </p:nvPr>
        </p:nvSpPr>
        <p:spPr/>
        <p:txBody>
          <a:bodyPr/>
          <a:lstStyle/>
          <a:p>
            <a:fld id="{BA275D21-59F0-4ACB-BE2B-77B1583505EA}" type="slidenum">
              <a:rPr lang="en-US" smtClean="0"/>
              <a:t>‹#›</a:t>
            </a:fld>
            <a:endParaRPr lang="en-US"/>
          </a:p>
        </p:txBody>
      </p:sp>
    </p:spTree>
    <p:extLst>
      <p:ext uri="{BB962C8B-B14F-4D97-AF65-F5344CB8AC3E}">
        <p14:creationId xmlns:p14="http://schemas.microsoft.com/office/powerpoint/2010/main" val="1861667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796C7-9B45-40D3-A103-D057F28FA6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C5ED8D-7F4F-475A-8A7A-2A03A60122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F65746-4744-4AD7-9E71-C7B781081965}"/>
              </a:ext>
            </a:extLst>
          </p:cNvPr>
          <p:cNvSpPr>
            <a:spLocks noGrp="1"/>
          </p:cNvSpPr>
          <p:nvPr>
            <p:ph type="dt" sz="half" idx="10"/>
          </p:nvPr>
        </p:nvSpPr>
        <p:spPr/>
        <p:txBody>
          <a:bodyPr/>
          <a:lstStyle/>
          <a:p>
            <a:fld id="{5E610626-5507-48E3-9B6F-6D4CFCA986F6}" type="datetimeFigureOut">
              <a:rPr lang="en-US" smtClean="0"/>
              <a:t>8/16/2020</a:t>
            </a:fld>
            <a:endParaRPr lang="en-US"/>
          </a:p>
        </p:txBody>
      </p:sp>
      <p:sp>
        <p:nvSpPr>
          <p:cNvPr id="5" name="Footer Placeholder 4">
            <a:extLst>
              <a:ext uri="{FF2B5EF4-FFF2-40B4-BE49-F238E27FC236}">
                <a16:creationId xmlns:a16="http://schemas.microsoft.com/office/drawing/2014/main" id="{2C21757F-E510-4D00-AC87-353FFC6CDC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C5234B-481D-484F-A320-9EF707701CDA}"/>
              </a:ext>
            </a:extLst>
          </p:cNvPr>
          <p:cNvSpPr>
            <a:spLocks noGrp="1"/>
          </p:cNvSpPr>
          <p:nvPr>
            <p:ph type="sldNum" sz="quarter" idx="12"/>
          </p:nvPr>
        </p:nvSpPr>
        <p:spPr/>
        <p:txBody>
          <a:bodyPr/>
          <a:lstStyle/>
          <a:p>
            <a:fld id="{BA275D21-59F0-4ACB-BE2B-77B1583505EA}" type="slidenum">
              <a:rPr lang="en-US" smtClean="0"/>
              <a:t>‹#›</a:t>
            </a:fld>
            <a:endParaRPr lang="en-US"/>
          </a:p>
        </p:txBody>
      </p:sp>
    </p:spTree>
    <p:extLst>
      <p:ext uri="{BB962C8B-B14F-4D97-AF65-F5344CB8AC3E}">
        <p14:creationId xmlns:p14="http://schemas.microsoft.com/office/powerpoint/2010/main" val="120975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28FC5-2F48-4B40-BB21-821B7E383C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D6E2A5-643F-440C-9237-830FCE9305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FB88A3-65DA-4EC3-B688-46CFF8EB59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285B95-C227-45AA-B23D-536ABA9586BB}"/>
              </a:ext>
            </a:extLst>
          </p:cNvPr>
          <p:cNvSpPr>
            <a:spLocks noGrp="1"/>
          </p:cNvSpPr>
          <p:nvPr>
            <p:ph type="dt" sz="half" idx="10"/>
          </p:nvPr>
        </p:nvSpPr>
        <p:spPr/>
        <p:txBody>
          <a:bodyPr/>
          <a:lstStyle/>
          <a:p>
            <a:fld id="{5E610626-5507-48E3-9B6F-6D4CFCA986F6}" type="datetimeFigureOut">
              <a:rPr lang="en-US" smtClean="0"/>
              <a:t>8/16/2020</a:t>
            </a:fld>
            <a:endParaRPr lang="en-US"/>
          </a:p>
        </p:txBody>
      </p:sp>
      <p:sp>
        <p:nvSpPr>
          <p:cNvPr id="6" name="Footer Placeholder 5">
            <a:extLst>
              <a:ext uri="{FF2B5EF4-FFF2-40B4-BE49-F238E27FC236}">
                <a16:creationId xmlns:a16="http://schemas.microsoft.com/office/drawing/2014/main" id="{46E71947-9EDC-4782-B29A-CDCECB70E3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92263F-B7F5-4706-842F-E6651C748520}"/>
              </a:ext>
            </a:extLst>
          </p:cNvPr>
          <p:cNvSpPr>
            <a:spLocks noGrp="1"/>
          </p:cNvSpPr>
          <p:nvPr>
            <p:ph type="sldNum" sz="quarter" idx="12"/>
          </p:nvPr>
        </p:nvSpPr>
        <p:spPr/>
        <p:txBody>
          <a:bodyPr/>
          <a:lstStyle/>
          <a:p>
            <a:fld id="{BA275D21-59F0-4ACB-BE2B-77B1583505EA}" type="slidenum">
              <a:rPr lang="en-US" smtClean="0"/>
              <a:t>‹#›</a:t>
            </a:fld>
            <a:endParaRPr lang="en-US"/>
          </a:p>
        </p:txBody>
      </p:sp>
    </p:spTree>
    <p:extLst>
      <p:ext uri="{BB962C8B-B14F-4D97-AF65-F5344CB8AC3E}">
        <p14:creationId xmlns:p14="http://schemas.microsoft.com/office/powerpoint/2010/main" val="1057302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B28BD-5B5F-4A5F-8D6B-28687262F7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DEE797-19E4-4657-95E6-7CFAA0332E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A3E586-2FA1-4B1E-BFD1-758C960979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11B41B-360A-4557-B963-9984A24D86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7C7148-8E28-46E1-B867-7AB833437F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E1F91A-7616-45C7-90EC-2C0F60897A9C}"/>
              </a:ext>
            </a:extLst>
          </p:cNvPr>
          <p:cNvSpPr>
            <a:spLocks noGrp="1"/>
          </p:cNvSpPr>
          <p:nvPr>
            <p:ph type="dt" sz="half" idx="10"/>
          </p:nvPr>
        </p:nvSpPr>
        <p:spPr/>
        <p:txBody>
          <a:bodyPr/>
          <a:lstStyle/>
          <a:p>
            <a:fld id="{5E610626-5507-48E3-9B6F-6D4CFCA986F6}" type="datetimeFigureOut">
              <a:rPr lang="en-US" smtClean="0"/>
              <a:t>8/16/2020</a:t>
            </a:fld>
            <a:endParaRPr lang="en-US"/>
          </a:p>
        </p:txBody>
      </p:sp>
      <p:sp>
        <p:nvSpPr>
          <p:cNvPr id="8" name="Footer Placeholder 7">
            <a:extLst>
              <a:ext uri="{FF2B5EF4-FFF2-40B4-BE49-F238E27FC236}">
                <a16:creationId xmlns:a16="http://schemas.microsoft.com/office/drawing/2014/main" id="{DF49A037-F2BB-40D1-9DF0-9AE099F881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15C5F9-6565-4C64-A605-79470D357E33}"/>
              </a:ext>
            </a:extLst>
          </p:cNvPr>
          <p:cNvSpPr>
            <a:spLocks noGrp="1"/>
          </p:cNvSpPr>
          <p:nvPr>
            <p:ph type="sldNum" sz="quarter" idx="12"/>
          </p:nvPr>
        </p:nvSpPr>
        <p:spPr/>
        <p:txBody>
          <a:bodyPr/>
          <a:lstStyle/>
          <a:p>
            <a:fld id="{BA275D21-59F0-4ACB-BE2B-77B1583505EA}" type="slidenum">
              <a:rPr lang="en-US" smtClean="0"/>
              <a:t>‹#›</a:t>
            </a:fld>
            <a:endParaRPr lang="en-US"/>
          </a:p>
        </p:txBody>
      </p:sp>
    </p:spTree>
    <p:extLst>
      <p:ext uri="{BB962C8B-B14F-4D97-AF65-F5344CB8AC3E}">
        <p14:creationId xmlns:p14="http://schemas.microsoft.com/office/powerpoint/2010/main" val="3991016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4B8D4-5587-4898-B288-BE36EDE719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0C985F-F3FA-4192-B705-6F480F046518}"/>
              </a:ext>
            </a:extLst>
          </p:cNvPr>
          <p:cNvSpPr>
            <a:spLocks noGrp="1"/>
          </p:cNvSpPr>
          <p:nvPr>
            <p:ph type="dt" sz="half" idx="10"/>
          </p:nvPr>
        </p:nvSpPr>
        <p:spPr/>
        <p:txBody>
          <a:bodyPr/>
          <a:lstStyle/>
          <a:p>
            <a:fld id="{5E610626-5507-48E3-9B6F-6D4CFCA986F6}" type="datetimeFigureOut">
              <a:rPr lang="en-US" smtClean="0"/>
              <a:t>8/16/2020</a:t>
            </a:fld>
            <a:endParaRPr lang="en-US"/>
          </a:p>
        </p:txBody>
      </p:sp>
      <p:sp>
        <p:nvSpPr>
          <p:cNvPr id="4" name="Footer Placeholder 3">
            <a:extLst>
              <a:ext uri="{FF2B5EF4-FFF2-40B4-BE49-F238E27FC236}">
                <a16:creationId xmlns:a16="http://schemas.microsoft.com/office/drawing/2014/main" id="{E0BC5A43-33A8-41BE-A956-893324C99F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D02112-D4CD-4C50-936E-3F599DD6BC88}"/>
              </a:ext>
            </a:extLst>
          </p:cNvPr>
          <p:cNvSpPr>
            <a:spLocks noGrp="1"/>
          </p:cNvSpPr>
          <p:nvPr>
            <p:ph type="sldNum" sz="quarter" idx="12"/>
          </p:nvPr>
        </p:nvSpPr>
        <p:spPr/>
        <p:txBody>
          <a:bodyPr/>
          <a:lstStyle/>
          <a:p>
            <a:fld id="{BA275D21-59F0-4ACB-BE2B-77B1583505EA}" type="slidenum">
              <a:rPr lang="en-US" smtClean="0"/>
              <a:t>‹#›</a:t>
            </a:fld>
            <a:endParaRPr lang="en-US"/>
          </a:p>
        </p:txBody>
      </p:sp>
    </p:spTree>
    <p:extLst>
      <p:ext uri="{BB962C8B-B14F-4D97-AF65-F5344CB8AC3E}">
        <p14:creationId xmlns:p14="http://schemas.microsoft.com/office/powerpoint/2010/main" val="3104342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57A859-2514-4F42-BCD6-6158B9F4061D}"/>
              </a:ext>
            </a:extLst>
          </p:cNvPr>
          <p:cNvSpPr>
            <a:spLocks noGrp="1"/>
          </p:cNvSpPr>
          <p:nvPr>
            <p:ph type="dt" sz="half" idx="10"/>
          </p:nvPr>
        </p:nvSpPr>
        <p:spPr/>
        <p:txBody>
          <a:bodyPr/>
          <a:lstStyle/>
          <a:p>
            <a:fld id="{5E610626-5507-48E3-9B6F-6D4CFCA986F6}" type="datetimeFigureOut">
              <a:rPr lang="en-US" smtClean="0"/>
              <a:t>8/16/2020</a:t>
            </a:fld>
            <a:endParaRPr lang="en-US"/>
          </a:p>
        </p:txBody>
      </p:sp>
      <p:sp>
        <p:nvSpPr>
          <p:cNvPr id="3" name="Footer Placeholder 2">
            <a:extLst>
              <a:ext uri="{FF2B5EF4-FFF2-40B4-BE49-F238E27FC236}">
                <a16:creationId xmlns:a16="http://schemas.microsoft.com/office/drawing/2014/main" id="{AB8251D2-2423-4566-80B6-BC18D9DEF0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CE4A3D-C8B1-4E63-9225-5E81C69A46F6}"/>
              </a:ext>
            </a:extLst>
          </p:cNvPr>
          <p:cNvSpPr>
            <a:spLocks noGrp="1"/>
          </p:cNvSpPr>
          <p:nvPr>
            <p:ph type="sldNum" sz="quarter" idx="12"/>
          </p:nvPr>
        </p:nvSpPr>
        <p:spPr/>
        <p:txBody>
          <a:bodyPr/>
          <a:lstStyle/>
          <a:p>
            <a:fld id="{BA275D21-59F0-4ACB-BE2B-77B1583505EA}" type="slidenum">
              <a:rPr lang="en-US" smtClean="0"/>
              <a:t>‹#›</a:t>
            </a:fld>
            <a:endParaRPr lang="en-US"/>
          </a:p>
        </p:txBody>
      </p:sp>
    </p:spTree>
    <p:extLst>
      <p:ext uri="{BB962C8B-B14F-4D97-AF65-F5344CB8AC3E}">
        <p14:creationId xmlns:p14="http://schemas.microsoft.com/office/powerpoint/2010/main" val="2760073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8B66E-EC01-402F-93AF-F3D0E0DC44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F8B401-763B-4B0F-B606-BEA0408D49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63AD1C-D2A5-46B0-8866-C749883CAA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400D24-872A-448F-8519-5D0D64760D69}"/>
              </a:ext>
            </a:extLst>
          </p:cNvPr>
          <p:cNvSpPr>
            <a:spLocks noGrp="1"/>
          </p:cNvSpPr>
          <p:nvPr>
            <p:ph type="dt" sz="half" idx="10"/>
          </p:nvPr>
        </p:nvSpPr>
        <p:spPr/>
        <p:txBody>
          <a:bodyPr/>
          <a:lstStyle/>
          <a:p>
            <a:fld id="{5E610626-5507-48E3-9B6F-6D4CFCA986F6}" type="datetimeFigureOut">
              <a:rPr lang="en-US" smtClean="0"/>
              <a:t>8/16/2020</a:t>
            </a:fld>
            <a:endParaRPr lang="en-US"/>
          </a:p>
        </p:txBody>
      </p:sp>
      <p:sp>
        <p:nvSpPr>
          <p:cNvPr id="6" name="Footer Placeholder 5">
            <a:extLst>
              <a:ext uri="{FF2B5EF4-FFF2-40B4-BE49-F238E27FC236}">
                <a16:creationId xmlns:a16="http://schemas.microsoft.com/office/drawing/2014/main" id="{F996548C-1857-4F55-826E-BB87BD2698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E6A1E9-05C5-4F4B-B8CF-5A7B6C1F1C79}"/>
              </a:ext>
            </a:extLst>
          </p:cNvPr>
          <p:cNvSpPr>
            <a:spLocks noGrp="1"/>
          </p:cNvSpPr>
          <p:nvPr>
            <p:ph type="sldNum" sz="quarter" idx="12"/>
          </p:nvPr>
        </p:nvSpPr>
        <p:spPr/>
        <p:txBody>
          <a:bodyPr/>
          <a:lstStyle/>
          <a:p>
            <a:fld id="{BA275D21-59F0-4ACB-BE2B-77B1583505EA}" type="slidenum">
              <a:rPr lang="en-US" smtClean="0"/>
              <a:t>‹#›</a:t>
            </a:fld>
            <a:endParaRPr lang="en-US"/>
          </a:p>
        </p:txBody>
      </p:sp>
    </p:spTree>
    <p:extLst>
      <p:ext uri="{BB962C8B-B14F-4D97-AF65-F5344CB8AC3E}">
        <p14:creationId xmlns:p14="http://schemas.microsoft.com/office/powerpoint/2010/main" val="3251889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C9104-033C-4C16-B11F-F300736DE2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BA1C1F-5F0F-4E5C-8934-8C6D572280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AF3C9C-BF81-4DBC-834E-4309ABE8B5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885714-1F00-4B99-9DBF-1412844F8751}"/>
              </a:ext>
            </a:extLst>
          </p:cNvPr>
          <p:cNvSpPr>
            <a:spLocks noGrp="1"/>
          </p:cNvSpPr>
          <p:nvPr>
            <p:ph type="dt" sz="half" idx="10"/>
          </p:nvPr>
        </p:nvSpPr>
        <p:spPr/>
        <p:txBody>
          <a:bodyPr/>
          <a:lstStyle/>
          <a:p>
            <a:fld id="{5E610626-5507-48E3-9B6F-6D4CFCA986F6}" type="datetimeFigureOut">
              <a:rPr lang="en-US" smtClean="0"/>
              <a:t>8/16/2020</a:t>
            </a:fld>
            <a:endParaRPr lang="en-US"/>
          </a:p>
        </p:txBody>
      </p:sp>
      <p:sp>
        <p:nvSpPr>
          <p:cNvPr id="6" name="Footer Placeholder 5">
            <a:extLst>
              <a:ext uri="{FF2B5EF4-FFF2-40B4-BE49-F238E27FC236}">
                <a16:creationId xmlns:a16="http://schemas.microsoft.com/office/drawing/2014/main" id="{33ED0814-7FF0-472E-A42A-9555FC31F3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1C8353-A9FB-47D4-858A-A4D1E0058A1D}"/>
              </a:ext>
            </a:extLst>
          </p:cNvPr>
          <p:cNvSpPr>
            <a:spLocks noGrp="1"/>
          </p:cNvSpPr>
          <p:nvPr>
            <p:ph type="sldNum" sz="quarter" idx="12"/>
          </p:nvPr>
        </p:nvSpPr>
        <p:spPr/>
        <p:txBody>
          <a:bodyPr/>
          <a:lstStyle/>
          <a:p>
            <a:fld id="{BA275D21-59F0-4ACB-BE2B-77B1583505EA}" type="slidenum">
              <a:rPr lang="en-US" smtClean="0"/>
              <a:t>‹#›</a:t>
            </a:fld>
            <a:endParaRPr lang="en-US"/>
          </a:p>
        </p:txBody>
      </p:sp>
    </p:spTree>
    <p:extLst>
      <p:ext uri="{BB962C8B-B14F-4D97-AF65-F5344CB8AC3E}">
        <p14:creationId xmlns:p14="http://schemas.microsoft.com/office/powerpoint/2010/main" val="1672093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3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3FFA3E-2E46-4AAB-A6EB-E82285F493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E2E0EB-8954-45DA-BA4F-0F4561AEEC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B54C10-1B38-4A7C-8877-F86D9034E3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610626-5507-48E3-9B6F-6D4CFCA986F6}" type="datetimeFigureOut">
              <a:rPr lang="en-US" smtClean="0"/>
              <a:t>8/16/2020</a:t>
            </a:fld>
            <a:endParaRPr lang="en-US"/>
          </a:p>
        </p:txBody>
      </p:sp>
      <p:sp>
        <p:nvSpPr>
          <p:cNvPr id="5" name="Footer Placeholder 4">
            <a:extLst>
              <a:ext uri="{FF2B5EF4-FFF2-40B4-BE49-F238E27FC236}">
                <a16:creationId xmlns:a16="http://schemas.microsoft.com/office/drawing/2014/main" id="{4D3F603F-04FB-42E6-92C1-FEDEC96603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17E036-42DD-46BE-AF3D-2C691816C0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275D21-59F0-4ACB-BE2B-77B1583505EA}" type="slidenum">
              <a:rPr lang="en-US" smtClean="0"/>
              <a:t>‹#›</a:t>
            </a:fld>
            <a:endParaRPr lang="en-US"/>
          </a:p>
        </p:txBody>
      </p:sp>
    </p:spTree>
    <p:extLst>
      <p:ext uri="{BB962C8B-B14F-4D97-AF65-F5344CB8AC3E}">
        <p14:creationId xmlns:p14="http://schemas.microsoft.com/office/powerpoint/2010/main" val="3909825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hevron 29">
            <a:extLst>
              <a:ext uri="{FF2B5EF4-FFF2-40B4-BE49-F238E27FC236}">
                <a16:creationId xmlns:a16="http://schemas.microsoft.com/office/drawing/2014/main" id="{343624C1-D074-45E6-B635-104F29EADBE0}"/>
              </a:ext>
            </a:extLst>
          </p:cNvPr>
          <p:cNvSpPr/>
          <p:nvPr/>
        </p:nvSpPr>
        <p:spPr>
          <a:xfrm>
            <a:off x="791309" y="1884617"/>
            <a:ext cx="10058400" cy="1430083"/>
          </a:xfrm>
          <a:prstGeom prst="chevron">
            <a:avLst>
              <a:gd name="adj" fmla="val 0"/>
            </a:avLst>
          </a:prstGeom>
          <a:solidFill>
            <a:schemeClr val="accent6">
              <a:lumMod val="40000"/>
              <a:lumOff val="6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7" name="TextBox 6">
            <a:extLst>
              <a:ext uri="{FF2B5EF4-FFF2-40B4-BE49-F238E27FC236}">
                <a16:creationId xmlns:a16="http://schemas.microsoft.com/office/drawing/2014/main" id="{F05E1C31-BA39-4FCB-8B90-55BE210DADE6}"/>
              </a:ext>
            </a:extLst>
          </p:cNvPr>
          <p:cNvSpPr txBox="1"/>
          <p:nvPr/>
        </p:nvSpPr>
        <p:spPr>
          <a:xfrm>
            <a:off x="879231" y="2650558"/>
            <a:ext cx="10058400" cy="461665"/>
          </a:xfrm>
          <a:prstGeom prst="rect">
            <a:avLst/>
          </a:prstGeom>
          <a:noFill/>
        </p:spPr>
        <p:txBody>
          <a:bodyPr wrap="square" rtlCol="0">
            <a:spAutoFit/>
          </a:bodyPr>
          <a:lstStyle/>
          <a:p>
            <a:pPr algn="ct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QUẢN LÝ CHUỖI CUNG ỨNG </a:t>
            </a:r>
            <a:r>
              <a:rPr lang="en-US" sz="2400" dirty="0" smtClean="0">
                <a:solidFill>
                  <a:schemeClr val="tx1">
                    <a:lumMod val="85000"/>
                    <a:lumOff val="15000"/>
                  </a:schemeClr>
                </a:solidFill>
                <a:latin typeface="Times New Roman" panose="02020603050405020304" pitchFamily="18" charset="0"/>
                <a:cs typeface="Times New Roman" panose="02020603050405020304" pitchFamily="18" charset="0"/>
              </a:rPr>
              <a:t>VÀ HỖ </a:t>
            </a: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TRỢ BÁN HÀNG</a:t>
            </a:r>
          </a:p>
        </p:txBody>
      </p:sp>
      <p:sp>
        <p:nvSpPr>
          <p:cNvPr id="8" name="Chevron 29">
            <a:extLst>
              <a:ext uri="{FF2B5EF4-FFF2-40B4-BE49-F238E27FC236}">
                <a16:creationId xmlns:a16="http://schemas.microsoft.com/office/drawing/2014/main" id="{FDB1582C-A5F7-40F6-BC3E-512B9DDEB5F7}"/>
              </a:ext>
            </a:extLst>
          </p:cNvPr>
          <p:cNvSpPr/>
          <p:nvPr/>
        </p:nvSpPr>
        <p:spPr>
          <a:xfrm>
            <a:off x="3965331" y="3829771"/>
            <a:ext cx="7918614" cy="1632389"/>
          </a:xfrm>
          <a:prstGeom prst="chevron">
            <a:avLst>
              <a:gd name="adj" fmla="val 0"/>
            </a:avLst>
          </a:prstGeom>
          <a:solidFill>
            <a:schemeClr val="accent6">
              <a:lumMod val="40000"/>
              <a:lumOff val="6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9" name="TextBox 8">
            <a:extLst>
              <a:ext uri="{FF2B5EF4-FFF2-40B4-BE49-F238E27FC236}">
                <a16:creationId xmlns:a16="http://schemas.microsoft.com/office/drawing/2014/main" id="{D99346E5-B4D5-4098-A75D-2EE38E0A7CAC}"/>
              </a:ext>
            </a:extLst>
          </p:cNvPr>
          <p:cNvSpPr txBox="1"/>
          <p:nvPr/>
        </p:nvSpPr>
        <p:spPr>
          <a:xfrm>
            <a:off x="4369777" y="4177649"/>
            <a:ext cx="7514168" cy="646331"/>
          </a:xfrm>
          <a:prstGeom prst="rect">
            <a:avLst/>
          </a:prstGeom>
          <a:noFill/>
        </p:spPr>
        <p:txBody>
          <a:bodyPr wrap="square" rtlCol="0">
            <a:spAutoFit/>
          </a:bodyPr>
          <a:lstStyle/>
          <a:p>
            <a:r>
              <a:rPr lang="vi-VN" b="1" i="1" dirty="0">
                <a:latin typeface="+mj-lt"/>
              </a:rPr>
              <a:t>Cán bộ hướng dẫn khoa học: 1. Trung tá, GVC, TS. Nguyễn Việt Hùng </a:t>
            </a:r>
            <a:r>
              <a:rPr lang="en-US" b="1" i="1" dirty="0" smtClean="0">
                <a:latin typeface="+mj-lt"/>
              </a:rPr>
              <a:t>		</a:t>
            </a:r>
            <a:r>
              <a:rPr lang="en-US" b="1" i="1" dirty="0">
                <a:latin typeface="+mj-lt"/>
              </a:rPr>
              <a:t>	</a:t>
            </a:r>
            <a:r>
              <a:rPr lang="en-US" b="1" i="1" dirty="0" smtClean="0">
                <a:latin typeface="+mj-lt"/>
              </a:rPr>
              <a:t>       	 </a:t>
            </a:r>
            <a:r>
              <a:rPr lang="vi-VN" b="1" i="1" dirty="0" smtClean="0">
                <a:latin typeface="+mj-lt"/>
              </a:rPr>
              <a:t>2</a:t>
            </a:r>
            <a:r>
              <a:rPr lang="vi-VN" b="1" i="1" dirty="0">
                <a:latin typeface="+mj-lt"/>
              </a:rPr>
              <a:t>. Trung tá, GVC, TS. Phan Nguyên Hải</a:t>
            </a:r>
            <a:endParaRPr lang="en-US" b="1" i="1" dirty="0">
              <a:latin typeface="+mj-lt"/>
            </a:endParaRPr>
          </a:p>
        </p:txBody>
      </p:sp>
      <p:sp>
        <p:nvSpPr>
          <p:cNvPr id="10" name="Chevron 29">
            <a:extLst>
              <a:ext uri="{FF2B5EF4-FFF2-40B4-BE49-F238E27FC236}">
                <a16:creationId xmlns:a16="http://schemas.microsoft.com/office/drawing/2014/main" id="{343624C1-D074-45E6-B635-104F29EADBE0}"/>
              </a:ext>
            </a:extLst>
          </p:cNvPr>
          <p:cNvSpPr/>
          <p:nvPr/>
        </p:nvSpPr>
        <p:spPr>
          <a:xfrm>
            <a:off x="0" y="97752"/>
            <a:ext cx="12191999" cy="1632389"/>
          </a:xfrm>
          <a:prstGeom prst="chevron">
            <a:avLst>
              <a:gd name="adj" fmla="val 0"/>
            </a:avLst>
          </a:prstGeom>
          <a:solidFill>
            <a:schemeClr val="accent6">
              <a:lumMod val="40000"/>
              <a:lumOff val="6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12" name="TextBox 11"/>
          <p:cNvSpPr txBox="1"/>
          <p:nvPr/>
        </p:nvSpPr>
        <p:spPr>
          <a:xfrm>
            <a:off x="0" y="133627"/>
            <a:ext cx="12191999" cy="430887"/>
          </a:xfrm>
          <a:prstGeom prst="rect">
            <a:avLst/>
          </a:prstGeom>
          <a:noFill/>
        </p:spPr>
        <p:txBody>
          <a:bodyPr wrap="square" rtlCol="0">
            <a:spAutoFit/>
          </a:bodyPr>
          <a:lstStyle/>
          <a:p>
            <a:pPr algn="ctr"/>
            <a:r>
              <a:rPr lang="en-US" sz="2200" dirty="0" smtClean="0">
                <a:latin typeface="Times New Roman" panose="02020603050405020304" pitchFamily="18" charset="0"/>
                <a:cs typeface="Times New Roman" panose="02020603050405020304" pitchFamily="18" charset="0"/>
              </a:rPr>
              <a:t>HỌC VIỆN KỸ THUẬT QUÂN SỰ</a:t>
            </a:r>
            <a:endParaRPr lang="en-US" sz="22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0" y="624701"/>
            <a:ext cx="12192000"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KHOA CÔNG NGHỆ THÔNG TIN</a:t>
            </a:r>
            <a:endParaRPr lang="en-US"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1" y="994033"/>
            <a:ext cx="12192000" cy="369332"/>
          </a:xfrm>
          <a:prstGeom prst="rect">
            <a:avLst/>
          </a:prstGeom>
          <a:noFill/>
        </p:spPr>
        <p:txBody>
          <a:bodyPr wrap="square" rtlCol="0">
            <a:spAutoFit/>
          </a:bodyPr>
          <a:lstStyle/>
          <a:p>
            <a:pPr algn="ctr"/>
            <a:r>
              <a:rPr lang="en-US" dirty="0" smtClean="0">
                <a:sym typeface="Wingdings" panose="05000000000000000000" pitchFamily="2" charset="2"/>
              </a:rPr>
              <a:t>*****</a:t>
            </a:r>
            <a:endParaRPr lang="en-US" dirty="0"/>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56" y="161810"/>
            <a:ext cx="902230" cy="902230"/>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1626" y="161810"/>
            <a:ext cx="975586" cy="902230"/>
          </a:xfrm>
          <a:prstGeom prst="rect">
            <a:avLst/>
          </a:prstGeom>
        </p:spPr>
      </p:pic>
      <p:sp>
        <p:nvSpPr>
          <p:cNvPr id="17" name="TextBox 16"/>
          <p:cNvSpPr txBox="1"/>
          <p:nvPr/>
        </p:nvSpPr>
        <p:spPr>
          <a:xfrm>
            <a:off x="-1" y="1962147"/>
            <a:ext cx="12191999" cy="553998"/>
          </a:xfrm>
          <a:prstGeom prst="rect">
            <a:avLst/>
          </a:prstGeom>
          <a:noFill/>
        </p:spPr>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ĐỒ ÁN TỐT NGHIỆP</a:t>
            </a:r>
            <a:endParaRPr lang="en-US" sz="3000" b="1"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1678193" y="4969165"/>
            <a:ext cx="5619422" cy="369332"/>
          </a:xfrm>
          <a:prstGeom prst="rect">
            <a:avLst/>
          </a:prstGeom>
          <a:noFill/>
        </p:spPr>
        <p:txBody>
          <a:bodyPr wrap="square" rtlCol="0">
            <a:spAutoFit/>
          </a:bodyPr>
          <a:lstStyle/>
          <a:p>
            <a:pPr algn="r"/>
            <a:r>
              <a:rPr lang="en-US" b="1" i="1" dirty="0" err="1" smtClean="0">
                <a:latin typeface="Times New Roman" panose="02020603050405020304" pitchFamily="18" charset="0"/>
                <a:cs typeface="Times New Roman" panose="02020603050405020304" pitchFamily="18" charset="0"/>
              </a:rPr>
              <a:t>Sinh</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viên</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thực</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hiện</a:t>
            </a:r>
            <a:r>
              <a:rPr lang="en-US" b="1" i="1" dirty="0" smtClean="0">
                <a:latin typeface="Times New Roman" panose="02020603050405020304" pitchFamily="18" charset="0"/>
                <a:cs typeface="Times New Roman" panose="02020603050405020304" pitchFamily="18" charset="0"/>
              </a:rPr>
              <a:t>:</a:t>
            </a:r>
            <a:endParaRPr lang="en-US" b="1" i="1"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7209692" y="4969100"/>
            <a:ext cx="4158762" cy="369332"/>
          </a:xfrm>
          <a:prstGeom prst="rect">
            <a:avLst/>
          </a:prstGeom>
          <a:noFill/>
        </p:spPr>
        <p:txBody>
          <a:bodyPr wrap="square" rtlCol="0">
            <a:spAutoFit/>
          </a:bodyPr>
          <a:lstStyle/>
          <a:p>
            <a:r>
              <a:rPr lang="en-US" b="1" i="1" dirty="0" err="1" smtClean="0">
                <a:latin typeface="Times New Roman" panose="02020603050405020304" pitchFamily="18" charset="0"/>
                <a:cs typeface="Times New Roman" panose="02020603050405020304" pitchFamily="18" charset="0"/>
              </a:rPr>
              <a:t>Trần</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Văn</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Hiếu</a:t>
            </a:r>
            <a:endParaRPr lang="en-US"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43547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4AC97D-C96E-427F-8000-85399F964FC4}"/>
              </a:ext>
            </a:extLst>
          </p:cNvPr>
          <p:cNvSpPr/>
          <p:nvPr/>
        </p:nvSpPr>
        <p:spPr>
          <a:xfrm>
            <a:off x="199242" y="254980"/>
            <a:ext cx="4866653" cy="584775"/>
          </a:xfrm>
          <a:prstGeom prst="rect">
            <a:avLst/>
          </a:prstGeom>
        </p:spPr>
        <p:txBody>
          <a:bodyPr wrap="square">
            <a:spAutoFit/>
          </a:bodyPr>
          <a:lstStyle/>
          <a:p>
            <a:r>
              <a:rPr lang="en-US" sz="3200" b="1" dirty="0" err="1" smtClean="0">
                <a:solidFill>
                  <a:srgbClr val="053484"/>
                </a:solidFill>
                <a:latin typeface="Times New Roman" panose="02020603050405020304" pitchFamily="18" charset="0"/>
                <a:ea typeface="Aachen" panose="02020500000000000000" pitchFamily="18" charset="0"/>
                <a:cs typeface="Times New Roman" panose="02020603050405020304" pitchFamily="18" charset="0"/>
              </a:rPr>
              <a:t>Thiết</a:t>
            </a:r>
            <a:r>
              <a:rPr lang="en-US" sz="3200" b="1" dirty="0" smtClean="0">
                <a:solidFill>
                  <a:srgbClr val="053484"/>
                </a:solidFill>
                <a:latin typeface="Times New Roman" panose="02020603050405020304" pitchFamily="18" charset="0"/>
                <a:ea typeface="Aachen" panose="02020500000000000000" pitchFamily="18" charset="0"/>
                <a:cs typeface="Times New Roman" panose="02020603050405020304" pitchFamily="18" charset="0"/>
              </a:rPr>
              <a:t> </a:t>
            </a:r>
            <a:r>
              <a:rPr lang="en-US" sz="3200" b="1" dirty="0" err="1" smtClean="0">
                <a:solidFill>
                  <a:srgbClr val="053484"/>
                </a:solidFill>
                <a:latin typeface="Times New Roman" panose="02020603050405020304" pitchFamily="18" charset="0"/>
                <a:ea typeface="Aachen" panose="02020500000000000000" pitchFamily="18" charset="0"/>
                <a:cs typeface="Times New Roman" panose="02020603050405020304" pitchFamily="18" charset="0"/>
              </a:rPr>
              <a:t>kế</a:t>
            </a:r>
            <a:r>
              <a:rPr lang="en-US" sz="3200" b="1" dirty="0" smtClean="0">
                <a:solidFill>
                  <a:srgbClr val="053484"/>
                </a:solidFill>
                <a:latin typeface="Times New Roman" panose="02020603050405020304" pitchFamily="18" charset="0"/>
                <a:ea typeface="Aachen" panose="02020500000000000000" pitchFamily="18" charset="0"/>
                <a:cs typeface="Times New Roman" panose="02020603050405020304" pitchFamily="18" charset="0"/>
              </a:rPr>
              <a:t> </a:t>
            </a:r>
            <a:r>
              <a:rPr lang="en-US" sz="3200" b="1" dirty="0" err="1" smtClean="0">
                <a:solidFill>
                  <a:srgbClr val="053484"/>
                </a:solidFill>
                <a:latin typeface="Times New Roman" panose="02020603050405020304" pitchFamily="18" charset="0"/>
                <a:ea typeface="Aachen" panose="02020500000000000000" pitchFamily="18" charset="0"/>
                <a:cs typeface="Times New Roman" panose="02020603050405020304" pitchFamily="18" charset="0"/>
              </a:rPr>
              <a:t>giao</a:t>
            </a:r>
            <a:r>
              <a:rPr lang="en-US" sz="3200" b="1" dirty="0" smtClean="0">
                <a:solidFill>
                  <a:srgbClr val="053484"/>
                </a:solidFill>
                <a:latin typeface="Times New Roman" panose="02020603050405020304" pitchFamily="18" charset="0"/>
                <a:ea typeface="Aachen" panose="02020500000000000000" pitchFamily="18" charset="0"/>
                <a:cs typeface="Times New Roman" panose="02020603050405020304" pitchFamily="18" charset="0"/>
              </a:rPr>
              <a:t> </a:t>
            </a:r>
            <a:r>
              <a:rPr lang="en-US" sz="3200" b="1" dirty="0" err="1" smtClean="0">
                <a:solidFill>
                  <a:srgbClr val="053484"/>
                </a:solidFill>
                <a:latin typeface="Times New Roman" panose="02020603050405020304" pitchFamily="18" charset="0"/>
                <a:ea typeface="Aachen" panose="02020500000000000000" pitchFamily="18" charset="0"/>
                <a:cs typeface="Times New Roman" panose="02020603050405020304" pitchFamily="18" charset="0"/>
              </a:rPr>
              <a:t>diện</a:t>
            </a:r>
            <a:endParaRPr lang="en-US" sz="3200" b="1" dirty="0">
              <a:solidFill>
                <a:srgbClr val="053484"/>
              </a:solidFill>
              <a:latin typeface="Times New Roman" panose="02020603050405020304" pitchFamily="18" charset="0"/>
              <a:ea typeface="Aachen" panose="02020500000000000000"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5147972A-2690-452C-B827-749E921C5B3A}"/>
              </a:ext>
            </a:extLst>
          </p:cNvPr>
          <p:cNvCxnSpPr>
            <a:cxnSpLocks/>
          </p:cNvCxnSpPr>
          <p:nvPr/>
        </p:nvCxnSpPr>
        <p:spPr>
          <a:xfrm flipV="1">
            <a:off x="199242" y="826265"/>
            <a:ext cx="4604112" cy="1349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stretch>
            <a:fillRect/>
          </a:stretch>
        </p:blipFill>
        <p:spPr>
          <a:xfrm>
            <a:off x="4169768" y="1289855"/>
            <a:ext cx="3739897" cy="4989760"/>
          </a:xfrm>
          <a:prstGeom prst="rect">
            <a:avLst/>
          </a:prstGeom>
        </p:spPr>
      </p:pic>
    </p:spTree>
    <p:extLst>
      <p:ext uri="{BB962C8B-B14F-4D97-AF65-F5344CB8AC3E}">
        <p14:creationId xmlns:p14="http://schemas.microsoft.com/office/powerpoint/2010/main" val="25487814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Flowchart: Magnetic Disk 3">
            <a:extLst>
              <a:ext uri="{FF2B5EF4-FFF2-40B4-BE49-F238E27FC236}">
                <a16:creationId xmlns:a16="http://schemas.microsoft.com/office/drawing/2014/main" id="{6CC9936D-615E-4DCC-ABA8-C7BC392B8FA3}"/>
              </a:ext>
            </a:extLst>
          </p:cNvPr>
          <p:cNvSpPr/>
          <p:nvPr/>
        </p:nvSpPr>
        <p:spPr>
          <a:xfrm>
            <a:off x="2645343" y="1097580"/>
            <a:ext cx="2146433" cy="112615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Database</a:t>
            </a:r>
          </a:p>
        </p:txBody>
      </p:sp>
      <p:sp>
        <p:nvSpPr>
          <p:cNvPr id="5" name="Flowchart: Process 4">
            <a:extLst>
              <a:ext uri="{FF2B5EF4-FFF2-40B4-BE49-F238E27FC236}">
                <a16:creationId xmlns:a16="http://schemas.microsoft.com/office/drawing/2014/main" id="{E1992D33-66B1-42A8-A54E-174E2EE7FB82}"/>
              </a:ext>
            </a:extLst>
          </p:cNvPr>
          <p:cNvSpPr/>
          <p:nvPr/>
        </p:nvSpPr>
        <p:spPr>
          <a:xfrm>
            <a:off x="2582779" y="3429000"/>
            <a:ext cx="2271562" cy="112615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Server app</a:t>
            </a:r>
          </a:p>
        </p:txBody>
      </p:sp>
      <p:sp>
        <p:nvSpPr>
          <p:cNvPr id="7" name="Flowchart: Process 6">
            <a:extLst>
              <a:ext uri="{FF2B5EF4-FFF2-40B4-BE49-F238E27FC236}">
                <a16:creationId xmlns:a16="http://schemas.microsoft.com/office/drawing/2014/main" id="{DD9239B1-2C85-4EBF-A461-013E3529B8BC}"/>
              </a:ext>
            </a:extLst>
          </p:cNvPr>
          <p:cNvSpPr/>
          <p:nvPr/>
        </p:nvSpPr>
        <p:spPr>
          <a:xfrm>
            <a:off x="7180446" y="3429000"/>
            <a:ext cx="2271562" cy="112615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Server API</a:t>
            </a:r>
          </a:p>
        </p:txBody>
      </p:sp>
      <p:sp>
        <p:nvSpPr>
          <p:cNvPr id="8" name="Flowchart: Process 7">
            <a:extLst>
              <a:ext uri="{FF2B5EF4-FFF2-40B4-BE49-F238E27FC236}">
                <a16:creationId xmlns:a16="http://schemas.microsoft.com/office/drawing/2014/main" id="{AA7171F4-FC8D-49D1-94BE-E8ED0BFBA4EC}"/>
              </a:ext>
            </a:extLst>
          </p:cNvPr>
          <p:cNvSpPr/>
          <p:nvPr/>
        </p:nvSpPr>
        <p:spPr>
          <a:xfrm>
            <a:off x="7180446" y="1097580"/>
            <a:ext cx="2271562" cy="112615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ELK</a:t>
            </a:r>
            <a:endParaRPr lang="en-US"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4708683F-8F54-4A36-96E2-7B959770D428}"/>
              </a:ext>
            </a:extLst>
          </p:cNvPr>
          <p:cNvPicPr>
            <a:picLocks noChangeAspect="1"/>
          </p:cNvPicPr>
          <p:nvPr/>
        </p:nvPicPr>
        <p:blipFill>
          <a:blip r:embed="rId3"/>
          <a:stretch>
            <a:fillRect/>
          </a:stretch>
        </p:blipFill>
        <p:spPr>
          <a:xfrm>
            <a:off x="2356484" y="5507090"/>
            <a:ext cx="2724150" cy="438150"/>
          </a:xfrm>
          <a:prstGeom prst="rect">
            <a:avLst/>
          </a:prstGeom>
        </p:spPr>
      </p:pic>
      <p:cxnSp>
        <p:nvCxnSpPr>
          <p:cNvPr id="12" name="Straight Arrow Connector 11">
            <a:extLst>
              <a:ext uri="{FF2B5EF4-FFF2-40B4-BE49-F238E27FC236}">
                <a16:creationId xmlns:a16="http://schemas.microsoft.com/office/drawing/2014/main" id="{F7C53028-3768-451B-B994-1C800968391E}"/>
              </a:ext>
            </a:extLst>
          </p:cNvPr>
          <p:cNvCxnSpPr>
            <a:stCxn id="10" idx="0"/>
            <a:endCxn id="5" idx="2"/>
          </p:cNvCxnSpPr>
          <p:nvPr/>
        </p:nvCxnSpPr>
        <p:spPr>
          <a:xfrm flipV="1">
            <a:off x="3718559" y="4555154"/>
            <a:ext cx="1" cy="95193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23B6966-4A48-41BF-95E3-6A832342EA99}"/>
              </a:ext>
            </a:extLst>
          </p:cNvPr>
          <p:cNvCxnSpPr>
            <a:stCxn id="5" idx="3"/>
            <a:endCxn id="7" idx="1"/>
          </p:cNvCxnSpPr>
          <p:nvPr/>
        </p:nvCxnSpPr>
        <p:spPr>
          <a:xfrm>
            <a:off x="4854341" y="3992077"/>
            <a:ext cx="232610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2F816E4-BAB8-428C-80B3-4923FF50F5A8}"/>
              </a:ext>
            </a:extLst>
          </p:cNvPr>
          <p:cNvCxnSpPr>
            <a:stCxn id="7" idx="0"/>
            <a:endCxn id="4" idx="3"/>
          </p:cNvCxnSpPr>
          <p:nvPr/>
        </p:nvCxnSpPr>
        <p:spPr>
          <a:xfrm flipH="1" flipV="1">
            <a:off x="3718560" y="2223735"/>
            <a:ext cx="4597667" cy="12052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8AAC25D-BA4B-417E-B620-7D1F6A063A17}"/>
              </a:ext>
            </a:extLst>
          </p:cNvPr>
          <p:cNvCxnSpPr>
            <a:cxnSpLocks/>
            <a:stCxn id="7" idx="0"/>
            <a:endCxn id="8" idx="2"/>
          </p:cNvCxnSpPr>
          <p:nvPr/>
        </p:nvCxnSpPr>
        <p:spPr>
          <a:xfrm flipV="1">
            <a:off x="8316227" y="2223735"/>
            <a:ext cx="0" cy="12052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5318EAE-7BA4-47A8-9F3E-773D0F48DC20}"/>
              </a:ext>
            </a:extLst>
          </p:cNvPr>
          <p:cNvCxnSpPr/>
          <p:nvPr/>
        </p:nvCxnSpPr>
        <p:spPr>
          <a:xfrm>
            <a:off x="4791776" y="1660657"/>
            <a:ext cx="2388670" cy="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6FA5007-2F72-4B0F-8FB7-B01D639478D2}"/>
              </a:ext>
            </a:extLst>
          </p:cNvPr>
          <p:cNvSpPr txBox="1"/>
          <p:nvPr/>
        </p:nvSpPr>
        <p:spPr>
          <a:xfrm>
            <a:off x="2356484" y="6083166"/>
            <a:ext cx="2724150" cy="369332"/>
          </a:xfrm>
          <a:prstGeom prst="rect">
            <a:avLst/>
          </a:prstGeom>
          <a:noFill/>
        </p:spPr>
        <p:txBody>
          <a:bodyPr wrap="square" rtlCol="0">
            <a:spAutoFit/>
          </a:bodyPr>
          <a:lstStyle/>
          <a:p>
            <a:pPr algn="ctr"/>
            <a:r>
              <a:rPr lang="en-US" dirty="0" err="1">
                <a:solidFill>
                  <a:schemeClr val="tx2">
                    <a:lumMod val="75000"/>
                  </a:schemeClr>
                </a:solidFill>
                <a:latin typeface="Times New Roman" panose="02020603050405020304" pitchFamily="18" charset="0"/>
                <a:cs typeface="Times New Roman" panose="02020603050405020304" pitchFamily="18" charset="0"/>
              </a:rPr>
              <a:t>Thiết</a:t>
            </a:r>
            <a:r>
              <a:rPr lang="en-US" dirty="0">
                <a:solidFill>
                  <a:schemeClr val="tx2">
                    <a:lumMod val="75000"/>
                  </a:schemeClr>
                </a:solidFill>
                <a:latin typeface="Times New Roman" panose="02020603050405020304" pitchFamily="18" charset="0"/>
                <a:cs typeface="Times New Roman" panose="02020603050405020304" pitchFamily="18" charset="0"/>
              </a:rPr>
              <a:t> </a:t>
            </a:r>
            <a:r>
              <a:rPr lang="en-US" dirty="0" err="1">
                <a:solidFill>
                  <a:schemeClr val="tx2">
                    <a:lumMod val="75000"/>
                  </a:schemeClr>
                </a:solidFill>
                <a:latin typeface="Times New Roman" panose="02020603050405020304" pitchFamily="18" charset="0"/>
                <a:cs typeface="Times New Roman" panose="02020603050405020304" pitchFamily="18" charset="0"/>
              </a:rPr>
              <a:t>bị</a:t>
            </a:r>
            <a:r>
              <a:rPr lang="en-US" dirty="0">
                <a:solidFill>
                  <a:schemeClr val="tx2">
                    <a:lumMod val="75000"/>
                  </a:schemeClr>
                </a:solidFill>
                <a:latin typeface="Times New Roman" panose="02020603050405020304" pitchFamily="18" charset="0"/>
                <a:cs typeface="Times New Roman" panose="02020603050405020304" pitchFamily="18" charset="0"/>
              </a:rPr>
              <a:t> </a:t>
            </a:r>
            <a:r>
              <a:rPr lang="en-US" dirty="0" err="1">
                <a:solidFill>
                  <a:schemeClr val="tx2">
                    <a:lumMod val="75000"/>
                  </a:schemeClr>
                </a:solidFill>
                <a:latin typeface="Times New Roman" panose="02020603050405020304" pitchFamily="18" charset="0"/>
                <a:cs typeface="Times New Roman" panose="02020603050405020304" pitchFamily="18" charset="0"/>
              </a:rPr>
              <a:t>người</a:t>
            </a:r>
            <a:r>
              <a:rPr lang="en-US" dirty="0">
                <a:solidFill>
                  <a:schemeClr val="tx2">
                    <a:lumMod val="75000"/>
                  </a:schemeClr>
                </a:solidFill>
                <a:latin typeface="Times New Roman" panose="02020603050405020304" pitchFamily="18" charset="0"/>
                <a:cs typeface="Times New Roman" panose="02020603050405020304" pitchFamily="18" charset="0"/>
              </a:rPr>
              <a:t> </a:t>
            </a:r>
            <a:r>
              <a:rPr lang="en-US" dirty="0" err="1">
                <a:solidFill>
                  <a:schemeClr val="tx2">
                    <a:lumMod val="75000"/>
                  </a:schemeClr>
                </a:solidFill>
                <a:latin typeface="Times New Roman" panose="02020603050405020304" pitchFamily="18" charset="0"/>
                <a:cs typeface="Times New Roman" panose="02020603050405020304" pitchFamily="18" charset="0"/>
              </a:rPr>
              <a:t>dùng</a:t>
            </a:r>
            <a:endParaRPr lang="en-US"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24" name="Flowchart: Process 23">
            <a:extLst>
              <a:ext uri="{FF2B5EF4-FFF2-40B4-BE49-F238E27FC236}">
                <a16:creationId xmlns:a16="http://schemas.microsoft.com/office/drawing/2014/main" id="{11793B86-2A61-4385-8E1C-446A375D429D}"/>
              </a:ext>
            </a:extLst>
          </p:cNvPr>
          <p:cNvSpPr/>
          <p:nvPr/>
        </p:nvSpPr>
        <p:spPr>
          <a:xfrm>
            <a:off x="7180447" y="5380522"/>
            <a:ext cx="2271562"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IOT</a:t>
            </a:r>
          </a:p>
        </p:txBody>
      </p:sp>
      <p:cxnSp>
        <p:nvCxnSpPr>
          <p:cNvPr id="26" name="Straight Arrow Connector 25">
            <a:extLst>
              <a:ext uri="{FF2B5EF4-FFF2-40B4-BE49-F238E27FC236}">
                <a16:creationId xmlns:a16="http://schemas.microsoft.com/office/drawing/2014/main" id="{F5A74A5A-C3EE-4710-B41B-C2E43C09D9AA}"/>
              </a:ext>
            </a:extLst>
          </p:cNvPr>
          <p:cNvCxnSpPr>
            <a:stCxn id="24" idx="0"/>
            <a:endCxn id="7" idx="2"/>
          </p:cNvCxnSpPr>
          <p:nvPr/>
        </p:nvCxnSpPr>
        <p:spPr>
          <a:xfrm flipH="1" flipV="1">
            <a:off x="8316227" y="4555154"/>
            <a:ext cx="1" cy="8253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475CFE37-ABF6-49EF-9544-BFD146320836}"/>
              </a:ext>
            </a:extLst>
          </p:cNvPr>
          <p:cNvSpPr txBox="1"/>
          <p:nvPr/>
        </p:nvSpPr>
        <p:spPr>
          <a:xfrm>
            <a:off x="5173251" y="1300951"/>
            <a:ext cx="1688283" cy="369332"/>
          </a:xfrm>
          <a:prstGeom prst="rect">
            <a:avLst/>
          </a:prstGeom>
          <a:noFill/>
        </p:spPr>
        <p:txBody>
          <a:bodyPr wrap="none" rtlCol="0">
            <a:spAutoFit/>
          </a:bodyPr>
          <a:lstStyle/>
          <a:p>
            <a:r>
              <a:rPr lang="en-US" dirty="0" err="1">
                <a:solidFill>
                  <a:schemeClr val="tx2">
                    <a:lumMod val="75000"/>
                  </a:schemeClr>
                </a:solidFill>
                <a:latin typeface="Times New Roman" panose="02020603050405020304" pitchFamily="18" charset="0"/>
                <a:cs typeface="Times New Roman" panose="02020603050405020304" pitchFamily="18" charset="0"/>
              </a:rPr>
              <a:t>Đồng</a:t>
            </a:r>
            <a:r>
              <a:rPr lang="en-US" dirty="0">
                <a:solidFill>
                  <a:schemeClr val="tx2">
                    <a:lumMod val="75000"/>
                  </a:schemeClr>
                </a:solidFill>
                <a:latin typeface="Times New Roman" panose="02020603050405020304" pitchFamily="18" charset="0"/>
                <a:cs typeface="Times New Roman" panose="02020603050405020304" pitchFamily="18" charset="0"/>
              </a:rPr>
              <a:t> </a:t>
            </a:r>
            <a:r>
              <a:rPr lang="en-US" dirty="0" err="1">
                <a:solidFill>
                  <a:schemeClr val="tx2">
                    <a:lumMod val="75000"/>
                  </a:schemeClr>
                </a:solidFill>
                <a:latin typeface="Times New Roman" panose="02020603050405020304" pitchFamily="18" charset="0"/>
                <a:cs typeface="Times New Roman" panose="02020603050405020304" pitchFamily="18" charset="0"/>
              </a:rPr>
              <a:t>bộ</a:t>
            </a:r>
            <a:r>
              <a:rPr lang="en-US" dirty="0">
                <a:solidFill>
                  <a:schemeClr val="tx2">
                    <a:lumMod val="75000"/>
                  </a:schemeClr>
                </a:solidFill>
                <a:latin typeface="Times New Roman" panose="02020603050405020304" pitchFamily="18" charset="0"/>
                <a:cs typeface="Times New Roman" panose="02020603050405020304" pitchFamily="18" charset="0"/>
              </a:rPr>
              <a:t> </a:t>
            </a:r>
            <a:r>
              <a:rPr lang="en-US" dirty="0" err="1">
                <a:solidFill>
                  <a:schemeClr val="tx2">
                    <a:lumMod val="75000"/>
                  </a:schemeClr>
                </a:solidFill>
                <a:latin typeface="Times New Roman" panose="02020603050405020304" pitchFamily="18" charset="0"/>
                <a:cs typeface="Times New Roman" panose="02020603050405020304" pitchFamily="18" charset="0"/>
              </a:rPr>
              <a:t>dữ</a:t>
            </a:r>
            <a:r>
              <a:rPr lang="en-US" dirty="0">
                <a:solidFill>
                  <a:schemeClr val="tx2">
                    <a:lumMod val="75000"/>
                  </a:schemeClr>
                </a:solidFill>
                <a:latin typeface="Times New Roman" panose="02020603050405020304" pitchFamily="18" charset="0"/>
                <a:cs typeface="Times New Roman" panose="02020603050405020304" pitchFamily="18" charset="0"/>
              </a:rPr>
              <a:t> </a:t>
            </a:r>
            <a:r>
              <a:rPr lang="en-US" dirty="0" err="1">
                <a:solidFill>
                  <a:schemeClr val="tx2">
                    <a:lumMod val="75000"/>
                  </a:schemeClr>
                </a:solidFill>
                <a:latin typeface="Times New Roman" panose="02020603050405020304" pitchFamily="18" charset="0"/>
                <a:cs typeface="Times New Roman" panose="02020603050405020304" pitchFamily="18" charset="0"/>
              </a:rPr>
              <a:t>liệu</a:t>
            </a:r>
            <a:endParaRPr lang="en-US" dirty="0">
              <a:solidFill>
                <a:schemeClr val="tx2">
                  <a:lumMod val="75000"/>
                </a:schemeClr>
              </a:solidFill>
              <a:latin typeface="Times New Roman" panose="02020603050405020304" pitchFamily="18" charset="0"/>
              <a:cs typeface="Times New Roman" panose="02020603050405020304" pitchFamily="18" charset="0"/>
            </a:endParaRPr>
          </a:p>
        </p:txBody>
      </p:sp>
      <p:cxnSp>
        <p:nvCxnSpPr>
          <p:cNvPr id="35" name="Straight Connector 34">
            <a:extLst>
              <a:ext uri="{FF2B5EF4-FFF2-40B4-BE49-F238E27FC236}">
                <a16:creationId xmlns:a16="http://schemas.microsoft.com/office/drawing/2014/main" id="{5147972A-2690-452C-B827-749E921C5B3A}"/>
              </a:ext>
            </a:extLst>
          </p:cNvPr>
          <p:cNvCxnSpPr>
            <a:cxnSpLocks/>
          </p:cNvCxnSpPr>
          <p:nvPr/>
        </p:nvCxnSpPr>
        <p:spPr>
          <a:xfrm>
            <a:off x="56023" y="773654"/>
            <a:ext cx="403934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657A803A-E44C-4375-9084-FE61F3C367A1}"/>
              </a:ext>
            </a:extLst>
          </p:cNvPr>
          <p:cNvSpPr/>
          <p:nvPr/>
        </p:nvSpPr>
        <p:spPr>
          <a:xfrm>
            <a:off x="306598" y="210577"/>
            <a:ext cx="4866653" cy="461665"/>
          </a:xfrm>
          <a:prstGeom prst="rect">
            <a:avLst/>
          </a:prstGeom>
        </p:spPr>
        <p:txBody>
          <a:bodyPr wrap="square">
            <a:spAutoFit/>
          </a:bodyPr>
          <a:lstStyle/>
          <a:p>
            <a:r>
              <a:rPr lang="en-US" sz="2400" b="1" dirty="0" err="1">
                <a:solidFill>
                  <a:srgbClr val="FFFF00"/>
                </a:solidFill>
                <a:latin typeface="Times New Roman" panose="02020603050405020304" pitchFamily="18" charset="0"/>
                <a:ea typeface="Aachen" panose="02020500000000000000" pitchFamily="18" charset="0"/>
                <a:cs typeface="Times New Roman" panose="02020603050405020304" pitchFamily="18" charset="0"/>
              </a:rPr>
              <a:t>Mô</a:t>
            </a:r>
            <a:r>
              <a:rPr lang="en-US" sz="2400" b="1" dirty="0">
                <a:solidFill>
                  <a:srgbClr val="FFFF00"/>
                </a:solidFill>
                <a:latin typeface="Times New Roman" panose="02020603050405020304" pitchFamily="18" charset="0"/>
                <a:ea typeface="Aachen" panose="02020500000000000000" pitchFamily="18" charset="0"/>
                <a:cs typeface="Times New Roman" panose="02020603050405020304" pitchFamily="18" charset="0"/>
              </a:rPr>
              <a:t> </a:t>
            </a:r>
            <a:r>
              <a:rPr lang="en-US" sz="2400" b="1" dirty="0" err="1">
                <a:solidFill>
                  <a:srgbClr val="FFFF00"/>
                </a:solidFill>
                <a:latin typeface="Times New Roman" panose="02020603050405020304" pitchFamily="18" charset="0"/>
                <a:ea typeface="Aachen" panose="02020500000000000000" pitchFamily="18" charset="0"/>
                <a:cs typeface="Times New Roman" panose="02020603050405020304" pitchFamily="18" charset="0"/>
              </a:rPr>
              <a:t>hình</a:t>
            </a:r>
            <a:r>
              <a:rPr lang="en-US" sz="2400" b="1" dirty="0">
                <a:solidFill>
                  <a:srgbClr val="FFFF00"/>
                </a:solidFill>
                <a:latin typeface="Times New Roman" panose="02020603050405020304" pitchFamily="18" charset="0"/>
                <a:ea typeface="Aachen" panose="02020500000000000000" pitchFamily="18" charset="0"/>
                <a:cs typeface="Times New Roman" panose="02020603050405020304" pitchFamily="18" charset="0"/>
              </a:rPr>
              <a:t> </a:t>
            </a:r>
            <a:r>
              <a:rPr lang="en-US" sz="2400" b="1" dirty="0" err="1">
                <a:solidFill>
                  <a:srgbClr val="FFFF00"/>
                </a:solidFill>
                <a:latin typeface="Times New Roman" panose="02020603050405020304" pitchFamily="18" charset="0"/>
                <a:ea typeface="Aachen" panose="02020500000000000000" pitchFamily="18" charset="0"/>
                <a:cs typeface="Times New Roman" panose="02020603050405020304" pitchFamily="18" charset="0"/>
              </a:rPr>
              <a:t>triển</a:t>
            </a:r>
            <a:r>
              <a:rPr lang="en-US" sz="2400" b="1" dirty="0">
                <a:solidFill>
                  <a:srgbClr val="FFFF00"/>
                </a:solidFill>
                <a:latin typeface="Times New Roman" panose="02020603050405020304" pitchFamily="18" charset="0"/>
                <a:ea typeface="Aachen" panose="02020500000000000000" pitchFamily="18" charset="0"/>
                <a:cs typeface="Times New Roman" panose="02020603050405020304" pitchFamily="18" charset="0"/>
              </a:rPr>
              <a:t> </a:t>
            </a:r>
            <a:r>
              <a:rPr lang="en-US" sz="2400" b="1" dirty="0" err="1">
                <a:solidFill>
                  <a:srgbClr val="FFFF00"/>
                </a:solidFill>
                <a:latin typeface="Times New Roman" panose="02020603050405020304" pitchFamily="18" charset="0"/>
                <a:ea typeface="Aachen" panose="02020500000000000000" pitchFamily="18" charset="0"/>
                <a:cs typeface="Times New Roman" panose="02020603050405020304" pitchFamily="18" charset="0"/>
              </a:rPr>
              <a:t>khai</a:t>
            </a:r>
            <a:endParaRPr lang="en-US" sz="2400" b="1" dirty="0">
              <a:solidFill>
                <a:srgbClr val="FFFF00"/>
              </a:solidFill>
              <a:latin typeface="Times New Roman" panose="02020603050405020304" pitchFamily="18" charset="0"/>
              <a:ea typeface="Aachen" panose="02020500000000000000" pitchFamily="18" charset="0"/>
              <a:cs typeface="Times New Roman" panose="02020603050405020304" pitchFamily="18" charset="0"/>
            </a:endParaRPr>
          </a:p>
        </p:txBody>
      </p:sp>
    </p:spTree>
    <p:extLst>
      <p:ext uri="{BB962C8B-B14F-4D97-AF65-F5344CB8AC3E}">
        <p14:creationId xmlns:p14="http://schemas.microsoft.com/office/powerpoint/2010/main" val="297661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heel(1)">
                                      <p:cBhvr>
                                        <p:cTn id="7" dur="2000"/>
                                        <p:tgtEl>
                                          <p:spTgt spid="24"/>
                                        </p:tgtEl>
                                      </p:cBhvr>
                                    </p:animEffect>
                                  </p:childTnLst>
                                </p:cTn>
                              </p:par>
                              <p:par>
                                <p:cTn id="8" presetID="21" presetClass="entr" presetSubtype="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heel(1)">
                                      <p:cBhvr>
                                        <p:cTn id="10" dur="2000"/>
                                        <p:tgtEl>
                                          <p:spTgt spid="10"/>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wheel(1)">
                                      <p:cBhvr>
                                        <p:cTn id="13" dur="20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randombar(horizontal)">
                                      <p:cBhvr>
                                        <p:cTn id="26" dur="500"/>
                                        <p:tgtEl>
                                          <p:spTgt spid="14"/>
                                        </p:tgtEl>
                                      </p:cBhvr>
                                    </p:animEffect>
                                  </p:childTnLst>
                                </p:cTn>
                              </p:par>
                              <p:par>
                                <p:cTn id="27" presetID="14" presetClass="entr" presetSubtype="1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randombar(horizontal)">
                                      <p:cBhvr>
                                        <p:cTn id="29" dur="500"/>
                                        <p:tgtEl>
                                          <p:spTgt spid="26"/>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randombar(horizont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arn(inVertical)">
                                      <p:cBhvr>
                                        <p:cTn id="37" dur="500"/>
                                        <p:tgtEl>
                                          <p:spTgt spid="8"/>
                                        </p:tgtEl>
                                      </p:cBhvr>
                                    </p:animEffect>
                                  </p:childTnLst>
                                </p:cTn>
                              </p:par>
                              <p:par>
                                <p:cTn id="38" presetID="16" presetClass="entr" presetSubtype="21"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barn(inVertical)">
                                      <p:cBhvr>
                                        <p:cTn id="40" dur="500"/>
                                        <p:tgtEl>
                                          <p:spTgt spid="18"/>
                                        </p:tgtEl>
                                      </p:cBhvr>
                                    </p:animEffect>
                                  </p:childTnLst>
                                </p:cTn>
                              </p:par>
                              <p:par>
                                <p:cTn id="41" presetID="16" presetClass="entr" presetSubtype="21"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arn(inVertical)">
                                      <p:cBhvr>
                                        <p:cTn id="43" dur="500"/>
                                        <p:tgtEl>
                                          <p:spTgt spid="16"/>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barn(inVertical)">
                                      <p:cBhvr>
                                        <p:cTn id="46" dur="500"/>
                                        <p:tgtEl>
                                          <p:spTgt spid="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wipe(down)">
                                      <p:cBhvr>
                                        <p:cTn id="51" dur="500"/>
                                        <p:tgtEl>
                                          <p:spTgt spid="27"/>
                                        </p:tgtEl>
                                      </p:cBhvr>
                                    </p:animEffect>
                                  </p:childTnLst>
                                </p:cTn>
                              </p:par>
                              <p:par>
                                <p:cTn id="52" presetID="22" presetClass="entr" presetSubtype="4" fill="hold"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down)">
                                      <p:cBhvr>
                                        <p:cTn id="5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23" grpId="0"/>
      <p:bldP spid="24" grpId="0" animBg="1"/>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29">
            <a:extLst>
              <a:ext uri="{FF2B5EF4-FFF2-40B4-BE49-F238E27FC236}">
                <a16:creationId xmlns:a16="http://schemas.microsoft.com/office/drawing/2014/main" id="{549F0CBB-3C7C-4757-BCFD-A3974C84F6E7}"/>
              </a:ext>
            </a:extLst>
          </p:cNvPr>
          <p:cNvSpPr/>
          <p:nvPr/>
        </p:nvSpPr>
        <p:spPr>
          <a:xfrm>
            <a:off x="3189995" y="259327"/>
            <a:ext cx="5606282" cy="822476"/>
          </a:xfrm>
          <a:prstGeom prst="chevron">
            <a:avLst>
              <a:gd name="adj" fmla="val 0"/>
            </a:avLst>
          </a:prstGeom>
          <a:solidFill>
            <a:schemeClr val="accent4">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5" name="TextBox 58">
            <a:extLst>
              <a:ext uri="{FF2B5EF4-FFF2-40B4-BE49-F238E27FC236}">
                <a16:creationId xmlns:a16="http://schemas.microsoft.com/office/drawing/2014/main" id="{809621D5-7572-4D4A-990A-317F8274173F}"/>
              </a:ext>
            </a:extLst>
          </p:cNvPr>
          <p:cNvSpPr txBox="1"/>
          <p:nvPr/>
        </p:nvSpPr>
        <p:spPr>
          <a:xfrm>
            <a:off x="2931375" y="402227"/>
            <a:ext cx="6062911"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err="1">
                <a:solidFill>
                  <a:schemeClr val="bg1"/>
                </a:solidFill>
                <a:latin typeface="Times New Roman" panose="02020603050405020304" pitchFamily="18" charset="0"/>
                <a:cs typeface="Times New Roman" panose="02020603050405020304" pitchFamily="18" charset="0"/>
              </a:rPr>
              <a:t>Kết</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luận</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hướng</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phát</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triển</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AAD85E35-D4FA-4582-91BD-02CAC81E293B}"/>
              </a:ext>
            </a:extLst>
          </p:cNvPr>
          <p:cNvSpPr/>
          <p:nvPr/>
        </p:nvSpPr>
        <p:spPr>
          <a:xfrm>
            <a:off x="1742170" y="2546437"/>
            <a:ext cx="8576110" cy="37442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88865BB-263E-4899-8152-E049BB1C1331}"/>
              </a:ext>
            </a:extLst>
          </p:cNvPr>
          <p:cNvSpPr/>
          <p:nvPr/>
        </p:nvSpPr>
        <p:spPr>
          <a:xfrm>
            <a:off x="2184913" y="2828211"/>
            <a:ext cx="7555833" cy="3247043"/>
          </a:xfrm>
          <a:prstGeom prst="rect">
            <a:avLst/>
          </a:prstGeom>
        </p:spPr>
        <p:txBody>
          <a:bodyPr wrap="square">
            <a:spAutoFit/>
          </a:bodyPr>
          <a:lstStyle/>
          <a:p>
            <a:pPr indent="228600" algn="just">
              <a:lnSpc>
                <a:spcPct val="150000"/>
              </a:lnSpc>
              <a:spcAft>
                <a:spcPts val="1000"/>
              </a:spcAft>
            </a:pPr>
            <a:r>
              <a:rPr lang="en-US" sz="24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Hệ</a:t>
            </a: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thống</a:t>
            </a: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thiết</a:t>
            </a: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kế</a:t>
            </a: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để</a:t>
            </a: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có</a:t>
            </a: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khả</a:t>
            </a: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năng</a:t>
            </a: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mở</a:t>
            </a: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rộng</a:t>
            </a: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và</a:t>
            </a:r>
            <a:r>
              <a:rPr lang="en-US" sz="24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chia </a:t>
            </a:r>
            <a:r>
              <a:rPr lang="en-US" sz="24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làm</a:t>
            </a: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các</a:t>
            </a: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phần</a:t>
            </a: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rõ</a:t>
            </a: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ràng</a:t>
            </a: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endPar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SzPts val="1300"/>
              <a:buFont typeface="Times New Roman" panose="02020603050405020304" pitchFamily="18" charset="0"/>
              <a:buChar char="-"/>
            </a:pP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Quy</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trình</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hoàn</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chỉnh</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các</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chức</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năng</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hệ</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thống</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quản</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lý</a:t>
            </a:r>
            <a:endParaRPr lang="en-US" sz="2400" dirty="0">
              <a:solidFill>
                <a:schemeClr val="bg1"/>
              </a:solidFill>
              <a:effectLst/>
              <a:latin typeface="Times New Roman" panose="02020603050405020304" pitchFamily="18" charset="0"/>
              <a:ea typeface="Batang" panose="02030600000101010101" pitchFamily="18" charset="-127"/>
              <a:cs typeface="Times New Roman" panose="02020603050405020304" pitchFamily="18" charset="0"/>
            </a:endParaRPr>
          </a:p>
          <a:p>
            <a:pPr marL="342900" lvl="0" indent="-342900" algn="just">
              <a:lnSpc>
                <a:spcPct val="150000"/>
              </a:lnSpc>
              <a:spcAft>
                <a:spcPts val="1000"/>
              </a:spcAft>
              <a:buSzPts val="1300"/>
              <a:buFont typeface="Times New Roman" panose="02020603050405020304" pitchFamily="18" charset="0"/>
              <a:buChar char="-"/>
            </a:pP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Hệ</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thống</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giúp</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hỗ</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trợ</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quản</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lý</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hàng</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hóa</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theo</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nguồn</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gốc</a:t>
            </a:r>
            <a:endParaRPr lang="en-US" sz="2400" dirty="0">
              <a:solidFill>
                <a:schemeClr val="bg1"/>
              </a:solidFill>
              <a:effectLst/>
              <a:latin typeface="Times New Roman" panose="02020603050405020304" pitchFamily="18" charset="0"/>
              <a:ea typeface="Batang" panose="02030600000101010101" pitchFamily="18" charset="-127"/>
              <a:cs typeface="Times New Roman" panose="02020603050405020304" pitchFamily="18" charset="0"/>
            </a:endParaRPr>
          </a:p>
          <a:p>
            <a:pPr marL="342900" lvl="0" indent="-342900" algn="just">
              <a:lnSpc>
                <a:spcPct val="150000"/>
              </a:lnSpc>
              <a:spcAft>
                <a:spcPts val="1000"/>
              </a:spcAft>
              <a:buSzPts val="1300"/>
              <a:buFont typeface="Times New Roman" panose="02020603050405020304" pitchFamily="18" charset="0"/>
              <a:buChar char="-"/>
            </a:pP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Hỗ</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trợ</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người</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tiêu</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dùng</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truy</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xuất</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nguồn</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gốc</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hàng</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hóa</a:t>
            </a:r>
            <a:endParaRPr lang="en-US" sz="2400" dirty="0">
              <a:solidFill>
                <a:schemeClr val="bg1"/>
              </a:solidFill>
              <a:effectLst/>
              <a:latin typeface="Times New Roman" panose="02020603050405020304" pitchFamily="18" charset="0"/>
              <a:ea typeface="Batang" panose="02030600000101010101" pitchFamily="18" charset="-127"/>
              <a:cs typeface="Times New Roman" panose="02020603050405020304" pitchFamily="18" charset="0"/>
            </a:endParaRPr>
          </a:p>
        </p:txBody>
      </p:sp>
      <p:cxnSp>
        <p:nvCxnSpPr>
          <p:cNvPr id="10" name="Straight Connector 9">
            <a:extLst>
              <a:ext uri="{FF2B5EF4-FFF2-40B4-BE49-F238E27FC236}">
                <a16:creationId xmlns:a16="http://schemas.microsoft.com/office/drawing/2014/main" id="{2516E4AC-3CFB-474E-BEF4-F57F684D7BE1}"/>
              </a:ext>
            </a:extLst>
          </p:cNvPr>
          <p:cNvCxnSpPr/>
          <p:nvPr/>
        </p:nvCxnSpPr>
        <p:spPr>
          <a:xfrm>
            <a:off x="0" y="2233061"/>
            <a:ext cx="3051208"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AA81746-E6B8-4DDC-9B30-F984ED36CDC8}"/>
              </a:ext>
            </a:extLst>
          </p:cNvPr>
          <p:cNvSpPr txBox="1"/>
          <p:nvPr/>
        </p:nvSpPr>
        <p:spPr>
          <a:xfrm>
            <a:off x="144380" y="1614181"/>
            <a:ext cx="2106667" cy="707886"/>
          </a:xfrm>
          <a:prstGeom prst="rect">
            <a:avLst/>
          </a:prstGeom>
          <a:noFill/>
        </p:spPr>
        <p:txBody>
          <a:bodyPr wrap="none" rtlCol="0">
            <a:spAutoFit/>
          </a:bodyPr>
          <a:lstStyle/>
          <a:p>
            <a:r>
              <a:rPr lang="en-US" sz="4000" dirty="0" err="1">
                <a:solidFill>
                  <a:schemeClr val="accent1"/>
                </a:solidFill>
                <a:latin typeface="Times New Roman" panose="02020603050405020304" pitchFamily="18" charset="0"/>
                <a:cs typeface="Times New Roman" panose="02020603050405020304" pitchFamily="18" charset="0"/>
              </a:rPr>
              <a:t>Kết</a:t>
            </a:r>
            <a:r>
              <a:rPr lang="en-US" sz="4000" dirty="0">
                <a:solidFill>
                  <a:schemeClr val="accent1"/>
                </a:solidFill>
                <a:latin typeface="Times New Roman" panose="02020603050405020304" pitchFamily="18" charset="0"/>
                <a:cs typeface="Times New Roman" panose="02020603050405020304" pitchFamily="18" charset="0"/>
              </a:rPr>
              <a:t> </a:t>
            </a:r>
            <a:r>
              <a:rPr lang="en-US" sz="4000" dirty="0" err="1">
                <a:solidFill>
                  <a:schemeClr val="accent1"/>
                </a:solidFill>
                <a:latin typeface="Times New Roman" panose="02020603050405020304" pitchFamily="18" charset="0"/>
                <a:cs typeface="Times New Roman" panose="02020603050405020304" pitchFamily="18" charset="0"/>
              </a:rPr>
              <a:t>Luận</a:t>
            </a:r>
            <a:endParaRPr lang="en-US" sz="40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06815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32B60D1-0CF0-4C44-AC72-2BFBCCCDC6A5}"/>
              </a:ext>
            </a:extLst>
          </p:cNvPr>
          <p:cNvCxnSpPr>
            <a:cxnSpLocks/>
          </p:cNvCxnSpPr>
          <p:nvPr/>
        </p:nvCxnSpPr>
        <p:spPr>
          <a:xfrm>
            <a:off x="67377" y="1212783"/>
            <a:ext cx="4100362"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68F9AA4-3F4F-407C-A9D4-2F94EC1858F7}"/>
              </a:ext>
            </a:extLst>
          </p:cNvPr>
          <p:cNvSpPr txBox="1"/>
          <p:nvPr/>
        </p:nvSpPr>
        <p:spPr>
          <a:xfrm>
            <a:off x="211757" y="593903"/>
            <a:ext cx="3794693" cy="707886"/>
          </a:xfrm>
          <a:prstGeom prst="rect">
            <a:avLst/>
          </a:prstGeom>
          <a:noFill/>
        </p:spPr>
        <p:txBody>
          <a:bodyPr wrap="none" rtlCol="0">
            <a:spAutoFit/>
          </a:bodyPr>
          <a:lstStyle/>
          <a:p>
            <a:r>
              <a:rPr lang="en-US" sz="4000" dirty="0" err="1">
                <a:solidFill>
                  <a:schemeClr val="accent1"/>
                </a:solidFill>
                <a:latin typeface="Times New Roman" panose="02020603050405020304" pitchFamily="18" charset="0"/>
                <a:cs typeface="Times New Roman" panose="02020603050405020304" pitchFamily="18" charset="0"/>
              </a:rPr>
              <a:t>Hướng</a:t>
            </a:r>
            <a:r>
              <a:rPr lang="en-US" sz="4000" dirty="0">
                <a:solidFill>
                  <a:schemeClr val="accent1"/>
                </a:solidFill>
                <a:latin typeface="Times New Roman" panose="02020603050405020304" pitchFamily="18" charset="0"/>
                <a:cs typeface="Times New Roman" panose="02020603050405020304" pitchFamily="18" charset="0"/>
              </a:rPr>
              <a:t> </a:t>
            </a:r>
            <a:r>
              <a:rPr lang="en-US" sz="4000" dirty="0" err="1">
                <a:solidFill>
                  <a:schemeClr val="accent1"/>
                </a:solidFill>
                <a:latin typeface="Times New Roman" panose="02020603050405020304" pitchFamily="18" charset="0"/>
                <a:cs typeface="Times New Roman" panose="02020603050405020304" pitchFamily="18" charset="0"/>
              </a:rPr>
              <a:t>phát</a:t>
            </a:r>
            <a:r>
              <a:rPr lang="en-US" sz="4000" dirty="0">
                <a:solidFill>
                  <a:schemeClr val="accent1"/>
                </a:solidFill>
                <a:latin typeface="Times New Roman" panose="02020603050405020304" pitchFamily="18" charset="0"/>
                <a:cs typeface="Times New Roman" panose="02020603050405020304" pitchFamily="18" charset="0"/>
              </a:rPr>
              <a:t> </a:t>
            </a:r>
            <a:r>
              <a:rPr lang="en-US" sz="4000" dirty="0" err="1">
                <a:solidFill>
                  <a:schemeClr val="accent1"/>
                </a:solidFill>
                <a:latin typeface="Times New Roman" panose="02020603050405020304" pitchFamily="18" charset="0"/>
                <a:cs typeface="Times New Roman" panose="02020603050405020304" pitchFamily="18" charset="0"/>
              </a:rPr>
              <a:t>triển</a:t>
            </a:r>
            <a:endParaRPr lang="en-US" sz="4000" dirty="0">
              <a:solidFill>
                <a:schemeClr val="accent1"/>
              </a:solidFill>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0B33FAE3-2BC7-4D93-9C80-A9E665DCB250}"/>
              </a:ext>
            </a:extLst>
          </p:cNvPr>
          <p:cNvSpPr/>
          <p:nvPr/>
        </p:nvSpPr>
        <p:spPr>
          <a:xfrm>
            <a:off x="1203155" y="1556886"/>
            <a:ext cx="8576110" cy="37442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Tăng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giữa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endParaRPr lang="en-US" sz="24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mobile </a:t>
            </a:r>
            <a:r>
              <a:rPr lang="en-US" sz="2400" dirty="0" err="1">
                <a:latin typeface="Times New Roman" panose="02020603050405020304" pitchFamily="18" charset="0"/>
                <a:cs typeface="Times New Roman" panose="02020603050405020304" pitchFamily="18" charset="0"/>
              </a:rPr>
              <a:t>dễ</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a:t>
            </a:r>
          </a:p>
          <a:p>
            <a:pPr marL="285750" lvl="0" indent="-28575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blockchain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an </a:t>
            </a:r>
            <a:r>
              <a:rPr lang="en-US" sz="2400" dirty="0" err="1">
                <a:latin typeface="Times New Roman" panose="02020603050405020304" pitchFamily="18" charset="0"/>
                <a:cs typeface="Times New Roman" panose="02020603050405020304" pitchFamily="18" charset="0"/>
              </a:rPr>
              <a:t>toàn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minh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hơn</a:t>
            </a:r>
            <a:endParaRPr lang="en-US" sz="24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tuệ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hỗ</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hàng</a:t>
            </a:r>
            <a:endParaRPr lang="en-US" sz="24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endParaRPr lang="en-US" dirty="0"/>
          </a:p>
        </p:txBody>
      </p:sp>
    </p:spTree>
    <p:extLst>
      <p:ext uri="{BB962C8B-B14F-4D97-AF65-F5344CB8AC3E}">
        <p14:creationId xmlns:p14="http://schemas.microsoft.com/office/powerpoint/2010/main" val="42822480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3000"/>
            <a:lum/>
          </a:blip>
          <a:srcRect/>
          <a:stretch>
            <a:fillRect t="-1000" b="-1000"/>
          </a:stretch>
        </a:blipFill>
        <a:effectLst/>
      </p:bgPr>
    </p:bg>
    <p:spTree>
      <p:nvGrpSpPr>
        <p:cNvPr id="1" name=""/>
        <p:cNvGrpSpPr/>
        <p:nvPr/>
      </p:nvGrpSpPr>
      <p:grpSpPr>
        <a:xfrm>
          <a:off x="0" y="0"/>
          <a:ext cx="0" cy="0"/>
          <a:chOff x="0" y="0"/>
          <a:chExt cx="0" cy="0"/>
        </a:xfrm>
      </p:grpSpPr>
      <p:sp>
        <p:nvSpPr>
          <p:cNvPr id="4" name="Star: 8 Points 3">
            <a:extLst>
              <a:ext uri="{FF2B5EF4-FFF2-40B4-BE49-F238E27FC236}">
                <a16:creationId xmlns:a16="http://schemas.microsoft.com/office/drawing/2014/main" id="{F4C13A78-E11C-48C8-9552-C67996194A94}"/>
              </a:ext>
            </a:extLst>
          </p:cNvPr>
          <p:cNvSpPr/>
          <p:nvPr/>
        </p:nvSpPr>
        <p:spPr>
          <a:xfrm>
            <a:off x="2813784" y="512545"/>
            <a:ext cx="6564431" cy="5832909"/>
          </a:xfrm>
          <a:prstGeom prst="star8">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tar: 32 Points 4">
            <a:extLst>
              <a:ext uri="{FF2B5EF4-FFF2-40B4-BE49-F238E27FC236}">
                <a16:creationId xmlns:a16="http://schemas.microsoft.com/office/drawing/2014/main" id="{0BE266AE-67FA-4223-B2B7-A1011552A123}"/>
              </a:ext>
            </a:extLst>
          </p:cNvPr>
          <p:cNvSpPr/>
          <p:nvPr/>
        </p:nvSpPr>
        <p:spPr>
          <a:xfrm>
            <a:off x="3667225" y="1366788"/>
            <a:ext cx="4697129" cy="4167738"/>
          </a:xfrm>
          <a:prstGeom prst="star32">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THANKS FOR WATCHING!</a:t>
            </a:r>
          </a:p>
        </p:txBody>
      </p:sp>
    </p:spTree>
    <p:extLst>
      <p:ext uri="{BB962C8B-B14F-4D97-AF65-F5344CB8AC3E}">
        <p14:creationId xmlns:p14="http://schemas.microsoft.com/office/powerpoint/2010/main" val="23348008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cxnSp>
        <p:nvCxnSpPr>
          <p:cNvPr id="49" name="Straight Connector 48">
            <a:extLst>
              <a:ext uri="{FF2B5EF4-FFF2-40B4-BE49-F238E27FC236}">
                <a16:creationId xmlns:a16="http://schemas.microsoft.com/office/drawing/2014/main" id="{A4847076-C020-4102-98AF-FAEF86ED8A68}"/>
              </a:ext>
            </a:extLst>
          </p:cNvPr>
          <p:cNvCxnSpPr>
            <a:cxnSpLocks/>
          </p:cNvCxnSpPr>
          <p:nvPr/>
        </p:nvCxnSpPr>
        <p:spPr>
          <a:xfrm>
            <a:off x="6090655" y="0"/>
            <a:ext cx="0" cy="685800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C2D5F38-090B-4EFD-9ABC-D49FFED7B99D}"/>
              </a:ext>
            </a:extLst>
          </p:cNvPr>
          <p:cNvCxnSpPr>
            <a:cxnSpLocks/>
          </p:cNvCxnSpPr>
          <p:nvPr/>
        </p:nvCxnSpPr>
        <p:spPr>
          <a:xfrm>
            <a:off x="4533323" y="1345037"/>
            <a:ext cx="5857161" cy="0"/>
          </a:xfrm>
          <a:prstGeom prst="line">
            <a:avLst/>
          </a:prstGeom>
          <a:ln w="34925" cap="rnd">
            <a:solidFill>
              <a:schemeClr val="bg1">
                <a:lumMod val="85000"/>
              </a:schemeClr>
            </a:solidFill>
            <a:prstDash val="sysDot"/>
            <a:roun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88373024-5CE7-4226-80A3-298DA76D94CB}"/>
              </a:ext>
            </a:extLst>
          </p:cNvPr>
          <p:cNvGrpSpPr/>
          <p:nvPr/>
        </p:nvGrpSpPr>
        <p:grpSpPr>
          <a:xfrm>
            <a:off x="5897205" y="1137994"/>
            <a:ext cx="386900" cy="386900"/>
            <a:chOff x="5891173" y="1704361"/>
            <a:chExt cx="386900" cy="386900"/>
          </a:xfrm>
        </p:grpSpPr>
        <p:sp>
          <p:nvSpPr>
            <p:cNvPr id="52" name="Oval 51">
              <a:extLst>
                <a:ext uri="{FF2B5EF4-FFF2-40B4-BE49-F238E27FC236}">
                  <a16:creationId xmlns:a16="http://schemas.microsoft.com/office/drawing/2014/main" id="{F13F1328-23B8-4F27-8C0F-618FFF46D318}"/>
                </a:ext>
              </a:extLst>
            </p:cNvPr>
            <p:cNvSpPr/>
            <p:nvPr/>
          </p:nvSpPr>
          <p:spPr>
            <a:xfrm>
              <a:off x="5891173" y="1704361"/>
              <a:ext cx="386900" cy="3869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6BD9A9E2-FF6E-4FE5-9973-03FB6C35F448}"/>
                </a:ext>
              </a:extLst>
            </p:cNvPr>
            <p:cNvSpPr/>
            <p:nvPr/>
          </p:nvSpPr>
          <p:spPr>
            <a:xfrm>
              <a:off x="5975771" y="1792007"/>
              <a:ext cx="217705" cy="211609"/>
            </a:xfrm>
            <a:prstGeom prst="ellipse">
              <a:avLst/>
            </a:prstGeom>
            <a:solidFill>
              <a:srgbClr val="274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Oval 53">
            <a:extLst>
              <a:ext uri="{FF2B5EF4-FFF2-40B4-BE49-F238E27FC236}">
                <a16:creationId xmlns:a16="http://schemas.microsoft.com/office/drawing/2014/main" id="{E3965DD9-0B6C-4CEF-AB92-BF41F51A1D39}"/>
              </a:ext>
            </a:extLst>
          </p:cNvPr>
          <p:cNvSpPr/>
          <p:nvPr/>
        </p:nvSpPr>
        <p:spPr>
          <a:xfrm>
            <a:off x="9419097" y="299723"/>
            <a:ext cx="856784" cy="925917"/>
          </a:xfrm>
          <a:prstGeom prst="ellipse">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85000"/>
                </a:schemeClr>
              </a:solidFill>
            </a:endParaRPr>
          </a:p>
        </p:txBody>
      </p:sp>
      <p:sp>
        <p:nvSpPr>
          <p:cNvPr id="55" name="TextBox 54">
            <a:extLst>
              <a:ext uri="{FF2B5EF4-FFF2-40B4-BE49-F238E27FC236}">
                <a16:creationId xmlns:a16="http://schemas.microsoft.com/office/drawing/2014/main" id="{25D295F4-7F8B-4109-A579-319545DE24D0}"/>
              </a:ext>
            </a:extLst>
          </p:cNvPr>
          <p:cNvSpPr txBox="1"/>
          <p:nvPr/>
        </p:nvSpPr>
        <p:spPr>
          <a:xfrm>
            <a:off x="4431287" y="142002"/>
            <a:ext cx="1599040" cy="1107996"/>
          </a:xfrm>
          <a:prstGeom prst="rect">
            <a:avLst/>
          </a:prstGeom>
          <a:noFill/>
        </p:spPr>
        <p:txBody>
          <a:bodyPr wrap="square" rtlCol="0">
            <a:spAutoFit/>
          </a:bodyPr>
          <a:lstStyle/>
          <a:p>
            <a:r>
              <a:rPr lang="en-US" sz="6600" dirty="0">
                <a:solidFill>
                  <a:schemeClr val="bg1">
                    <a:lumMod val="85000"/>
                  </a:schemeClr>
                </a:solidFill>
                <a:latin typeface="Rockstone" panose="00000400000000000000" pitchFamily="2" charset="0"/>
              </a:rPr>
              <a:t>01</a:t>
            </a:r>
          </a:p>
        </p:txBody>
      </p:sp>
      <p:sp>
        <p:nvSpPr>
          <p:cNvPr id="56" name="TextBox 55">
            <a:extLst>
              <a:ext uri="{FF2B5EF4-FFF2-40B4-BE49-F238E27FC236}">
                <a16:creationId xmlns:a16="http://schemas.microsoft.com/office/drawing/2014/main" id="{897B64AB-FF98-4BC0-98C8-450E869B635D}"/>
              </a:ext>
            </a:extLst>
          </p:cNvPr>
          <p:cNvSpPr txBox="1"/>
          <p:nvPr/>
        </p:nvSpPr>
        <p:spPr>
          <a:xfrm>
            <a:off x="6126051" y="148422"/>
            <a:ext cx="3215746" cy="1077218"/>
          </a:xfrm>
          <a:prstGeom prst="rect">
            <a:avLst/>
          </a:prstGeom>
          <a:noFill/>
        </p:spPr>
        <p:txBody>
          <a:bodyPr wrap="square" rtlCol="0">
            <a:spAutoFit/>
          </a:bodyPr>
          <a:lstStyle/>
          <a:p>
            <a:pPr algn="r"/>
            <a:r>
              <a:rPr lang="en-US" sz="3200" dirty="0" err="1" smtClean="0">
                <a:solidFill>
                  <a:schemeClr val="bg1">
                    <a:lumMod val="85000"/>
                  </a:schemeClr>
                </a:solidFill>
                <a:latin typeface="Times New Roman" panose="02020603050405020304" pitchFamily="18" charset="0"/>
                <a:ea typeface="Aachen" panose="02020500000000000000" pitchFamily="18" charset="0"/>
                <a:cs typeface="Times New Roman" panose="02020603050405020304" pitchFamily="18" charset="0"/>
              </a:rPr>
              <a:t>Giới</a:t>
            </a:r>
            <a:r>
              <a:rPr lang="en-US" sz="3200" dirty="0" smtClean="0">
                <a:solidFill>
                  <a:schemeClr val="bg1">
                    <a:lumMod val="85000"/>
                  </a:schemeClr>
                </a:solidFill>
                <a:latin typeface="Times New Roman" panose="02020603050405020304" pitchFamily="18" charset="0"/>
                <a:ea typeface="Aachen" panose="02020500000000000000" pitchFamily="18" charset="0"/>
                <a:cs typeface="Times New Roman" panose="02020603050405020304" pitchFamily="18" charset="0"/>
              </a:rPr>
              <a:t> </a:t>
            </a:r>
            <a:r>
              <a:rPr lang="en-US" sz="3200" dirty="0" err="1" smtClean="0">
                <a:solidFill>
                  <a:schemeClr val="bg1">
                    <a:lumMod val="85000"/>
                  </a:schemeClr>
                </a:solidFill>
                <a:latin typeface="Times New Roman" panose="02020603050405020304" pitchFamily="18" charset="0"/>
                <a:ea typeface="Aachen" panose="02020500000000000000" pitchFamily="18" charset="0"/>
                <a:cs typeface="Times New Roman" panose="02020603050405020304" pitchFamily="18" charset="0"/>
              </a:rPr>
              <a:t>thiệu</a:t>
            </a:r>
            <a:r>
              <a:rPr lang="en-US" sz="3200" dirty="0" smtClean="0">
                <a:solidFill>
                  <a:schemeClr val="bg1">
                    <a:lumMod val="85000"/>
                  </a:schemeClr>
                </a:solidFill>
                <a:latin typeface="Times New Roman" panose="02020603050405020304" pitchFamily="18" charset="0"/>
                <a:ea typeface="Aachen" panose="02020500000000000000" pitchFamily="18" charset="0"/>
                <a:cs typeface="Times New Roman" panose="02020603050405020304" pitchFamily="18" charset="0"/>
              </a:rPr>
              <a:t>, </a:t>
            </a:r>
            <a:r>
              <a:rPr lang="en-US" sz="3200" dirty="0" err="1" smtClean="0">
                <a:solidFill>
                  <a:schemeClr val="bg1">
                    <a:lumMod val="85000"/>
                  </a:schemeClr>
                </a:solidFill>
                <a:latin typeface="Times New Roman" panose="02020603050405020304" pitchFamily="18" charset="0"/>
                <a:ea typeface="Aachen" panose="02020500000000000000" pitchFamily="18" charset="0"/>
                <a:cs typeface="Times New Roman" panose="02020603050405020304" pitchFamily="18" charset="0"/>
              </a:rPr>
              <a:t>tổng</a:t>
            </a:r>
            <a:r>
              <a:rPr lang="en-US" sz="3200" dirty="0" smtClean="0">
                <a:solidFill>
                  <a:schemeClr val="bg1">
                    <a:lumMod val="85000"/>
                  </a:schemeClr>
                </a:solidFill>
                <a:latin typeface="Times New Roman" panose="02020603050405020304" pitchFamily="18" charset="0"/>
                <a:ea typeface="Aachen" panose="02020500000000000000" pitchFamily="18" charset="0"/>
                <a:cs typeface="Times New Roman" panose="02020603050405020304" pitchFamily="18" charset="0"/>
              </a:rPr>
              <a:t> </a:t>
            </a:r>
            <a:r>
              <a:rPr lang="en-US" sz="3200" dirty="0" err="1" smtClean="0">
                <a:solidFill>
                  <a:schemeClr val="bg1">
                    <a:lumMod val="85000"/>
                  </a:schemeClr>
                </a:solidFill>
                <a:latin typeface="Times New Roman" panose="02020603050405020304" pitchFamily="18" charset="0"/>
                <a:ea typeface="Aachen" panose="02020500000000000000" pitchFamily="18" charset="0"/>
                <a:cs typeface="Times New Roman" panose="02020603050405020304" pitchFamily="18" charset="0"/>
              </a:rPr>
              <a:t>quan</a:t>
            </a:r>
            <a:r>
              <a:rPr lang="en-US" sz="3200" dirty="0" smtClean="0">
                <a:solidFill>
                  <a:schemeClr val="bg1">
                    <a:lumMod val="85000"/>
                  </a:schemeClr>
                </a:solidFill>
                <a:latin typeface="Times New Roman" panose="02020603050405020304" pitchFamily="18" charset="0"/>
                <a:ea typeface="Aachen" panose="02020500000000000000" pitchFamily="18" charset="0"/>
                <a:cs typeface="Times New Roman" panose="02020603050405020304" pitchFamily="18" charset="0"/>
              </a:rPr>
              <a:t> </a:t>
            </a:r>
            <a:r>
              <a:rPr lang="en-US" sz="3200" dirty="0" err="1" smtClean="0">
                <a:solidFill>
                  <a:schemeClr val="bg1">
                    <a:lumMod val="85000"/>
                  </a:schemeClr>
                </a:solidFill>
                <a:latin typeface="Times New Roman" panose="02020603050405020304" pitchFamily="18" charset="0"/>
                <a:ea typeface="Aachen" panose="02020500000000000000" pitchFamily="18" charset="0"/>
                <a:cs typeface="Times New Roman" panose="02020603050405020304" pitchFamily="18" charset="0"/>
              </a:rPr>
              <a:t>hệ</a:t>
            </a:r>
            <a:r>
              <a:rPr lang="en-US" sz="3200" dirty="0" smtClean="0">
                <a:solidFill>
                  <a:schemeClr val="bg1">
                    <a:lumMod val="85000"/>
                  </a:schemeClr>
                </a:solidFill>
                <a:latin typeface="Times New Roman" panose="02020603050405020304" pitchFamily="18" charset="0"/>
                <a:ea typeface="Aachen" panose="02020500000000000000" pitchFamily="18" charset="0"/>
                <a:cs typeface="Times New Roman" panose="02020603050405020304" pitchFamily="18" charset="0"/>
              </a:rPr>
              <a:t> </a:t>
            </a:r>
            <a:r>
              <a:rPr lang="en-US" sz="3200" dirty="0" err="1" smtClean="0">
                <a:solidFill>
                  <a:schemeClr val="bg1">
                    <a:lumMod val="85000"/>
                  </a:schemeClr>
                </a:solidFill>
                <a:latin typeface="Times New Roman" panose="02020603050405020304" pitchFamily="18" charset="0"/>
                <a:ea typeface="Aachen" panose="02020500000000000000" pitchFamily="18" charset="0"/>
                <a:cs typeface="Times New Roman" panose="02020603050405020304" pitchFamily="18" charset="0"/>
              </a:rPr>
              <a:t>thống</a:t>
            </a:r>
            <a:endParaRPr lang="en-US" sz="3200" dirty="0">
              <a:solidFill>
                <a:schemeClr val="bg1">
                  <a:lumMod val="85000"/>
                </a:schemeClr>
              </a:solidFill>
              <a:latin typeface="Times New Roman" panose="02020603050405020304" pitchFamily="18" charset="0"/>
              <a:ea typeface="Aachen" panose="02020500000000000000" pitchFamily="18" charset="0"/>
              <a:cs typeface="Times New Roman" panose="02020603050405020304" pitchFamily="18" charset="0"/>
            </a:endParaRPr>
          </a:p>
        </p:txBody>
      </p:sp>
      <p:cxnSp>
        <p:nvCxnSpPr>
          <p:cNvPr id="58" name="Straight Connector 57">
            <a:extLst>
              <a:ext uri="{FF2B5EF4-FFF2-40B4-BE49-F238E27FC236}">
                <a16:creationId xmlns:a16="http://schemas.microsoft.com/office/drawing/2014/main" id="{A90D1E84-8821-470F-A2E4-584308D57D8D}"/>
              </a:ext>
            </a:extLst>
          </p:cNvPr>
          <p:cNvCxnSpPr>
            <a:cxnSpLocks/>
          </p:cNvCxnSpPr>
          <p:nvPr/>
        </p:nvCxnSpPr>
        <p:spPr>
          <a:xfrm>
            <a:off x="2017134" y="3753305"/>
            <a:ext cx="6130464" cy="0"/>
          </a:xfrm>
          <a:prstGeom prst="line">
            <a:avLst/>
          </a:prstGeom>
          <a:ln w="34925" cap="rnd">
            <a:solidFill>
              <a:schemeClr val="bg1">
                <a:lumMod val="85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2F31FCFD-C8C3-4D0E-802B-98477E220ABB}"/>
              </a:ext>
            </a:extLst>
          </p:cNvPr>
          <p:cNvSpPr/>
          <p:nvPr/>
        </p:nvSpPr>
        <p:spPr>
          <a:xfrm>
            <a:off x="2281492" y="2630581"/>
            <a:ext cx="936006" cy="930467"/>
          </a:xfrm>
          <a:prstGeom prst="ellipse">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60" name="TextBox 59">
            <a:extLst>
              <a:ext uri="{FF2B5EF4-FFF2-40B4-BE49-F238E27FC236}">
                <a16:creationId xmlns:a16="http://schemas.microsoft.com/office/drawing/2014/main" id="{9BF4447E-892C-4CCE-BA05-CCE262689960}"/>
              </a:ext>
            </a:extLst>
          </p:cNvPr>
          <p:cNvSpPr txBox="1"/>
          <p:nvPr/>
        </p:nvSpPr>
        <p:spPr>
          <a:xfrm>
            <a:off x="6483906" y="2747358"/>
            <a:ext cx="1599040" cy="1107996"/>
          </a:xfrm>
          <a:prstGeom prst="rect">
            <a:avLst/>
          </a:prstGeom>
          <a:noFill/>
        </p:spPr>
        <p:txBody>
          <a:bodyPr wrap="square" rtlCol="0">
            <a:spAutoFit/>
          </a:bodyPr>
          <a:lstStyle/>
          <a:p>
            <a:r>
              <a:rPr lang="en-US" sz="6600" dirty="0">
                <a:solidFill>
                  <a:schemeClr val="bg1">
                    <a:lumMod val="85000"/>
                  </a:schemeClr>
                </a:solidFill>
                <a:latin typeface="Rockstone" panose="00000400000000000000" pitchFamily="2" charset="0"/>
              </a:rPr>
              <a:t>02</a:t>
            </a:r>
          </a:p>
        </p:txBody>
      </p:sp>
      <p:sp>
        <p:nvSpPr>
          <p:cNvPr id="61" name="TextBox 60">
            <a:extLst>
              <a:ext uri="{FF2B5EF4-FFF2-40B4-BE49-F238E27FC236}">
                <a16:creationId xmlns:a16="http://schemas.microsoft.com/office/drawing/2014/main" id="{8B1B871A-DB73-40F0-8097-49D016B159E0}"/>
              </a:ext>
            </a:extLst>
          </p:cNvPr>
          <p:cNvSpPr txBox="1"/>
          <p:nvPr/>
        </p:nvSpPr>
        <p:spPr>
          <a:xfrm>
            <a:off x="3264592" y="2595439"/>
            <a:ext cx="3055789" cy="1077218"/>
          </a:xfrm>
          <a:prstGeom prst="rect">
            <a:avLst/>
          </a:prstGeom>
          <a:noFill/>
        </p:spPr>
        <p:txBody>
          <a:bodyPr wrap="square" rtlCol="0">
            <a:spAutoFit/>
          </a:bodyPr>
          <a:lstStyle/>
          <a:p>
            <a:r>
              <a:rPr lang="en-US" sz="3200" dirty="0" err="1" smtClean="0">
                <a:solidFill>
                  <a:schemeClr val="bg1">
                    <a:lumMod val="85000"/>
                  </a:schemeClr>
                </a:solidFill>
                <a:latin typeface="Times New Roman" panose="02020603050405020304" pitchFamily="18" charset="0"/>
                <a:ea typeface="Aachen" panose="02020500000000000000" pitchFamily="18" charset="0"/>
                <a:cs typeface="Times New Roman" panose="02020603050405020304" pitchFamily="18" charset="0"/>
              </a:rPr>
              <a:t>Mục</a:t>
            </a:r>
            <a:r>
              <a:rPr lang="en-US" sz="3200" dirty="0" smtClean="0">
                <a:solidFill>
                  <a:schemeClr val="bg1">
                    <a:lumMod val="85000"/>
                  </a:schemeClr>
                </a:solidFill>
                <a:latin typeface="Times New Roman" panose="02020603050405020304" pitchFamily="18" charset="0"/>
                <a:ea typeface="Aachen" panose="02020500000000000000" pitchFamily="18" charset="0"/>
                <a:cs typeface="Times New Roman" panose="02020603050405020304" pitchFamily="18" charset="0"/>
              </a:rPr>
              <a:t> </a:t>
            </a:r>
            <a:r>
              <a:rPr lang="en-US" sz="3200" dirty="0" err="1">
                <a:solidFill>
                  <a:schemeClr val="bg1">
                    <a:lumMod val="85000"/>
                  </a:schemeClr>
                </a:solidFill>
                <a:latin typeface="Times New Roman" panose="02020603050405020304" pitchFamily="18" charset="0"/>
                <a:ea typeface="Aachen" panose="02020500000000000000" pitchFamily="18" charset="0"/>
                <a:cs typeface="Times New Roman" panose="02020603050405020304" pitchFamily="18" charset="0"/>
              </a:rPr>
              <a:t>đích</a:t>
            </a:r>
            <a:r>
              <a:rPr lang="en-US" sz="3200" dirty="0">
                <a:solidFill>
                  <a:schemeClr val="bg1">
                    <a:lumMod val="85000"/>
                  </a:schemeClr>
                </a:solidFill>
                <a:latin typeface="Times New Roman" panose="02020603050405020304" pitchFamily="18" charset="0"/>
                <a:ea typeface="Aachen" panose="02020500000000000000" pitchFamily="18" charset="0"/>
                <a:cs typeface="Times New Roman" panose="02020603050405020304" pitchFamily="18" charset="0"/>
              </a:rPr>
              <a:t> </a:t>
            </a:r>
            <a:r>
              <a:rPr lang="en-US" sz="3200" dirty="0" err="1">
                <a:solidFill>
                  <a:schemeClr val="bg1">
                    <a:lumMod val="85000"/>
                  </a:schemeClr>
                </a:solidFill>
                <a:latin typeface="Times New Roman" panose="02020603050405020304" pitchFamily="18" charset="0"/>
                <a:ea typeface="Aachen" panose="02020500000000000000" pitchFamily="18" charset="0"/>
                <a:cs typeface="Times New Roman" panose="02020603050405020304" pitchFamily="18" charset="0"/>
              </a:rPr>
              <a:t>của</a:t>
            </a:r>
            <a:r>
              <a:rPr lang="en-US" sz="3200" dirty="0">
                <a:solidFill>
                  <a:schemeClr val="bg1">
                    <a:lumMod val="85000"/>
                  </a:schemeClr>
                </a:solidFill>
                <a:latin typeface="Times New Roman" panose="02020603050405020304" pitchFamily="18" charset="0"/>
                <a:ea typeface="Aachen" panose="02020500000000000000" pitchFamily="18" charset="0"/>
                <a:cs typeface="Times New Roman" panose="02020603050405020304" pitchFamily="18" charset="0"/>
              </a:rPr>
              <a:t> </a:t>
            </a:r>
            <a:r>
              <a:rPr lang="en-US" sz="3200" dirty="0" err="1">
                <a:solidFill>
                  <a:schemeClr val="bg1">
                    <a:lumMod val="85000"/>
                  </a:schemeClr>
                </a:solidFill>
                <a:latin typeface="Times New Roman" panose="02020603050405020304" pitchFamily="18" charset="0"/>
                <a:ea typeface="Aachen" panose="02020500000000000000" pitchFamily="18" charset="0"/>
                <a:cs typeface="Times New Roman" panose="02020603050405020304" pitchFamily="18" charset="0"/>
              </a:rPr>
              <a:t>đề</a:t>
            </a:r>
            <a:r>
              <a:rPr lang="en-US" sz="3200" dirty="0">
                <a:solidFill>
                  <a:schemeClr val="bg1">
                    <a:lumMod val="85000"/>
                  </a:schemeClr>
                </a:solidFill>
                <a:latin typeface="Times New Roman" panose="02020603050405020304" pitchFamily="18" charset="0"/>
                <a:ea typeface="Aachen" panose="02020500000000000000" pitchFamily="18" charset="0"/>
                <a:cs typeface="Times New Roman" panose="02020603050405020304" pitchFamily="18" charset="0"/>
              </a:rPr>
              <a:t> </a:t>
            </a:r>
            <a:r>
              <a:rPr lang="en-US" sz="3200" dirty="0" err="1">
                <a:solidFill>
                  <a:schemeClr val="bg1">
                    <a:lumMod val="85000"/>
                  </a:schemeClr>
                </a:solidFill>
                <a:latin typeface="Times New Roman" panose="02020603050405020304" pitchFamily="18" charset="0"/>
                <a:ea typeface="Aachen" panose="02020500000000000000" pitchFamily="18" charset="0"/>
                <a:cs typeface="Times New Roman" panose="02020603050405020304" pitchFamily="18" charset="0"/>
              </a:rPr>
              <a:t>tài</a:t>
            </a:r>
            <a:endParaRPr lang="en-US" sz="3200" dirty="0">
              <a:solidFill>
                <a:schemeClr val="bg1">
                  <a:lumMod val="85000"/>
                </a:schemeClr>
              </a:solidFill>
              <a:latin typeface="Times New Roman" panose="02020603050405020304" pitchFamily="18" charset="0"/>
              <a:ea typeface="Aachen" panose="02020500000000000000" pitchFamily="18" charset="0"/>
              <a:cs typeface="Times New Roman" panose="02020603050405020304" pitchFamily="18" charset="0"/>
            </a:endParaRPr>
          </a:p>
        </p:txBody>
      </p:sp>
      <p:cxnSp>
        <p:nvCxnSpPr>
          <p:cNvPr id="63" name="Straight Connector 62">
            <a:extLst>
              <a:ext uri="{FF2B5EF4-FFF2-40B4-BE49-F238E27FC236}">
                <a16:creationId xmlns:a16="http://schemas.microsoft.com/office/drawing/2014/main" id="{05CA1E33-5A09-4581-8D9A-AA90C7D25FD7}"/>
              </a:ext>
            </a:extLst>
          </p:cNvPr>
          <p:cNvCxnSpPr>
            <a:cxnSpLocks/>
          </p:cNvCxnSpPr>
          <p:nvPr/>
        </p:nvCxnSpPr>
        <p:spPr>
          <a:xfrm>
            <a:off x="4660956" y="6187838"/>
            <a:ext cx="6005011" cy="0"/>
          </a:xfrm>
          <a:prstGeom prst="line">
            <a:avLst/>
          </a:prstGeom>
          <a:ln w="34925" cap="rnd">
            <a:solidFill>
              <a:schemeClr val="bg1">
                <a:lumMod val="85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50F27DF-F4E0-4746-9E57-D8ED0D62BC24}"/>
              </a:ext>
            </a:extLst>
          </p:cNvPr>
          <p:cNvSpPr/>
          <p:nvPr/>
        </p:nvSpPr>
        <p:spPr>
          <a:xfrm>
            <a:off x="9671747" y="5053877"/>
            <a:ext cx="994220" cy="1030661"/>
          </a:xfrm>
          <a:prstGeom prst="ellipse">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65" name="TextBox 64">
            <a:extLst>
              <a:ext uri="{FF2B5EF4-FFF2-40B4-BE49-F238E27FC236}">
                <a16:creationId xmlns:a16="http://schemas.microsoft.com/office/drawing/2014/main" id="{6CAB369E-9F3E-4BD8-B923-8075247F5C7E}"/>
              </a:ext>
            </a:extLst>
          </p:cNvPr>
          <p:cNvSpPr txBox="1"/>
          <p:nvPr/>
        </p:nvSpPr>
        <p:spPr>
          <a:xfrm>
            <a:off x="4431287" y="4976543"/>
            <a:ext cx="1599040" cy="1107996"/>
          </a:xfrm>
          <a:prstGeom prst="rect">
            <a:avLst/>
          </a:prstGeom>
          <a:noFill/>
        </p:spPr>
        <p:txBody>
          <a:bodyPr wrap="square" rtlCol="0">
            <a:spAutoFit/>
          </a:bodyPr>
          <a:lstStyle/>
          <a:p>
            <a:r>
              <a:rPr lang="en-US" sz="6600" dirty="0">
                <a:solidFill>
                  <a:schemeClr val="bg1">
                    <a:lumMod val="85000"/>
                  </a:schemeClr>
                </a:solidFill>
                <a:latin typeface="Rockstone" panose="00000400000000000000" pitchFamily="2" charset="0"/>
              </a:rPr>
              <a:t>03</a:t>
            </a:r>
          </a:p>
        </p:txBody>
      </p:sp>
      <p:sp>
        <p:nvSpPr>
          <p:cNvPr id="66" name="TextBox 65">
            <a:extLst>
              <a:ext uri="{FF2B5EF4-FFF2-40B4-BE49-F238E27FC236}">
                <a16:creationId xmlns:a16="http://schemas.microsoft.com/office/drawing/2014/main" id="{98BCA1D3-9CD4-4541-83AC-8C1E3B133A4B}"/>
              </a:ext>
            </a:extLst>
          </p:cNvPr>
          <p:cNvSpPr txBox="1"/>
          <p:nvPr/>
        </p:nvSpPr>
        <p:spPr>
          <a:xfrm>
            <a:off x="6193157" y="5137552"/>
            <a:ext cx="3208969" cy="1077218"/>
          </a:xfrm>
          <a:prstGeom prst="rect">
            <a:avLst/>
          </a:prstGeom>
          <a:noFill/>
        </p:spPr>
        <p:txBody>
          <a:bodyPr wrap="square" rtlCol="0">
            <a:spAutoFit/>
          </a:bodyPr>
          <a:lstStyle/>
          <a:p>
            <a:r>
              <a:rPr lang="en-US" sz="3200" dirty="0" err="1">
                <a:solidFill>
                  <a:schemeClr val="bg1">
                    <a:lumMod val="85000"/>
                  </a:schemeClr>
                </a:solidFill>
                <a:latin typeface="Times New Roman" panose="02020603050405020304" pitchFamily="18" charset="0"/>
                <a:ea typeface="Aachen" panose="02020500000000000000" pitchFamily="18" charset="0"/>
                <a:cs typeface="Times New Roman" panose="02020603050405020304" pitchFamily="18" charset="0"/>
              </a:rPr>
              <a:t>Tổng</a:t>
            </a:r>
            <a:r>
              <a:rPr lang="en-US" sz="3200" dirty="0">
                <a:solidFill>
                  <a:schemeClr val="bg1">
                    <a:lumMod val="85000"/>
                  </a:schemeClr>
                </a:solidFill>
                <a:latin typeface="Times New Roman" panose="02020603050405020304" pitchFamily="18" charset="0"/>
                <a:ea typeface="Aachen" panose="02020500000000000000" pitchFamily="18" charset="0"/>
                <a:cs typeface="Times New Roman" panose="02020603050405020304" pitchFamily="18" charset="0"/>
              </a:rPr>
              <a:t> </a:t>
            </a:r>
            <a:r>
              <a:rPr lang="en-US" sz="3200" dirty="0" err="1">
                <a:solidFill>
                  <a:schemeClr val="bg1">
                    <a:lumMod val="85000"/>
                  </a:schemeClr>
                </a:solidFill>
                <a:latin typeface="Times New Roman" panose="02020603050405020304" pitchFamily="18" charset="0"/>
                <a:ea typeface="Aachen" panose="02020500000000000000" pitchFamily="18" charset="0"/>
                <a:cs typeface="Times New Roman" panose="02020603050405020304" pitchFamily="18" charset="0"/>
              </a:rPr>
              <a:t>quan</a:t>
            </a:r>
            <a:r>
              <a:rPr lang="en-US" sz="3200" dirty="0">
                <a:solidFill>
                  <a:schemeClr val="bg1">
                    <a:lumMod val="85000"/>
                  </a:schemeClr>
                </a:solidFill>
                <a:latin typeface="Times New Roman" panose="02020603050405020304" pitchFamily="18" charset="0"/>
                <a:ea typeface="Aachen" panose="02020500000000000000" pitchFamily="18" charset="0"/>
                <a:cs typeface="Times New Roman" panose="02020603050405020304" pitchFamily="18" charset="0"/>
              </a:rPr>
              <a:t> </a:t>
            </a:r>
            <a:r>
              <a:rPr lang="en-US" sz="3200" dirty="0" err="1">
                <a:solidFill>
                  <a:schemeClr val="bg1">
                    <a:lumMod val="85000"/>
                  </a:schemeClr>
                </a:solidFill>
                <a:latin typeface="Times New Roman" panose="02020603050405020304" pitchFamily="18" charset="0"/>
                <a:ea typeface="Aachen" panose="02020500000000000000" pitchFamily="18" charset="0"/>
                <a:cs typeface="Times New Roman" panose="02020603050405020304" pitchFamily="18" charset="0"/>
              </a:rPr>
              <a:t>về</a:t>
            </a:r>
            <a:r>
              <a:rPr lang="en-US" sz="3200" dirty="0">
                <a:solidFill>
                  <a:schemeClr val="bg1">
                    <a:lumMod val="85000"/>
                  </a:schemeClr>
                </a:solidFill>
                <a:latin typeface="Times New Roman" panose="02020603050405020304" pitchFamily="18" charset="0"/>
                <a:ea typeface="Aachen" panose="02020500000000000000" pitchFamily="18" charset="0"/>
                <a:cs typeface="Times New Roman" panose="02020603050405020304" pitchFamily="18" charset="0"/>
              </a:rPr>
              <a:t> </a:t>
            </a:r>
            <a:r>
              <a:rPr lang="en-US" sz="3200" dirty="0" err="1">
                <a:solidFill>
                  <a:schemeClr val="bg1">
                    <a:lumMod val="85000"/>
                  </a:schemeClr>
                </a:solidFill>
                <a:latin typeface="Times New Roman" panose="02020603050405020304" pitchFamily="18" charset="0"/>
                <a:ea typeface="Aachen" panose="02020500000000000000" pitchFamily="18" charset="0"/>
                <a:cs typeface="Times New Roman" panose="02020603050405020304" pitchFamily="18" charset="0"/>
              </a:rPr>
              <a:t>hệ</a:t>
            </a:r>
            <a:r>
              <a:rPr lang="en-US" sz="3200" dirty="0">
                <a:solidFill>
                  <a:schemeClr val="bg1">
                    <a:lumMod val="85000"/>
                  </a:schemeClr>
                </a:solidFill>
                <a:latin typeface="Times New Roman" panose="02020603050405020304" pitchFamily="18" charset="0"/>
                <a:ea typeface="Aachen" panose="02020500000000000000" pitchFamily="18" charset="0"/>
                <a:cs typeface="Times New Roman" panose="02020603050405020304" pitchFamily="18" charset="0"/>
              </a:rPr>
              <a:t> </a:t>
            </a:r>
            <a:r>
              <a:rPr lang="en-US" sz="3200" dirty="0" err="1">
                <a:solidFill>
                  <a:schemeClr val="bg1">
                    <a:lumMod val="85000"/>
                  </a:schemeClr>
                </a:solidFill>
                <a:latin typeface="Times New Roman" panose="02020603050405020304" pitchFamily="18" charset="0"/>
                <a:ea typeface="Aachen" panose="02020500000000000000" pitchFamily="18" charset="0"/>
                <a:cs typeface="Times New Roman" panose="02020603050405020304" pitchFamily="18" charset="0"/>
              </a:rPr>
              <a:t>thống</a:t>
            </a:r>
            <a:endParaRPr lang="en-US" sz="3200" dirty="0">
              <a:solidFill>
                <a:schemeClr val="bg1">
                  <a:lumMod val="85000"/>
                </a:schemeClr>
              </a:solidFill>
              <a:latin typeface="Times New Roman" panose="02020603050405020304" pitchFamily="18" charset="0"/>
              <a:ea typeface="Aachen" panose="02020500000000000000" pitchFamily="18" charset="0"/>
              <a:cs typeface="Times New Roman" panose="02020603050405020304" pitchFamily="18" charset="0"/>
            </a:endParaRPr>
          </a:p>
        </p:txBody>
      </p:sp>
      <p:grpSp>
        <p:nvGrpSpPr>
          <p:cNvPr id="68" name="Group 67">
            <a:extLst>
              <a:ext uri="{FF2B5EF4-FFF2-40B4-BE49-F238E27FC236}">
                <a16:creationId xmlns:a16="http://schemas.microsoft.com/office/drawing/2014/main" id="{7344F6FB-660C-4B5D-B407-C85CEA0F8365}"/>
              </a:ext>
            </a:extLst>
          </p:cNvPr>
          <p:cNvGrpSpPr/>
          <p:nvPr/>
        </p:nvGrpSpPr>
        <p:grpSpPr>
          <a:xfrm>
            <a:off x="5903556" y="3556099"/>
            <a:ext cx="386900" cy="386900"/>
            <a:chOff x="5891173" y="1704361"/>
            <a:chExt cx="386900" cy="386900"/>
          </a:xfrm>
        </p:grpSpPr>
        <p:sp>
          <p:nvSpPr>
            <p:cNvPr id="69" name="Oval 68">
              <a:extLst>
                <a:ext uri="{FF2B5EF4-FFF2-40B4-BE49-F238E27FC236}">
                  <a16:creationId xmlns:a16="http://schemas.microsoft.com/office/drawing/2014/main" id="{1451093E-A16D-4EEF-B1DD-A10893A99A57}"/>
                </a:ext>
              </a:extLst>
            </p:cNvPr>
            <p:cNvSpPr/>
            <p:nvPr/>
          </p:nvSpPr>
          <p:spPr>
            <a:xfrm>
              <a:off x="5891173" y="1704361"/>
              <a:ext cx="386900" cy="3869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79831DF5-B8FF-4454-8AF9-CF74E4F1B1FB}"/>
                </a:ext>
              </a:extLst>
            </p:cNvPr>
            <p:cNvSpPr/>
            <p:nvPr/>
          </p:nvSpPr>
          <p:spPr>
            <a:xfrm>
              <a:off x="5975771" y="1792007"/>
              <a:ext cx="217705" cy="211609"/>
            </a:xfrm>
            <a:prstGeom prst="ellipse">
              <a:avLst/>
            </a:prstGeom>
            <a:solidFill>
              <a:srgbClr val="274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a:extLst>
              <a:ext uri="{FF2B5EF4-FFF2-40B4-BE49-F238E27FC236}">
                <a16:creationId xmlns:a16="http://schemas.microsoft.com/office/drawing/2014/main" id="{CE5CF98B-D940-401D-9A29-A4AC5A989529}"/>
              </a:ext>
            </a:extLst>
          </p:cNvPr>
          <p:cNvGrpSpPr/>
          <p:nvPr/>
        </p:nvGrpSpPr>
        <p:grpSpPr>
          <a:xfrm>
            <a:off x="5910333" y="6015017"/>
            <a:ext cx="386900" cy="386900"/>
            <a:chOff x="5891173" y="1704361"/>
            <a:chExt cx="386900" cy="386900"/>
          </a:xfrm>
        </p:grpSpPr>
        <p:sp>
          <p:nvSpPr>
            <p:cNvPr id="72" name="Oval 71">
              <a:extLst>
                <a:ext uri="{FF2B5EF4-FFF2-40B4-BE49-F238E27FC236}">
                  <a16:creationId xmlns:a16="http://schemas.microsoft.com/office/drawing/2014/main" id="{7B397AB5-6F03-4A7A-B851-2CC295E13E27}"/>
                </a:ext>
              </a:extLst>
            </p:cNvPr>
            <p:cNvSpPr/>
            <p:nvPr/>
          </p:nvSpPr>
          <p:spPr>
            <a:xfrm>
              <a:off x="5891173" y="1704361"/>
              <a:ext cx="386900" cy="3869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1A0D544A-06D3-4921-869A-8C87575F4CB0}"/>
                </a:ext>
              </a:extLst>
            </p:cNvPr>
            <p:cNvSpPr/>
            <p:nvPr/>
          </p:nvSpPr>
          <p:spPr>
            <a:xfrm>
              <a:off x="5975771" y="1792007"/>
              <a:ext cx="217705" cy="211609"/>
            </a:xfrm>
            <a:prstGeom prst="ellipse">
              <a:avLst/>
            </a:prstGeom>
            <a:solidFill>
              <a:srgbClr val="274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Freeform 55">
            <a:extLst>
              <a:ext uri="{FF2B5EF4-FFF2-40B4-BE49-F238E27FC236}">
                <a16:creationId xmlns:a16="http://schemas.microsoft.com/office/drawing/2014/main" id="{755317E5-1D13-43D1-9B38-1F8FADC47469}"/>
              </a:ext>
            </a:extLst>
          </p:cNvPr>
          <p:cNvSpPr/>
          <p:nvPr/>
        </p:nvSpPr>
        <p:spPr>
          <a:xfrm>
            <a:off x="9678462" y="453642"/>
            <a:ext cx="338054" cy="676883"/>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rgbClr val="274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Donut 24">
            <a:extLst>
              <a:ext uri="{FF2B5EF4-FFF2-40B4-BE49-F238E27FC236}">
                <a16:creationId xmlns:a16="http://schemas.microsoft.com/office/drawing/2014/main" id="{DDC47AAB-8F09-4B59-8E17-61C0DB672097}"/>
              </a:ext>
            </a:extLst>
          </p:cNvPr>
          <p:cNvSpPr/>
          <p:nvPr/>
        </p:nvSpPr>
        <p:spPr>
          <a:xfrm>
            <a:off x="2454085" y="2784219"/>
            <a:ext cx="617057" cy="650231"/>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rgbClr val="3361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76" name="Rounded Rectangle 25">
            <a:extLst>
              <a:ext uri="{FF2B5EF4-FFF2-40B4-BE49-F238E27FC236}">
                <a16:creationId xmlns:a16="http://schemas.microsoft.com/office/drawing/2014/main" id="{CAF01B9E-319A-4EDC-9F74-ACFC384A2D80}"/>
              </a:ext>
            </a:extLst>
          </p:cNvPr>
          <p:cNvSpPr/>
          <p:nvPr/>
        </p:nvSpPr>
        <p:spPr>
          <a:xfrm>
            <a:off x="9853165" y="5308480"/>
            <a:ext cx="609601" cy="510900"/>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rgbClr val="3361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2898918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ppt_x"/>
                                          </p:val>
                                        </p:tav>
                                        <p:tav tm="100000">
                                          <p:val>
                                            <p:strVal val="#ppt_x"/>
                                          </p:val>
                                        </p:tav>
                                      </p:tavLst>
                                    </p:anim>
                                    <p:anim calcmode="lin" valueType="num">
                                      <p:cBhvr additive="base">
                                        <p:cTn id="8" dur="500" fill="hold"/>
                                        <p:tgtEl>
                                          <p:spTgt spid="7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500" fill="hold"/>
                                        <p:tgtEl>
                                          <p:spTgt spid="59"/>
                                        </p:tgtEl>
                                        <p:attrNameLst>
                                          <p:attrName>ppt_x</p:attrName>
                                        </p:attrNameLst>
                                      </p:cBhvr>
                                      <p:tavLst>
                                        <p:tav tm="0">
                                          <p:val>
                                            <p:strVal val="#ppt_x"/>
                                          </p:val>
                                        </p:tav>
                                        <p:tav tm="100000">
                                          <p:val>
                                            <p:strVal val="#ppt_x"/>
                                          </p:val>
                                        </p:tav>
                                      </p:tavLst>
                                    </p:anim>
                                    <p:anim calcmode="lin" valueType="num">
                                      <p:cBhvr additive="base">
                                        <p:cTn id="12" dur="500" fill="hold"/>
                                        <p:tgtEl>
                                          <p:spTgt spid="5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anim calcmode="lin" valueType="num">
                                      <p:cBhvr additive="base">
                                        <p:cTn id="15" dur="500" fill="hold"/>
                                        <p:tgtEl>
                                          <p:spTgt spid="61"/>
                                        </p:tgtEl>
                                        <p:attrNameLst>
                                          <p:attrName>ppt_x</p:attrName>
                                        </p:attrNameLst>
                                      </p:cBhvr>
                                      <p:tavLst>
                                        <p:tav tm="0">
                                          <p:val>
                                            <p:strVal val="#ppt_x"/>
                                          </p:val>
                                        </p:tav>
                                        <p:tav tm="100000">
                                          <p:val>
                                            <p:strVal val="#ppt_x"/>
                                          </p:val>
                                        </p:tav>
                                      </p:tavLst>
                                    </p:anim>
                                    <p:anim calcmode="lin" valueType="num">
                                      <p:cBhvr additive="base">
                                        <p:cTn id="16" dur="500" fill="hold"/>
                                        <p:tgtEl>
                                          <p:spTgt spid="6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anim calcmode="lin" valueType="num">
                                      <p:cBhvr additive="base">
                                        <p:cTn id="19" dur="500" fill="hold"/>
                                        <p:tgtEl>
                                          <p:spTgt spid="60"/>
                                        </p:tgtEl>
                                        <p:attrNameLst>
                                          <p:attrName>ppt_x</p:attrName>
                                        </p:attrNameLst>
                                      </p:cBhvr>
                                      <p:tavLst>
                                        <p:tav tm="0">
                                          <p:val>
                                            <p:strVal val="#ppt_x"/>
                                          </p:val>
                                        </p:tav>
                                        <p:tav tm="100000">
                                          <p:val>
                                            <p:strVal val="#ppt_x"/>
                                          </p:val>
                                        </p:tav>
                                      </p:tavLst>
                                    </p:anim>
                                    <p:anim calcmode="lin" valueType="num">
                                      <p:cBhvr additive="base">
                                        <p:cTn id="20" dur="500" fill="hold"/>
                                        <p:tgtEl>
                                          <p:spTgt spid="6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8"/>
                                        </p:tgtEl>
                                        <p:attrNameLst>
                                          <p:attrName>style.visibility</p:attrName>
                                        </p:attrNameLst>
                                      </p:cBhvr>
                                      <p:to>
                                        <p:strVal val="visible"/>
                                      </p:to>
                                    </p:set>
                                    <p:anim calcmode="lin" valueType="num">
                                      <p:cBhvr additive="base">
                                        <p:cTn id="23" dur="500" fill="hold"/>
                                        <p:tgtEl>
                                          <p:spTgt spid="68"/>
                                        </p:tgtEl>
                                        <p:attrNameLst>
                                          <p:attrName>ppt_x</p:attrName>
                                        </p:attrNameLst>
                                      </p:cBhvr>
                                      <p:tavLst>
                                        <p:tav tm="0">
                                          <p:val>
                                            <p:strVal val="#ppt_x"/>
                                          </p:val>
                                        </p:tav>
                                        <p:tav tm="100000">
                                          <p:val>
                                            <p:strVal val="#ppt_x"/>
                                          </p:val>
                                        </p:tav>
                                      </p:tavLst>
                                    </p:anim>
                                    <p:anim calcmode="lin" valueType="num">
                                      <p:cBhvr additive="base">
                                        <p:cTn id="24" dur="500" fill="hold"/>
                                        <p:tgtEl>
                                          <p:spTgt spid="6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8"/>
                                        </p:tgtEl>
                                        <p:attrNameLst>
                                          <p:attrName>style.visibility</p:attrName>
                                        </p:attrNameLst>
                                      </p:cBhvr>
                                      <p:to>
                                        <p:strVal val="visible"/>
                                      </p:to>
                                    </p:set>
                                    <p:anim calcmode="lin" valueType="num">
                                      <p:cBhvr additive="base">
                                        <p:cTn id="27" dur="500" fill="hold"/>
                                        <p:tgtEl>
                                          <p:spTgt spid="58"/>
                                        </p:tgtEl>
                                        <p:attrNameLst>
                                          <p:attrName>ppt_x</p:attrName>
                                        </p:attrNameLst>
                                      </p:cBhvr>
                                      <p:tavLst>
                                        <p:tav tm="0">
                                          <p:val>
                                            <p:strVal val="#ppt_x"/>
                                          </p:val>
                                        </p:tav>
                                        <p:tav tm="100000">
                                          <p:val>
                                            <p:strVal val="#ppt_x"/>
                                          </p:val>
                                        </p:tav>
                                      </p:tavLst>
                                    </p:anim>
                                    <p:anim calcmode="lin" valueType="num">
                                      <p:cBhvr additive="base">
                                        <p:cTn id="28"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5" presetClass="entr" presetSubtype="0" fill="hold" grpId="0" nodeType="clickEffect">
                                  <p:stCondLst>
                                    <p:cond delay="0"/>
                                  </p:stCondLst>
                                  <p:childTnLst>
                                    <p:set>
                                      <p:cBhvr>
                                        <p:cTn id="32" dur="1" fill="hold">
                                          <p:stCondLst>
                                            <p:cond delay="0"/>
                                          </p:stCondLst>
                                        </p:cTn>
                                        <p:tgtEl>
                                          <p:spTgt spid="76"/>
                                        </p:tgtEl>
                                        <p:attrNameLst>
                                          <p:attrName>style.visibility</p:attrName>
                                        </p:attrNameLst>
                                      </p:cBhvr>
                                      <p:to>
                                        <p:strVal val="visible"/>
                                      </p:to>
                                    </p:set>
                                    <p:animEffect transition="in" filter="fade">
                                      <p:cBhvr>
                                        <p:cTn id="33" dur="2000"/>
                                        <p:tgtEl>
                                          <p:spTgt spid="76"/>
                                        </p:tgtEl>
                                      </p:cBhvr>
                                    </p:animEffect>
                                    <p:anim calcmode="lin" valueType="num">
                                      <p:cBhvr>
                                        <p:cTn id="34" dur="2000" fill="hold"/>
                                        <p:tgtEl>
                                          <p:spTgt spid="76"/>
                                        </p:tgtEl>
                                        <p:attrNameLst>
                                          <p:attrName>ppt_w</p:attrName>
                                        </p:attrNameLst>
                                      </p:cBhvr>
                                      <p:tavLst>
                                        <p:tav tm="0" fmla="#ppt_w*sin(2.5*pi*$)">
                                          <p:val>
                                            <p:fltVal val="0"/>
                                          </p:val>
                                        </p:tav>
                                        <p:tav tm="100000">
                                          <p:val>
                                            <p:fltVal val="1"/>
                                          </p:val>
                                        </p:tav>
                                      </p:tavLst>
                                    </p:anim>
                                    <p:anim calcmode="lin" valueType="num">
                                      <p:cBhvr>
                                        <p:cTn id="35" dur="2000" fill="hold"/>
                                        <p:tgtEl>
                                          <p:spTgt spid="76"/>
                                        </p:tgtEl>
                                        <p:attrNameLst>
                                          <p:attrName>ppt_h</p:attrName>
                                        </p:attrNameLst>
                                      </p:cBhvr>
                                      <p:tavLst>
                                        <p:tav tm="0">
                                          <p:val>
                                            <p:strVal val="#ppt_h"/>
                                          </p:val>
                                        </p:tav>
                                        <p:tav tm="100000">
                                          <p:val>
                                            <p:strVal val="#ppt_h"/>
                                          </p:val>
                                        </p:tav>
                                      </p:tavLst>
                                    </p:anim>
                                  </p:childTnLst>
                                </p:cTn>
                              </p:par>
                              <p:par>
                                <p:cTn id="36" presetID="45" presetClass="entr" presetSubtype="0" fill="hold" grpId="0" nodeType="withEffect">
                                  <p:stCondLst>
                                    <p:cond delay="0"/>
                                  </p:stCondLst>
                                  <p:childTnLst>
                                    <p:set>
                                      <p:cBhvr>
                                        <p:cTn id="37" dur="1" fill="hold">
                                          <p:stCondLst>
                                            <p:cond delay="0"/>
                                          </p:stCondLst>
                                        </p:cTn>
                                        <p:tgtEl>
                                          <p:spTgt spid="64"/>
                                        </p:tgtEl>
                                        <p:attrNameLst>
                                          <p:attrName>style.visibility</p:attrName>
                                        </p:attrNameLst>
                                      </p:cBhvr>
                                      <p:to>
                                        <p:strVal val="visible"/>
                                      </p:to>
                                    </p:set>
                                    <p:animEffect transition="in" filter="fade">
                                      <p:cBhvr>
                                        <p:cTn id="38" dur="2000"/>
                                        <p:tgtEl>
                                          <p:spTgt spid="64"/>
                                        </p:tgtEl>
                                      </p:cBhvr>
                                    </p:animEffect>
                                    <p:anim calcmode="lin" valueType="num">
                                      <p:cBhvr>
                                        <p:cTn id="39" dur="2000" fill="hold"/>
                                        <p:tgtEl>
                                          <p:spTgt spid="64"/>
                                        </p:tgtEl>
                                        <p:attrNameLst>
                                          <p:attrName>ppt_w</p:attrName>
                                        </p:attrNameLst>
                                      </p:cBhvr>
                                      <p:tavLst>
                                        <p:tav tm="0" fmla="#ppt_w*sin(2.5*pi*$)">
                                          <p:val>
                                            <p:fltVal val="0"/>
                                          </p:val>
                                        </p:tav>
                                        <p:tav tm="100000">
                                          <p:val>
                                            <p:fltVal val="1"/>
                                          </p:val>
                                        </p:tav>
                                      </p:tavLst>
                                    </p:anim>
                                    <p:anim calcmode="lin" valueType="num">
                                      <p:cBhvr>
                                        <p:cTn id="40" dur="2000" fill="hold"/>
                                        <p:tgtEl>
                                          <p:spTgt spid="64"/>
                                        </p:tgtEl>
                                        <p:attrNameLst>
                                          <p:attrName>ppt_h</p:attrName>
                                        </p:attrNameLst>
                                      </p:cBhvr>
                                      <p:tavLst>
                                        <p:tav tm="0">
                                          <p:val>
                                            <p:strVal val="#ppt_h"/>
                                          </p:val>
                                        </p:tav>
                                        <p:tav tm="100000">
                                          <p:val>
                                            <p:strVal val="#ppt_h"/>
                                          </p:val>
                                        </p:tav>
                                      </p:tavLst>
                                    </p:anim>
                                  </p:childTnLst>
                                </p:cTn>
                              </p:par>
                              <p:par>
                                <p:cTn id="41" presetID="45" presetClass="entr" presetSubtype="0" fill="hold" grpId="0" nodeType="withEffect">
                                  <p:stCondLst>
                                    <p:cond delay="0"/>
                                  </p:stCondLst>
                                  <p:childTnLst>
                                    <p:set>
                                      <p:cBhvr>
                                        <p:cTn id="42" dur="1" fill="hold">
                                          <p:stCondLst>
                                            <p:cond delay="0"/>
                                          </p:stCondLst>
                                        </p:cTn>
                                        <p:tgtEl>
                                          <p:spTgt spid="66"/>
                                        </p:tgtEl>
                                        <p:attrNameLst>
                                          <p:attrName>style.visibility</p:attrName>
                                        </p:attrNameLst>
                                      </p:cBhvr>
                                      <p:to>
                                        <p:strVal val="visible"/>
                                      </p:to>
                                    </p:set>
                                    <p:animEffect transition="in" filter="fade">
                                      <p:cBhvr>
                                        <p:cTn id="43" dur="2000"/>
                                        <p:tgtEl>
                                          <p:spTgt spid="66"/>
                                        </p:tgtEl>
                                      </p:cBhvr>
                                    </p:animEffect>
                                    <p:anim calcmode="lin" valueType="num">
                                      <p:cBhvr>
                                        <p:cTn id="44" dur="2000" fill="hold"/>
                                        <p:tgtEl>
                                          <p:spTgt spid="66"/>
                                        </p:tgtEl>
                                        <p:attrNameLst>
                                          <p:attrName>ppt_w</p:attrName>
                                        </p:attrNameLst>
                                      </p:cBhvr>
                                      <p:tavLst>
                                        <p:tav tm="0" fmla="#ppt_w*sin(2.5*pi*$)">
                                          <p:val>
                                            <p:fltVal val="0"/>
                                          </p:val>
                                        </p:tav>
                                        <p:tav tm="100000">
                                          <p:val>
                                            <p:fltVal val="1"/>
                                          </p:val>
                                        </p:tav>
                                      </p:tavLst>
                                    </p:anim>
                                    <p:anim calcmode="lin" valueType="num">
                                      <p:cBhvr>
                                        <p:cTn id="45" dur="2000" fill="hold"/>
                                        <p:tgtEl>
                                          <p:spTgt spid="66"/>
                                        </p:tgtEl>
                                        <p:attrNameLst>
                                          <p:attrName>ppt_h</p:attrName>
                                        </p:attrNameLst>
                                      </p:cBhvr>
                                      <p:tavLst>
                                        <p:tav tm="0">
                                          <p:val>
                                            <p:strVal val="#ppt_h"/>
                                          </p:val>
                                        </p:tav>
                                        <p:tav tm="100000">
                                          <p:val>
                                            <p:strVal val="#ppt_h"/>
                                          </p:val>
                                        </p:tav>
                                      </p:tavLst>
                                    </p:anim>
                                  </p:childTnLst>
                                </p:cTn>
                              </p:par>
                              <p:par>
                                <p:cTn id="46" presetID="45" presetClass="entr" presetSubtype="0" fill="hold" nodeType="with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fade">
                                      <p:cBhvr>
                                        <p:cTn id="48" dur="2000"/>
                                        <p:tgtEl>
                                          <p:spTgt spid="63"/>
                                        </p:tgtEl>
                                      </p:cBhvr>
                                    </p:animEffect>
                                    <p:anim calcmode="lin" valueType="num">
                                      <p:cBhvr>
                                        <p:cTn id="49" dur="2000" fill="hold"/>
                                        <p:tgtEl>
                                          <p:spTgt spid="63"/>
                                        </p:tgtEl>
                                        <p:attrNameLst>
                                          <p:attrName>ppt_w</p:attrName>
                                        </p:attrNameLst>
                                      </p:cBhvr>
                                      <p:tavLst>
                                        <p:tav tm="0" fmla="#ppt_w*sin(2.5*pi*$)">
                                          <p:val>
                                            <p:fltVal val="0"/>
                                          </p:val>
                                        </p:tav>
                                        <p:tav tm="100000">
                                          <p:val>
                                            <p:fltVal val="1"/>
                                          </p:val>
                                        </p:tav>
                                      </p:tavLst>
                                    </p:anim>
                                    <p:anim calcmode="lin" valueType="num">
                                      <p:cBhvr>
                                        <p:cTn id="50" dur="2000" fill="hold"/>
                                        <p:tgtEl>
                                          <p:spTgt spid="63"/>
                                        </p:tgtEl>
                                        <p:attrNameLst>
                                          <p:attrName>ppt_h</p:attrName>
                                        </p:attrNameLst>
                                      </p:cBhvr>
                                      <p:tavLst>
                                        <p:tav tm="0">
                                          <p:val>
                                            <p:strVal val="#ppt_h"/>
                                          </p:val>
                                        </p:tav>
                                        <p:tav tm="100000">
                                          <p:val>
                                            <p:strVal val="#ppt_h"/>
                                          </p:val>
                                        </p:tav>
                                      </p:tavLst>
                                    </p:anim>
                                  </p:childTnLst>
                                </p:cTn>
                              </p:par>
                              <p:par>
                                <p:cTn id="51" presetID="45" presetClass="entr" presetSubtype="0" fill="hold" nodeType="withEffect">
                                  <p:stCondLst>
                                    <p:cond delay="0"/>
                                  </p:stCondLst>
                                  <p:childTnLst>
                                    <p:set>
                                      <p:cBhvr>
                                        <p:cTn id="52" dur="1" fill="hold">
                                          <p:stCondLst>
                                            <p:cond delay="0"/>
                                          </p:stCondLst>
                                        </p:cTn>
                                        <p:tgtEl>
                                          <p:spTgt spid="71"/>
                                        </p:tgtEl>
                                        <p:attrNameLst>
                                          <p:attrName>style.visibility</p:attrName>
                                        </p:attrNameLst>
                                      </p:cBhvr>
                                      <p:to>
                                        <p:strVal val="visible"/>
                                      </p:to>
                                    </p:set>
                                    <p:animEffect transition="in" filter="fade">
                                      <p:cBhvr>
                                        <p:cTn id="53" dur="2000"/>
                                        <p:tgtEl>
                                          <p:spTgt spid="71"/>
                                        </p:tgtEl>
                                      </p:cBhvr>
                                    </p:animEffect>
                                    <p:anim calcmode="lin" valueType="num">
                                      <p:cBhvr>
                                        <p:cTn id="54" dur="2000" fill="hold"/>
                                        <p:tgtEl>
                                          <p:spTgt spid="71"/>
                                        </p:tgtEl>
                                        <p:attrNameLst>
                                          <p:attrName>ppt_w</p:attrName>
                                        </p:attrNameLst>
                                      </p:cBhvr>
                                      <p:tavLst>
                                        <p:tav tm="0" fmla="#ppt_w*sin(2.5*pi*$)">
                                          <p:val>
                                            <p:fltVal val="0"/>
                                          </p:val>
                                        </p:tav>
                                        <p:tav tm="100000">
                                          <p:val>
                                            <p:fltVal val="1"/>
                                          </p:val>
                                        </p:tav>
                                      </p:tavLst>
                                    </p:anim>
                                    <p:anim calcmode="lin" valueType="num">
                                      <p:cBhvr>
                                        <p:cTn id="55" dur="2000" fill="hold"/>
                                        <p:tgtEl>
                                          <p:spTgt spid="71"/>
                                        </p:tgtEl>
                                        <p:attrNameLst>
                                          <p:attrName>ppt_h</p:attrName>
                                        </p:attrNameLst>
                                      </p:cBhvr>
                                      <p:tavLst>
                                        <p:tav tm="0">
                                          <p:val>
                                            <p:strVal val="#ppt_h"/>
                                          </p:val>
                                        </p:tav>
                                        <p:tav tm="100000">
                                          <p:val>
                                            <p:strVal val="#ppt_h"/>
                                          </p:val>
                                        </p:tav>
                                      </p:tavLst>
                                    </p:anim>
                                  </p:childTnLst>
                                </p:cTn>
                              </p:par>
                              <p:par>
                                <p:cTn id="56" presetID="45" presetClass="entr" presetSubtype="0" fill="hold" grpId="0" nodeType="withEffect">
                                  <p:stCondLst>
                                    <p:cond delay="0"/>
                                  </p:stCondLst>
                                  <p:childTnLst>
                                    <p:set>
                                      <p:cBhvr>
                                        <p:cTn id="57" dur="1" fill="hold">
                                          <p:stCondLst>
                                            <p:cond delay="0"/>
                                          </p:stCondLst>
                                        </p:cTn>
                                        <p:tgtEl>
                                          <p:spTgt spid="65"/>
                                        </p:tgtEl>
                                        <p:attrNameLst>
                                          <p:attrName>style.visibility</p:attrName>
                                        </p:attrNameLst>
                                      </p:cBhvr>
                                      <p:to>
                                        <p:strVal val="visible"/>
                                      </p:to>
                                    </p:set>
                                    <p:animEffect transition="in" filter="fade">
                                      <p:cBhvr>
                                        <p:cTn id="58" dur="2000"/>
                                        <p:tgtEl>
                                          <p:spTgt spid="65"/>
                                        </p:tgtEl>
                                      </p:cBhvr>
                                    </p:animEffect>
                                    <p:anim calcmode="lin" valueType="num">
                                      <p:cBhvr>
                                        <p:cTn id="59" dur="2000" fill="hold"/>
                                        <p:tgtEl>
                                          <p:spTgt spid="65"/>
                                        </p:tgtEl>
                                        <p:attrNameLst>
                                          <p:attrName>ppt_w</p:attrName>
                                        </p:attrNameLst>
                                      </p:cBhvr>
                                      <p:tavLst>
                                        <p:tav tm="0" fmla="#ppt_w*sin(2.5*pi*$)">
                                          <p:val>
                                            <p:fltVal val="0"/>
                                          </p:val>
                                        </p:tav>
                                        <p:tav tm="100000">
                                          <p:val>
                                            <p:fltVal val="1"/>
                                          </p:val>
                                        </p:tav>
                                      </p:tavLst>
                                    </p:anim>
                                    <p:anim calcmode="lin" valueType="num">
                                      <p:cBhvr>
                                        <p:cTn id="60" dur="2000" fill="hold"/>
                                        <p:tgtEl>
                                          <p:spTgt spid="6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p:bldP spid="61" grpId="0"/>
      <p:bldP spid="64" grpId="0" animBg="1"/>
      <p:bldP spid="65" grpId="0"/>
      <p:bldP spid="66" grpId="0"/>
      <p:bldP spid="75" grpId="0" animBg="1"/>
      <p:bldP spid="76"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7030A0"/>
        </a:solidFill>
        <a:effectLst/>
      </p:bgPr>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6F3003BA-B692-45A4-8F70-747BD08E9E75}"/>
              </a:ext>
            </a:extLst>
          </p:cNvPr>
          <p:cNvCxnSpPr/>
          <p:nvPr/>
        </p:nvCxnSpPr>
        <p:spPr>
          <a:xfrm>
            <a:off x="6090655" y="0"/>
            <a:ext cx="0" cy="685800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82458A7-D1D8-48FB-83B4-762C6ED58B96}"/>
              </a:ext>
            </a:extLst>
          </p:cNvPr>
          <p:cNvCxnSpPr/>
          <p:nvPr/>
        </p:nvCxnSpPr>
        <p:spPr>
          <a:xfrm>
            <a:off x="4660147" y="2572065"/>
            <a:ext cx="5816219" cy="0"/>
          </a:xfrm>
          <a:prstGeom prst="line">
            <a:avLst/>
          </a:prstGeom>
          <a:ln w="34925" cap="rnd">
            <a:solidFill>
              <a:schemeClr val="bg1">
                <a:lumMod val="85000"/>
              </a:schemeClr>
            </a:solidFill>
            <a:prstDash val="sysDot"/>
            <a:round/>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790BEC36-66AC-48E2-BA10-1C0BB10522C4}"/>
              </a:ext>
            </a:extLst>
          </p:cNvPr>
          <p:cNvGrpSpPr/>
          <p:nvPr/>
        </p:nvGrpSpPr>
        <p:grpSpPr>
          <a:xfrm>
            <a:off x="5930761" y="2378616"/>
            <a:ext cx="386900" cy="386900"/>
            <a:chOff x="5891173" y="1704361"/>
            <a:chExt cx="386900" cy="386900"/>
          </a:xfrm>
        </p:grpSpPr>
        <p:sp>
          <p:nvSpPr>
            <p:cNvPr id="8" name="Oval 7">
              <a:extLst>
                <a:ext uri="{FF2B5EF4-FFF2-40B4-BE49-F238E27FC236}">
                  <a16:creationId xmlns:a16="http://schemas.microsoft.com/office/drawing/2014/main" id="{937A479D-6111-4036-ABE2-33E9AA185598}"/>
                </a:ext>
              </a:extLst>
            </p:cNvPr>
            <p:cNvSpPr/>
            <p:nvPr/>
          </p:nvSpPr>
          <p:spPr>
            <a:xfrm>
              <a:off x="5891173" y="1704361"/>
              <a:ext cx="386900" cy="3869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CD88AE5-2383-4387-BD6A-738086E39FA1}"/>
                </a:ext>
              </a:extLst>
            </p:cNvPr>
            <p:cNvSpPr/>
            <p:nvPr/>
          </p:nvSpPr>
          <p:spPr>
            <a:xfrm>
              <a:off x="5975771" y="1792007"/>
              <a:ext cx="217705" cy="211609"/>
            </a:xfrm>
            <a:prstGeom prst="ellipse">
              <a:avLst/>
            </a:prstGeom>
            <a:solidFill>
              <a:srgbClr val="4421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Oval 9">
            <a:extLst>
              <a:ext uri="{FF2B5EF4-FFF2-40B4-BE49-F238E27FC236}">
                <a16:creationId xmlns:a16="http://schemas.microsoft.com/office/drawing/2014/main" id="{86734243-C110-4070-8C44-F26F407FCD6A}"/>
              </a:ext>
            </a:extLst>
          </p:cNvPr>
          <p:cNvSpPr/>
          <p:nvPr/>
        </p:nvSpPr>
        <p:spPr>
          <a:xfrm>
            <a:off x="9066387" y="1048383"/>
            <a:ext cx="1242977" cy="1242977"/>
          </a:xfrm>
          <a:prstGeom prst="ellipse">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85000"/>
                </a:schemeClr>
              </a:solidFill>
            </a:endParaRPr>
          </a:p>
        </p:txBody>
      </p:sp>
      <p:sp>
        <p:nvSpPr>
          <p:cNvPr id="11" name="TextBox 10">
            <a:extLst>
              <a:ext uri="{FF2B5EF4-FFF2-40B4-BE49-F238E27FC236}">
                <a16:creationId xmlns:a16="http://schemas.microsoft.com/office/drawing/2014/main" id="{66D865BC-A52B-4496-A586-2AA0EED3253A}"/>
              </a:ext>
            </a:extLst>
          </p:cNvPr>
          <p:cNvSpPr txBox="1"/>
          <p:nvPr/>
        </p:nvSpPr>
        <p:spPr>
          <a:xfrm>
            <a:off x="4471355" y="1048273"/>
            <a:ext cx="1599040" cy="1323439"/>
          </a:xfrm>
          <a:prstGeom prst="rect">
            <a:avLst/>
          </a:prstGeom>
          <a:noFill/>
        </p:spPr>
        <p:txBody>
          <a:bodyPr wrap="square" rtlCol="0">
            <a:spAutoFit/>
          </a:bodyPr>
          <a:lstStyle/>
          <a:p>
            <a:r>
              <a:rPr lang="en-US" sz="8000" dirty="0">
                <a:solidFill>
                  <a:schemeClr val="bg1">
                    <a:lumMod val="85000"/>
                  </a:schemeClr>
                </a:solidFill>
                <a:latin typeface="Rockstone" panose="00000400000000000000" pitchFamily="2" charset="0"/>
              </a:rPr>
              <a:t>04</a:t>
            </a:r>
            <a:endParaRPr lang="en-US" dirty="0">
              <a:solidFill>
                <a:schemeClr val="bg1">
                  <a:lumMod val="85000"/>
                </a:schemeClr>
              </a:solidFill>
              <a:latin typeface="Rockstone" panose="00000400000000000000" pitchFamily="2" charset="0"/>
            </a:endParaRPr>
          </a:p>
        </p:txBody>
      </p:sp>
      <p:sp>
        <p:nvSpPr>
          <p:cNvPr id="13" name="TextBox 12">
            <a:extLst>
              <a:ext uri="{FF2B5EF4-FFF2-40B4-BE49-F238E27FC236}">
                <a16:creationId xmlns:a16="http://schemas.microsoft.com/office/drawing/2014/main" id="{92FBD65C-EE0D-4368-9B37-7FF6348DBE0A}"/>
              </a:ext>
            </a:extLst>
          </p:cNvPr>
          <p:cNvSpPr txBox="1"/>
          <p:nvPr/>
        </p:nvSpPr>
        <p:spPr>
          <a:xfrm>
            <a:off x="6076477" y="1155863"/>
            <a:ext cx="2843405" cy="1354217"/>
          </a:xfrm>
          <a:prstGeom prst="rect">
            <a:avLst/>
          </a:prstGeom>
          <a:noFill/>
        </p:spPr>
        <p:txBody>
          <a:bodyPr wrap="square" rtlCol="0">
            <a:spAutoFit/>
          </a:bodyPr>
          <a:lstStyle/>
          <a:p>
            <a:pPr algn="r"/>
            <a:r>
              <a:rPr lang="en-US" sz="3200" dirty="0" err="1" smtClean="0">
                <a:solidFill>
                  <a:schemeClr val="bg1">
                    <a:lumMod val="85000"/>
                  </a:schemeClr>
                </a:solidFill>
                <a:latin typeface="Times New Roman" panose="02020603050405020304" pitchFamily="18" charset="0"/>
                <a:ea typeface="Aachen" panose="02020500000000000000" pitchFamily="18" charset="0"/>
                <a:cs typeface="Times New Roman" panose="02020603050405020304" pitchFamily="18" charset="0"/>
              </a:rPr>
              <a:t>Mô</a:t>
            </a:r>
            <a:r>
              <a:rPr lang="en-US" sz="3200" dirty="0" smtClean="0">
                <a:solidFill>
                  <a:schemeClr val="bg1">
                    <a:lumMod val="85000"/>
                  </a:schemeClr>
                </a:solidFill>
                <a:latin typeface="Times New Roman" panose="02020603050405020304" pitchFamily="18" charset="0"/>
                <a:ea typeface="Aachen" panose="02020500000000000000" pitchFamily="18" charset="0"/>
                <a:cs typeface="Times New Roman" panose="02020603050405020304" pitchFamily="18" charset="0"/>
              </a:rPr>
              <a:t> </a:t>
            </a:r>
            <a:r>
              <a:rPr lang="en-US" sz="3200" dirty="0" err="1" smtClean="0">
                <a:solidFill>
                  <a:schemeClr val="bg1">
                    <a:lumMod val="85000"/>
                  </a:schemeClr>
                </a:solidFill>
                <a:latin typeface="Times New Roman" panose="02020603050405020304" pitchFamily="18" charset="0"/>
                <a:ea typeface="Aachen" panose="02020500000000000000" pitchFamily="18" charset="0"/>
                <a:cs typeface="Times New Roman" panose="02020603050405020304" pitchFamily="18" charset="0"/>
              </a:rPr>
              <a:t>hình</a:t>
            </a:r>
            <a:r>
              <a:rPr lang="en-US" sz="3200" dirty="0" smtClean="0">
                <a:solidFill>
                  <a:schemeClr val="bg1">
                    <a:lumMod val="85000"/>
                  </a:schemeClr>
                </a:solidFill>
                <a:latin typeface="Times New Roman" panose="02020603050405020304" pitchFamily="18" charset="0"/>
                <a:ea typeface="Aachen" panose="02020500000000000000" pitchFamily="18" charset="0"/>
                <a:cs typeface="Times New Roman" panose="02020603050405020304" pitchFamily="18" charset="0"/>
              </a:rPr>
              <a:t> </a:t>
            </a:r>
            <a:r>
              <a:rPr lang="en-US" sz="3200" dirty="0" err="1" smtClean="0">
                <a:solidFill>
                  <a:schemeClr val="bg1">
                    <a:lumMod val="85000"/>
                  </a:schemeClr>
                </a:solidFill>
                <a:latin typeface="Times New Roman" panose="02020603050405020304" pitchFamily="18" charset="0"/>
                <a:ea typeface="Aachen" panose="02020500000000000000" pitchFamily="18" charset="0"/>
                <a:cs typeface="Times New Roman" panose="02020603050405020304" pitchFamily="18" charset="0"/>
              </a:rPr>
              <a:t>triển</a:t>
            </a:r>
            <a:r>
              <a:rPr lang="en-US" sz="3200" dirty="0" smtClean="0">
                <a:solidFill>
                  <a:schemeClr val="bg1">
                    <a:lumMod val="85000"/>
                  </a:schemeClr>
                </a:solidFill>
                <a:latin typeface="Times New Roman" panose="02020603050405020304" pitchFamily="18" charset="0"/>
                <a:ea typeface="Aachen" panose="02020500000000000000" pitchFamily="18" charset="0"/>
                <a:cs typeface="Times New Roman" panose="02020603050405020304" pitchFamily="18" charset="0"/>
              </a:rPr>
              <a:t> </a:t>
            </a:r>
            <a:r>
              <a:rPr lang="en-US" sz="3200" dirty="0" err="1" smtClean="0">
                <a:solidFill>
                  <a:schemeClr val="bg1">
                    <a:lumMod val="85000"/>
                  </a:schemeClr>
                </a:solidFill>
                <a:latin typeface="Times New Roman" panose="02020603050405020304" pitchFamily="18" charset="0"/>
                <a:ea typeface="Aachen" panose="02020500000000000000" pitchFamily="18" charset="0"/>
                <a:cs typeface="Times New Roman" panose="02020603050405020304" pitchFamily="18" charset="0"/>
              </a:rPr>
              <a:t>khai</a:t>
            </a:r>
            <a:endParaRPr lang="en-US" sz="3200" dirty="0" smtClean="0">
              <a:solidFill>
                <a:schemeClr val="bg1">
                  <a:lumMod val="85000"/>
                </a:schemeClr>
              </a:solidFill>
              <a:latin typeface="Times New Roman" panose="02020603050405020304" pitchFamily="18" charset="0"/>
              <a:ea typeface="Aachen" panose="02020500000000000000" pitchFamily="18" charset="0"/>
              <a:cs typeface="Times New Roman" panose="02020603050405020304" pitchFamily="18" charset="0"/>
            </a:endParaRPr>
          </a:p>
          <a:p>
            <a:pPr algn="r"/>
            <a:endParaRPr lang="en-US" dirty="0">
              <a:solidFill>
                <a:schemeClr val="bg1">
                  <a:lumMod val="85000"/>
                </a:schemeClr>
              </a:solidFill>
              <a:latin typeface="Aachen" panose="02020500000000000000" pitchFamily="18" charset="0"/>
              <a:ea typeface="Aachen" panose="02020500000000000000" pitchFamily="18" charset="0"/>
              <a:cs typeface="Aachen" panose="02020500000000000000" pitchFamily="18" charset="0"/>
            </a:endParaRPr>
          </a:p>
        </p:txBody>
      </p:sp>
      <p:cxnSp>
        <p:nvCxnSpPr>
          <p:cNvPr id="14" name="Straight Connector 13">
            <a:extLst>
              <a:ext uri="{FF2B5EF4-FFF2-40B4-BE49-F238E27FC236}">
                <a16:creationId xmlns:a16="http://schemas.microsoft.com/office/drawing/2014/main" id="{ECE49E59-157C-4FE0-8C23-883A136E7BFA}"/>
              </a:ext>
            </a:extLst>
          </p:cNvPr>
          <p:cNvCxnSpPr/>
          <p:nvPr/>
        </p:nvCxnSpPr>
        <p:spPr>
          <a:xfrm>
            <a:off x="1914328" y="4962705"/>
            <a:ext cx="6007635" cy="0"/>
          </a:xfrm>
          <a:prstGeom prst="line">
            <a:avLst/>
          </a:prstGeom>
          <a:ln w="34925" cap="rnd">
            <a:solidFill>
              <a:schemeClr val="bg1">
                <a:lumMod val="85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6FB614D6-90AE-450E-8FCA-9EF4FFCD77D3}"/>
              </a:ext>
            </a:extLst>
          </p:cNvPr>
          <p:cNvSpPr/>
          <p:nvPr/>
        </p:nvSpPr>
        <p:spPr>
          <a:xfrm>
            <a:off x="1914330" y="3315725"/>
            <a:ext cx="1318100" cy="1318100"/>
          </a:xfrm>
          <a:prstGeom prst="ellipse">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6" name="TextBox 15">
            <a:extLst>
              <a:ext uri="{FF2B5EF4-FFF2-40B4-BE49-F238E27FC236}">
                <a16:creationId xmlns:a16="http://schemas.microsoft.com/office/drawing/2014/main" id="{2F1BFCB7-5267-4AA2-B93D-2C856A7E0698}"/>
              </a:ext>
            </a:extLst>
          </p:cNvPr>
          <p:cNvSpPr txBox="1"/>
          <p:nvPr/>
        </p:nvSpPr>
        <p:spPr>
          <a:xfrm>
            <a:off x="6695940" y="3310387"/>
            <a:ext cx="1599040" cy="1323439"/>
          </a:xfrm>
          <a:prstGeom prst="rect">
            <a:avLst/>
          </a:prstGeom>
          <a:noFill/>
        </p:spPr>
        <p:txBody>
          <a:bodyPr wrap="square" rtlCol="0">
            <a:spAutoFit/>
          </a:bodyPr>
          <a:lstStyle/>
          <a:p>
            <a:r>
              <a:rPr lang="en-US" sz="8000" dirty="0">
                <a:solidFill>
                  <a:schemeClr val="bg1">
                    <a:lumMod val="85000"/>
                  </a:schemeClr>
                </a:solidFill>
                <a:latin typeface="Rockstone" panose="00000400000000000000" pitchFamily="2" charset="0"/>
              </a:rPr>
              <a:t>05</a:t>
            </a:r>
            <a:endParaRPr lang="en-US" dirty="0">
              <a:solidFill>
                <a:schemeClr val="bg1">
                  <a:lumMod val="85000"/>
                </a:schemeClr>
              </a:solidFill>
              <a:latin typeface="Rockstone" panose="00000400000000000000" pitchFamily="2" charset="0"/>
            </a:endParaRPr>
          </a:p>
        </p:txBody>
      </p:sp>
      <p:sp>
        <p:nvSpPr>
          <p:cNvPr id="17" name="TextBox 16">
            <a:extLst>
              <a:ext uri="{FF2B5EF4-FFF2-40B4-BE49-F238E27FC236}">
                <a16:creationId xmlns:a16="http://schemas.microsoft.com/office/drawing/2014/main" id="{06EEAC77-EF37-4DB7-B6C4-83FDF7654C78}"/>
              </a:ext>
            </a:extLst>
          </p:cNvPr>
          <p:cNvSpPr txBox="1"/>
          <p:nvPr/>
        </p:nvSpPr>
        <p:spPr>
          <a:xfrm>
            <a:off x="3312093" y="3418435"/>
            <a:ext cx="3081205" cy="1077218"/>
          </a:xfrm>
          <a:prstGeom prst="rect">
            <a:avLst/>
          </a:prstGeom>
          <a:noFill/>
        </p:spPr>
        <p:txBody>
          <a:bodyPr wrap="square" rtlCol="0">
            <a:spAutoFit/>
          </a:bodyPr>
          <a:lstStyle/>
          <a:p>
            <a:r>
              <a:rPr lang="en-US" sz="3200" dirty="0" err="1">
                <a:solidFill>
                  <a:schemeClr val="bg1">
                    <a:lumMod val="85000"/>
                  </a:schemeClr>
                </a:solidFill>
                <a:latin typeface="Times New Roman" panose="02020603050405020304" pitchFamily="18" charset="0"/>
                <a:ea typeface="Aachen" panose="02020500000000000000" pitchFamily="18" charset="0"/>
                <a:cs typeface="Times New Roman" panose="02020603050405020304" pitchFamily="18" charset="0"/>
              </a:rPr>
              <a:t>Kết</a:t>
            </a:r>
            <a:r>
              <a:rPr lang="en-US" sz="3200" dirty="0">
                <a:solidFill>
                  <a:schemeClr val="bg1">
                    <a:lumMod val="85000"/>
                  </a:schemeClr>
                </a:solidFill>
                <a:latin typeface="Times New Roman" panose="02020603050405020304" pitchFamily="18" charset="0"/>
                <a:ea typeface="Aachen" panose="02020500000000000000" pitchFamily="18" charset="0"/>
                <a:cs typeface="Times New Roman" panose="02020603050405020304" pitchFamily="18" charset="0"/>
              </a:rPr>
              <a:t> </a:t>
            </a:r>
            <a:r>
              <a:rPr lang="en-US" sz="3200" dirty="0" err="1">
                <a:solidFill>
                  <a:schemeClr val="bg1">
                    <a:lumMod val="85000"/>
                  </a:schemeClr>
                </a:solidFill>
                <a:latin typeface="Times New Roman" panose="02020603050405020304" pitchFamily="18" charset="0"/>
                <a:ea typeface="Aachen" panose="02020500000000000000" pitchFamily="18" charset="0"/>
                <a:cs typeface="Times New Roman" panose="02020603050405020304" pitchFamily="18" charset="0"/>
              </a:rPr>
              <a:t>luận</a:t>
            </a:r>
            <a:r>
              <a:rPr lang="en-US" sz="3200" dirty="0">
                <a:solidFill>
                  <a:schemeClr val="bg1">
                    <a:lumMod val="85000"/>
                  </a:schemeClr>
                </a:solidFill>
                <a:latin typeface="Times New Roman" panose="02020603050405020304" pitchFamily="18" charset="0"/>
                <a:ea typeface="Aachen" panose="02020500000000000000" pitchFamily="18" charset="0"/>
                <a:cs typeface="Times New Roman" panose="02020603050405020304" pitchFamily="18" charset="0"/>
              </a:rPr>
              <a:t>, </a:t>
            </a:r>
            <a:r>
              <a:rPr lang="en-US" sz="3200" dirty="0" err="1">
                <a:solidFill>
                  <a:schemeClr val="bg1">
                    <a:lumMod val="85000"/>
                  </a:schemeClr>
                </a:solidFill>
                <a:latin typeface="Times New Roman" panose="02020603050405020304" pitchFamily="18" charset="0"/>
                <a:ea typeface="Aachen" panose="02020500000000000000" pitchFamily="18" charset="0"/>
                <a:cs typeface="Times New Roman" panose="02020603050405020304" pitchFamily="18" charset="0"/>
              </a:rPr>
              <a:t>hướng</a:t>
            </a:r>
            <a:r>
              <a:rPr lang="en-US" sz="3200" dirty="0">
                <a:solidFill>
                  <a:schemeClr val="bg1">
                    <a:lumMod val="85000"/>
                  </a:schemeClr>
                </a:solidFill>
                <a:latin typeface="Times New Roman" panose="02020603050405020304" pitchFamily="18" charset="0"/>
                <a:ea typeface="Aachen" panose="02020500000000000000" pitchFamily="18" charset="0"/>
                <a:cs typeface="Times New Roman" panose="02020603050405020304" pitchFamily="18" charset="0"/>
              </a:rPr>
              <a:t> </a:t>
            </a:r>
            <a:r>
              <a:rPr lang="en-US" sz="3200" dirty="0" err="1">
                <a:solidFill>
                  <a:schemeClr val="bg1">
                    <a:lumMod val="85000"/>
                  </a:schemeClr>
                </a:solidFill>
                <a:latin typeface="Times New Roman" panose="02020603050405020304" pitchFamily="18" charset="0"/>
                <a:ea typeface="Aachen" panose="02020500000000000000" pitchFamily="18" charset="0"/>
                <a:cs typeface="Times New Roman" panose="02020603050405020304" pitchFamily="18" charset="0"/>
              </a:rPr>
              <a:t>phát</a:t>
            </a:r>
            <a:r>
              <a:rPr lang="en-US" sz="3200" dirty="0">
                <a:solidFill>
                  <a:schemeClr val="bg1">
                    <a:lumMod val="85000"/>
                  </a:schemeClr>
                </a:solidFill>
                <a:latin typeface="Times New Roman" panose="02020603050405020304" pitchFamily="18" charset="0"/>
                <a:ea typeface="Aachen" panose="02020500000000000000" pitchFamily="18" charset="0"/>
                <a:cs typeface="Times New Roman" panose="02020603050405020304" pitchFamily="18" charset="0"/>
              </a:rPr>
              <a:t> </a:t>
            </a:r>
            <a:r>
              <a:rPr lang="en-US" sz="3200" dirty="0" err="1">
                <a:solidFill>
                  <a:schemeClr val="bg1">
                    <a:lumMod val="85000"/>
                  </a:schemeClr>
                </a:solidFill>
                <a:latin typeface="Times New Roman" panose="02020603050405020304" pitchFamily="18" charset="0"/>
                <a:ea typeface="Aachen" panose="02020500000000000000" pitchFamily="18" charset="0"/>
                <a:cs typeface="Times New Roman" panose="02020603050405020304" pitchFamily="18" charset="0"/>
              </a:rPr>
              <a:t>triển</a:t>
            </a:r>
            <a:endParaRPr lang="en-US" sz="3200" dirty="0">
              <a:solidFill>
                <a:schemeClr val="bg1">
                  <a:lumMod val="85000"/>
                </a:schemeClr>
              </a:solidFill>
              <a:latin typeface="Times New Roman" panose="02020603050405020304" pitchFamily="18" charset="0"/>
              <a:ea typeface="Aachen" panose="02020500000000000000" pitchFamily="18" charset="0"/>
              <a:cs typeface="Times New Roman" panose="02020603050405020304" pitchFamily="18" charset="0"/>
            </a:endParaRPr>
          </a:p>
        </p:txBody>
      </p:sp>
      <p:grpSp>
        <p:nvGrpSpPr>
          <p:cNvPr id="24" name="Group 23">
            <a:extLst>
              <a:ext uri="{FF2B5EF4-FFF2-40B4-BE49-F238E27FC236}">
                <a16:creationId xmlns:a16="http://schemas.microsoft.com/office/drawing/2014/main" id="{B5BA2605-99A8-4E2D-BA62-22EDC345A5F1}"/>
              </a:ext>
            </a:extLst>
          </p:cNvPr>
          <p:cNvGrpSpPr/>
          <p:nvPr/>
        </p:nvGrpSpPr>
        <p:grpSpPr>
          <a:xfrm>
            <a:off x="5930761" y="4751089"/>
            <a:ext cx="386900" cy="386900"/>
            <a:chOff x="5891173" y="1704361"/>
            <a:chExt cx="386900" cy="386900"/>
          </a:xfrm>
        </p:grpSpPr>
        <p:sp>
          <p:nvSpPr>
            <p:cNvPr id="25" name="Oval 24">
              <a:extLst>
                <a:ext uri="{FF2B5EF4-FFF2-40B4-BE49-F238E27FC236}">
                  <a16:creationId xmlns:a16="http://schemas.microsoft.com/office/drawing/2014/main" id="{AF3B314D-5794-488C-B577-D08883B99EF3}"/>
                </a:ext>
              </a:extLst>
            </p:cNvPr>
            <p:cNvSpPr/>
            <p:nvPr/>
          </p:nvSpPr>
          <p:spPr>
            <a:xfrm>
              <a:off x="5891173" y="1704361"/>
              <a:ext cx="386900" cy="3869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4686D9CA-B4FC-4D6C-B455-A04D040522AC}"/>
                </a:ext>
              </a:extLst>
            </p:cNvPr>
            <p:cNvSpPr/>
            <p:nvPr/>
          </p:nvSpPr>
          <p:spPr>
            <a:xfrm>
              <a:off x="5975771" y="1792007"/>
              <a:ext cx="217705" cy="211609"/>
            </a:xfrm>
            <a:prstGeom prst="ellipse">
              <a:avLst/>
            </a:prstGeom>
            <a:solidFill>
              <a:srgbClr val="4421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Oval 21">
            <a:extLst>
              <a:ext uri="{FF2B5EF4-FFF2-40B4-BE49-F238E27FC236}">
                <a16:creationId xmlns:a16="http://schemas.microsoft.com/office/drawing/2014/main" id="{5544AC8D-D65D-477B-8B8A-1E94EFBCBBD6}"/>
              </a:ext>
            </a:extLst>
          </p:cNvPr>
          <p:cNvSpPr>
            <a:spLocks noChangeAspect="1"/>
          </p:cNvSpPr>
          <p:nvPr/>
        </p:nvSpPr>
        <p:spPr>
          <a:xfrm>
            <a:off x="9282908" y="1284100"/>
            <a:ext cx="809937" cy="816701"/>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rgbClr val="44214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4" name="Oval 32">
            <a:extLst>
              <a:ext uri="{FF2B5EF4-FFF2-40B4-BE49-F238E27FC236}">
                <a16:creationId xmlns:a16="http://schemas.microsoft.com/office/drawing/2014/main" id="{6B99265E-6365-4A0E-92EA-75276709CCEF}"/>
              </a:ext>
            </a:extLst>
          </p:cNvPr>
          <p:cNvSpPr/>
          <p:nvPr/>
        </p:nvSpPr>
        <p:spPr>
          <a:xfrm>
            <a:off x="2201738" y="3618174"/>
            <a:ext cx="762543" cy="917353"/>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rgbClr val="44214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35691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0"/>
                                        <p:tgtEl>
                                          <p:spTgt spid="31"/>
                                        </p:tgtEl>
                                      </p:cBhvr>
                                    </p:animEffect>
                                    <p:anim calcmode="lin" valueType="num">
                                      <p:cBhvr>
                                        <p:cTn id="28" dur="1000" fill="hold"/>
                                        <p:tgtEl>
                                          <p:spTgt spid="31"/>
                                        </p:tgtEl>
                                        <p:attrNameLst>
                                          <p:attrName>ppt_x</p:attrName>
                                        </p:attrNameLst>
                                      </p:cBhvr>
                                      <p:tavLst>
                                        <p:tav tm="0">
                                          <p:val>
                                            <p:strVal val="#ppt_x"/>
                                          </p:val>
                                        </p:tav>
                                        <p:tav tm="100000">
                                          <p:val>
                                            <p:strVal val="#ppt_x"/>
                                          </p:val>
                                        </p:tav>
                                      </p:tavLst>
                                    </p:anim>
                                    <p:anim calcmode="lin" valueType="num">
                                      <p:cBhvr>
                                        <p:cTn id="29" dur="1000" fill="hold"/>
                                        <p:tgtEl>
                                          <p:spTgt spid="3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cBhvr>
                                        <p:cTn id="39" dur="1000" fill="hold"/>
                                        <p:tgtEl>
                                          <p:spTgt spid="34"/>
                                        </p:tgtEl>
                                        <p:attrNameLst>
                                          <p:attrName>ppt_w</p:attrName>
                                        </p:attrNameLst>
                                      </p:cBhvr>
                                      <p:tavLst>
                                        <p:tav tm="0">
                                          <p:val>
                                            <p:fltVal val="0"/>
                                          </p:val>
                                        </p:tav>
                                        <p:tav tm="100000">
                                          <p:val>
                                            <p:strVal val="#ppt_w"/>
                                          </p:val>
                                        </p:tav>
                                      </p:tavLst>
                                    </p:anim>
                                    <p:anim calcmode="lin" valueType="num">
                                      <p:cBhvr>
                                        <p:cTn id="40" dur="1000" fill="hold"/>
                                        <p:tgtEl>
                                          <p:spTgt spid="34"/>
                                        </p:tgtEl>
                                        <p:attrNameLst>
                                          <p:attrName>ppt_h</p:attrName>
                                        </p:attrNameLst>
                                      </p:cBhvr>
                                      <p:tavLst>
                                        <p:tav tm="0">
                                          <p:val>
                                            <p:fltVal val="0"/>
                                          </p:val>
                                        </p:tav>
                                        <p:tav tm="100000">
                                          <p:val>
                                            <p:strVal val="#ppt_h"/>
                                          </p:val>
                                        </p:tav>
                                      </p:tavLst>
                                    </p:anim>
                                    <p:anim calcmode="lin" valueType="num">
                                      <p:cBhvr>
                                        <p:cTn id="41" dur="1000" fill="hold"/>
                                        <p:tgtEl>
                                          <p:spTgt spid="34"/>
                                        </p:tgtEl>
                                        <p:attrNameLst>
                                          <p:attrName>style.rotation</p:attrName>
                                        </p:attrNameLst>
                                      </p:cBhvr>
                                      <p:tavLst>
                                        <p:tav tm="0">
                                          <p:val>
                                            <p:fltVal val="90"/>
                                          </p:val>
                                        </p:tav>
                                        <p:tav tm="100000">
                                          <p:val>
                                            <p:fltVal val="0"/>
                                          </p:val>
                                        </p:tav>
                                      </p:tavLst>
                                    </p:anim>
                                    <p:animEffect transition="in" filter="fade">
                                      <p:cBhvr>
                                        <p:cTn id="42" dur="1000"/>
                                        <p:tgtEl>
                                          <p:spTgt spid="34"/>
                                        </p:tgtEl>
                                      </p:cBhvr>
                                    </p:animEffect>
                                  </p:childTnLst>
                                </p:cTn>
                              </p:par>
                              <p:par>
                                <p:cTn id="43" presetID="3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p:cTn id="45" dur="1000" fill="hold"/>
                                        <p:tgtEl>
                                          <p:spTgt spid="15"/>
                                        </p:tgtEl>
                                        <p:attrNameLst>
                                          <p:attrName>ppt_w</p:attrName>
                                        </p:attrNameLst>
                                      </p:cBhvr>
                                      <p:tavLst>
                                        <p:tav tm="0">
                                          <p:val>
                                            <p:fltVal val="0"/>
                                          </p:val>
                                        </p:tav>
                                        <p:tav tm="100000">
                                          <p:val>
                                            <p:strVal val="#ppt_w"/>
                                          </p:val>
                                        </p:tav>
                                      </p:tavLst>
                                    </p:anim>
                                    <p:anim calcmode="lin" valueType="num">
                                      <p:cBhvr>
                                        <p:cTn id="46" dur="1000" fill="hold"/>
                                        <p:tgtEl>
                                          <p:spTgt spid="15"/>
                                        </p:tgtEl>
                                        <p:attrNameLst>
                                          <p:attrName>ppt_h</p:attrName>
                                        </p:attrNameLst>
                                      </p:cBhvr>
                                      <p:tavLst>
                                        <p:tav tm="0">
                                          <p:val>
                                            <p:fltVal val="0"/>
                                          </p:val>
                                        </p:tav>
                                        <p:tav tm="100000">
                                          <p:val>
                                            <p:strVal val="#ppt_h"/>
                                          </p:val>
                                        </p:tav>
                                      </p:tavLst>
                                    </p:anim>
                                    <p:anim calcmode="lin" valueType="num">
                                      <p:cBhvr>
                                        <p:cTn id="47" dur="1000" fill="hold"/>
                                        <p:tgtEl>
                                          <p:spTgt spid="15"/>
                                        </p:tgtEl>
                                        <p:attrNameLst>
                                          <p:attrName>style.rotation</p:attrName>
                                        </p:attrNameLst>
                                      </p:cBhvr>
                                      <p:tavLst>
                                        <p:tav tm="0">
                                          <p:val>
                                            <p:fltVal val="90"/>
                                          </p:val>
                                        </p:tav>
                                        <p:tav tm="100000">
                                          <p:val>
                                            <p:fltVal val="0"/>
                                          </p:val>
                                        </p:tav>
                                      </p:tavLst>
                                    </p:anim>
                                    <p:animEffect transition="in" filter="fade">
                                      <p:cBhvr>
                                        <p:cTn id="48" dur="1000"/>
                                        <p:tgtEl>
                                          <p:spTgt spid="15"/>
                                        </p:tgtEl>
                                      </p:cBhvr>
                                    </p:animEffect>
                                  </p:childTnLst>
                                </p:cTn>
                              </p:par>
                              <p:par>
                                <p:cTn id="49" presetID="31" presetClass="entr" presetSubtype="0"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p:cTn id="51" dur="1000" fill="hold"/>
                                        <p:tgtEl>
                                          <p:spTgt spid="14"/>
                                        </p:tgtEl>
                                        <p:attrNameLst>
                                          <p:attrName>ppt_w</p:attrName>
                                        </p:attrNameLst>
                                      </p:cBhvr>
                                      <p:tavLst>
                                        <p:tav tm="0">
                                          <p:val>
                                            <p:fltVal val="0"/>
                                          </p:val>
                                        </p:tav>
                                        <p:tav tm="100000">
                                          <p:val>
                                            <p:strVal val="#ppt_w"/>
                                          </p:val>
                                        </p:tav>
                                      </p:tavLst>
                                    </p:anim>
                                    <p:anim calcmode="lin" valueType="num">
                                      <p:cBhvr>
                                        <p:cTn id="52" dur="1000" fill="hold"/>
                                        <p:tgtEl>
                                          <p:spTgt spid="14"/>
                                        </p:tgtEl>
                                        <p:attrNameLst>
                                          <p:attrName>ppt_h</p:attrName>
                                        </p:attrNameLst>
                                      </p:cBhvr>
                                      <p:tavLst>
                                        <p:tav tm="0">
                                          <p:val>
                                            <p:fltVal val="0"/>
                                          </p:val>
                                        </p:tav>
                                        <p:tav tm="100000">
                                          <p:val>
                                            <p:strVal val="#ppt_h"/>
                                          </p:val>
                                        </p:tav>
                                      </p:tavLst>
                                    </p:anim>
                                    <p:anim calcmode="lin" valueType="num">
                                      <p:cBhvr>
                                        <p:cTn id="53" dur="1000" fill="hold"/>
                                        <p:tgtEl>
                                          <p:spTgt spid="14"/>
                                        </p:tgtEl>
                                        <p:attrNameLst>
                                          <p:attrName>style.rotation</p:attrName>
                                        </p:attrNameLst>
                                      </p:cBhvr>
                                      <p:tavLst>
                                        <p:tav tm="0">
                                          <p:val>
                                            <p:fltVal val="90"/>
                                          </p:val>
                                        </p:tav>
                                        <p:tav tm="100000">
                                          <p:val>
                                            <p:fltVal val="0"/>
                                          </p:val>
                                        </p:tav>
                                      </p:tavLst>
                                    </p:anim>
                                    <p:animEffect transition="in" filter="fade">
                                      <p:cBhvr>
                                        <p:cTn id="54" dur="1000"/>
                                        <p:tgtEl>
                                          <p:spTgt spid="14"/>
                                        </p:tgtEl>
                                      </p:cBhvr>
                                    </p:animEffect>
                                  </p:childTnLst>
                                </p:cTn>
                              </p:par>
                              <p:par>
                                <p:cTn id="55" presetID="3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fltVal val="0"/>
                                          </p:val>
                                        </p:tav>
                                        <p:tav tm="100000">
                                          <p:val>
                                            <p:strVal val="#ppt_w"/>
                                          </p:val>
                                        </p:tav>
                                      </p:tavLst>
                                    </p:anim>
                                    <p:anim calcmode="lin" valueType="num">
                                      <p:cBhvr>
                                        <p:cTn id="58" dur="1000" fill="hold"/>
                                        <p:tgtEl>
                                          <p:spTgt spid="17"/>
                                        </p:tgtEl>
                                        <p:attrNameLst>
                                          <p:attrName>ppt_h</p:attrName>
                                        </p:attrNameLst>
                                      </p:cBhvr>
                                      <p:tavLst>
                                        <p:tav tm="0">
                                          <p:val>
                                            <p:fltVal val="0"/>
                                          </p:val>
                                        </p:tav>
                                        <p:tav tm="100000">
                                          <p:val>
                                            <p:strVal val="#ppt_h"/>
                                          </p:val>
                                        </p:tav>
                                      </p:tavLst>
                                    </p:anim>
                                    <p:anim calcmode="lin" valueType="num">
                                      <p:cBhvr>
                                        <p:cTn id="59" dur="1000" fill="hold"/>
                                        <p:tgtEl>
                                          <p:spTgt spid="17"/>
                                        </p:tgtEl>
                                        <p:attrNameLst>
                                          <p:attrName>style.rotation</p:attrName>
                                        </p:attrNameLst>
                                      </p:cBhvr>
                                      <p:tavLst>
                                        <p:tav tm="0">
                                          <p:val>
                                            <p:fltVal val="90"/>
                                          </p:val>
                                        </p:tav>
                                        <p:tav tm="100000">
                                          <p:val>
                                            <p:fltVal val="0"/>
                                          </p:val>
                                        </p:tav>
                                      </p:tavLst>
                                    </p:anim>
                                    <p:animEffect transition="in" filter="fade">
                                      <p:cBhvr>
                                        <p:cTn id="60" dur="1000"/>
                                        <p:tgtEl>
                                          <p:spTgt spid="17"/>
                                        </p:tgtEl>
                                      </p:cBhvr>
                                    </p:animEffect>
                                  </p:childTnLst>
                                </p:cTn>
                              </p:par>
                              <p:par>
                                <p:cTn id="61" presetID="31" presetClass="entr" presetSubtype="0"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1000" fill="hold"/>
                                        <p:tgtEl>
                                          <p:spTgt spid="16"/>
                                        </p:tgtEl>
                                        <p:attrNameLst>
                                          <p:attrName>ppt_w</p:attrName>
                                        </p:attrNameLst>
                                      </p:cBhvr>
                                      <p:tavLst>
                                        <p:tav tm="0">
                                          <p:val>
                                            <p:fltVal val="0"/>
                                          </p:val>
                                        </p:tav>
                                        <p:tav tm="100000">
                                          <p:val>
                                            <p:strVal val="#ppt_w"/>
                                          </p:val>
                                        </p:tav>
                                      </p:tavLst>
                                    </p:anim>
                                    <p:anim calcmode="lin" valueType="num">
                                      <p:cBhvr>
                                        <p:cTn id="64" dur="1000" fill="hold"/>
                                        <p:tgtEl>
                                          <p:spTgt spid="16"/>
                                        </p:tgtEl>
                                        <p:attrNameLst>
                                          <p:attrName>ppt_h</p:attrName>
                                        </p:attrNameLst>
                                      </p:cBhvr>
                                      <p:tavLst>
                                        <p:tav tm="0">
                                          <p:val>
                                            <p:fltVal val="0"/>
                                          </p:val>
                                        </p:tav>
                                        <p:tav tm="100000">
                                          <p:val>
                                            <p:strVal val="#ppt_h"/>
                                          </p:val>
                                        </p:tav>
                                      </p:tavLst>
                                    </p:anim>
                                    <p:anim calcmode="lin" valueType="num">
                                      <p:cBhvr>
                                        <p:cTn id="65" dur="1000" fill="hold"/>
                                        <p:tgtEl>
                                          <p:spTgt spid="16"/>
                                        </p:tgtEl>
                                        <p:attrNameLst>
                                          <p:attrName>style.rotation</p:attrName>
                                        </p:attrNameLst>
                                      </p:cBhvr>
                                      <p:tavLst>
                                        <p:tav tm="0">
                                          <p:val>
                                            <p:fltVal val="90"/>
                                          </p:val>
                                        </p:tav>
                                        <p:tav tm="100000">
                                          <p:val>
                                            <p:fltVal val="0"/>
                                          </p:val>
                                        </p:tav>
                                      </p:tavLst>
                                    </p:anim>
                                    <p:animEffect transition="in" filter="fade">
                                      <p:cBhvr>
                                        <p:cTn id="66" dur="1000"/>
                                        <p:tgtEl>
                                          <p:spTgt spid="16"/>
                                        </p:tgtEl>
                                      </p:cBhvr>
                                    </p:animEffect>
                                  </p:childTnLst>
                                </p:cTn>
                              </p:par>
                              <p:par>
                                <p:cTn id="67" presetID="31" presetClass="entr" presetSubtype="0" fill="hold" nodeType="withEffect">
                                  <p:stCondLst>
                                    <p:cond delay="0"/>
                                  </p:stCondLst>
                                  <p:childTnLst>
                                    <p:set>
                                      <p:cBhvr>
                                        <p:cTn id="68" dur="1" fill="hold">
                                          <p:stCondLst>
                                            <p:cond delay="0"/>
                                          </p:stCondLst>
                                        </p:cTn>
                                        <p:tgtEl>
                                          <p:spTgt spid="24"/>
                                        </p:tgtEl>
                                        <p:attrNameLst>
                                          <p:attrName>style.visibility</p:attrName>
                                        </p:attrNameLst>
                                      </p:cBhvr>
                                      <p:to>
                                        <p:strVal val="visible"/>
                                      </p:to>
                                    </p:set>
                                    <p:anim calcmode="lin" valueType="num">
                                      <p:cBhvr>
                                        <p:cTn id="69" dur="1000" fill="hold"/>
                                        <p:tgtEl>
                                          <p:spTgt spid="24"/>
                                        </p:tgtEl>
                                        <p:attrNameLst>
                                          <p:attrName>ppt_w</p:attrName>
                                        </p:attrNameLst>
                                      </p:cBhvr>
                                      <p:tavLst>
                                        <p:tav tm="0">
                                          <p:val>
                                            <p:fltVal val="0"/>
                                          </p:val>
                                        </p:tav>
                                        <p:tav tm="100000">
                                          <p:val>
                                            <p:strVal val="#ppt_w"/>
                                          </p:val>
                                        </p:tav>
                                      </p:tavLst>
                                    </p:anim>
                                    <p:anim calcmode="lin" valueType="num">
                                      <p:cBhvr>
                                        <p:cTn id="70" dur="1000" fill="hold"/>
                                        <p:tgtEl>
                                          <p:spTgt spid="24"/>
                                        </p:tgtEl>
                                        <p:attrNameLst>
                                          <p:attrName>ppt_h</p:attrName>
                                        </p:attrNameLst>
                                      </p:cBhvr>
                                      <p:tavLst>
                                        <p:tav tm="0">
                                          <p:val>
                                            <p:fltVal val="0"/>
                                          </p:val>
                                        </p:tav>
                                        <p:tav tm="100000">
                                          <p:val>
                                            <p:strVal val="#ppt_h"/>
                                          </p:val>
                                        </p:tav>
                                      </p:tavLst>
                                    </p:anim>
                                    <p:anim calcmode="lin" valueType="num">
                                      <p:cBhvr>
                                        <p:cTn id="71" dur="1000" fill="hold"/>
                                        <p:tgtEl>
                                          <p:spTgt spid="24"/>
                                        </p:tgtEl>
                                        <p:attrNameLst>
                                          <p:attrName>style.rotation</p:attrName>
                                        </p:attrNameLst>
                                      </p:cBhvr>
                                      <p:tavLst>
                                        <p:tav tm="0">
                                          <p:val>
                                            <p:fltVal val="90"/>
                                          </p:val>
                                        </p:tav>
                                        <p:tav tm="100000">
                                          <p:val>
                                            <p:fltVal val="0"/>
                                          </p:val>
                                        </p:tav>
                                      </p:tavLst>
                                    </p:anim>
                                    <p:animEffect transition="in" filter="fade">
                                      <p:cBhvr>
                                        <p:cTn id="72"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3" grpId="0"/>
      <p:bldP spid="15" grpId="0" animBg="1"/>
      <p:bldP spid="16" grpId="0"/>
      <p:bldP spid="17" grpId="0"/>
      <p:bldP spid="31" grpId="0" animBg="1"/>
      <p:bldP spid="3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mt="23000"/>
          </a:blip>
          <a:stretch>
            <a:fillRect/>
          </a:stretch>
        </a:blipFill>
        <a:effectLst/>
      </p:bgPr>
    </p:bg>
    <p:spTree>
      <p:nvGrpSpPr>
        <p:cNvPr id="1" name=""/>
        <p:cNvGrpSpPr/>
        <p:nvPr/>
      </p:nvGrpSpPr>
      <p:grpSpPr>
        <a:xfrm>
          <a:off x="0" y="0"/>
          <a:ext cx="0" cy="0"/>
          <a:chOff x="0" y="0"/>
          <a:chExt cx="0" cy="0"/>
        </a:xfrm>
      </p:grpSpPr>
      <p:sp>
        <p:nvSpPr>
          <p:cNvPr id="60" name="Chevron 29">
            <a:extLst>
              <a:ext uri="{FF2B5EF4-FFF2-40B4-BE49-F238E27FC236}">
                <a16:creationId xmlns:a16="http://schemas.microsoft.com/office/drawing/2014/main" id="{2BB12EDD-8DA9-4DCB-85AF-9276500174E0}"/>
              </a:ext>
            </a:extLst>
          </p:cNvPr>
          <p:cNvSpPr/>
          <p:nvPr/>
        </p:nvSpPr>
        <p:spPr>
          <a:xfrm>
            <a:off x="3344000" y="596212"/>
            <a:ext cx="5606282" cy="822476"/>
          </a:xfrm>
          <a:prstGeom prst="chevron">
            <a:avLst>
              <a:gd name="adj" fmla="val 0"/>
            </a:avLst>
          </a:prstGeom>
          <a:solidFill>
            <a:srgbClr val="42B56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61" name="TextBox 58">
            <a:extLst>
              <a:ext uri="{FF2B5EF4-FFF2-40B4-BE49-F238E27FC236}">
                <a16:creationId xmlns:a16="http://schemas.microsoft.com/office/drawing/2014/main" id="{41FF893A-856C-410B-A018-09BCE85294ED}"/>
              </a:ext>
            </a:extLst>
          </p:cNvPr>
          <p:cNvSpPr txBox="1"/>
          <p:nvPr/>
        </p:nvSpPr>
        <p:spPr>
          <a:xfrm>
            <a:off x="3085380" y="739112"/>
            <a:ext cx="6062911"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err="1" smtClean="0">
                <a:solidFill>
                  <a:schemeClr val="bg1"/>
                </a:solidFill>
                <a:latin typeface="Times New Roman" panose="02020603050405020304" pitchFamily="18" charset="0"/>
                <a:cs typeface="Times New Roman" panose="02020603050405020304" pitchFamily="18" charset="0"/>
              </a:rPr>
              <a:t>Giới</a:t>
            </a:r>
            <a:r>
              <a:rPr lang="en-US" sz="2800" b="1" dirty="0" smtClean="0">
                <a:solidFill>
                  <a:schemeClr val="bg1"/>
                </a:solidFill>
                <a:latin typeface="Times New Roman" panose="02020603050405020304" pitchFamily="18" charset="0"/>
                <a:cs typeface="Times New Roman" panose="02020603050405020304" pitchFamily="18" charset="0"/>
              </a:rPr>
              <a:t> </a:t>
            </a:r>
            <a:r>
              <a:rPr lang="en-US" sz="2800" b="1" dirty="0" err="1" smtClean="0">
                <a:solidFill>
                  <a:schemeClr val="bg1"/>
                </a:solidFill>
                <a:latin typeface="Times New Roman" panose="02020603050405020304" pitchFamily="18" charset="0"/>
                <a:cs typeface="Times New Roman" panose="02020603050405020304" pitchFamily="18" charset="0"/>
              </a:rPr>
              <a:t>thiệu</a:t>
            </a:r>
            <a:r>
              <a:rPr lang="en-US" sz="2800" b="1" dirty="0" smtClean="0">
                <a:solidFill>
                  <a:schemeClr val="bg1"/>
                </a:solidFill>
                <a:latin typeface="Times New Roman" panose="02020603050405020304" pitchFamily="18" charset="0"/>
                <a:cs typeface="Times New Roman" panose="02020603050405020304" pitchFamily="18" charset="0"/>
              </a:rPr>
              <a:t>, </a:t>
            </a:r>
            <a:r>
              <a:rPr lang="en-US" sz="2800" b="1" dirty="0" err="1" smtClean="0">
                <a:solidFill>
                  <a:schemeClr val="bg1"/>
                </a:solidFill>
                <a:latin typeface="Times New Roman" panose="02020603050405020304" pitchFamily="18" charset="0"/>
                <a:cs typeface="Times New Roman" panose="02020603050405020304" pitchFamily="18" charset="0"/>
              </a:rPr>
              <a:t>tổng</a:t>
            </a:r>
            <a:r>
              <a:rPr lang="en-US" sz="2800" b="1" dirty="0" smtClean="0">
                <a:solidFill>
                  <a:schemeClr val="bg1"/>
                </a:solidFill>
                <a:latin typeface="Times New Roman" panose="02020603050405020304" pitchFamily="18" charset="0"/>
                <a:cs typeface="Times New Roman" panose="02020603050405020304" pitchFamily="18" charset="0"/>
              </a:rPr>
              <a:t> </a:t>
            </a:r>
            <a:r>
              <a:rPr lang="en-US" sz="2800" b="1" dirty="0" err="1" smtClean="0">
                <a:solidFill>
                  <a:schemeClr val="bg1"/>
                </a:solidFill>
                <a:latin typeface="Times New Roman" panose="02020603050405020304" pitchFamily="18" charset="0"/>
                <a:cs typeface="Times New Roman" panose="02020603050405020304" pitchFamily="18" charset="0"/>
              </a:rPr>
              <a:t>quan</a:t>
            </a:r>
            <a:r>
              <a:rPr lang="en-US" sz="2800" b="1" dirty="0" smtClean="0">
                <a:solidFill>
                  <a:schemeClr val="bg1"/>
                </a:solidFill>
                <a:latin typeface="Times New Roman" panose="02020603050405020304" pitchFamily="18" charset="0"/>
                <a:cs typeface="Times New Roman" panose="02020603050405020304" pitchFamily="18" charset="0"/>
              </a:rPr>
              <a:t> </a:t>
            </a:r>
            <a:r>
              <a:rPr lang="en-US" sz="2800" b="1" dirty="0" err="1" smtClean="0">
                <a:solidFill>
                  <a:schemeClr val="bg1"/>
                </a:solidFill>
                <a:latin typeface="Times New Roman" panose="02020603050405020304" pitchFamily="18" charset="0"/>
                <a:cs typeface="Times New Roman" panose="02020603050405020304" pitchFamily="18" charset="0"/>
              </a:rPr>
              <a:t>về</a:t>
            </a:r>
            <a:r>
              <a:rPr lang="en-US" sz="2800" b="1" dirty="0" smtClean="0">
                <a:solidFill>
                  <a:schemeClr val="bg1"/>
                </a:solidFill>
                <a:latin typeface="Times New Roman" panose="02020603050405020304" pitchFamily="18" charset="0"/>
                <a:cs typeface="Times New Roman" panose="02020603050405020304" pitchFamily="18" charset="0"/>
              </a:rPr>
              <a:t> </a:t>
            </a:r>
            <a:r>
              <a:rPr lang="en-US" sz="2800" b="1" dirty="0" err="1" smtClean="0">
                <a:solidFill>
                  <a:schemeClr val="bg1"/>
                </a:solidFill>
                <a:latin typeface="Times New Roman" panose="02020603050405020304" pitchFamily="18" charset="0"/>
                <a:cs typeface="Times New Roman" panose="02020603050405020304" pitchFamily="18" charset="0"/>
              </a:rPr>
              <a:t>hệ</a:t>
            </a:r>
            <a:r>
              <a:rPr lang="en-US" sz="2800" b="1" dirty="0" smtClean="0">
                <a:solidFill>
                  <a:schemeClr val="bg1"/>
                </a:solidFill>
                <a:latin typeface="Times New Roman" panose="02020603050405020304" pitchFamily="18" charset="0"/>
                <a:cs typeface="Times New Roman" panose="02020603050405020304" pitchFamily="18" charset="0"/>
              </a:rPr>
              <a:t> </a:t>
            </a:r>
            <a:r>
              <a:rPr lang="en-US" sz="2800" b="1" dirty="0" err="1" smtClean="0">
                <a:solidFill>
                  <a:schemeClr val="bg1"/>
                </a:solidFill>
                <a:latin typeface="Times New Roman" panose="02020603050405020304" pitchFamily="18" charset="0"/>
                <a:cs typeface="Times New Roman" panose="02020603050405020304" pitchFamily="18" charset="0"/>
              </a:rPr>
              <a:t>thống</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62" name="Rectangle 61">
            <a:extLst>
              <a:ext uri="{FF2B5EF4-FFF2-40B4-BE49-F238E27FC236}">
                <a16:creationId xmlns:a16="http://schemas.microsoft.com/office/drawing/2014/main" id="{6C2A962E-DE2A-42DB-8A2B-3C0B07B5B0D7}"/>
              </a:ext>
            </a:extLst>
          </p:cNvPr>
          <p:cNvSpPr/>
          <p:nvPr/>
        </p:nvSpPr>
        <p:spPr>
          <a:xfrm>
            <a:off x="8439420" y="2282216"/>
            <a:ext cx="2343955" cy="927279"/>
          </a:xfrm>
          <a:prstGeom prst="rect">
            <a:avLst/>
          </a:prstGeom>
          <a:solidFill>
            <a:srgbClr val="15556E"/>
          </a:solidFill>
          <a:ln>
            <a:noFill/>
          </a:ln>
          <a:effectLst>
            <a:outerShdw blurRad="152400" dist="38100" sx="102000" sy="102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63" name="Rectangle 62">
            <a:extLst>
              <a:ext uri="{FF2B5EF4-FFF2-40B4-BE49-F238E27FC236}">
                <a16:creationId xmlns:a16="http://schemas.microsoft.com/office/drawing/2014/main" id="{27025481-9E4C-4A21-BD0A-A2F8F8334767}"/>
              </a:ext>
            </a:extLst>
          </p:cNvPr>
          <p:cNvSpPr/>
          <p:nvPr/>
        </p:nvSpPr>
        <p:spPr>
          <a:xfrm>
            <a:off x="8436095" y="3214612"/>
            <a:ext cx="2343955" cy="3047176"/>
          </a:xfrm>
          <a:prstGeom prst="rect">
            <a:avLst/>
          </a:prstGeom>
          <a:solidFill>
            <a:schemeClr val="bg1"/>
          </a:solidFill>
          <a:ln>
            <a:noFill/>
          </a:ln>
          <a:effectLst>
            <a:outerShdw blurRad="152400" dist="38100" sx="102000" sy="102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64" name="Rectangle 63">
            <a:extLst>
              <a:ext uri="{FF2B5EF4-FFF2-40B4-BE49-F238E27FC236}">
                <a16:creationId xmlns:a16="http://schemas.microsoft.com/office/drawing/2014/main" id="{813355F9-85F3-4E41-BDA4-479BC46C2491}"/>
              </a:ext>
            </a:extLst>
          </p:cNvPr>
          <p:cNvSpPr/>
          <p:nvPr/>
        </p:nvSpPr>
        <p:spPr>
          <a:xfrm>
            <a:off x="8439420" y="6133000"/>
            <a:ext cx="2343955" cy="128788"/>
          </a:xfrm>
          <a:prstGeom prst="rect">
            <a:avLst/>
          </a:prstGeom>
          <a:solidFill>
            <a:srgbClr val="15556E"/>
          </a:solidFill>
          <a:ln>
            <a:noFill/>
          </a:ln>
          <a:effectLst>
            <a:outerShdw blurRad="152400" dist="38100" sx="102000" sy="102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65" name="Rectangle 64">
            <a:extLst>
              <a:ext uri="{FF2B5EF4-FFF2-40B4-BE49-F238E27FC236}">
                <a16:creationId xmlns:a16="http://schemas.microsoft.com/office/drawing/2014/main" id="{42239EEE-090D-4133-A476-925D4360512A}"/>
              </a:ext>
            </a:extLst>
          </p:cNvPr>
          <p:cNvSpPr/>
          <p:nvPr/>
        </p:nvSpPr>
        <p:spPr>
          <a:xfrm>
            <a:off x="6102439" y="2282216"/>
            <a:ext cx="2343955" cy="927279"/>
          </a:xfrm>
          <a:prstGeom prst="rect">
            <a:avLst/>
          </a:prstGeom>
          <a:solidFill>
            <a:srgbClr val="2A7F55"/>
          </a:solidFill>
          <a:ln>
            <a:noFill/>
          </a:ln>
          <a:effectLst>
            <a:outerShdw blurRad="152400" dist="38100" sx="102000" sy="102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66" name="Rectangle 65">
            <a:extLst>
              <a:ext uri="{FF2B5EF4-FFF2-40B4-BE49-F238E27FC236}">
                <a16:creationId xmlns:a16="http://schemas.microsoft.com/office/drawing/2014/main" id="{8C891FF9-F629-43D5-B343-7EAF5C95782B}"/>
              </a:ext>
            </a:extLst>
          </p:cNvPr>
          <p:cNvSpPr/>
          <p:nvPr/>
        </p:nvSpPr>
        <p:spPr>
          <a:xfrm>
            <a:off x="6102439" y="3214612"/>
            <a:ext cx="2343955" cy="3047176"/>
          </a:xfrm>
          <a:prstGeom prst="rect">
            <a:avLst/>
          </a:prstGeom>
          <a:solidFill>
            <a:schemeClr val="bg1"/>
          </a:solidFill>
          <a:ln>
            <a:noFill/>
          </a:ln>
          <a:effectLst>
            <a:outerShdw blurRad="152400" dist="38100" sx="102000" sy="102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67" name="Rectangle 66">
            <a:extLst>
              <a:ext uri="{FF2B5EF4-FFF2-40B4-BE49-F238E27FC236}">
                <a16:creationId xmlns:a16="http://schemas.microsoft.com/office/drawing/2014/main" id="{B2E2B25B-2074-4510-91F3-25451A8D69D0}"/>
              </a:ext>
            </a:extLst>
          </p:cNvPr>
          <p:cNvSpPr/>
          <p:nvPr/>
        </p:nvSpPr>
        <p:spPr>
          <a:xfrm>
            <a:off x="6102439" y="6133000"/>
            <a:ext cx="2343955" cy="128788"/>
          </a:xfrm>
          <a:prstGeom prst="rect">
            <a:avLst/>
          </a:prstGeom>
          <a:solidFill>
            <a:srgbClr val="2A7F55"/>
          </a:solidFill>
          <a:ln>
            <a:noFill/>
          </a:ln>
          <a:effectLst>
            <a:outerShdw blurRad="152400" dist="38100" sx="102000" sy="102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68" name="Rectangle 67">
            <a:extLst>
              <a:ext uri="{FF2B5EF4-FFF2-40B4-BE49-F238E27FC236}">
                <a16:creationId xmlns:a16="http://schemas.microsoft.com/office/drawing/2014/main" id="{A7EDFE7B-D7D6-4B07-8DCC-51467B123418}"/>
              </a:ext>
            </a:extLst>
          </p:cNvPr>
          <p:cNvSpPr/>
          <p:nvPr/>
        </p:nvSpPr>
        <p:spPr>
          <a:xfrm>
            <a:off x="3758484" y="2282216"/>
            <a:ext cx="2343955" cy="927279"/>
          </a:xfrm>
          <a:prstGeom prst="rect">
            <a:avLst/>
          </a:prstGeom>
          <a:solidFill>
            <a:srgbClr val="15556E"/>
          </a:solidFill>
          <a:ln>
            <a:noFill/>
          </a:ln>
          <a:effectLst>
            <a:outerShdw blurRad="152400" dist="38100" sx="102000" sy="102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69" name="Rectangle 68">
            <a:extLst>
              <a:ext uri="{FF2B5EF4-FFF2-40B4-BE49-F238E27FC236}">
                <a16:creationId xmlns:a16="http://schemas.microsoft.com/office/drawing/2014/main" id="{61AD318D-373B-41A1-9609-6271C70EC507}"/>
              </a:ext>
            </a:extLst>
          </p:cNvPr>
          <p:cNvSpPr/>
          <p:nvPr/>
        </p:nvSpPr>
        <p:spPr>
          <a:xfrm>
            <a:off x="3702509" y="3214612"/>
            <a:ext cx="2399930" cy="3047176"/>
          </a:xfrm>
          <a:prstGeom prst="rect">
            <a:avLst/>
          </a:prstGeom>
          <a:solidFill>
            <a:schemeClr val="bg1"/>
          </a:solidFill>
          <a:ln>
            <a:noFill/>
          </a:ln>
          <a:effectLst>
            <a:outerShdw blurRad="152400" dist="38100" sx="102000" sy="102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2400">
              <a:latin typeface="Times New Roman" panose="02020603050405020304" pitchFamily="18" charset="0"/>
              <a:cs typeface="Times New Roman" panose="02020603050405020304" pitchFamily="18" charset="0"/>
            </a:endParaRPr>
          </a:p>
        </p:txBody>
      </p:sp>
      <p:sp>
        <p:nvSpPr>
          <p:cNvPr id="70" name="Rectangle 69">
            <a:extLst>
              <a:ext uri="{FF2B5EF4-FFF2-40B4-BE49-F238E27FC236}">
                <a16:creationId xmlns:a16="http://schemas.microsoft.com/office/drawing/2014/main" id="{C6440B9C-4141-41FD-AAA7-AC131DC70D0F}"/>
              </a:ext>
            </a:extLst>
          </p:cNvPr>
          <p:cNvSpPr/>
          <p:nvPr/>
        </p:nvSpPr>
        <p:spPr>
          <a:xfrm>
            <a:off x="3758484" y="6133000"/>
            <a:ext cx="2343955" cy="128788"/>
          </a:xfrm>
          <a:prstGeom prst="rect">
            <a:avLst/>
          </a:prstGeom>
          <a:solidFill>
            <a:srgbClr val="15556E"/>
          </a:solidFill>
          <a:ln>
            <a:noFill/>
          </a:ln>
          <a:effectLst>
            <a:outerShdw blurRad="152400" dist="38100" sx="102000" sy="102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71" name="Rectangle 70">
            <a:extLst>
              <a:ext uri="{FF2B5EF4-FFF2-40B4-BE49-F238E27FC236}">
                <a16:creationId xmlns:a16="http://schemas.microsoft.com/office/drawing/2014/main" id="{1C843FE2-25CF-44F2-ABBF-28FCC9C01865}"/>
              </a:ext>
            </a:extLst>
          </p:cNvPr>
          <p:cNvSpPr/>
          <p:nvPr/>
        </p:nvSpPr>
        <p:spPr>
          <a:xfrm>
            <a:off x="1408624" y="2282216"/>
            <a:ext cx="2343955" cy="927279"/>
          </a:xfrm>
          <a:prstGeom prst="rect">
            <a:avLst/>
          </a:prstGeom>
          <a:solidFill>
            <a:srgbClr val="2A7F55"/>
          </a:solidFill>
          <a:ln>
            <a:noFill/>
          </a:ln>
          <a:effectLst>
            <a:outerShdw blurRad="152400" dist="38100" sx="102000" sy="102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72" name="Rectangle 71">
            <a:extLst>
              <a:ext uri="{FF2B5EF4-FFF2-40B4-BE49-F238E27FC236}">
                <a16:creationId xmlns:a16="http://schemas.microsoft.com/office/drawing/2014/main" id="{0DB8930B-4F3A-49D0-87E7-911E18A16FED}"/>
              </a:ext>
            </a:extLst>
          </p:cNvPr>
          <p:cNvSpPr/>
          <p:nvPr/>
        </p:nvSpPr>
        <p:spPr>
          <a:xfrm>
            <a:off x="1408624" y="3214612"/>
            <a:ext cx="2343955" cy="3047176"/>
          </a:xfrm>
          <a:prstGeom prst="rect">
            <a:avLst/>
          </a:prstGeom>
          <a:solidFill>
            <a:schemeClr val="bg1"/>
          </a:solidFill>
          <a:ln>
            <a:noFill/>
          </a:ln>
          <a:effectLst>
            <a:outerShdw blurRad="152400" dist="38100" sx="102000" sy="102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73" name="Rectangle 72">
            <a:extLst>
              <a:ext uri="{FF2B5EF4-FFF2-40B4-BE49-F238E27FC236}">
                <a16:creationId xmlns:a16="http://schemas.microsoft.com/office/drawing/2014/main" id="{B67FF218-CBF8-47A5-AA26-149ED3E7EF5C}"/>
              </a:ext>
            </a:extLst>
          </p:cNvPr>
          <p:cNvSpPr/>
          <p:nvPr/>
        </p:nvSpPr>
        <p:spPr>
          <a:xfrm>
            <a:off x="1408624" y="6133000"/>
            <a:ext cx="2343955" cy="128788"/>
          </a:xfrm>
          <a:prstGeom prst="rect">
            <a:avLst/>
          </a:prstGeom>
          <a:solidFill>
            <a:srgbClr val="2A7F55"/>
          </a:solidFill>
          <a:ln>
            <a:noFill/>
          </a:ln>
          <a:effectLst>
            <a:outerShdw blurRad="152400" dist="38100" sx="102000" sy="102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74" name="TextBox 87">
            <a:extLst>
              <a:ext uri="{FF2B5EF4-FFF2-40B4-BE49-F238E27FC236}">
                <a16:creationId xmlns:a16="http://schemas.microsoft.com/office/drawing/2014/main" id="{862B0094-2F42-4E13-9BF7-5C222889C964}"/>
              </a:ext>
            </a:extLst>
          </p:cNvPr>
          <p:cNvSpPr txBox="1"/>
          <p:nvPr/>
        </p:nvSpPr>
        <p:spPr>
          <a:xfrm>
            <a:off x="2077680" y="2263414"/>
            <a:ext cx="1151190"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dirty="0">
                <a:solidFill>
                  <a:schemeClr val="bg1"/>
                </a:solidFill>
                <a:latin typeface="NumberFont1" panose="00000400000000000000" pitchFamily="2" charset="0"/>
              </a:rPr>
              <a:t>01</a:t>
            </a:r>
            <a:endParaRPr lang="en-IN" sz="5400" dirty="0">
              <a:solidFill>
                <a:schemeClr val="bg1"/>
              </a:solidFill>
              <a:latin typeface="NumberFont1" panose="00000400000000000000" pitchFamily="2" charset="0"/>
            </a:endParaRPr>
          </a:p>
        </p:txBody>
      </p:sp>
      <p:sp>
        <p:nvSpPr>
          <p:cNvPr id="75" name="TextBox 114">
            <a:extLst>
              <a:ext uri="{FF2B5EF4-FFF2-40B4-BE49-F238E27FC236}">
                <a16:creationId xmlns:a16="http://schemas.microsoft.com/office/drawing/2014/main" id="{44BADC13-B0E3-4F6B-A005-92035C12BB5D}"/>
              </a:ext>
            </a:extLst>
          </p:cNvPr>
          <p:cNvSpPr txBox="1"/>
          <p:nvPr/>
        </p:nvSpPr>
        <p:spPr>
          <a:xfrm>
            <a:off x="4479166" y="2263414"/>
            <a:ext cx="1126892"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dirty="0">
                <a:solidFill>
                  <a:schemeClr val="bg1"/>
                </a:solidFill>
                <a:latin typeface="NumberFont1" panose="00000400000000000000" pitchFamily="2" charset="0"/>
              </a:rPr>
              <a:t>02</a:t>
            </a:r>
            <a:endParaRPr lang="en-IN" sz="5400" dirty="0">
              <a:solidFill>
                <a:schemeClr val="bg1"/>
              </a:solidFill>
              <a:latin typeface="NumberFont1" panose="00000400000000000000" pitchFamily="2" charset="0"/>
            </a:endParaRPr>
          </a:p>
        </p:txBody>
      </p:sp>
      <p:sp>
        <p:nvSpPr>
          <p:cNvPr id="76" name="TextBox 117">
            <a:extLst>
              <a:ext uri="{FF2B5EF4-FFF2-40B4-BE49-F238E27FC236}">
                <a16:creationId xmlns:a16="http://schemas.microsoft.com/office/drawing/2014/main" id="{74A5F6A7-5101-4307-AE99-A9BA17BC680C}"/>
              </a:ext>
            </a:extLst>
          </p:cNvPr>
          <p:cNvSpPr txBox="1"/>
          <p:nvPr/>
        </p:nvSpPr>
        <p:spPr>
          <a:xfrm>
            <a:off x="6808149" y="2274844"/>
            <a:ext cx="1126892"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dirty="0">
                <a:solidFill>
                  <a:schemeClr val="bg1"/>
                </a:solidFill>
                <a:latin typeface="NumberFont1" panose="00000400000000000000" pitchFamily="2" charset="0"/>
              </a:rPr>
              <a:t>03</a:t>
            </a:r>
            <a:endParaRPr lang="en-IN" sz="5400" dirty="0">
              <a:solidFill>
                <a:schemeClr val="bg1"/>
              </a:solidFill>
              <a:latin typeface="NumberFont1" panose="00000400000000000000" pitchFamily="2" charset="0"/>
            </a:endParaRPr>
          </a:p>
        </p:txBody>
      </p:sp>
      <p:sp>
        <p:nvSpPr>
          <p:cNvPr id="77" name="TextBox 120">
            <a:extLst>
              <a:ext uri="{FF2B5EF4-FFF2-40B4-BE49-F238E27FC236}">
                <a16:creationId xmlns:a16="http://schemas.microsoft.com/office/drawing/2014/main" id="{2DE34274-07B9-432C-A182-4739069B6C56}"/>
              </a:ext>
            </a:extLst>
          </p:cNvPr>
          <p:cNvSpPr txBox="1"/>
          <p:nvPr/>
        </p:nvSpPr>
        <p:spPr>
          <a:xfrm>
            <a:off x="9148292" y="2274844"/>
            <a:ext cx="1126892"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dirty="0">
                <a:solidFill>
                  <a:schemeClr val="bg1"/>
                </a:solidFill>
                <a:latin typeface="NumberFont1" panose="00000400000000000000" pitchFamily="2" charset="0"/>
              </a:rPr>
              <a:t>04</a:t>
            </a:r>
            <a:endParaRPr lang="en-IN" sz="5400" dirty="0">
              <a:solidFill>
                <a:schemeClr val="bg1"/>
              </a:solidFill>
              <a:latin typeface="NumberFont1" panose="00000400000000000000" pitchFamily="2" charset="0"/>
            </a:endParaRPr>
          </a:p>
        </p:txBody>
      </p:sp>
      <p:sp>
        <p:nvSpPr>
          <p:cNvPr id="78" name="Rectangle 77">
            <a:extLst>
              <a:ext uri="{FF2B5EF4-FFF2-40B4-BE49-F238E27FC236}">
                <a16:creationId xmlns:a16="http://schemas.microsoft.com/office/drawing/2014/main" id="{96AD5C38-C898-4098-8941-50E3866E90BE}"/>
              </a:ext>
            </a:extLst>
          </p:cNvPr>
          <p:cNvSpPr/>
          <p:nvPr/>
        </p:nvSpPr>
        <p:spPr>
          <a:xfrm>
            <a:off x="1585091" y="4562295"/>
            <a:ext cx="2034335" cy="83099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nguồn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gốc</a:t>
            </a:r>
            <a:endParaRPr lang="en-US" sz="2400" dirty="0">
              <a:latin typeface="Times New Roman" panose="02020603050405020304" pitchFamily="18" charset="0"/>
              <a:cs typeface="Times New Roman" panose="02020603050405020304" pitchFamily="18" charset="0"/>
            </a:endParaRPr>
          </a:p>
        </p:txBody>
      </p:sp>
      <p:sp>
        <p:nvSpPr>
          <p:cNvPr id="79" name="Rectangle 78">
            <a:extLst>
              <a:ext uri="{FF2B5EF4-FFF2-40B4-BE49-F238E27FC236}">
                <a16:creationId xmlns:a16="http://schemas.microsoft.com/office/drawing/2014/main" id="{9782F46C-3C0E-4ED0-8331-31A484A6B837}"/>
              </a:ext>
            </a:extLst>
          </p:cNvPr>
          <p:cNvSpPr/>
          <p:nvPr/>
        </p:nvSpPr>
        <p:spPr>
          <a:xfrm>
            <a:off x="3883000" y="4549539"/>
            <a:ext cx="2034335" cy="83099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an </a:t>
            </a:r>
            <a:r>
              <a:rPr lang="en-US" sz="2400" dirty="0" err="1">
                <a:latin typeface="Times New Roman" panose="02020603050405020304" pitchFamily="18" charset="0"/>
                <a:cs typeface="Times New Roman" panose="02020603050405020304" pitchFamily="18" charset="0"/>
              </a:rPr>
              <a:t>toàn</a:t>
            </a:r>
            <a:endParaRPr lang="en-US" sz="2400" dirty="0">
              <a:latin typeface="Times New Roman" panose="02020603050405020304" pitchFamily="18" charset="0"/>
              <a:cs typeface="Times New Roman" panose="02020603050405020304" pitchFamily="18" charset="0"/>
            </a:endParaRPr>
          </a:p>
        </p:txBody>
      </p:sp>
      <p:sp>
        <p:nvSpPr>
          <p:cNvPr id="80" name="Rectangle 79">
            <a:extLst>
              <a:ext uri="{FF2B5EF4-FFF2-40B4-BE49-F238E27FC236}">
                <a16:creationId xmlns:a16="http://schemas.microsoft.com/office/drawing/2014/main" id="{0F721DF3-9959-4036-872B-1107FFC2DD41}"/>
              </a:ext>
            </a:extLst>
          </p:cNvPr>
          <p:cNvSpPr/>
          <p:nvPr/>
        </p:nvSpPr>
        <p:spPr>
          <a:xfrm>
            <a:off x="6274348" y="4562295"/>
            <a:ext cx="1965630" cy="83099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err="1">
                <a:latin typeface="Times New Roman" panose="02020603050405020304" pitchFamily="18" charset="0"/>
                <a:cs typeface="Times New Roman" panose="02020603050405020304" pitchFamily="18" charset="0"/>
              </a:rPr>
              <a:t>Liên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giữa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endParaRPr lang="en-US" sz="2400" dirty="0">
              <a:latin typeface="Times New Roman" panose="02020603050405020304" pitchFamily="18" charset="0"/>
              <a:cs typeface="Times New Roman" panose="02020603050405020304" pitchFamily="18" charset="0"/>
            </a:endParaRPr>
          </a:p>
        </p:txBody>
      </p:sp>
      <p:sp>
        <p:nvSpPr>
          <p:cNvPr id="81" name="Rectangle 80">
            <a:extLst>
              <a:ext uri="{FF2B5EF4-FFF2-40B4-BE49-F238E27FC236}">
                <a16:creationId xmlns:a16="http://schemas.microsoft.com/office/drawing/2014/main" id="{67E1A940-FDA5-4665-8CCC-47FFBF851B1E}"/>
              </a:ext>
            </a:extLst>
          </p:cNvPr>
          <p:cNvSpPr/>
          <p:nvPr/>
        </p:nvSpPr>
        <p:spPr>
          <a:xfrm>
            <a:off x="8721184" y="4564663"/>
            <a:ext cx="1856032" cy="83099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err="1">
                <a:latin typeface="Times New Roman" panose="02020603050405020304" pitchFamily="18" charset="0"/>
                <a:cs typeface="Times New Roman" panose="02020603050405020304" pitchFamily="18" charset="0"/>
              </a:rPr>
              <a:t>Tích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endParaRPr lang="en-US" sz="2400" dirty="0">
              <a:latin typeface="Times New Roman" panose="02020603050405020304" pitchFamily="18" charset="0"/>
              <a:cs typeface="Times New Roman" panose="02020603050405020304" pitchFamily="18" charset="0"/>
            </a:endParaRPr>
          </a:p>
        </p:txBody>
      </p:sp>
      <p:pic>
        <p:nvPicPr>
          <p:cNvPr id="87" name="Picture 86">
            <a:extLst>
              <a:ext uri="{FF2B5EF4-FFF2-40B4-BE49-F238E27FC236}">
                <a16:creationId xmlns:a16="http://schemas.microsoft.com/office/drawing/2014/main" id="{553FBF96-F7FE-40FC-AE47-9431077DEDDB}"/>
              </a:ext>
            </a:extLst>
          </p:cNvPr>
          <p:cNvPicPr>
            <a:picLocks noChangeAspect="1"/>
          </p:cNvPicPr>
          <p:nvPr/>
        </p:nvPicPr>
        <p:blipFill>
          <a:blip r:embed="rId4"/>
          <a:stretch>
            <a:fillRect/>
          </a:stretch>
        </p:blipFill>
        <p:spPr>
          <a:xfrm>
            <a:off x="1997420" y="3322524"/>
            <a:ext cx="1209675" cy="1000125"/>
          </a:xfrm>
          <a:prstGeom prst="rect">
            <a:avLst/>
          </a:prstGeom>
        </p:spPr>
      </p:pic>
      <p:pic>
        <p:nvPicPr>
          <p:cNvPr id="89" name="Picture 88">
            <a:extLst>
              <a:ext uri="{FF2B5EF4-FFF2-40B4-BE49-F238E27FC236}">
                <a16:creationId xmlns:a16="http://schemas.microsoft.com/office/drawing/2014/main" id="{5FA1CFEC-41D2-4E1B-9545-06F1BCEADB0F}"/>
              </a:ext>
            </a:extLst>
          </p:cNvPr>
          <p:cNvPicPr>
            <a:picLocks noChangeAspect="1"/>
          </p:cNvPicPr>
          <p:nvPr/>
        </p:nvPicPr>
        <p:blipFill>
          <a:blip r:embed="rId5"/>
          <a:stretch>
            <a:fillRect/>
          </a:stretch>
        </p:blipFill>
        <p:spPr>
          <a:xfrm>
            <a:off x="4289484" y="3306003"/>
            <a:ext cx="1390650" cy="1228725"/>
          </a:xfrm>
          <a:prstGeom prst="rect">
            <a:avLst/>
          </a:prstGeom>
        </p:spPr>
      </p:pic>
      <p:pic>
        <p:nvPicPr>
          <p:cNvPr id="91" name="Picture 90">
            <a:extLst>
              <a:ext uri="{FF2B5EF4-FFF2-40B4-BE49-F238E27FC236}">
                <a16:creationId xmlns:a16="http://schemas.microsoft.com/office/drawing/2014/main" id="{328DBA4C-7DFA-49D0-9095-100252E7C6FD}"/>
              </a:ext>
            </a:extLst>
          </p:cNvPr>
          <p:cNvPicPr>
            <a:picLocks noChangeAspect="1"/>
          </p:cNvPicPr>
          <p:nvPr/>
        </p:nvPicPr>
        <p:blipFill>
          <a:blip r:embed="rId6"/>
          <a:stretch>
            <a:fillRect/>
          </a:stretch>
        </p:blipFill>
        <p:spPr>
          <a:xfrm>
            <a:off x="6652326" y="3485217"/>
            <a:ext cx="1209675" cy="962025"/>
          </a:xfrm>
          <a:prstGeom prst="rect">
            <a:avLst/>
          </a:prstGeom>
        </p:spPr>
      </p:pic>
      <p:pic>
        <p:nvPicPr>
          <p:cNvPr id="93" name="Picture 92">
            <a:extLst>
              <a:ext uri="{FF2B5EF4-FFF2-40B4-BE49-F238E27FC236}">
                <a16:creationId xmlns:a16="http://schemas.microsoft.com/office/drawing/2014/main" id="{9BAA5B43-DABD-472C-A359-35C3F0A40D97}"/>
              </a:ext>
            </a:extLst>
          </p:cNvPr>
          <p:cNvPicPr>
            <a:picLocks noChangeAspect="1"/>
          </p:cNvPicPr>
          <p:nvPr/>
        </p:nvPicPr>
        <p:blipFill>
          <a:blip r:embed="rId7"/>
          <a:stretch>
            <a:fillRect/>
          </a:stretch>
        </p:blipFill>
        <p:spPr>
          <a:xfrm>
            <a:off x="8899180" y="3447117"/>
            <a:ext cx="1295400" cy="1000125"/>
          </a:xfrm>
          <a:prstGeom prst="rect">
            <a:avLst/>
          </a:prstGeom>
        </p:spPr>
      </p:pic>
    </p:spTree>
    <p:extLst>
      <p:ext uri="{BB962C8B-B14F-4D97-AF65-F5344CB8AC3E}">
        <p14:creationId xmlns:p14="http://schemas.microsoft.com/office/powerpoint/2010/main" val="2307538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barn(inVertical)">
                                      <p:cBhvr>
                                        <p:cTn id="7" dur="500"/>
                                        <p:tgtEl>
                                          <p:spTgt spid="7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1"/>
                                        </p:tgtEl>
                                        <p:attrNameLst>
                                          <p:attrName>style.visibility</p:attrName>
                                        </p:attrNameLst>
                                      </p:cBhvr>
                                      <p:to>
                                        <p:strVal val="visible"/>
                                      </p:to>
                                    </p:set>
                                    <p:animEffect transition="in" filter="barn(inVertical)">
                                      <p:cBhvr>
                                        <p:cTn id="10" dur="500"/>
                                        <p:tgtEl>
                                          <p:spTgt spid="71"/>
                                        </p:tgtEl>
                                      </p:cBhvr>
                                    </p:animEffect>
                                  </p:childTnLst>
                                </p:cTn>
                              </p:par>
                              <p:par>
                                <p:cTn id="11" presetID="16" presetClass="entr" presetSubtype="21" fill="hold" nodeType="withEffect">
                                  <p:stCondLst>
                                    <p:cond delay="0"/>
                                  </p:stCondLst>
                                  <p:childTnLst>
                                    <p:set>
                                      <p:cBhvr>
                                        <p:cTn id="12" dur="1" fill="hold">
                                          <p:stCondLst>
                                            <p:cond delay="0"/>
                                          </p:stCondLst>
                                        </p:cTn>
                                        <p:tgtEl>
                                          <p:spTgt spid="87"/>
                                        </p:tgtEl>
                                        <p:attrNameLst>
                                          <p:attrName>style.visibility</p:attrName>
                                        </p:attrNameLst>
                                      </p:cBhvr>
                                      <p:to>
                                        <p:strVal val="visible"/>
                                      </p:to>
                                    </p:set>
                                    <p:animEffect transition="in" filter="barn(inVertical)">
                                      <p:cBhvr>
                                        <p:cTn id="13" dur="500"/>
                                        <p:tgtEl>
                                          <p:spTgt spid="8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8"/>
                                        </p:tgtEl>
                                        <p:attrNameLst>
                                          <p:attrName>style.visibility</p:attrName>
                                        </p:attrNameLst>
                                      </p:cBhvr>
                                      <p:to>
                                        <p:strVal val="visible"/>
                                      </p:to>
                                    </p:set>
                                    <p:animEffect transition="in" filter="barn(inVertical)">
                                      <p:cBhvr>
                                        <p:cTn id="16" dur="500"/>
                                        <p:tgtEl>
                                          <p:spTgt spid="78"/>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73"/>
                                        </p:tgtEl>
                                        <p:attrNameLst>
                                          <p:attrName>style.visibility</p:attrName>
                                        </p:attrNameLst>
                                      </p:cBhvr>
                                      <p:to>
                                        <p:strVal val="visible"/>
                                      </p:to>
                                    </p:set>
                                    <p:animEffect transition="in" filter="barn(inVertical)">
                                      <p:cBhvr>
                                        <p:cTn id="19" dur="500"/>
                                        <p:tgtEl>
                                          <p:spTgt spid="73"/>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barn(inVertical)">
                                      <p:cBhvr>
                                        <p:cTn id="22" dur="500"/>
                                        <p:tgtEl>
                                          <p:spTgt spid="72"/>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randombar(horizontal)">
                                      <p:cBhvr>
                                        <p:cTn id="27" dur="500"/>
                                        <p:tgtEl>
                                          <p:spTgt spid="75"/>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68"/>
                                        </p:tgtEl>
                                        <p:attrNameLst>
                                          <p:attrName>style.visibility</p:attrName>
                                        </p:attrNameLst>
                                      </p:cBhvr>
                                      <p:to>
                                        <p:strVal val="visible"/>
                                      </p:to>
                                    </p:set>
                                    <p:animEffect transition="in" filter="randombar(horizontal)">
                                      <p:cBhvr>
                                        <p:cTn id="30" dur="500"/>
                                        <p:tgtEl>
                                          <p:spTgt spid="68"/>
                                        </p:tgtEl>
                                      </p:cBhvr>
                                    </p:animEffect>
                                  </p:childTnLst>
                                </p:cTn>
                              </p:par>
                              <p:par>
                                <p:cTn id="31" presetID="14" presetClass="entr" presetSubtype="10" fill="hold" nodeType="withEffect">
                                  <p:stCondLst>
                                    <p:cond delay="0"/>
                                  </p:stCondLst>
                                  <p:childTnLst>
                                    <p:set>
                                      <p:cBhvr>
                                        <p:cTn id="32" dur="1" fill="hold">
                                          <p:stCondLst>
                                            <p:cond delay="0"/>
                                          </p:stCondLst>
                                        </p:cTn>
                                        <p:tgtEl>
                                          <p:spTgt spid="89"/>
                                        </p:tgtEl>
                                        <p:attrNameLst>
                                          <p:attrName>style.visibility</p:attrName>
                                        </p:attrNameLst>
                                      </p:cBhvr>
                                      <p:to>
                                        <p:strVal val="visible"/>
                                      </p:to>
                                    </p:set>
                                    <p:animEffect transition="in" filter="randombar(horizontal)">
                                      <p:cBhvr>
                                        <p:cTn id="33" dur="500"/>
                                        <p:tgtEl>
                                          <p:spTgt spid="89"/>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79"/>
                                        </p:tgtEl>
                                        <p:attrNameLst>
                                          <p:attrName>style.visibility</p:attrName>
                                        </p:attrNameLst>
                                      </p:cBhvr>
                                      <p:to>
                                        <p:strVal val="visible"/>
                                      </p:to>
                                    </p:set>
                                    <p:animEffect transition="in" filter="randombar(horizontal)">
                                      <p:cBhvr>
                                        <p:cTn id="36" dur="500"/>
                                        <p:tgtEl>
                                          <p:spTgt spid="79"/>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70"/>
                                        </p:tgtEl>
                                        <p:attrNameLst>
                                          <p:attrName>style.visibility</p:attrName>
                                        </p:attrNameLst>
                                      </p:cBhvr>
                                      <p:to>
                                        <p:strVal val="visible"/>
                                      </p:to>
                                    </p:set>
                                    <p:animEffect transition="in" filter="randombar(horizontal)">
                                      <p:cBhvr>
                                        <p:cTn id="39" dur="500"/>
                                        <p:tgtEl>
                                          <p:spTgt spid="70"/>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69"/>
                                        </p:tgtEl>
                                        <p:attrNameLst>
                                          <p:attrName>style.visibility</p:attrName>
                                        </p:attrNameLst>
                                      </p:cBhvr>
                                      <p:to>
                                        <p:strVal val="visible"/>
                                      </p:to>
                                    </p:set>
                                    <p:animEffect transition="in" filter="randombar(horizontal)">
                                      <p:cBhvr>
                                        <p:cTn id="42" dur="500"/>
                                        <p:tgtEl>
                                          <p:spTgt spid="69"/>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65"/>
                                        </p:tgtEl>
                                        <p:attrNameLst>
                                          <p:attrName>style.visibility</p:attrName>
                                        </p:attrNameLst>
                                      </p:cBhvr>
                                      <p:to>
                                        <p:strVal val="visible"/>
                                      </p:to>
                                    </p:set>
                                    <p:anim calcmode="lin" valueType="num">
                                      <p:cBhvr>
                                        <p:cTn id="47" dur="1000" fill="hold"/>
                                        <p:tgtEl>
                                          <p:spTgt spid="65"/>
                                        </p:tgtEl>
                                        <p:attrNameLst>
                                          <p:attrName>ppt_w</p:attrName>
                                        </p:attrNameLst>
                                      </p:cBhvr>
                                      <p:tavLst>
                                        <p:tav tm="0">
                                          <p:val>
                                            <p:fltVal val="0"/>
                                          </p:val>
                                        </p:tav>
                                        <p:tav tm="100000">
                                          <p:val>
                                            <p:strVal val="#ppt_w"/>
                                          </p:val>
                                        </p:tav>
                                      </p:tavLst>
                                    </p:anim>
                                    <p:anim calcmode="lin" valueType="num">
                                      <p:cBhvr>
                                        <p:cTn id="48" dur="1000" fill="hold"/>
                                        <p:tgtEl>
                                          <p:spTgt spid="65"/>
                                        </p:tgtEl>
                                        <p:attrNameLst>
                                          <p:attrName>ppt_h</p:attrName>
                                        </p:attrNameLst>
                                      </p:cBhvr>
                                      <p:tavLst>
                                        <p:tav tm="0">
                                          <p:val>
                                            <p:fltVal val="0"/>
                                          </p:val>
                                        </p:tav>
                                        <p:tav tm="100000">
                                          <p:val>
                                            <p:strVal val="#ppt_h"/>
                                          </p:val>
                                        </p:tav>
                                      </p:tavLst>
                                    </p:anim>
                                    <p:anim calcmode="lin" valueType="num">
                                      <p:cBhvr>
                                        <p:cTn id="49" dur="1000" fill="hold"/>
                                        <p:tgtEl>
                                          <p:spTgt spid="65"/>
                                        </p:tgtEl>
                                        <p:attrNameLst>
                                          <p:attrName>style.rotation</p:attrName>
                                        </p:attrNameLst>
                                      </p:cBhvr>
                                      <p:tavLst>
                                        <p:tav tm="0">
                                          <p:val>
                                            <p:fltVal val="90"/>
                                          </p:val>
                                        </p:tav>
                                        <p:tav tm="100000">
                                          <p:val>
                                            <p:fltVal val="0"/>
                                          </p:val>
                                        </p:tav>
                                      </p:tavLst>
                                    </p:anim>
                                    <p:animEffect transition="in" filter="fade">
                                      <p:cBhvr>
                                        <p:cTn id="50" dur="1000"/>
                                        <p:tgtEl>
                                          <p:spTgt spid="65"/>
                                        </p:tgtEl>
                                      </p:cBhvr>
                                    </p:animEffect>
                                  </p:childTnLst>
                                </p:cTn>
                              </p:par>
                              <p:par>
                                <p:cTn id="51" presetID="31" presetClass="entr" presetSubtype="0" fill="hold" grpId="0" nodeType="withEffect">
                                  <p:stCondLst>
                                    <p:cond delay="0"/>
                                  </p:stCondLst>
                                  <p:childTnLst>
                                    <p:set>
                                      <p:cBhvr>
                                        <p:cTn id="52" dur="1" fill="hold">
                                          <p:stCondLst>
                                            <p:cond delay="0"/>
                                          </p:stCondLst>
                                        </p:cTn>
                                        <p:tgtEl>
                                          <p:spTgt spid="76"/>
                                        </p:tgtEl>
                                        <p:attrNameLst>
                                          <p:attrName>style.visibility</p:attrName>
                                        </p:attrNameLst>
                                      </p:cBhvr>
                                      <p:to>
                                        <p:strVal val="visible"/>
                                      </p:to>
                                    </p:set>
                                    <p:anim calcmode="lin" valueType="num">
                                      <p:cBhvr>
                                        <p:cTn id="53" dur="1000" fill="hold"/>
                                        <p:tgtEl>
                                          <p:spTgt spid="76"/>
                                        </p:tgtEl>
                                        <p:attrNameLst>
                                          <p:attrName>ppt_w</p:attrName>
                                        </p:attrNameLst>
                                      </p:cBhvr>
                                      <p:tavLst>
                                        <p:tav tm="0">
                                          <p:val>
                                            <p:fltVal val="0"/>
                                          </p:val>
                                        </p:tav>
                                        <p:tav tm="100000">
                                          <p:val>
                                            <p:strVal val="#ppt_w"/>
                                          </p:val>
                                        </p:tav>
                                      </p:tavLst>
                                    </p:anim>
                                    <p:anim calcmode="lin" valueType="num">
                                      <p:cBhvr>
                                        <p:cTn id="54" dur="1000" fill="hold"/>
                                        <p:tgtEl>
                                          <p:spTgt spid="76"/>
                                        </p:tgtEl>
                                        <p:attrNameLst>
                                          <p:attrName>ppt_h</p:attrName>
                                        </p:attrNameLst>
                                      </p:cBhvr>
                                      <p:tavLst>
                                        <p:tav tm="0">
                                          <p:val>
                                            <p:fltVal val="0"/>
                                          </p:val>
                                        </p:tav>
                                        <p:tav tm="100000">
                                          <p:val>
                                            <p:strVal val="#ppt_h"/>
                                          </p:val>
                                        </p:tav>
                                      </p:tavLst>
                                    </p:anim>
                                    <p:anim calcmode="lin" valueType="num">
                                      <p:cBhvr>
                                        <p:cTn id="55" dur="1000" fill="hold"/>
                                        <p:tgtEl>
                                          <p:spTgt spid="76"/>
                                        </p:tgtEl>
                                        <p:attrNameLst>
                                          <p:attrName>style.rotation</p:attrName>
                                        </p:attrNameLst>
                                      </p:cBhvr>
                                      <p:tavLst>
                                        <p:tav tm="0">
                                          <p:val>
                                            <p:fltVal val="90"/>
                                          </p:val>
                                        </p:tav>
                                        <p:tav tm="100000">
                                          <p:val>
                                            <p:fltVal val="0"/>
                                          </p:val>
                                        </p:tav>
                                      </p:tavLst>
                                    </p:anim>
                                    <p:animEffect transition="in" filter="fade">
                                      <p:cBhvr>
                                        <p:cTn id="56" dur="1000"/>
                                        <p:tgtEl>
                                          <p:spTgt spid="76"/>
                                        </p:tgtEl>
                                      </p:cBhvr>
                                    </p:animEffect>
                                  </p:childTnLst>
                                </p:cTn>
                              </p:par>
                              <p:par>
                                <p:cTn id="57" presetID="31" presetClass="entr" presetSubtype="0" fill="hold" nodeType="withEffect">
                                  <p:stCondLst>
                                    <p:cond delay="0"/>
                                  </p:stCondLst>
                                  <p:childTnLst>
                                    <p:set>
                                      <p:cBhvr>
                                        <p:cTn id="58" dur="1" fill="hold">
                                          <p:stCondLst>
                                            <p:cond delay="0"/>
                                          </p:stCondLst>
                                        </p:cTn>
                                        <p:tgtEl>
                                          <p:spTgt spid="91"/>
                                        </p:tgtEl>
                                        <p:attrNameLst>
                                          <p:attrName>style.visibility</p:attrName>
                                        </p:attrNameLst>
                                      </p:cBhvr>
                                      <p:to>
                                        <p:strVal val="visible"/>
                                      </p:to>
                                    </p:set>
                                    <p:anim calcmode="lin" valueType="num">
                                      <p:cBhvr>
                                        <p:cTn id="59" dur="1000" fill="hold"/>
                                        <p:tgtEl>
                                          <p:spTgt spid="91"/>
                                        </p:tgtEl>
                                        <p:attrNameLst>
                                          <p:attrName>ppt_w</p:attrName>
                                        </p:attrNameLst>
                                      </p:cBhvr>
                                      <p:tavLst>
                                        <p:tav tm="0">
                                          <p:val>
                                            <p:fltVal val="0"/>
                                          </p:val>
                                        </p:tav>
                                        <p:tav tm="100000">
                                          <p:val>
                                            <p:strVal val="#ppt_w"/>
                                          </p:val>
                                        </p:tav>
                                      </p:tavLst>
                                    </p:anim>
                                    <p:anim calcmode="lin" valueType="num">
                                      <p:cBhvr>
                                        <p:cTn id="60" dur="1000" fill="hold"/>
                                        <p:tgtEl>
                                          <p:spTgt spid="91"/>
                                        </p:tgtEl>
                                        <p:attrNameLst>
                                          <p:attrName>ppt_h</p:attrName>
                                        </p:attrNameLst>
                                      </p:cBhvr>
                                      <p:tavLst>
                                        <p:tav tm="0">
                                          <p:val>
                                            <p:fltVal val="0"/>
                                          </p:val>
                                        </p:tav>
                                        <p:tav tm="100000">
                                          <p:val>
                                            <p:strVal val="#ppt_h"/>
                                          </p:val>
                                        </p:tav>
                                      </p:tavLst>
                                    </p:anim>
                                    <p:anim calcmode="lin" valueType="num">
                                      <p:cBhvr>
                                        <p:cTn id="61" dur="1000" fill="hold"/>
                                        <p:tgtEl>
                                          <p:spTgt spid="91"/>
                                        </p:tgtEl>
                                        <p:attrNameLst>
                                          <p:attrName>style.rotation</p:attrName>
                                        </p:attrNameLst>
                                      </p:cBhvr>
                                      <p:tavLst>
                                        <p:tav tm="0">
                                          <p:val>
                                            <p:fltVal val="90"/>
                                          </p:val>
                                        </p:tav>
                                        <p:tav tm="100000">
                                          <p:val>
                                            <p:fltVal val="0"/>
                                          </p:val>
                                        </p:tav>
                                      </p:tavLst>
                                    </p:anim>
                                    <p:animEffect transition="in" filter="fade">
                                      <p:cBhvr>
                                        <p:cTn id="62" dur="1000"/>
                                        <p:tgtEl>
                                          <p:spTgt spid="91"/>
                                        </p:tgtEl>
                                      </p:cBhvr>
                                    </p:animEffect>
                                  </p:childTnLst>
                                </p:cTn>
                              </p:par>
                              <p:par>
                                <p:cTn id="63" presetID="31" presetClass="entr" presetSubtype="0" fill="hold" grpId="0" nodeType="withEffect">
                                  <p:stCondLst>
                                    <p:cond delay="0"/>
                                  </p:stCondLst>
                                  <p:childTnLst>
                                    <p:set>
                                      <p:cBhvr>
                                        <p:cTn id="64" dur="1" fill="hold">
                                          <p:stCondLst>
                                            <p:cond delay="0"/>
                                          </p:stCondLst>
                                        </p:cTn>
                                        <p:tgtEl>
                                          <p:spTgt spid="80"/>
                                        </p:tgtEl>
                                        <p:attrNameLst>
                                          <p:attrName>style.visibility</p:attrName>
                                        </p:attrNameLst>
                                      </p:cBhvr>
                                      <p:to>
                                        <p:strVal val="visible"/>
                                      </p:to>
                                    </p:set>
                                    <p:anim calcmode="lin" valueType="num">
                                      <p:cBhvr>
                                        <p:cTn id="65" dur="1000" fill="hold"/>
                                        <p:tgtEl>
                                          <p:spTgt spid="80"/>
                                        </p:tgtEl>
                                        <p:attrNameLst>
                                          <p:attrName>ppt_w</p:attrName>
                                        </p:attrNameLst>
                                      </p:cBhvr>
                                      <p:tavLst>
                                        <p:tav tm="0">
                                          <p:val>
                                            <p:fltVal val="0"/>
                                          </p:val>
                                        </p:tav>
                                        <p:tav tm="100000">
                                          <p:val>
                                            <p:strVal val="#ppt_w"/>
                                          </p:val>
                                        </p:tav>
                                      </p:tavLst>
                                    </p:anim>
                                    <p:anim calcmode="lin" valueType="num">
                                      <p:cBhvr>
                                        <p:cTn id="66" dur="1000" fill="hold"/>
                                        <p:tgtEl>
                                          <p:spTgt spid="80"/>
                                        </p:tgtEl>
                                        <p:attrNameLst>
                                          <p:attrName>ppt_h</p:attrName>
                                        </p:attrNameLst>
                                      </p:cBhvr>
                                      <p:tavLst>
                                        <p:tav tm="0">
                                          <p:val>
                                            <p:fltVal val="0"/>
                                          </p:val>
                                        </p:tav>
                                        <p:tav tm="100000">
                                          <p:val>
                                            <p:strVal val="#ppt_h"/>
                                          </p:val>
                                        </p:tav>
                                      </p:tavLst>
                                    </p:anim>
                                    <p:anim calcmode="lin" valueType="num">
                                      <p:cBhvr>
                                        <p:cTn id="67" dur="1000" fill="hold"/>
                                        <p:tgtEl>
                                          <p:spTgt spid="80"/>
                                        </p:tgtEl>
                                        <p:attrNameLst>
                                          <p:attrName>style.rotation</p:attrName>
                                        </p:attrNameLst>
                                      </p:cBhvr>
                                      <p:tavLst>
                                        <p:tav tm="0">
                                          <p:val>
                                            <p:fltVal val="90"/>
                                          </p:val>
                                        </p:tav>
                                        <p:tav tm="100000">
                                          <p:val>
                                            <p:fltVal val="0"/>
                                          </p:val>
                                        </p:tav>
                                      </p:tavLst>
                                    </p:anim>
                                    <p:animEffect transition="in" filter="fade">
                                      <p:cBhvr>
                                        <p:cTn id="68" dur="1000"/>
                                        <p:tgtEl>
                                          <p:spTgt spid="80"/>
                                        </p:tgtEl>
                                      </p:cBhvr>
                                    </p:animEffect>
                                  </p:childTnLst>
                                </p:cTn>
                              </p:par>
                              <p:par>
                                <p:cTn id="69" presetID="31" presetClass="entr" presetSubtype="0" fill="hold" grpId="0" nodeType="withEffect">
                                  <p:stCondLst>
                                    <p:cond delay="0"/>
                                  </p:stCondLst>
                                  <p:childTnLst>
                                    <p:set>
                                      <p:cBhvr>
                                        <p:cTn id="70" dur="1" fill="hold">
                                          <p:stCondLst>
                                            <p:cond delay="0"/>
                                          </p:stCondLst>
                                        </p:cTn>
                                        <p:tgtEl>
                                          <p:spTgt spid="67"/>
                                        </p:tgtEl>
                                        <p:attrNameLst>
                                          <p:attrName>style.visibility</p:attrName>
                                        </p:attrNameLst>
                                      </p:cBhvr>
                                      <p:to>
                                        <p:strVal val="visible"/>
                                      </p:to>
                                    </p:set>
                                    <p:anim calcmode="lin" valueType="num">
                                      <p:cBhvr>
                                        <p:cTn id="71" dur="1000" fill="hold"/>
                                        <p:tgtEl>
                                          <p:spTgt spid="67"/>
                                        </p:tgtEl>
                                        <p:attrNameLst>
                                          <p:attrName>ppt_w</p:attrName>
                                        </p:attrNameLst>
                                      </p:cBhvr>
                                      <p:tavLst>
                                        <p:tav tm="0">
                                          <p:val>
                                            <p:fltVal val="0"/>
                                          </p:val>
                                        </p:tav>
                                        <p:tav tm="100000">
                                          <p:val>
                                            <p:strVal val="#ppt_w"/>
                                          </p:val>
                                        </p:tav>
                                      </p:tavLst>
                                    </p:anim>
                                    <p:anim calcmode="lin" valueType="num">
                                      <p:cBhvr>
                                        <p:cTn id="72" dur="1000" fill="hold"/>
                                        <p:tgtEl>
                                          <p:spTgt spid="67"/>
                                        </p:tgtEl>
                                        <p:attrNameLst>
                                          <p:attrName>ppt_h</p:attrName>
                                        </p:attrNameLst>
                                      </p:cBhvr>
                                      <p:tavLst>
                                        <p:tav tm="0">
                                          <p:val>
                                            <p:fltVal val="0"/>
                                          </p:val>
                                        </p:tav>
                                        <p:tav tm="100000">
                                          <p:val>
                                            <p:strVal val="#ppt_h"/>
                                          </p:val>
                                        </p:tav>
                                      </p:tavLst>
                                    </p:anim>
                                    <p:anim calcmode="lin" valueType="num">
                                      <p:cBhvr>
                                        <p:cTn id="73" dur="1000" fill="hold"/>
                                        <p:tgtEl>
                                          <p:spTgt spid="67"/>
                                        </p:tgtEl>
                                        <p:attrNameLst>
                                          <p:attrName>style.rotation</p:attrName>
                                        </p:attrNameLst>
                                      </p:cBhvr>
                                      <p:tavLst>
                                        <p:tav tm="0">
                                          <p:val>
                                            <p:fltVal val="90"/>
                                          </p:val>
                                        </p:tav>
                                        <p:tav tm="100000">
                                          <p:val>
                                            <p:fltVal val="0"/>
                                          </p:val>
                                        </p:tav>
                                      </p:tavLst>
                                    </p:anim>
                                    <p:animEffect transition="in" filter="fade">
                                      <p:cBhvr>
                                        <p:cTn id="74" dur="1000"/>
                                        <p:tgtEl>
                                          <p:spTgt spid="67"/>
                                        </p:tgtEl>
                                      </p:cBhvr>
                                    </p:animEffect>
                                  </p:childTnLst>
                                </p:cTn>
                              </p:par>
                              <p:par>
                                <p:cTn id="75" presetID="31" presetClass="entr" presetSubtype="0"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anim calcmode="lin" valueType="num">
                                      <p:cBhvr>
                                        <p:cTn id="77" dur="1000" fill="hold"/>
                                        <p:tgtEl>
                                          <p:spTgt spid="66"/>
                                        </p:tgtEl>
                                        <p:attrNameLst>
                                          <p:attrName>ppt_w</p:attrName>
                                        </p:attrNameLst>
                                      </p:cBhvr>
                                      <p:tavLst>
                                        <p:tav tm="0">
                                          <p:val>
                                            <p:fltVal val="0"/>
                                          </p:val>
                                        </p:tav>
                                        <p:tav tm="100000">
                                          <p:val>
                                            <p:strVal val="#ppt_w"/>
                                          </p:val>
                                        </p:tav>
                                      </p:tavLst>
                                    </p:anim>
                                    <p:anim calcmode="lin" valueType="num">
                                      <p:cBhvr>
                                        <p:cTn id="78" dur="1000" fill="hold"/>
                                        <p:tgtEl>
                                          <p:spTgt spid="66"/>
                                        </p:tgtEl>
                                        <p:attrNameLst>
                                          <p:attrName>ppt_h</p:attrName>
                                        </p:attrNameLst>
                                      </p:cBhvr>
                                      <p:tavLst>
                                        <p:tav tm="0">
                                          <p:val>
                                            <p:fltVal val="0"/>
                                          </p:val>
                                        </p:tav>
                                        <p:tav tm="100000">
                                          <p:val>
                                            <p:strVal val="#ppt_h"/>
                                          </p:val>
                                        </p:tav>
                                      </p:tavLst>
                                    </p:anim>
                                    <p:anim calcmode="lin" valueType="num">
                                      <p:cBhvr>
                                        <p:cTn id="79" dur="1000" fill="hold"/>
                                        <p:tgtEl>
                                          <p:spTgt spid="66"/>
                                        </p:tgtEl>
                                        <p:attrNameLst>
                                          <p:attrName>style.rotation</p:attrName>
                                        </p:attrNameLst>
                                      </p:cBhvr>
                                      <p:tavLst>
                                        <p:tav tm="0">
                                          <p:val>
                                            <p:fltVal val="90"/>
                                          </p:val>
                                        </p:tav>
                                        <p:tav tm="100000">
                                          <p:val>
                                            <p:fltVal val="0"/>
                                          </p:val>
                                        </p:tav>
                                      </p:tavLst>
                                    </p:anim>
                                    <p:animEffect transition="in" filter="fade">
                                      <p:cBhvr>
                                        <p:cTn id="80" dur="1000"/>
                                        <p:tgtEl>
                                          <p:spTgt spid="66"/>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77"/>
                                        </p:tgtEl>
                                        <p:attrNameLst>
                                          <p:attrName>style.visibility</p:attrName>
                                        </p:attrNameLst>
                                      </p:cBhvr>
                                      <p:to>
                                        <p:strVal val="visible"/>
                                      </p:to>
                                    </p:set>
                                    <p:animEffect transition="in" filter="wipe(down)">
                                      <p:cBhvr>
                                        <p:cTn id="85" dur="500"/>
                                        <p:tgtEl>
                                          <p:spTgt spid="77"/>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62"/>
                                        </p:tgtEl>
                                        <p:attrNameLst>
                                          <p:attrName>style.visibility</p:attrName>
                                        </p:attrNameLst>
                                      </p:cBhvr>
                                      <p:to>
                                        <p:strVal val="visible"/>
                                      </p:to>
                                    </p:set>
                                    <p:animEffect transition="in" filter="wipe(down)">
                                      <p:cBhvr>
                                        <p:cTn id="88" dur="500"/>
                                        <p:tgtEl>
                                          <p:spTgt spid="62"/>
                                        </p:tgtEl>
                                      </p:cBhvr>
                                    </p:animEffect>
                                  </p:childTnLst>
                                </p:cTn>
                              </p:par>
                              <p:par>
                                <p:cTn id="89" presetID="22" presetClass="entr" presetSubtype="4" fill="hold" nodeType="withEffect">
                                  <p:stCondLst>
                                    <p:cond delay="0"/>
                                  </p:stCondLst>
                                  <p:childTnLst>
                                    <p:set>
                                      <p:cBhvr>
                                        <p:cTn id="90" dur="1" fill="hold">
                                          <p:stCondLst>
                                            <p:cond delay="0"/>
                                          </p:stCondLst>
                                        </p:cTn>
                                        <p:tgtEl>
                                          <p:spTgt spid="93"/>
                                        </p:tgtEl>
                                        <p:attrNameLst>
                                          <p:attrName>style.visibility</p:attrName>
                                        </p:attrNameLst>
                                      </p:cBhvr>
                                      <p:to>
                                        <p:strVal val="visible"/>
                                      </p:to>
                                    </p:set>
                                    <p:animEffect transition="in" filter="wipe(down)">
                                      <p:cBhvr>
                                        <p:cTn id="91" dur="500"/>
                                        <p:tgtEl>
                                          <p:spTgt spid="93"/>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81"/>
                                        </p:tgtEl>
                                        <p:attrNameLst>
                                          <p:attrName>style.visibility</p:attrName>
                                        </p:attrNameLst>
                                      </p:cBhvr>
                                      <p:to>
                                        <p:strVal val="visible"/>
                                      </p:to>
                                    </p:set>
                                    <p:animEffect transition="in" filter="wipe(down)">
                                      <p:cBhvr>
                                        <p:cTn id="94" dur="500"/>
                                        <p:tgtEl>
                                          <p:spTgt spid="81"/>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64"/>
                                        </p:tgtEl>
                                        <p:attrNameLst>
                                          <p:attrName>style.visibility</p:attrName>
                                        </p:attrNameLst>
                                      </p:cBhvr>
                                      <p:to>
                                        <p:strVal val="visible"/>
                                      </p:to>
                                    </p:set>
                                    <p:animEffect transition="in" filter="wipe(down)">
                                      <p:cBhvr>
                                        <p:cTn id="97" dur="500"/>
                                        <p:tgtEl>
                                          <p:spTgt spid="64"/>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63"/>
                                        </p:tgtEl>
                                        <p:attrNameLst>
                                          <p:attrName>style.visibility</p:attrName>
                                        </p:attrNameLst>
                                      </p:cBhvr>
                                      <p:to>
                                        <p:strVal val="visible"/>
                                      </p:to>
                                    </p:set>
                                    <p:animEffect transition="in" filter="wipe(down)">
                                      <p:cBhvr>
                                        <p:cTn id="100"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p:bldP spid="75" grpId="0"/>
      <p:bldP spid="76" grpId="0"/>
      <p:bldP spid="77" grpId="0"/>
      <p:bldP spid="78" grpId="0"/>
      <p:bldP spid="79" grpId="0"/>
      <p:bldP spid="80" grpId="0"/>
      <p:bldP spid="8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3"/>
          <a:stretch>
            <a:fillRect/>
          </a:stretch>
        </p:blipFill>
        <p:spPr>
          <a:xfrm>
            <a:off x="1200839" y="275422"/>
            <a:ext cx="9353320" cy="5618601"/>
          </a:xfrm>
          <a:prstGeom prst="rect">
            <a:avLst/>
          </a:prstGeom>
        </p:spPr>
      </p:pic>
      <p:sp>
        <p:nvSpPr>
          <p:cNvPr id="6" name="TextBox 5"/>
          <p:cNvSpPr txBox="1"/>
          <p:nvPr/>
        </p:nvSpPr>
        <p:spPr>
          <a:xfrm>
            <a:off x="3465384" y="6048261"/>
            <a:ext cx="4339486" cy="400110"/>
          </a:xfrm>
          <a:prstGeom prst="rect">
            <a:avLst/>
          </a:prstGeom>
          <a:noFill/>
        </p:spPr>
        <p:txBody>
          <a:bodyPr wrap="square" rtlCol="0">
            <a:spAutoFit/>
          </a:bodyPr>
          <a:lstStyle/>
          <a:p>
            <a:pPr algn="ctr"/>
            <a:r>
              <a:rPr lang="en-US" sz="2000" dirty="0" err="1">
                <a:latin typeface="Times New Roman" panose="02020603050405020304" pitchFamily="18" charset="0"/>
                <a:cs typeface="Times New Roman" panose="02020603050405020304" pitchFamily="18" charset="0"/>
              </a:rPr>
              <a:t>Biểu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đồ</a:t>
            </a:r>
            <a:r>
              <a:rPr lang="en-US" sz="2000" dirty="0">
                <a:latin typeface="Times New Roman" panose="02020603050405020304" pitchFamily="18" charset="0"/>
                <a:cs typeface="Times New Roman" panose="02020603050405020304" pitchFamily="18" charset="0"/>
              </a:rPr>
              <a:t> Use Case </a:t>
            </a:r>
            <a:r>
              <a:rPr lang="en-US" sz="2000" dirty="0" err="1">
                <a:latin typeface="Times New Roman" panose="02020603050405020304" pitchFamily="18" charset="0"/>
                <a:cs typeface="Times New Roman" panose="02020603050405020304" pitchFamily="18" charset="0"/>
              </a:rPr>
              <a:t>tổng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23686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Picture 78" descr="Global Network">
            <a:extLst>
              <a:ext uri="{FF2B5EF4-FFF2-40B4-BE49-F238E27FC236}">
                <a16:creationId xmlns:a16="http://schemas.microsoft.com/office/drawing/2014/main" id="{2CCB25E9-BDDD-40D8-890C-8FABFE938DB1}"/>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000"/>
                    </a14:imgEffect>
                    <a14:imgEffect>
                      <a14:saturation sat="121000"/>
                    </a14:imgEffect>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5458568" y="1694828"/>
            <a:ext cx="6529193" cy="3570652"/>
          </a:xfrm>
          <a:prstGeom prst="roundRect">
            <a:avLst>
              <a:gd name="adj" fmla="val 7301"/>
            </a:avLst>
          </a:prstGeom>
          <a:noFill/>
          <a:effectLst>
            <a:outerShdw blurRad="50800" dist="38100" dir="8100000" algn="tr" rotWithShape="0">
              <a:prstClr val="black">
                <a:alpha val="40000"/>
              </a:prstClr>
            </a:outerShdw>
          </a:effectLst>
        </p:spPr>
      </p:pic>
      <p:cxnSp>
        <p:nvCxnSpPr>
          <p:cNvPr id="81" name="Straight Connector 80">
            <a:extLst>
              <a:ext uri="{FF2B5EF4-FFF2-40B4-BE49-F238E27FC236}">
                <a16:creationId xmlns:a16="http://schemas.microsoft.com/office/drawing/2014/main" id="{A3CD71D5-91A9-423C-AC8D-7AB270AA490C}"/>
              </a:ext>
            </a:extLst>
          </p:cNvPr>
          <p:cNvCxnSpPr>
            <a:cxnSpLocks/>
          </p:cNvCxnSpPr>
          <p:nvPr/>
        </p:nvCxnSpPr>
        <p:spPr>
          <a:xfrm>
            <a:off x="79899" y="1042391"/>
            <a:ext cx="403934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A54AC97D-C96E-427F-8000-85399F964FC4}"/>
              </a:ext>
            </a:extLst>
          </p:cNvPr>
          <p:cNvSpPr/>
          <p:nvPr/>
        </p:nvSpPr>
        <p:spPr>
          <a:xfrm>
            <a:off x="201985" y="430632"/>
            <a:ext cx="4866653" cy="584775"/>
          </a:xfrm>
          <a:prstGeom prst="rect">
            <a:avLst/>
          </a:prstGeom>
        </p:spPr>
        <p:txBody>
          <a:bodyPr wrap="square">
            <a:spAutoFit/>
          </a:bodyPr>
          <a:lstStyle/>
          <a:p>
            <a:r>
              <a:rPr lang="en-US" sz="3200" b="1" dirty="0" err="1">
                <a:solidFill>
                  <a:srgbClr val="053484"/>
                </a:solidFill>
                <a:latin typeface="Times New Roman" panose="02020603050405020304" pitchFamily="18" charset="0"/>
                <a:ea typeface="Aachen" panose="02020500000000000000" pitchFamily="18" charset="0"/>
                <a:cs typeface="Times New Roman" panose="02020603050405020304" pitchFamily="18" charset="0"/>
              </a:rPr>
              <a:t>Mục</a:t>
            </a:r>
            <a:r>
              <a:rPr lang="en-US" sz="3200" b="1" dirty="0">
                <a:solidFill>
                  <a:srgbClr val="053484"/>
                </a:solidFill>
                <a:latin typeface="Times New Roman" panose="02020603050405020304" pitchFamily="18" charset="0"/>
                <a:ea typeface="Aachen" panose="02020500000000000000" pitchFamily="18" charset="0"/>
                <a:cs typeface="Times New Roman" panose="02020603050405020304" pitchFamily="18" charset="0"/>
              </a:rPr>
              <a:t> </a:t>
            </a:r>
            <a:r>
              <a:rPr lang="en-US" sz="3200" b="1" dirty="0" err="1">
                <a:solidFill>
                  <a:srgbClr val="053484"/>
                </a:solidFill>
                <a:latin typeface="Times New Roman" panose="02020603050405020304" pitchFamily="18" charset="0"/>
                <a:ea typeface="Aachen" panose="02020500000000000000" pitchFamily="18" charset="0"/>
                <a:cs typeface="Times New Roman" panose="02020603050405020304" pitchFamily="18" charset="0"/>
              </a:rPr>
              <a:t>đích</a:t>
            </a:r>
            <a:r>
              <a:rPr lang="en-US" sz="3200" b="1" dirty="0">
                <a:solidFill>
                  <a:srgbClr val="053484"/>
                </a:solidFill>
                <a:latin typeface="Times New Roman" panose="02020603050405020304" pitchFamily="18" charset="0"/>
                <a:ea typeface="Aachen" panose="02020500000000000000" pitchFamily="18" charset="0"/>
                <a:cs typeface="Times New Roman" panose="02020603050405020304" pitchFamily="18" charset="0"/>
              </a:rPr>
              <a:t> </a:t>
            </a:r>
            <a:r>
              <a:rPr lang="en-US" sz="3200" b="1" dirty="0" err="1">
                <a:solidFill>
                  <a:srgbClr val="053484"/>
                </a:solidFill>
                <a:latin typeface="Times New Roman" panose="02020603050405020304" pitchFamily="18" charset="0"/>
                <a:ea typeface="Aachen" panose="02020500000000000000" pitchFamily="18" charset="0"/>
                <a:cs typeface="Times New Roman" panose="02020603050405020304" pitchFamily="18" charset="0"/>
              </a:rPr>
              <a:t>của</a:t>
            </a:r>
            <a:r>
              <a:rPr lang="en-US" sz="3200" b="1" dirty="0">
                <a:solidFill>
                  <a:srgbClr val="053484"/>
                </a:solidFill>
                <a:latin typeface="Times New Roman" panose="02020603050405020304" pitchFamily="18" charset="0"/>
                <a:ea typeface="Aachen" panose="02020500000000000000" pitchFamily="18" charset="0"/>
                <a:cs typeface="Times New Roman" panose="02020603050405020304" pitchFamily="18" charset="0"/>
              </a:rPr>
              <a:t> </a:t>
            </a:r>
            <a:r>
              <a:rPr lang="en-US" sz="3200" b="1" dirty="0" err="1">
                <a:solidFill>
                  <a:srgbClr val="053484"/>
                </a:solidFill>
                <a:latin typeface="Times New Roman" panose="02020603050405020304" pitchFamily="18" charset="0"/>
                <a:ea typeface="Aachen" panose="02020500000000000000" pitchFamily="18" charset="0"/>
                <a:cs typeface="Times New Roman" panose="02020603050405020304" pitchFamily="18" charset="0"/>
              </a:rPr>
              <a:t>đề</a:t>
            </a:r>
            <a:r>
              <a:rPr lang="en-US" sz="3200" b="1" dirty="0">
                <a:solidFill>
                  <a:srgbClr val="053484"/>
                </a:solidFill>
                <a:latin typeface="Times New Roman" panose="02020603050405020304" pitchFamily="18" charset="0"/>
                <a:ea typeface="Aachen" panose="02020500000000000000" pitchFamily="18" charset="0"/>
                <a:cs typeface="Times New Roman" panose="02020603050405020304" pitchFamily="18" charset="0"/>
              </a:rPr>
              <a:t> </a:t>
            </a:r>
            <a:r>
              <a:rPr lang="en-US" sz="3200" b="1" dirty="0" err="1">
                <a:solidFill>
                  <a:srgbClr val="053484"/>
                </a:solidFill>
                <a:latin typeface="Times New Roman" panose="02020603050405020304" pitchFamily="18" charset="0"/>
                <a:ea typeface="Aachen" panose="02020500000000000000" pitchFamily="18" charset="0"/>
                <a:cs typeface="Times New Roman" panose="02020603050405020304" pitchFamily="18" charset="0"/>
              </a:rPr>
              <a:t>tài</a:t>
            </a:r>
            <a:endParaRPr lang="en-US" sz="3200" b="1" dirty="0">
              <a:solidFill>
                <a:srgbClr val="053484"/>
              </a:solidFill>
              <a:latin typeface="Times New Roman" panose="02020603050405020304" pitchFamily="18" charset="0"/>
              <a:ea typeface="Aachen" panose="02020500000000000000" pitchFamily="18" charset="0"/>
              <a:cs typeface="Times New Roman" panose="02020603050405020304" pitchFamily="18" charset="0"/>
            </a:endParaRPr>
          </a:p>
        </p:txBody>
      </p:sp>
      <p:sp>
        <p:nvSpPr>
          <p:cNvPr id="86" name="Rectangle 85">
            <a:extLst>
              <a:ext uri="{FF2B5EF4-FFF2-40B4-BE49-F238E27FC236}">
                <a16:creationId xmlns:a16="http://schemas.microsoft.com/office/drawing/2014/main" id="{FDEB738C-CCC6-47F7-A70F-0B223B22B11B}"/>
              </a:ext>
            </a:extLst>
          </p:cNvPr>
          <p:cNvSpPr/>
          <p:nvPr/>
        </p:nvSpPr>
        <p:spPr>
          <a:xfrm>
            <a:off x="1109708" y="2033591"/>
            <a:ext cx="4299213" cy="369332"/>
          </a:xfrm>
          <a:prstGeom prst="rect">
            <a:avLst/>
          </a:prstGeom>
        </p:spPr>
        <p:txBody>
          <a:bodyPr wrap="square">
            <a:spAutoFit/>
          </a:bodyPr>
          <a:lstStyle/>
          <a:p>
            <a:r>
              <a:rPr lang="en-US" b="1" dirty="0" err="1">
                <a:solidFill>
                  <a:srgbClr val="053484"/>
                </a:solidFill>
                <a:latin typeface="Times New Roman" panose="02020603050405020304" pitchFamily="18" charset="0"/>
                <a:ea typeface="Aachen" panose="02020500000000000000" pitchFamily="18" charset="0"/>
                <a:cs typeface="Times New Roman" panose="02020603050405020304" pitchFamily="18" charset="0"/>
              </a:rPr>
              <a:t>Truy</a:t>
            </a:r>
            <a:r>
              <a:rPr lang="en-US" b="1" dirty="0">
                <a:solidFill>
                  <a:srgbClr val="053484"/>
                </a:solidFill>
                <a:latin typeface="Times New Roman" panose="02020603050405020304" pitchFamily="18" charset="0"/>
                <a:ea typeface="Aachen" panose="02020500000000000000" pitchFamily="18" charset="0"/>
                <a:cs typeface="Times New Roman" panose="02020603050405020304" pitchFamily="18" charset="0"/>
              </a:rPr>
              <a:t> </a:t>
            </a:r>
            <a:r>
              <a:rPr lang="en-US" b="1" dirty="0" err="1">
                <a:solidFill>
                  <a:srgbClr val="053484"/>
                </a:solidFill>
                <a:latin typeface="Times New Roman" panose="02020603050405020304" pitchFamily="18" charset="0"/>
                <a:ea typeface="Aachen" panose="02020500000000000000" pitchFamily="18" charset="0"/>
                <a:cs typeface="Times New Roman" panose="02020603050405020304" pitchFamily="18" charset="0"/>
              </a:rPr>
              <a:t>xuất</a:t>
            </a:r>
            <a:r>
              <a:rPr lang="en-US" b="1" dirty="0">
                <a:solidFill>
                  <a:srgbClr val="053484"/>
                </a:solidFill>
                <a:latin typeface="Times New Roman" panose="02020603050405020304" pitchFamily="18" charset="0"/>
                <a:ea typeface="Aachen" panose="02020500000000000000" pitchFamily="18" charset="0"/>
                <a:cs typeface="Times New Roman" panose="02020603050405020304" pitchFamily="18" charset="0"/>
              </a:rPr>
              <a:t> </a:t>
            </a:r>
            <a:r>
              <a:rPr lang="en-US" b="1" dirty="0" err="1">
                <a:solidFill>
                  <a:srgbClr val="053484"/>
                </a:solidFill>
                <a:latin typeface="Times New Roman" panose="02020603050405020304" pitchFamily="18" charset="0"/>
                <a:ea typeface="Aachen" panose="02020500000000000000" pitchFamily="18" charset="0"/>
                <a:cs typeface="Times New Roman" panose="02020603050405020304" pitchFamily="18" charset="0"/>
              </a:rPr>
              <a:t>nguồn</a:t>
            </a:r>
            <a:r>
              <a:rPr lang="en-US" b="1" dirty="0">
                <a:solidFill>
                  <a:srgbClr val="053484"/>
                </a:solidFill>
                <a:latin typeface="Times New Roman" panose="02020603050405020304" pitchFamily="18" charset="0"/>
                <a:ea typeface="Aachen" panose="02020500000000000000" pitchFamily="18" charset="0"/>
                <a:cs typeface="Times New Roman" panose="02020603050405020304" pitchFamily="18" charset="0"/>
              </a:rPr>
              <a:t> </a:t>
            </a:r>
            <a:r>
              <a:rPr lang="en-US" b="1" dirty="0" err="1">
                <a:solidFill>
                  <a:srgbClr val="053484"/>
                </a:solidFill>
                <a:latin typeface="Times New Roman" panose="02020603050405020304" pitchFamily="18" charset="0"/>
                <a:ea typeface="Aachen" panose="02020500000000000000" pitchFamily="18" charset="0"/>
                <a:cs typeface="Times New Roman" panose="02020603050405020304" pitchFamily="18" charset="0"/>
              </a:rPr>
              <a:t>gốc</a:t>
            </a:r>
            <a:r>
              <a:rPr lang="en-US" b="1" dirty="0">
                <a:solidFill>
                  <a:srgbClr val="053484"/>
                </a:solidFill>
                <a:latin typeface="Times New Roman" panose="02020603050405020304" pitchFamily="18" charset="0"/>
                <a:ea typeface="Aachen" panose="02020500000000000000" pitchFamily="18" charset="0"/>
                <a:cs typeface="Times New Roman" panose="02020603050405020304" pitchFamily="18" charset="0"/>
              </a:rPr>
              <a:t> </a:t>
            </a:r>
            <a:r>
              <a:rPr lang="en-US" b="1" dirty="0" err="1">
                <a:solidFill>
                  <a:srgbClr val="053484"/>
                </a:solidFill>
                <a:latin typeface="Times New Roman" panose="02020603050405020304" pitchFamily="18" charset="0"/>
                <a:ea typeface="Aachen" panose="02020500000000000000" pitchFamily="18" charset="0"/>
                <a:cs typeface="Times New Roman" panose="02020603050405020304" pitchFamily="18" charset="0"/>
              </a:rPr>
              <a:t>hàng</a:t>
            </a:r>
            <a:r>
              <a:rPr lang="en-US" b="1" dirty="0">
                <a:solidFill>
                  <a:srgbClr val="053484"/>
                </a:solidFill>
                <a:latin typeface="Times New Roman" panose="02020603050405020304" pitchFamily="18" charset="0"/>
                <a:ea typeface="Aachen" panose="02020500000000000000" pitchFamily="18" charset="0"/>
                <a:cs typeface="Times New Roman" panose="02020603050405020304" pitchFamily="18" charset="0"/>
              </a:rPr>
              <a:t> </a:t>
            </a:r>
            <a:r>
              <a:rPr lang="en-US" b="1" dirty="0" err="1">
                <a:solidFill>
                  <a:srgbClr val="053484"/>
                </a:solidFill>
                <a:latin typeface="Times New Roman" panose="02020603050405020304" pitchFamily="18" charset="0"/>
                <a:ea typeface="Aachen" panose="02020500000000000000" pitchFamily="18" charset="0"/>
                <a:cs typeface="Times New Roman" panose="02020603050405020304" pitchFamily="18" charset="0"/>
              </a:rPr>
              <a:t>hóa</a:t>
            </a:r>
            <a:r>
              <a:rPr lang="en-US" b="1" dirty="0">
                <a:solidFill>
                  <a:srgbClr val="053484"/>
                </a:solidFill>
                <a:latin typeface="Times New Roman" panose="02020603050405020304" pitchFamily="18" charset="0"/>
                <a:ea typeface="Aachen" panose="02020500000000000000" pitchFamily="18" charset="0"/>
                <a:cs typeface="Times New Roman" panose="02020603050405020304" pitchFamily="18" charset="0"/>
              </a:rPr>
              <a:t> </a:t>
            </a:r>
            <a:r>
              <a:rPr lang="en-US" b="1" dirty="0" err="1">
                <a:solidFill>
                  <a:srgbClr val="053484"/>
                </a:solidFill>
                <a:latin typeface="Times New Roman" panose="02020603050405020304" pitchFamily="18" charset="0"/>
                <a:ea typeface="Aachen" panose="02020500000000000000" pitchFamily="18" charset="0"/>
                <a:cs typeface="Times New Roman" panose="02020603050405020304" pitchFamily="18" charset="0"/>
              </a:rPr>
              <a:t>dễ</a:t>
            </a:r>
            <a:r>
              <a:rPr lang="en-US" b="1" dirty="0">
                <a:solidFill>
                  <a:srgbClr val="053484"/>
                </a:solidFill>
                <a:latin typeface="Times New Roman" panose="02020603050405020304" pitchFamily="18" charset="0"/>
                <a:ea typeface="Aachen" panose="02020500000000000000" pitchFamily="18" charset="0"/>
                <a:cs typeface="Times New Roman" panose="02020603050405020304" pitchFamily="18" charset="0"/>
              </a:rPr>
              <a:t> </a:t>
            </a:r>
            <a:r>
              <a:rPr lang="en-US" b="1" dirty="0" err="1">
                <a:solidFill>
                  <a:srgbClr val="053484"/>
                </a:solidFill>
                <a:latin typeface="Times New Roman" panose="02020603050405020304" pitchFamily="18" charset="0"/>
                <a:ea typeface="Aachen" panose="02020500000000000000" pitchFamily="18" charset="0"/>
                <a:cs typeface="Times New Roman" panose="02020603050405020304" pitchFamily="18" charset="0"/>
              </a:rPr>
              <a:t>dàng</a:t>
            </a:r>
            <a:endParaRPr lang="en-US" b="1" dirty="0">
              <a:solidFill>
                <a:srgbClr val="053484"/>
              </a:solidFill>
              <a:latin typeface="Times New Roman" panose="02020603050405020304" pitchFamily="18" charset="0"/>
              <a:ea typeface="Aachen" panose="02020500000000000000" pitchFamily="18" charset="0"/>
              <a:cs typeface="Times New Roman" panose="02020603050405020304" pitchFamily="18" charset="0"/>
            </a:endParaRPr>
          </a:p>
        </p:txBody>
      </p:sp>
      <p:sp>
        <p:nvSpPr>
          <p:cNvPr id="87" name="Rectangle 86">
            <a:extLst>
              <a:ext uri="{FF2B5EF4-FFF2-40B4-BE49-F238E27FC236}">
                <a16:creationId xmlns:a16="http://schemas.microsoft.com/office/drawing/2014/main" id="{31312319-552C-4643-9821-6AD8D7EB4B6B}"/>
              </a:ext>
            </a:extLst>
          </p:cNvPr>
          <p:cNvSpPr/>
          <p:nvPr/>
        </p:nvSpPr>
        <p:spPr>
          <a:xfrm>
            <a:off x="1069926" y="3126286"/>
            <a:ext cx="4361438" cy="369332"/>
          </a:xfrm>
          <a:prstGeom prst="rect">
            <a:avLst/>
          </a:prstGeom>
        </p:spPr>
        <p:txBody>
          <a:bodyPr wrap="square">
            <a:spAutoFit/>
          </a:bodyPr>
          <a:lstStyle/>
          <a:p>
            <a:r>
              <a:rPr lang="en-US" b="1" dirty="0" err="1">
                <a:solidFill>
                  <a:srgbClr val="053484"/>
                </a:solidFill>
                <a:latin typeface="Times New Roman" panose="02020603050405020304" pitchFamily="18" charset="0"/>
                <a:ea typeface="Aachen" panose="02020500000000000000" pitchFamily="18" charset="0"/>
                <a:cs typeface="Times New Roman" panose="02020603050405020304" pitchFamily="18" charset="0"/>
              </a:rPr>
              <a:t>Dữ</a:t>
            </a:r>
            <a:r>
              <a:rPr lang="en-US" b="1" dirty="0">
                <a:solidFill>
                  <a:srgbClr val="053484"/>
                </a:solidFill>
                <a:latin typeface="Times New Roman" panose="02020603050405020304" pitchFamily="18" charset="0"/>
                <a:ea typeface="Aachen" panose="02020500000000000000" pitchFamily="18" charset="0"/>
                <a:cs typeface="Times New Roman" panose="02020603050405020304" pitchFamily="18" charset="0"/>
              </a:rPr>
              <a:t> </a:t>
            </a:r>
            <a:r>
              <a:rPr lang="en-US" b="1" dirty="0" err="1">
                <a:solidFill>
                  <a:srgbClr val="053484"/>
                </a:solidFill>
                <a:latin typeface="Times New Roman" panose="02020603050405020304" pitchFamily="18" charset="0"/>
                <a:ea typeface="Aachen" panose="02020500000000000000" pitchFamily="18" charset="0"/>
                <a:cs typeface="Times New Roman" panose="02020603050405020304" pitchFamily="18" charset="0"/>
              </a:rPr>
              <a:t>liệu</a:t>
            </a:r>
            <a:r>
              <a:rPr lang="en-US" b="1" dirty="0">
                <a:solidFill>
                  <a:srgbClr val="053484"/>
                </a:solidFill>
                <a:latin typeface="Times New Roman" panose="02020603050405020304" pitchFamily="18" charset="0"/>
                <a:ea typeface="Aachen" panose="02020500000000000000" pitchFamily="18" charset="0"/>
                <a:cs typeface="Times New Roman" panose="02020603050405020304" pitchFamily="18" charset="0"/>
              </a:rPr>
              <a:t> </a:t>
            </a:r>
            <a:r>
              <a:rPr lang="en-US" b="1" dirty="0" err="1">
                <a:solidFill>
                  <a:srgbClr val="053484"/>
                </a:solidFill>
                <a:latin typeface="Times New Roman" panose="02020603050405020304" pitchFamily="18" charset="0"/>
                <a:ea typeface="Aachen" panose="02020500000000000000" pitchFamily="18" charset="0"/>
                <a:cs typeface="Times New Roman" panose="02020603050405020304" pitchFamily="18" charset="0"/>
              </a:rPr>
              <a:t>tập</a:t>
            </a:r>
            <a:r>
              <a:rPr lang="en-US" b="1" dirty="0">
                <a:solidFill>
                  <a:srgbClr val="053484"/>
                </a:solidFill>
                <a:latin typeface="Times New Roman" panose="02020603050405020304" pitchFamily="18" charset="0"/>
                <a:ea typeface="Aachen" panose="02020500000000000000" pitchFamily="18" charset="0"/>
                <a:cs typeface="Times New Roman" panose="02020603050405020304" pitchFamily="18" charset="0"/>
              </a:rPr>
              <a:t> </a:t>
            </a:r>
            <a:r>
              <a:rPr lang="en-US" b="1" dirty="0" err="1">
                <a:solidFill>
                  <a:srgbClr val="053484"/>
                </a:solidFill>
                <a:latin typeface="Times New Roman" panose="02020603050405020304" pitchFamily="18" charset="0"/>
                <a:ea typeface="Aachen" panose="02020500000000000000" pitchFamily="18" charset="0"/>
                <a:cs typeface="Times New Roman" panose="02020603050405020304" pitchFamily="18" charset="0"/>
              </a:rPr>
              <a:t>trung</a:t>
            </a:r>
            <a:r>
              <a:rPr lang="en-US" b="1" dirty="0">
                <a:solidFill>
                  <a:srgbClr val="053484"/>
                </a:solidFill>
                <a:latin typeface="Times New Roman" panose="02020603050405020304" pitchFamily="18" charset="0"/>
                <a:ea typeface="Aachen" panose="02020500000000000000" pitchFamily="18" charset="0"/>
                <a:cs typeface="Times New Roman" panose="02020603050405020304" pitchFamily="18" charset="0"/>
              </a:rPr>
              <a:t> </a:t>
            </a:r>
            <a:r>
              <a:rPr lang="en-US" b="1" dirty="0" err="1">
                <a:solidFill>
                  <a:srgbClr val="053484"/>
                </a:solidFill>
                <a:latin typeface="Times New Roman" panose="02020603050405020304" pitchFamily="18" charset="0"/>
                <a:ea typeface="Aachen" panose="02020500000000000000" pitchFamily="18" charset="0"/>
                <a:cs typeface="Times New Roman" panose="02020603050405020304" pitchFamily="18" charset="0"/>
              </a:rPr>
              <a:t>chính</a:t>
            </a:r>
            <a:r>
              <a:rPr lang="en-US" b="1" dirty="0">
                <a:solidFill>
                  <a:srgbClr val="053484"/>
                </a:solidFill>
                <a:latin typeface="Times New Roman" panose="02020603050405020304" pitchFamily="18" charset="0"/>
                <a:ea typeface="Aachen" panose="02020500000000000000" pitchFamily="18" charset="0"/>
                <a:cs typeface="Times New Roman" panose="02020603050405020304" pitchFamily="18" charset="0"/>
              </a:rPr>
              <a:t> </a:t>
            </a:r>
            <a:r>
              <a:rPr lang="en-US" b="1" dirty="0" err="1">
                <a:solidFill>
                  <a:srgbClr val="053484"/>
                </a:solidFill>
                <a:latin typeface="Times New Roman" panose="02020603050405020304" pitchFamily="18" charset="0"/>
                <a:ea typeface="Aachen" panose="02020500000000000000" pitchFamily="18" charset="0"/>
                <a:cs typeface="Times New Roman" panose="02020603050405020304" pitchFamily="18" charset="0"/>
              </a:rPr>
              <a:t>xác</a:t>
            </a:r>
            <a:endParaRPr lang="en-US" b="1" dirty="0">
              <a:solidFill>
                <a:srgbClr val="053484"/>
              </a:solidFill>
              <a:latin typeface="Times New Roman" panose="02020603050405020304" pitchFamily="18" charset="0"/>
              <a:ea typeface="Aachen" panose="02020500000000000000" pitchFamily="18" charset="0"/>
              <a:cs typeface="Times New Roman" panose="02020603050405020304" pitchFamily="18" charset="0"/>
            </a:endParaRPr>
          </a:p>
        </p:txBody>
      </p:sp>
      <p:sp>
        <p:nvSpPr>
          <p:cNvPr id="88" name="Rectangle 87">
            <a:extLst>
              <a:ext uri="{FF2B5EF4-FFF2-40B4-BE49-F238E27FC236}">
                <a16:creationId xmlns:a16="http://schemas.microsoft.com/office/drawing/2014/main" id="{0995F8BB-A085-493D-829E-A143389E0B6A}"/>
              </a:ext>
            </a:extLst>
          </p:cNvPr>
          <p:cNvSpPr/>
          <p:nvPr/>
        </p:nvSpPr>
        <p:spPr>
          <a:xfrm>
            <a:off x="1109709" y="4213612"/>
            <a:ext cx="4361438" cy="369332"/>
          </a:xfrm>
          <a:prstGeom prst="rect">
            <a:avLst/>
          </a:prstGeom>
        </p:spPr>
        <p:txBody>
          <a:bodyPr wrap="square">
            <a:spAutoFit/>
          </a:bodyPr>
          <a:lstStyle/>
          <a:p>
            <a:r>
              <a:rPr lang="en-US" b="1" dirty="0" err="1">
                <a:solidFill>
                  <a:srgbClr val="053484"/>
                </a:solidFill>
                <a:latin typeface="Times New Roman" panose="02020603050405020304" pitchFamily="18" charset="0"/>
                <a:ea typeface="Aachen" panose="02020500000000000000" pitchFamily="18" charset="0"/>
                <a:cs typeface="Times New Roman" panose="02020603050405020304" pitchFamily="18" charset="0"/>
              </a:rPr>
              <a:t>Tăng</a:t>
            </a:r>
            <a:r>
              <a:rPr lang="en-US" b="1" dirty="0">
                <a:solidFill>
                  <a:srgbClr val="053484"/>
                </a:solidFill>
                <a:latin typeface="Times New Roman" panose="02020603050405020304" pitchFamily="18" charset="0"/>
                <a:ea typeface="Aachen" panose="02020500000000000000" pitchFamily="18" charset="0"/>
                <a:cs typeface="Times New Roman" panose="02020603050405020304" pitchFamily="18" charset="0"/>
              </a:rPr>
              <a:t> </a:t>
            </a:r>
            <a:r>
              <a:rPr lang="en-US" b="1" dirty="0" err="1">
                <a:solidFill>
                  <a:srgbClr val="053484"/>
                </a:solidFill>
                <a:latin typeface="Times New Roman" panose="02020603050405020304" pitchFamily="18" charset="0"/>
                <a:ea typeface="Aachen" panose="02020500000000000000" pitchFamily="18" charset="0"/>
                <a:cs typeface="Times New Roman" panose="02020603050405020304" pitchFamily="18" charset="0"/>
              </a:rPr>
              <a:t>tương</a:t>
            </a:r>
            <a:r>
              <a:rPr lang="en-US" b="1" dirty="0">
                <a:solidFill>
                  <a:srgbClr val="053484"/>
                </a:solidFill>
                <a:latin typeface="Times New Roman" panose="02020603050405020304" pitchFamily="18" charset="0"/>
                <a:ea typeface="Aachen" panose="02020500000000000000" pitchFamily="18" charset="0"/>
                <a:cs typeface="Times New Roman" panose="02020603050405020304" pitchFamily="18" charset="0"/>
              </a:rPr>
              <a:t> </a:t>
            </a:r>
            <a:r>
              <a:rPr lang="en-US" b="1" dirty="0" err="1">
                <a:solidFill>
                  <a:srgbClr val="053484"/>
                </a:solidFill>
                <a:latin typeface="Times New Roman" panose="02020603050405020304" pitchFamily="18" charset="0"/>
                <a:ea typeface="Aachen" panose="02020500000000000000" pitchFamily="18" charset="0"/>
                <a:cs typeface="Times New Roman" panose="02020603050405020304" pitchFamily="18" charset="0"/>
              </a:rPr>
              <a:t>tác</a:t>
            </a:r>
            <a:r>
              <a:rPr lang="en-US" b="1" dirty="0">
                <a:solidFill>
                  <a:srgbClr val="053484"/>
                </a:solidFill>
                <a:latin typeface="Times New Roman" panose="02020603050405020304" pitchFamily="18" charset="0"/>
                <a:ea typeface="Aachen" panose="02020500000000000000" pitchFamily="18" charset="0"/>
                <a:cs typeface="Times New Roman" panose="02020603050405020304" pitchFamily="18" charset="0"/>
              </a:rPr>
              <a:t> </a:t>
            </a:r>
            <a:r>
              <a:rPr lang="en-US" b="1" dirty="0" err="1">
                <a:solidFill>
                  <a:srgbClr val="053484"/>
                </a:solidFill>
                <a:latin typeface="Times New Roman" panose="02020603050405020304" pitchFamily="18" charset="0"/>
                <a:ea typeface="Aachen" panose="02020500000000000000" pitchFamily="18" charset="0"/>
                <a:cs typeface="Times New Roman" panose="02020603050405020304" pitchFamily="18" charset="0"/>
              </a:rPr>
              <a:t>rõ</a:t>
            </a:r>
            <a:r>
              <a:rPr lang="en-US" b="1" dirty="0">
                <a:solidFill>
                  <a:srgbClr val="053484"/>
                </a:solidFill>
                <a:latin typeface="Times New Roman" panose="02020603050405020304" pitchFamily="18" charset="0"/>
                <a:ea typeface="Aachen" panose="02020500000000000000" pitchFamily="18" charset="0"/>
                <a:cs typeface="Times New Roman" panose="02020603050405020304" pitchFamily="18" charset="0"/>
              </a:rPr>
              <a:t> </a:t>
            </a:r>
            <a:r>
              <a:rPr lang="en-US" b="1" dirty="0" err="1">
                <a:solidFill>
                  <a:srgbClr val="053484"/>
                </a:solidFill>
                <a:latin typeface="Times New Roman" panose="02020603050405020304" pitchFamily="18" charset="0"/>
                <a:ea typeface="Aachen" panose="02020500000000000000" pitchFamily="18" charset="0"/>
                <a:cs typeface="Times New Roman" panose="02020603050405020304" pitchFamily="18" charset="0"/>
              </a:rPr>
              <a:t>ràng</a:t>
            </a:r>
            <a:r>
              <a:rPr lang="en-US" b="1" dirty="0">
                <a:solidFill>
                  <a:srgbClr val="053484"/>
                </a:solidFill>
                <a:latin typeface="Times New Roman" panose="02020603050405020304" pitchFamily="18" charset="0"/>
                <a:ea typeface="Aachen" panose="02020500000000000000" pitchFamily="18" charset="0"/>
                <a:cs typeface="Times New Roman" panose="02020603050405020304" pitchFamily="18" charset="0"/>
              </a:rPr>
              <a:t> </a:t>
            </a:r>
            <a:r>
              <a:rPr lang="en-US" b="1" dirty="0" err="1">
                <a:solidFill>
                  <a:srgbClr val="053484"/>
                </a:solidFill>
                <a:latin typeface="Times New Roman" panose="02020603050405020304" pitchFamily="18" charset="0"/>
                <a:ea typeface="Aachen" panose="02020500000000000000" pitchFamily="18" charset="0"/>
                <a:cs typeface="Times New Roman" panose="02020603050405020304" pitchFamily="18" charset="0"/>
              </a:rPr>
              <a:t>giữa</a:t>
            </a:r>
            <a:r>
              <a:rPr lang="en-US" b="1" dirty="0">
                <a:solidFill>
                  <a:srgbClr val="053484"/>
                </a:solidFill>
                <a:latin typeface="Times New Roman" panose="02020603050405020304" pitchFamily="18" charset="0"/>
                <a:ea typeface="Aachen" panose="02020500000000000000" pitchFamily="18" charset="0"/>
                <a:cs typeface="Times New Roman" panose="02020603050405020304" pitchFamily="18" charset="0"/>
              </a:rPr>
              <a:t> </a:t>
            </a:r>
            <a:r>
              <a:rPr lang="en-US" b="1" dirty="0" err="1">
                <a:solidFill>
                  <a:srgbClr val="053484"/>
                </a:solidFill>
                <a:latin typeface="Times New Roman" panose="02020603050405020304" pitchFamily="18" charset="0"/>
                <a:ea typeface="Aachen" panose="02020500000000000000" pitchFamily="18" charset="0"/>
                <a:cs typeface="Times New Roman" panose="02020603050405020304" pitchFamily="18" charset="0"/>
              </a:rPr>
              <a:t>các</a:t>
            </a:r>
            <a:r>
              <a:rPr lang="en-US" b="1" dirty="0">
                <a:solidFill>
                  <a:srgbClr val="053484"/>
                </a:solidFill>
                <a:latin typeface="Times New Roman" panose="02020603050405020304" pitchFamily="18" charset="0"/>
                <a:ea typeface="Aachen" panose="02020500000000000000" pitchFamily="18" charset="0"/>
                <a:cs typeface="Times New Roman" panose="02020603050405020304" pitchFamily="18" charset="0"/>
              </a:rPr>
              <a:t> </a:t>
            </a:r>
            <a:r>
              <a:rPr lang="en-US" b="1" dirty="0" err="1">
                <a:solidFill>
                  <a:srgbClr val="053484"/>
                </a:solidFill>
                <a:latin typeface="Times New Roman" panose="02020603050405020304" pitchFamily="18" charset="0"/>
                <a:ea typeface="Aachen" panose="02020500000000000000" pitchFamily="18" charset="0"/>
                <a:cs typeface="Times New Roman" panose="02020603050405020304" pitchFamily="18" charset="0"/>
              </a:rPr>
              <a:t>bên</a:t>
            </a:r>
            <a:endParaRPr lang="en-US" b="1" dirty="0">
              <a:solidFill>
                <a:srgbClr val="053484"/>
              </a:solidFill>
              <a:latin typeface="Times New Roman" panose="02020603050405020304" pitchFamily="18" charset="0"/>
              <a:ea typeface="Aachen" panose="02020500000000000000" pitchFamily="18" charset="0"/>
              <a:cs typeface="Times New Roman" panose="02020603050405020304" pitchFamily="18" charset="0"/>
            </a:endParaRPr>
          </a:p>
        </p:txBody>
      </p:sp>
      <p:sp>
        <p:nvSpPr>
          <p:cNvPr id="89" name="Rectangle 88">
            <a:extLst>
              <a:ext uri="{FF2B5EF4-FFF2-40B4-BE49-F238E27FC236}">
                <a16:creationId xmlns:a16="http://schemas.microsoft.com/office/drawing/2014/main" id="{FC75A42B-A0CB-4040-A63B-24FDB89DD186}"/>
              </a:ext>
            </a:extLst>
          </p:cNvPr>
          <p:cNvSpPr/>
          <p:nvPr/>
        </p:nvSpPr>
        <p:spPr>
          <a:xfrm>
            <a:off x="1110241" y="5282782"/>
            <a:ext cx="4361438" cy="369332"/>
          </a:xfrm>
          <a:prstGeom prst="rect">
            <a:avLst/>
          </a:prstGeom>
        </p:spPr>
        <p:txBody>
          <a:bodyPr wrap="square">
            <a:spAutoFit/>
          </a:bodyPr>
          <a:lstStyle/>
          <a:p>
            <a:r>
              <a:rPr lang="en-US" b="1" dirty="0" err="1">
                <a:solidFill>
                  <a:srgbClr val="053484"/>
                </a:solidFill>
                <a:latin typeface="Times New Roman" panose="02020603050405020304" pitchFamily="18" charset="0"/>
                <a:ea typeface="Aachen" panose="02020500000000000000" pitchFamily="18" charset="0"/>
                <a:cs typeface="Times New Roman" panose="02020603050405020304" pitchFamily="18" charset="0"/>
              </a:rPr>
              <a:t>Dễ</a:t>
            </a:r>
            <a:r>
              <a:rPr lang="en-US" b="1" dirty="0">
                <a:solidFill>
                  <a:srgbClr val="053484"/>
                </a:solidFill>
                <a:latin typeface="Times New Roman" panose="02020603050405020304" pitchFamily="18" charset="0"/>
                <a:ea typeface="Aachen" panose="02020500000000000000" pitchFamily="18" charset="0"/>
                <a:cs typeface="Times New Roman" panose="02020603050405020304" pitchFamily="18" charset="0"/>
              </a:rPr>
              <a:t> </a:t>
            </a:r>
            <a:r>
              <a:rPr lang="en-US" b="1" dirty="0" err="1">
                <a:solidFill>
                  <a:srgbClr val="053484"/>
                </a:solidFill>
                <a:latin typeface="Times New Roman" panose="02020603050405020304" pitchFamily="18" charset="0"/>
                <a:ea typeface="Aachen" panose="02020500000000000000" pitchFamily="18" charset="0"/>
                <a:cs typeface="Times New Roman" panose="02020603050405020304" pitchFamily="18" charset="0"/>
              </a:rPr>
              <a:t>dàng</a:t>
            </a:r>
            <a:r>
              <a:rPr lang="en-US" b="1" dirty="0">
                <a:solidFill>
                  <a:srgbClr val="053484"/>
                </a:solidFill>
                <a:latin typeface="Times New Roman" panose="02020603050405020304" pitchFamily="18" charset="0"/>
                <a:ea typeface="Aachen" panose="02020500000000000000" pitchFamily="18" charset="0"/>
                <a:cs typeface="Times New Roman" panose="02020603050405020304" pitchFamily="18" charset="0"/>
              </a:rPr>
              <a:t> </a:t>
            </a:r>
            <a:r>
              <a:rPr lang="en-US" b="1" dirty="0" err="1">
                <a:solidFill>
                  <a:srgbClr val="053484"/>
                </a:solidFill>
                <a:latin typeface="Times New Roman" panose="02020603050405020304" pitchFamily="18" charset="0"/>
                <a:ea typeface="Aachen" panose="02020500000000000000" pitchFamily="18" charset="0"/>
                <a:cs typeface="Times New Roman" panose="02020603050405020304" pitchFamily="18" charset="0"/>
              </a:rPr>
              <a:t>tích</a:t>
            </a:r>
            <a:r>
              <a:rPr lang="en-US" b="1" dirty="0">
                <a:solidFill>
                  <a:srgbClr val="053484"/>
                </a:solidFill>
                <a:latin typeface="Times New Roman" panose="02020603050405020304" pitchFamily="18" charset="0"/>
                <a:ea typeface="Aachen" panose="02020500000000000000" pitchFamily="18" charset="0"/>
                <a:cs typeface="Times New Roman" panose="02020603050405020304" pitchFamily="18" charset="0"/>
              </a:rPr>
              <a:t> </a:t>
            </a:r>
            <a:r>
              <a:rPr lang="en-US" b="1" dirty="0" err="1">
                <a:solidFill>
                  <a:srgbClr val="053484"/>
                </a:solidFill>
                <a:latin typeface="Times New Roman" panose="02020603050405020304" pitchFamily="18" charset="0"/>
                <a:ea typeface="Aachen" panose="02020500000000000000" pitchFamily="18" charset="0"/>
                <a:cs typeface="Times New Roman" panose="02020603050405020304" pitchFamily="18" charset="0"/>
              </a:rPr>
              <a:t>hợp</a:t>
            </a:r>
            <a:r>
              <a:rPr lang="en-US" b="1" dirty="0">
                <a:solidFill>
                  <a:srgbClr val="053484"/>
                </a:solidFill>
                <a:latin typeface="Times New Roman" panose="02020603050405020304" pitchFamily="18" charset="0"/>
                <a:ea typeface="Aachen" panose="02020500000000000000" pitchFamily="18" charset="0"/>
                <a:cs typeface="Times New Roman" panose="02020603050405020304" pitchFamily="18" charset="0"/>
              </a:rPr>
              <a:t> </a:t>
            </a:r>
            <a:r>
              <a:rPr lang="en-US" b="1" dirty="0" err="1">
                <a:solidFill>
                  <a:srgbClr val="053484"/>
                </a:solidFill>
                <a:latin typeface="Times New Roman" panose="02020603050405020304" pitchFamily="18" charset="0"/>
                <a:ea typeface="Aachen" panose="02020500000000000000" pitchFamily="18" charset="0"/>
                <a:cs typeface="Times New Roman" panose="02020603050405020304" pitchFamily="18" charset="0"/>
              </a:rPr>
              <a:t>với</a:t>
            </a:r>
            <a:r>
              <a:rPr lang="en-US" b="1" dirty="0">
                <a:solidFill>
                  <a:srgbClr val="053484"/>
                </a:solidFill>
                <a:latin typeface="Times New Roman" panose="02020603050405020304" pitchFamily="18" charset="0"/>
                <a:ea typeface="Aachen" panose="02020500000000000000" pitchFamily="18" charset="0"/>
                <a:cs typeface="Times New Roman" panose="02020603050405020304" pitchFamily="18" charset="0"/>
              </a:rPr>
              <a:t> </a:t>
            </a:r>
            <a:r>
              <a:rPr lang="en-US" b="1" dirty="0" err="1">
                <a:solidFill>
                  <a:srgbClr val="053484"/>
                </a:solidFill>
                <a:latin typeface="Times New Roman" panose="02020603050405020304" pitchFamily="18" charset="0"/>
                <a:ea typeface="Aachen" panose="02020500000000000000" pitchFamily="18" charset="0"/>
                <a:cs typeface="Times New Roman" panose="02020603050405020304" pitchFamily="18" charset="0"/>
              </a:rPr>
              <a:t>các</a:t>
            </a:r>
            <a:r>
              <a:rPr lang="en-US" b="1" dirty="0">
                <a:solidFill>
                  <a:srgbClr val="053484"/>
                </a:solidFill>
                <a:latin typeface="Times New Roman" panose="02020603050405020304" pitchFamily="18" charset="0"/>
                <a:ea typeface="Aachen" panose="02020500000000000000" pitchFamily="18" charset="0"/>
                <a:cs typeface="Times New Roman" panose="02020603050405020304" pitchFamily="18" charset="0"/>
              </a:rPr>
              <a:t> </a:t>
            </a:r>
            <a:r>
              <a:rPr lang="en-US" b="1" dirty="0" err="1">
                <a:solidFill>
                  <a:srgbClr val="053484"/>
                </a:solidFill>
                <a:latin typeface="Times New Roman" panose="02020603050405020304" pitchFamily="18" charset="0"/>
                <a:ea typeface="Aachen" panose="02020500000000000000" pitchFamily="18" charset="0"/>
                <a:cs typeface="Times New Roman" panose="02020603050405020304" pitchFamily="18" charset="0"/>
              </a:rPr>
              <a:t>hệ</a:t>
            </a:r>
            <a:r>
              <a:rPr lang="en-US" b="1" dirty="0">
                <a:solidFill>
                  <a:srgbClr val="053484"/>
                </a:solidFill>
                <a:latin typeface="Times New Roman" panose="02020603050405020304" pitchFamily="18" charset="0"/>
                <a:ea typeface="Aachen" panose="02020500000000000000" pitchFamily="18" charset="0"/>
                <a:cs typeface="Times New Roman" panose="02020603050405020304" pitchFamily="18" charset="0"/>
              </a:rPr>
              <a:t> </a:t>
            </a:r>
            <a:r>
              <a:rPr lang="en-US" b="1" dirty="0" err="1">
                <a:solidFill>
                  <a:srgbClr val="053484"/>
                </a:solidFill>
                <a:latin typeface="Times New Roman" panose="02020603050405020304" pitchFamily="18" charset="0"/>
                <a:ea typeface="Aachen" panose="02020500000000000000" pitchFamily="18" charset="0"/>
                <a:cs typeface="Times New Roman" panose="02020603050405020304" pitchFamily="18" charset="0"/>
              </a:rPr>
              <a:t>thống</a:t>
            </a:r>
            <a:r>
              <a:rPr lang="en-US" b="1" dirty="0">
                <a:solidFill>
                  <a:srgbClr val="053484"/>
                </a:solidFill>
                <a:latin typeface="Times New Roman" panose="02020603050405020304" pitchFamily="18" charset="0"/>
                <a:ea typeface="Aachen" panose="02020500000000000000" pitchFamily="18" charset="0"/>
                <a:cs typeface="Times New Roman" panose="02020603050405020304" pitchFamily="18" charset="0"/>
              </a:rPr>
              <a:t> </a:t>
            </a:r>
            <a:r>
              <a:rPr lang="en-US" b="1" dirty="0" err="1">
                <a:solidFill>
                  <a:srgbClr val="053484"/>
                </a:solidFill>
                <a:latin typeface="Times New Roman" panose="02020603050405020304" pitchFamily="18" charset="0"/>
                <a:ea typeface="Aachen" panose="02020500000000000000" pitchFamily="18" charset="0"/>
                <a:cs typeface="Times New Roman" panose="02020603050405020304" pitchFamily="18" charset="0"/>
              </a:rPr>
              <a:t>khác</a:t>
            </a:r>
            <a:endParaRPr lang="en-US" b="1" dirty="0">
              <a:solidFill>
                <a:srgbClr val="053484"/>
              </a:solidFill>
              <a:latin typeface="Times New Roman" panose="02020603050405020304" pitchFamily="18" charset="0"/>
              <a:ea typeface="Aachen" panose="02020500000000000000" pitchFamily="18" charset="0"/>
              <a:cs typeface="Times New Roman" panose="02020603050405020304" pitchFamily="18" charset="0"/>
            </a:endParaRPr>
          </a:p>
        </p:txBody>
      </p:sp>
      <p:pic>
        <p:nvPicPr>
          <p:cNvPr id="91" name="Picture 90">
            <a:extLst>
              <a:ext uri="{FF2B5EF4-FFF2-40B4-BE49-F238E27FC236}">
                <a16:creationId xmlns:a16="http://schemas.microsoft.com/office/drawing/2014/main" id="{B119A366-4230-4116-AD4F-E8012737CD67}"/>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35892" y="5152317"/>
            <a:ext cx="677652" cy="677652"/>
          </a:xfrm>
          <a:prstGeom prst="rect">
            <a:avLst/>
          </a:prstGeom>
        </p:spPr>
      </p:pic>
      <p:pic>
        <p:nvPicPr>
          <p:cNvPr id="93" name="Picture 92">
            <a:extLst>
              <a:ext uri="{FF2B5EF4-FFF2-40B4-BE49-F238E27FC236}">
                <a16:creationId xmlns:a16="http://schemas.microsoft.com/office/drawing/2014/main" id="{61A4EC8E-43F5-45DE-825B-B6E57ACE7A7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5892" y="4108223"/>
            <a:ext cx="665494" cy="677649"/>
          </a:xfrm>
          <a:prstGeom prst="rect">
            <a:avLst/>
          </a:prstGeom>
        </p:spPr>
      </p:pic>
      <p:pic>
        <p:nvPicPr>
          <p:cNvPr id="95" name="Picture 94">
            <a:extLst>
              <a:ext uri="{FF2B5EF4-FFF2-40B4-BE49-F238E27FC236}">
                <a16:creationId xmlns:a16="http://schemas.microsoft.com/office/drawing/2014/main" id="{E65FBA5D-F44C-429D-B3A4-3393354F724A}"/>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flipH="1">
            <a:off x="235892" y="3045001"/>
            <a:ext cx="585927" cy="531901"/>
          </a:xfrm>
          <a:prstGeom prst="rect">
            <a:avLst/>
          </a:prstGeom>
        </p:spPr>
      </p:pic>
      <p:pic>
        <p:nvPicPr>
          <p:cNvPr id="97" name="Picture 96">
            <a:extLst>
              <a:ext uri="{FF2B5EF4-FFF2-40B4-BE49-F238E27FC236}">
                <a16:creationId xmlns:a16="http://schemas.microsoft.com/office/drawing/2014/main" id="{7B2BBAAE-F584-48F1-AE71-28AA6FD8DB9E}"/>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275675" y="1990495"/>
            <a:ext cx="523702" cy="523702"/>
          </a:xfrm>
          <a:prstGeom prst="rect">
            <a:avLst/>
          </a:prstGeom>
        </p:spPr>
      </p:pic>
    </p:spTree>
    <p:extLst>
      <p:ext uri="{BB962C8B-B14F-4D97-AF65-F5344CB8AC3E}">
        <p14:creationId xmlns:p14="http://schemas.microsoft.com/office/powerpoint/2010/main" val="2002904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1000"/>
                                        <p:tgtEl>
                                          <p:spTgt spid="86"/>
                                        </p:tgtEl>
                                      </p:cBhvr>
                                    </p:animEffect>
                                    <p:anim calcmode="lin" valueType="num">
                                      <p:cBhvr>
                                        <p:cTn id="8" dur="1000" fill="hold"/>
                                        <p:tgtEl>
                                          <p:spTgt spid="86"/>
                                        </p:tgtEl>
                                        <p:attrNameLst>
                                          <p:attrName>ppt_x</p:attrName>
                                        </p:attrNameLst>
                                      </p:cBhvr>
                                      <p:tavLst>
                                        <p:tav tm="0">
                                          <p:val>
                                            <p:strVal val="#ppt_x"/>
                                          </p:val>
                                        </p:tav>
                                        <p:tav tm="100000">
                                          <p:val>
                                            <p:strVal val="#ppt_x"/>
                                          </p:val>
                                        </p:tav>
                                      </p:tavLst>
                                    </p:anim>
                                    <p:anim calcmode="lin" valueType="num">
                                      <p:cBhvr>
                                        <p:cTn id="9" dur="1000" fill="hold"/>
                                        <p:tgtEl>
                                          <p:spTgt spid="8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7"/>
                                        </p:tgtEl>
                                        <p:attrNameLst>
                                          <p:attrName>style.visibility</p:attrName>
                                        </p:attrNameLst>
                                      </p:cBhvr>
                                      <p:to>
                                        <p:strVal val="visible"/>
                                      </p:to>
                                    </p:set>
                                    <p:animEffect transition="in" filter="fade">
                                      <p:cBhvr>
                                        <p:cTn id="12" dur="1000"/>
                                        <p:tgtEl>
                                          <p:spTgt spid="97"/>
                                        </p:tgtEl>
                                      </p:cBhvr>
                                    </p:animEffect>
                                    <p:anim calcmode="lin" valueType="num">
                                      <p:cBhvr>
                                        <p:cTn id="13" dur="1000" fill="hold"/>
                                        <p:tgtEl>
                                          <p:spTgt spid="97"/>
                                        </p:tgtEl>
                                        <p:attrNameLst>
                                          <p:attrName>ppt_x</p:attrName>
                                        </p:attrNameLst>
                                      </p:cBhvr>
                                      <p:tavLst>
                                        <p:tav tm="0">
                                          <p:val>
                                            <p:strVal val="#ppt_x"/>
                                          </p:val>
                                        </p:tav>
                                        <p:tav tm="100000">
                                          <p:val>
                                            <p:strVal val="#ppt_x"/>
                                          </p:val>
                                        </p:tav>
                                      </p:tavLst>
                                    </p:anim>
                                    <p:anim calcmode="lin" valueType="num">
                                      <p:cBhvr>
                                        <p:cTn id="14"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87"/>
                                        </p:tgtEl>
                                        <p:attrNameLst>
                                          <p:attrName>style.visibility</p:attrName>
                                        </p:attrNameLst>
                                      </p:cBhvr>
                                      <p:to>
                                        <p:strVal val="visible"/>
                                      </p:to>
                                    </p:set>
                                    <p:anim calcmode="lin" valueType="num">
                                      <p:cBhvr>
                                        <p:cTn id="19" dur="1000" fill="hold"/>
                                        <p:tgtEl>
                                          <p:spTgt spid="87"/>
                                        </p:tgtEl>
                                        <p:attrNameLst>
                                          <p:attrName>ppt_w</p:attrName>
                                        </p:attrNameLst>
                                      </p:cBhvr>
                                      <p:tavLst>
                                        <p:tav tm="0">
                                          <p:val>
                                            <p:fltVal val="0"/>
                                          </p:val>
                                        </p:tav>
                                        <p:tav tm="100000">
                                          <p:val>
                                            <p:strVal val="#ppt_w"/>
                                          </p:val>
                                        </p:tav>
                                      </p:tavLst>
                                    </p:anim>
                                    <p:anim calcmode="lin" valueType="num">
                                      <p:cBhvr>
                                        <p:cTn id="20" dur="1000" fill="hold"/>
                                        <p:tgtEl>
                                          <p:spTgt spid="87"/>
                                        </p:tgtEl>
                                        <p:attrNameLst>
                                          <p:attrName>ppt_h</p:attrName>
                                        </p:attrNameLst>
                                      </p:cBhvr>
                                      <p:tavLst>
                                        <p:tav tm="0">
                                          <p:val>
                                            <p:fltVal val="0"/>
                                          </p:val>
                                        </p:tav>
                                        <p:tav tm="100000">
                                          <p:val>
                                            <p:strVal val="#ppt_h"/>
                                          </p:val>
                                        </p:tav>
                                      </p:tavLst>
                                    </p:anim>
                                    <p:anim calcmode="lin" valueType="num">
                                      <p:cBhvr>
                                        <p:cTn id="21" dur="1000" fill="hold"/>
                                        <p:tgtEl>
                                          <p:spTgt spid="87"/>
                                        </p:tgtEl>
                                        <p:attrNameLst>
                                          <p:attrName>style.rotation</p:attrName>
                                        </p:attrNameLst>
                                      </p:cBhvr>
                                      <p:tavLst>
                                        <p:tav tm="0">
                                          <p:val>
                                            <p:fltVal val="90"/>
                                          </p:val>
                                        </p:tav>
                                        <p:tav tm="100000">
                                          <p:val>
                                            <p:fltVal val="0"/>
                                          </p:val>
                                        </p:tav>
                                      </p:tavLst>
                                    </p:anim>
                                    <p:animEffect transition="in" filter="fade">
                                      <p:cBhvr>
                                        <p:cTn id="22" dur="1000"/>
                                        <p:tgtEl>
                                          <p:spTgt spid="87"/>
                                        </p:tgtEl>
                                      </p:cBhvr>
                                    </p:animEffect>
                                  </p:childTnLst>
                                </p:cTn>
                              </p:par>
                              <p:par>
                                <p:cTn id="23" presetID="31" presetClass="entr" presetSubtype="0" fill="hold" nodeType="withEffect">
                                  <p:stCondLst>
                                    <p:cond delay="0"/>
                                  </p:stCondLst>
                                  <p:childTnLst>
                                    <p:set>
                                      <p:cBhvr>
                                        <p:cTn id="24" dur="1" fill="hold">
                                          <p:stCondLst>
                                            <p:cond delay="0"/>
                                          </p:stCondLst>
                                        </p:cTn>
                                        <p:tgtEl>
                                          <p:spTgt spid="95"/>
                                        </p:tgtEl>
                                        <p:attrNameLst>
                                          <p:attrName>style.visibility</p:attrName>
                                        </p:attrNameLst>
                                      </p:cBhvr>
                                      <p:to>
                                        <p:strVal val="visible"/>
                                      </p:to>
                                    </p:set>
                                    <p:anim calcmode="lin" valueType="num">
                                      <p:cBhvr>
                                        <p:cTn id="25" dur="1000" fill="hold"/>
                                        <p:tgtEl>
                                          <p:spTgt spid="95"/>
                                        </p:tgtEl>
                                        <p:attrNameLst>
                                          <p:attrName>ppt_w</p:attrName>
                                        </p:attrNameLst>
                                      </p:cBhvr>
                                      <p:tavLst>
                                        <p:tav tm="0">
                                          <p:val>
                                            <p:fltVal val="0"/>
                                          </p:val>
                                        </p:tav>
                                        <p:tav tm="100000">
                                          <p:val>
                                            <p:strVal val="#ppt_w"/>
                                          </p:val>
                                        </p:tav>
                                      </p:tavLst>
                                    </p:anim>
                                    <p:anim calcmode="lin" valueType="num">
                                      <p:cBhvr>
                                        <p:cTn id="26" dur="1000" fill="hold"/>
                                        <p:tgtEl>
                                          <p:spTgt spid="95"/>
                                        </p:tgtEl>
                                        <p:attrNameLst>
                                          <p:attrName>ppt_h</p:attrName>
                                        </p:attrNameLst>
                                      </p:cBhvr>
                                      <p:tavLst>
                                        <p:tav tm="0">
                                          <p:val>
                                            <p:fltVal val="0"/>
                                          </p:val>
                                        </p:tav>
                                        <p:tav tm="100000">
                                          <p:val>
                                            <p:strVal val="#ppt_h"/>
                                          </p:val>
                                        </p:tav>
                                      </p:tavLst>
                                    </p:anim>
                                    <p:anim calcmode="lin" valueType="num">
                                      <p:cBhvr>
                                        <p:cTn id="27" dur="1000" fill="hold"/>
                                        <p:tgtEl>
                                          <p:spTgt spid="95"/>
                                        </p:tgtEl>
                                        <p:attrNameLst>
                                          <p:attrName>style.rotation</p:attrName>
                                        </p:attrNameLst>
                                      </p:cBhvr>
                                      <p:tavLst>
                                        <p:tav tm="0">
                                          <p:val>
                                            <p:fltVal val="90"/>
                                          </p:val>
                                        </p:tav>
                                        <p:tav tm="100000">
                                          <p:val>
                                            <p:fltVal val="0"/>
                                          </p:val>
                                        </p:tav>
                                      </p:tavLst>
                                    </p:anim>
                                    <p:animEffect transition="in" filter="fade">
                                      <p:cBhvr>
                                        <p:cTn id="28" dur="10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grpId="0" nodeType="clickEffect">
                                  <p:stCondLst>
                                    <p:cond delay="0"/>
                                  </p:stCondLst>
                                  <p:childTnLst>
                                    <p:set>
                                      <p:cBhvr>
                                        <p:cTn id="32" dur="1" fill="hold">
                                          <p:stCondLst>
                                            <p:cond delay="0"/>
                                          </p:stCondLst>
                                        </p:cTn>
                                        <p:tgtEl>
                                          <p:spTgt spid="88"/>
                                        </p:tgtEl>
                                        <p:attrNameLst>
                                          <p:attrName>style.visibility</p:attrName>
                                        </p:attrNameLst>
                                      </p:cBhvr>
                                      <p:to>
                                        <p:strVal val="visible"/>
                                      </p:to>
                                    </p:set>
                                    <p:animEffect transition="in" filter="wipe(down)">
                                      <p:cBhvr>
                                        <p:cTn id="33" dur="580">
                                          <p:stCondLst>
                                            <p:cond delay="0"/>
                                          </p:stCondLst>
                                        </p:cTn>
                                        <p:tgtEl>
                                          <p:spTgt spid="88"/>
                                        </p:tgtEl>
                                      </p:cBhvr>
                                    </p:animEffect>
                                    <p:anim calcmode="lin" valueType="num">
                                      <p:cBhvr>
                                        <p:cTn id="34" dur="1822" tmFilter="0,0; 0.14,0.36; 0.43,0.73; 0.71,0.91; 1.0,1.0">
                                          <p:stCondLst>
                                            <p:cond delay="0"/>
                                          </p:stCondLst>
                                        </p:cTn>
                                        <p:tgtEl>
                                          <p:spTgt spid="88"/>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88"/>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88"/>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88"/>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88"/>
                                        </p:tgtEl>
                                        <p:attrNameLst>
                                          <p:attrName>ppt_y</p:attrName>
                                        </p:attrNameLst>
                                      </p:cBhvr>
                                      <p:tavLst>
                                        <p:tav tm="0" fmla="#ppt_y-sin(pi*$)/81">
                                          <p:val>
                                            <p:fltVal val="0"/>
                                          </p:val>
                                        </p:tav>
                                        <p:tav tm="100000">
                                          <p:val>
                                            <p:fltVal val="1"/>
                                          </p:val>
                                        </p:tav>
                                      </p:tavLst>
                                    </p:anim>
                                    <p:animScale>
                                      <p:cBhvr>
                                        <p:cTn id="39" dur="26">
                                          <p:stCondLst>
                                            <p:cond delay="650"/>
                                          </p:stCondLst>
                                        </p:cTn>
                                        <p:tgtEl>
                                          <p:spTgt spid="88"/>
                                        </p:tgtEl>
                                      </p:cBhvr>
                                      <p:to x="100000" y="60000"/>
                                    </p:animScale>
                                    <p:animScale>
                                      <p:cBhvr>
                                        <p:cTn id="40" dur="166" decel="50000">
                                          <p:stCondLst>
                                            <p:cond delay="676"/>
                                          </p:stCondLst>
                                        </p:cTn>
                                        <p:tgtEl>
                                          <p:spTgt spid="88"/>
                                        </p:tgtEl>
                                      </p:cBhvr>
                                      <p:to x="100000" y="100000"/>
                                    </p:animScale>
                                    <p:animScale>
                                      <p:cBhvr>
                                        <p:cTn id="41" dur="26">
                                          <p:stCondLst>
                                            <p:cond delay="1312"/>
                                          </p:stCondLst>
                                        </p:cTn>
                                        <p:tgtEl>
                                          <p:spTgt spid="88"/>
                                        </p:tgtEl>
                                      </p:cBhvr>
                                      <p:to x="100000" y="80000"/>
                                    </p:animScale>
                                    <p:animScale>
                                      <p:cBhvr>
                                        <p:cTn id="42" dur="166" decel="50000">
                                          <p:stCondLst>
                                            <p:cond delay="1338"/>
                                          </p:stCondLst>
                                        </p:cTn>
                                        <p:tgtEl>
                                          <p:spTgt spid="88"/>
                                        </p:tgtEl>
                                      </p:cBhvr>
                                      <p:to x="100000" y="100000"/>
                                    </p:animScale>
                                    <p:animScale>
                                      <p:cBhvr>
                                        <p:cTn id="43" dur="26">
                                          <p:stCondLst>
                                            <p:cond delay="1642"/>
                                          </p:stCondLst>
                                        </p:cTn>
                                        <p:tgtEl>
                                          <p:spTgt spid="88"/>
                                        </p:tgtEl>
                                      </p:cBhvr>
                                      <p:to x="100000" y="90000"/>
                                    </p:animScale>
                                    <p:animScale>
                                      <p:cBhvr>
                                        <p:cTn id="44" dur="166" decel="50000">
                                          <p:stCondLst>
                                            <p:cond delay="1668"/>
                                          </p:stCondLst>
                                        </p:cTn>
                                        <p:tgtEl>
                                          <p:spTgt spid="88"/>
                                        </p:tgtEl>
                                      </p:cBhvr>
                                      <p:to x="100000" y="100000"/>
                                    </p:animScale>
                                    <p:animScale>
                                      <p:cBhvr>
                                        <p:cTn id="45" dur="26">
                                          <p:stCondLst>
                                            <p:cond delay="1808"/>
                                          </p:stCondLst>
                                        </p:cTn>
                                        <p:tgtEl>
                                          <p:spTgt spid="88"/>
                                        </p:tgtEl>
                                      </p:cBhvr>
                                      <p:to x="100000" y="95000"/>
                                    </p:animScale>
                                    <p:animScale>
                                      <p:cBhvr>
                                        <p:cTn id="46" dur="166" decel="50000">
                                          <p:stCondLst>
                                            <p:cond delay="1834"/>
                                          </p:stCondLst>
                                        </p:cTn>
                                        <p:tgtEl>
                                          <p:spTgt spid="88"/>
                                        </p:tgtEl>
                                      </p:cBhvr>
                                      <p:to x="100000" y="100000"/>
                                    </p:animScale>
                                  </p:childTnLst>
                                </p:cTn>
                              </p:par>
                              <p:par>
                                <p:cTn id="47" presetID="26" presetClass="entr" presetSubtype="0" fill="hold" nodeType="withEffect">
                                  <p:stCondLst>
                                    <p:cond delay="0"/>
                                  </p:stCondLst>
                                  <p:childTnLst>
                                    <p:set>
                                      <p:cBhvr>
                                        <p:cTn id="48" dur="1" fill="hold">
                                          <p:stCondLst>
                                            <p:cond delay="0"/>
                                          </p:stCondLst>
                                        </p:cTn>
                                        <p:tgtEl>
                                          <p:spTgt spid="93"/>
                                        </p:tgtEl>
                                        <p:attrNameLst>
                                          <p:attrName>style.visibility</p:attrName>
                                        </p:attrNameLst>
                                      </p:cBhvr>
                                      <p:to>
                                        <p:strVal val="visible"/>
                                      </p:to>
                                    </p:set>
                                    <p:animEffect transition="in" filter="wipe(down)">
                                      <p:cBhvr>
                                        <p:cTn id="49" dur="580">
                                          <p:stCondLst>
                                            <p:cond delay="0"/>
                                          </p:stCondLst>
                                        </p:cTn>
                                        <p:tgtEl>
                                          <p:spTgt spid="93"/>
                                        </p:tgtEl>
                                      </p:cBhvr>
                                    </p:animEffect>
                                    <p:anim calcmode="lin" valueType="num">
                                      <p:cBhvr>
                                        <p:cTn id="50" dur="1822" tmFilter="0,0; 0.14,0.36; 0.43,0.73; 0.71,0.91; 1.0,1.0">
                                          <p:stCondLst>
                                            <p:cond delay="0"/>
                                          </p:stCondLst>
                                        </p:cTn>
                                        <p:tgtEl>
                                          <p:spTgt spid="93"/>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93"/>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93"/>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93"/>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93"/>
                                        </p:tgtEl>
                                        <p:attrNameLst>
                                          <p:attrName>ppt_y</p:attrName>
                                        </p:attrNameLst>
                                      </p:cBhvr>
                                      <p:tavLst>
                                        <p:tav tm="0" fmla="#ppt_y-sin(pi*$)/81">
                                          <p:val>
                                            <p:fltVal val="0"/>
                                          </p:val>
                                        </p:tav>
                                        <p:tav tm="100000">
                                          <p:val>
                                            <p:fltVal val="1"/>
                                          </p:val>
                                        </p:tav>
                                      </p:tavLst>
                                    </p:anim>
                                    <p:animScale>
                                      <p:cBhvr>
                                        <p:cTn id="55" dur="26">
                                          <p:stCondLst>
                                            <p:cond delay="650"/>
                                          </p:stCondLst>
                                        </p:cTn>
                                        <p:tgtEl>
                                          <p:spTgt spid="93"/>
                                        </p:tgtEl>
                                      </p:cBhvr>
                                      <p:to x="100000" y="60000"/>
                                    </p:animScale>
                                    <p:animScale>
                                      <p:cBhvr>
                                        <p:cTn id="56" dur="166" decel="50000">
                                          <p:stCondLst>
                                            <p:cond delay="676"/>
                                          </p:stCondLst>
                                        </p:cTn>
                                        <p:tgtEl>
                                          <p:spTgt spid="93"/>
                                        </p:tgtEl>
                                      </p:cBhvr>
                                      <p:to x="100000" y="100000"/>
                                    </p:animScale>
                                    <p:animScale>
                                      <p:cBhvr>
                                        <p:cTn id="57" dur="26">
                                          <p:stCondLst>
                                            <p:cond delay="1312"/>
                                          </p:stCondLst>
                                        </p:cTn>
                                        <p:tgtEl>
                                          <p:spTgt spid="93"/>
                                        </p:tgtEl>
                                      </p:cBhvr>
                                      <p:to x="100000" y="80000"/>
                                    </p:animScale>
                                    <p:animScale>
                                      <p:cBhvr>
                                        <p:cTn id="58" dur="166" decel="50000">
                                          <p:stCondLst>
                                            <p:cond delay="1338"/>
                                          </p:stCondLst>
                                        </p:cTn>
                                        <p:tgtEl>
                                          <p:spTgt spid="93"/>
                                        </p:tgtEl>
                                      </p:cBhvr>
                                      <p:to x="100000" y="100000"/>
                                    </p:animScale>
                                    <p:animScale>
                                      <p:cBhvr>
                                        <p:cTn id="59" dur="26">
                                          <p:stCondLst>
                                            <p:cond delay="1642"/>
                                          </p:stCondLst>
                                        </p:cTn>
                                        <p:tgtEl>
                                          <p:spTgt spid="93"/>
                                        </p:tgtEl>
                                      </p:cBhvr>
                                      <p:to x="100000" y="90000"/>
                                    </p:animScale>
                                    <p:animScale>
                                      <p:cBhvr>
                                        <p:cTn id="60" dur="166" decel="50000">
                                          <p:stCondLst>
                                            <p:cond delay="1668"/>
                                          </p:stCondLst>
                                        </p:cTn>
                                        <p:tgtEl>
                                          <p:spTgt spid="93"/>
                                        </p:tgtEl>
                                      </p:cBhvr>
                                      <p:to x="100000" y="100000"/>
                                    </p:animScale>
                                    <p:animScale>
                                      <p:cBhvr>
                                        <p:cTn id="61" dur="26">
                                          <p:stCondLst>
                                            <p:cond delay="1808"/>
                                          </p:stCondLst>
                                        </p:cTn>
                                        <p:tgtEl>
                                          <p:spTgt spid="93"/>
                                        </p:tgtEl>
                                      </p:cBhvr>
                                      <p:to x="100000" y="95000"/>
                                    </p:animScale>
                                    <p:animScale>
                                      <p:cBhvr>
                                        <p:cTn id="62" dur="166" decel="50000">
                                          <p:stCondLst>
                                            <p:cond delay="1834"/>
                                          </p:stCondLst>
                                        </p:cTn>
                                        <p:tgtEl>
                                          <p:spTgt spid="93"/>
                                        </p:tgtEl>
                                      </p:cBhvr>
                                      <p:to x="100000" y="100000"/>
                                    </p:animScale>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87" grpId="0"/>
      <p:bldP spid="88" grpId="0"/>
      <p:bldP spid="8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147972A-2690-452C-B827-749E921C5B3A}"/>
              </a:ext>
            </a:extLst>
          </p:cNvPr>
          <p:cNvCxnSpPr>
            <a:cxnSpLocks/>
          </p:cNvCxnSpPr>
          <p:nvPr/>
        </p:nvCxnSpPr>
        <p:spPr>
          <a:xfrm flipV="1">
            <a:off x="199242" y="826265"/>
            <a:ext cx="4604112" cy="1349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54AC97D-C96E-427F-8000-85399F964FC4}"/>
              </a:ext>
            </a:extLst>
          </p:cNvPr>
          <p:cNvSpPr/>
          <p:nvPr/>
        </p:nvSpPr>
        <p:spPr>
          <a:xfrm>
            <a:off x="199242" y="254980"/>
            <a:ext cx="4866653" cy="584775"/>
          </a:xfrm>
          <a:prstGeom prst="rect">
            <a:avLst/>
          </a:prstGeom>
        </p:spPr>
        <p:txBody>
          <a:bodyPr wrap="square">
            <a:spAutoFit/>
          </a:bodyPr>
          <a:lstStyle/>
          <a:p>
            <a:r>
              <a:rPr lang="en-US" sz="3200" b="1" dirty="0" err="1" smtClean="0">
                <a:solidFill>
                  <a:srgbClr val="053484"/>
                </a:solidFill>
                <a:latin typeface="Times New Roman" panose="02020603050405020304" pitchFamily="18" charset="0"/>
                <a:ea typeface="Aachen" panose="02020500000000000000" pitchFamily="18" charset="0"/>
                <a:cs typeface="Times New Roman" panose="02020603050405020304" pitchFamily="18" charset="0"/>
              </a:rPr>
              <a:t>Công</a:t>
            </a:r>
            <a:r>
              <a:rPr lang="en-US" sz="3200" b="1" dirty="0" smtClean="0">
                <a:solidFill>
                  <a:srgbClr val="053484"/>
                </a:solidFill>
                <a:latin typeface="Times New Roman" panose="02020603050405020304" pitchFamily="18" charset="0"/>
                <a:ea typeface="Aachen" panose="02020500000000000000" pitchFamily="18" charset="0"/>
                <a:cs typeface="Times New Roman" panose="02020603050405020304" pitchFamily="18" charset="0"/>
              </a:rPr>
              <a:t> </a:t>
            </a:r>
            <a:r>
              <a:rPr lang="en-US" sz="3200" b="1" dirty="0" err="1" smtClean="0">
                <a:solidFill>
                  <a:srgbClr val="053484"/>
                </a:solidFill>
                <a:latin typeface="Times New Roman" panose="02020603050405020304" pitchFamily="18" charset="0"/>
                <a:ea typeface="Aachen" panose="02020500000000000000" pitchFamily="18" charset="0"/>
                <a:cs typeface="Times New Roman" panose="02020603050405020304" pitchFamily="18" charset="0"/>
              </a:rPr>
              <a:t>nghệ</a:t>
            </a:r>
            <a:r>
              <a:rPr lang="en-US" sz="3200" b="1" dirty="0" smtClean="0">
                <a:solidFill>
                  <a:srgbClr val="053484"/>
                </a:solidFill>
                <a:latin typeface="Times New Roman" panose="02020603050405020304" pitchFamily="18" charset="0"/>
                <a:ea typeface="Aachen" panose="02020500000000000000" pitchFamily="18" charset="0"/>
                <a:cs typeface="Times New Roman" panose="02020603050405020304" pitchFamily="18" charset="0"/>
              </a:rPr>
              <a:t>, framework</a:t>
            </a:r>
            <a:endParaRPr lang="en-US" sz="3200" b="1" dirty="0">
              <a:solidFill>
                <a:srgbClr val="053484"/>
              </a:solidFill>
              <a:latin typeface="Times New Roman" panose="02020603050405020304" pitchFamily="18" charset="0"/>
              <a:ea typeface="Aachen" panose="02020500000000000000" pitchFamily="18" charset="0"/>
              <a:cs typeface="Times New Roman" panose="02020603050405020304" pitchFamily="18" charset="0"/>
            </a:endParaRPr>
          </a:p>
        </p:txBody>
      </p:sp>
      <p:sp>
        <p:nvSpPr>
          <p:cNvPr id="7" name="TextBox 6"/>
          <p:cNvSpPr txBox="1"/>
          <p:nvPr/>
        </p:nvSpPr>
        <p:spPr>
          <a:xfrm>
            <a:off x="1123720" y="1685581"/>
            <a:ext cx="10410940" cy="2862322"/>
          </a:xfrm>
          <a:prstGeom prst="rect">
            <a:avLst/>
          </a:prstGeom>
          <a:noFill/>
        </p:spPr>
        <p:txBody>
          <a:bodyPr wrap="square" rtlCol="0">
            <a:spAutoFit/>
          </a:bodyPr>
          <a:lstStyle/>
          <a:p>
            <a:pPr marL="285750" indent="-285750">
              <a:buFont typeface="Arial" panose="020B0604020202020204" pitchFamily="34" charset="0"/>
              <a:buChar char="•"/>
            </a:pP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Spring framework</a:t>
            </a:r>
          </a:p>
          <a:p>
            <a:pPr marL="285750" indent="-285750">
              <a:buFont typeface="Arial" panose="020B0604020202020204" pitchFamily="34" charset="0"/>
              <a:buChar char="•"/>
            </a:pPr>
            <a:r>
              <a:rPr lang="en-US" sz="3000" dirty="0" err="1" smtClean="0">
                <a:solidFill>
                  <a:schemeClr val="tx1">
                    <a:lumMod val="95000"/>
                    <a:lumOff val="5000"/>
                  </a:schemeClr>
                </a:solidFill>
                <a:latin typeface="Times New Roman" panose="02020603050405020304" pitchFamily="18" charset="0"/>
                <a:cs typeface="Times New Roman" panose="02020603050405020304" pitchFamily="18" charset="0"/>
              </a:rPr>
              <a:t>Jpa</a:t>
            </a:r>
            <a:endPar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3000" dirty="0" err="1" smtClean="0">
                <a:solidFill>
                  <a:schemeClr val="tx1">
                    <a:lumMod val="95000"/>
                    <a:lumOff val="5000"/>
                  </a:schemeClr>
                </a:solidFill>
                <a:latin typeface="Times New Roman" panose="02020603050405020304" pitchFamily="18" charset="0"/>
                <a:cs typeface="Times New Roman" panose="02020603050405020304" pitchFamily="18" charset="0"/>
              </a:rPr>
              <a:t>Cơ</a:t>
            </a: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smtClean="0">
                <a:solidFill>
                  <a:schemeClr val="tx1">
                    <a:lumMod val="95000"/>
                    <a:lumOff val="5000"/>
                  </a:schemeClr>
                </a:solidFill>
                <a:latin typeface="Times New Roman" panose="02020603050405020304" pitchFamily="18" charset="0"/>
                <a:cs typeface="Times New Roman" panose="02020603050405020304" pitchFamily="18" charset="0"/>
              </a:rPr>
              <a:t>sở</a:t>
            </a: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smtClean="0">
                <a:solidFill>
                  <a:schemeClr val="tx1">
                    <a:lumMod val="95000"/>
                    <a:lumOff val="5000"/>
                  </a:schemeClr>
                </a:solidFill>
                <a:latin typeface="Times New Roman" panose="02020603050405020304" pitchFamily="18" charset="0"/>
                <a:cs typeface="Times New Roman" panose="02020603050405020304" pitchFamily="18" charset="0"/>
              </a:rPr>
              <a:t>dữ</a:t>
            </a: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smtClean="0">
                <a:solidFill>
                  <a:schemeClr val="tx1">
                    <a:lumMod val="95000"/>
                    <a:lumOff val="5000"/>
                  </a:schemeClr>
                </a:solidFill>
                <a:latin typeface="Times New Roman" panose="02020603050405020304" pitchFamily="18" charset="0"/>
                <a:cs typeface="Times New Roman" panose="02020603050405020304" pitchFamily="18" charset="0"/>
              </a:rPr>
              <a:t>liệu</a:t>
            </a: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smtClean="0">
                <a:solidFill>
                  <a:schemeClr val="tx1">
                    <a:lumMod val="95000"/>
                    <a:lumOff val="5000"/>
                  </a:schemeClr>
                </a:solidFill>
                <a:latin typeface="Times New Roman" panose="02020603050405020304" pitchFamily="18" charset="0"/>
                <a:cs typeface="Times New Roman" panose="02020603050405020304" pitchFamily="18" charset="0"/>
              </a:rPr>
              <a:t>Mariadb</a:t>
            </a:r>
            <a:endPar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3000" dirty="0" err="1" smtClean="0">
                <a:solidFill>
                  <a:schemeClr val="tx1">
                    <a:lumMod val="95000"/>
                    <a:lumOff val="5000"/>
                  </a:schemeClr>
                </a:solidFill>
                <a:latin typeface="Times New Roman" panose="02020603050405020304" pitchFamily="18" charset="0"/>
                <a:cs typeface="Times New Roman" panose="02020603050405020304" pitchFamily="18" charset="0"/>
              </a:rPr>
              <a:t>Hệ</a:t>
            </a: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smtClean="0">
                <a:solidFill>
                  <a:schemeClr val="tx1">
                    <a:lumMod val="95000"/>
                    <a:lumOff val="5000"/>
                  </a:schemeClr>
                </a:solidFill>
                <a:latin typeface="Times New Roman" panose="02020603050405020304" pitchFamily="18" charset="0"/>
                <a:cs typeface="Times New Roman" panose="02020603050405020304" pitchFamily="18" charset="0"/>
              </a:rPr>
              <a:t>sinh</a:t>
            </a: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smtClean="0">
                <a:solidFill>
                  <a:schemeClr val="tx1">
                    <a:lumMod val="95000"/>
                    <a:lumOff val="5000"/>
                  </a:schemeClr>
                </a:solidFill>
                <a:latin typeface="Times New Roman" panose="02020603050405020304" pitchFamily="18" charset="0"/>
                <a:cs typeface="Times New Roman" panose="02020603050405020304" pitchFamily="18" charset="0"/>
              </a:rPr>
              <a:t>thái</a:t>
            </a: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 ELK stack</a:t>
            </a:r>
          </a:p>
          <a:p>
            <a:pPr marL="285750" indent="-285750">
              <a:buFont typeface="Arial" panose="020B0604020202020204" pitchFamily="34" charset="0"/>
              <a:buChar char="•"/>
            </a:pPr>
            <a:r>
              <a:rPr lang="en-US" sz="3000" dirty="0" err="1" smtClean="0">
                <a:solidFill>
                  <a:schemeClr val="tx1">
                    <a:lumMod val="95000"/>
                    <a:lumOff val="5000"/>
                  </a:schemeClr>
                </a:solidFill>
                <a:latin typeface="Times New Roman" panose="02020603050405020304" pitchFamily="18" charset="0"/>
                <a:cs typeface="Times New Roman" panose="02020603050405020304" pitchFamily="18" charset="0"/>
              </a:rPr>
              <a:t>Reactjs</a:t>
            </a:r>
            <a:endPar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IOT – </a:t>
            </a:r>
            <a:r>
              <a:rPr lang="en-US" sz="3000" dirty="0" err="1" smtClean="0">
                <a:solidFill>
                  <a:schemeClr val="tx1">
                    <a:lumMod val="95000"/>
                    <a:lumOff val="5000"/>
                  </a:schemeClr>
                </a:solidFill>
                <a:latin typeface="Times New Roman" panose="02020603050405020304" pitchFamily="18" charset="0"/>
                <a:cs typeface="Times New Roman" panose="02020603050405020304" pitchFamily="18" charset="0"/>
              </a:rPr>
              <a:t>Esp</a:t>
            </a: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 32 cam</a:t>
            </a: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65248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4AC97D-C96E-427F-8000-85399F964FC4}"/>
              </a:ext>
            </a:extLst>
          </p:cNvPr>
          <p:cNvSpPr/>
          <p:nvPr/>
        </p:nvSpPr>
        <p:spPr>
          <a:xfrm>
            <a:off x="199242" y="254980"/>
            <a:ext cx="4866653" cy="584775"/>
          </a:xfrm>
          <a:prstGeom prst="rect">
            <a:avLst/>
          </a:prstGeom>
        </p:spPr>
        <p:txBody>
          <a:bodyPr wrap="square">
            <a:spAutoFit/>
          </a:bodyPr>
          <a:lstStyle/>
          <a:p>
            <a:r>
              <a:rPr lang="en-US" sz="3200" b="1" dirty="0" err="1" smtClean="0">
                <a:solidFill>
                  <a:srgbClr val="053484"/>
                </a:solidFill>
                <a:latin typeface="Times New Roman" panose="02020603050405020304" pitchFamily="18" charset="0"/>
                <a:ea typeface="Aachen" panose="02020500000000000000" pitchFamily="18" charset="0"/>
                <a:cs typeface="Times New Roman" panose="02020603050405020304" pitchFamily="18" charset="0"/>
              </a:rPr>
              <a:t>Thiết</a:t>
            </a:r>
            <a:r>
              <a:rPr lang="en-US" sz="3200" b="1" dirty="0" smtClean="0">
                <a:solidFill>
                  <a:srgbClr val="053484"/>
                </a:solidFill>
                <a:latin typeface="Times New Roman" panose="02020603050405020304" pitchFamily="18" charset="0"/>
                <a:ea typeface="Aachen" panose="02020500000000000000" pitchFamily="18" charset="0"/>
                <a:cs typeface="Times New Roman" panose="02020603050405020304" pitchFamily="18" charset="0"/>
              </a:rPr>
              <a:t> </a:t>
            </a:r>
            <a:r>
              <a:rPr lang="en-US" sz="3200" b="1" dirty="0" err="1" smtClean="0">
                <a:solidFill>
                  <a:srgbClr val="053484"/>
                </a:solidFill>
                <a:latin typeface="Times New Roman" panose="02020603050405020304" pitchFamily="18" charset="0"/>
                <a:ea typeface="Aachen" panose="02020500000000000000" pitchFamily="18" charset="0"/>
                <a:cs typeface="Times New Roman" panose="02020603050405020304" pitchFamily="18" charset="0"/>
              </a:rPr>
              <a:t>kế</a:t>
            </a:r>
            <a:r>
              <a:rPr lang="en-US" sz="3200" b="1" dirty="0" smtClean="0">
                <a:solidFill>
                  <a:srgbClr val="053484"/>
                </a:solidFill>
                <a:latin typeface="Times New Roman" panose="02020603050405020304" pitchFamily="18" charset="0"/>
                <a:ea typeface="Aachen" panose="02020500000000000000" pitchFamily="18" charset="0"/>
                <a:cs typeface="Times New Roman" panose="02020603050405020304" pitchFamily="18" charset="0"/>
              </a:rPr>
              <a:t> </a:t>
            </a:r>
            <a:r>
              <a:rPr lang="en-US" sz="3200" b="1" dirty="0" err="1" smtClean="0">
                <a:solidFill>
                  <a:srgbClr val="053484"/>
                </a:solidFill>
                <a:latin typeface="Times New Roman" panose="02020603050405020304" pitchFamily="18" charset="0"/>
                <a:ea typeface="Aachen" panose="02020500000000000000" pitchFamily="18" charset="0"/>
                <a:cs typeface="Times New Roman" panose="02020603050405020304" pitchFamily="18" charset="0"/>
              </a:rPr>
              <a:t>cơ</a:t>
            </a:r>
            <a:r>
              <a:rPr lang="en-US" sz="3200" b="1" dirty="0" smtClean="0">
                <a:solidFill>
                  <a:srgbClr val="053484"/>
                </a:solidFill>
                <a:latin typeface="Times New Roman" panose="02020603050405020304" pitchFamily="18" charset="0"/>
                <a:ea typeface="Aachen" panose="02020500000000000000" pitchFamily="18" charset="0"/>
                <a:cs typeface="Times New Roman" panose="02020603050405020304" pitchFamily="18" charset="0"/>
              </a:rPr>
              <a:t> </a:t>
            </a:r>
            <a:r>
              <a:rPr lang="en-US" sz="3200" b="1" dirty="0" err="1" smtClean="0">
                <a:solidFill>
                  <a:srgbClr val="053484"/>
                </a:solidFill>
                <a:latin typeface="Times New Roman" panose="02020603050405020304" pitchFamily="18" charset="0"/>
                <a:ea typeface="Aachen" panose="02020500000000000000" pitchFamily="18" charset="0"/>
                <a:cs typeface="Times New Roman" panose="02020603050405020304" pitchFamily="18" charset="0"/>
              </a:rPr>
              <a:t>sở</a:t>
            </a:r>
            <a:r>
              <a:rPr lang="en-US" sz="3200" b="1" dirty="0" smtClean="0">
                <a:solidFill>
                  <a:srgbClr val="053484"/>
                </a:solidFill>
                <a:latin typeface="Times New Roman" panose="02020603050405020304" pitchFamily="18" charset="0"/>
                <a:ea typeface="Aachen" panose="02020500000000000000" pitchFamily="18" charset="0"/>
                <a:cs typeface="Times New Roman" panose="02020603050405020304" pitchFamily="18" charset="0"/>
              </a:rPr>
              <a:t> </a:t>
            </a:r>
            <a:r>
              <a:rPr lang="en-US" sz="3200" b="1" dirty="0" err="1" smtClean="0">
                <a:solidFill>
                  <a:srgbClr val="053484"/>
                </a:solidFill>
                <a:latin typeface="Times New Roman" panose="02020603050405020304" pitchFamily="18" charset="0"/>
                <a:ea typeface="Aachen" panose="02020500000000000000" pitchFamily="18" charset="0"/>
                <a:cs typeface="Times New Roman" panose="02020603050405020304" pitchFamily="18" charset="0"/>
              </a:rPr>
              <a:t>dữ</a:t>
            </a:r>
            <a:r>
              <a:rPr lang="en-US" sz="3200" b="1" dirty="0" smtClean="0">
                <a:solidFill>
                  <a:srgbClr val="053484"/>
                </a:solidFill>
                <a:latin typeface="Times New Roman" panose="02020603050405020304" pitchFamily="18" charset="0"/>
                <a:ea typeface="Aachen" panose="02020500000000000000" pitchFamily="18" charset="0"/>
                <a:cs typeface="Times New Roman" panose="02020603050405020304" pitchFamily="18" charset="0"/>
              </a:rPr>
              <a:t> </a:t>
            </a:r>
            <a:r>
              <a:rPr lang="en-US" sz="3200" b="1" dirty="0" err="1" smtClean="0">
                <a:solidFill>
                  <a:srgbClr val="053484"/>
                </a:solidFill>
                <a:latin typeface="Times New Roman" panose="02020603050405020304" pitchFamily="18" charset="0"/>
                <a:ea typeface="Aachen" panose="02020500000000000000" pitchFamily="18" charset="0"/>
                <a:cs typeface="Times New Roman" panose="02020603050405020304" pitchFamily="18" charset="0"/>
              </a:rPr>
              <a:t>liệu</a:t>
            </a:r>
            <a:endParaRPr lang="en-US" sz="3200" b="1" dirty="0">
              <a:solidFill>
                <a:srgbClr val="053484"/>
              </a:solidFill>
              <a:latin typeface="Times New Roman" panose="02020603050405020304" pitchFamily="18" charset="0"/>
              <a:ea typeface="Aachen" panose="02020500000000000000"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5147972A-2690-452C-B827-749E921C5B3A}"/>
              </a:ext>
            </a:extLst>
          </p:cNvPr>
          <p:cNvCxnSpPr>
            <a:cxnSpLocks/>
          </p:cNvCxnSpPr>
          <p:nvPr/>
        </p:nvCxnSpPr>
        <p:spPr>
          <a:xfrm flipV="1">
            <a:off x="199242" y="826265"/>
            <a:ext cx="4604112" cy="1349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C:\Users\hieutv26\AppData\Local\Microsoft\Windows\INetCache\Content.Word\doan.jpg"/>
          <p:cNvPicPr/>
          <p:nvPr/>
        </p:nvPicPr>
        <p:blipFill>
          <a:blip r:embed="rId3">
            <a:extLst>
              <a:ext uri="{28A0092B-C50C-407E-A947-70E740481C1C}">
                <a14:useLocalDpi xmlns:a14="http://schemas.microsoft.com/office/drawing/2010/main" val="0"/>
              </a:ext>
            </a:extLst>
          </a:blip>
          <a:srcRect/>
          <a:stretch>
            <a:fillRect/>
          </a:stretch>
        </p:blipFill>
        <p:spPr bwMode="auto">
          <a:xfrm>
            <a:off x="199242" y="1262148"/>
            <a:ext cx="11992758" cy="5248821"/>
          </a:xfrm>
          <a:prstGeom prst="rect">
            <a:avLst/>
          </a:prstGeom>
          <a:noFill/>
          <a:ln>
            <a:noFill/>
          </a:ln>
        </p:spPr>
      </p:pic>
    </p:spTree>
    <p:extLst>
      <p:ext uri="{BB962C8B-B14F-4D97-AF65-F5344CB8AC3E}">
        <p14:creationId xmlns:p14="http://schemas.microsoft.com/office/powerpoint/2010/main" val="15613694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4AC97D-C96E-427F-8000-85399F964FC4}"/>
              </a:ext>
            </a:extLst>
          </p:cNvPr>
          <p:cNvSpPr/>
          <p:nvPr/>
        </p:nvSpPr>
        <p:spPr>
          <a:xfrm>
            <a:off x="199242" y="254980"/>
            <a:ext cx="4866653" cy="584775"/>
          </a:xfrm>
          <a:prstGeom prst="rect">
            <a:avLst/>
          </a:prstGeom>
        </p:spPr>
        <p:txBody>
          <a:bodyPr wrap="square">
            <a:spAutoFit/>
          </a:bodyPr>
          <a:lstStyle/>
          <a:p>
            <a:r>
              <a:rPr lang="en-US" sz="3200" b="1" dirty="0" err="1" smtClean="0">
                <a:solidFill>
                  <a:srgbClr val="053484"/>
                </a:solidFill>
                <a:latin typeface="Times New Roman" panose="02020603050405020304" pitchFamily="18" charset="0"/>
                <a:ea typeface="Aachen" panose="02020500000000000000" pitchFamily="18" charset="0"/>
                <a:cs typeface="Times New Roman" panose="02020603050405020304" pitchFamily="18" charset="0"/>
              </a:rPr>
              <a:t>Thiết</a:t>
            </a:r>
            <a:r>
              <a:rPr lang="en-US" sz="3200" b="1" dirty="0" smtClean="0">
                <a:solidFill>
                  <a:srgbClr val="053484"/>
                </a:solidFill>
                <a:latin typeface="Times New Roman" panose="02020603050405020304" pitchFamily="18" charset="0"/>
                <a:ea typeface="Aachen" panose="02020500000000000000" pitchFamily="18" charset="0"/>
                <a:cs typeface="Times New Roman" panose="02020603050405020304" pitchFamily="18" charset="0"/>
              </a:rPr>
              <a:t> </a:t>
            </a:r>
            <a:r>
              <a:rPr lang="en-US" sz="3200" b="1" dirty="0" err="1" smtClean="0">
                <a:solidFill>
                  <a:srgbClr val="053484"/>
                </a:solidFill>
                <a:latin typeface="Times New Roman" panose="02020603050405020304" pitchFamily="18" charset="0"/>
                <a:ea typeface="Aachen" panose="02020500000000000000" pitchFamily="18" charset="0"/>
                <a:cs typeface="Times New Roman" panose="02020603050405020304" pitchFamily="18" charset="0"/>
              </a:rPr>
              <a:t>kế</a:t>
            </a:r>
            <a:r>
              <a:rPr lang="en-US" sz="3200" b="1" dirty="0" smtClean="0">
                <a:solidFill>
                  <a:srgbClr val="053484"/>
                </a:solidFill>
                <a:latin typeface="Times New Roman" panose="02020603050405020304" pitchFamily="18" charset="0"/>
                <a:ea typeface="Aachen" panose="02020500000000000000" pitchFamily="18" charset="0"/>
                <a:cs typeface="Times New Roman" panose="02020603050405020304" pitchFamily="18" charset="0"/>
              </a:rPr>
              <a:t> </a:t>
            </a:r>
            <a:r>
              <a:rPr lang="en-US" sz="3200" b="1" dirty="0" err="1" smtClean="0">
                <a:solidFill>
                  <a:srgbClr val="053484"/>
                </a:solidFill>
                <a:latin typeface="Times New Roman" panose="02020603050405020304" pitchFamily="18" charset="0"/>
                <a:ea typeface="Aachen" panose="02020500000000000000" pitchFamily="18" charset="0"/>
                <a:cs typeface="Times New Roman" panose="02020603050405020304" pitchFamily="18" charset="0"/>
              </a:rPr>
              <a:t>giao</a:t>
            </a:r>
            <a:r>
              <a:rPr lang="en-US" sz="3200" b="1" dirty="0" smtClean="0">
                <a:solidFill>
                  <a:srgbClr val="053484"/>
                </a:solidFill>
                <a:latin typeface="Times New Roman" panose="02020603050405020304" pitchFamily="18" charset="0"/>
                <a:ea typeface="Aachen" panose="02020500000000000000" pitchFamily="18" charset="0"/>
                <a:cs typeface="Times New Roman" panose="02020603050405020304" pitchFamily="18" charset="0"/>
              </a:rPr>
              <a:t> </a:t>
            </a:r>
            <a:r>
              <a:rPr lang="en-US" sz="3200" b="1" dirty="0" err="1" smtClean="0">
                <a:solidFill>
                  <a:srgbClr val="053484"/>
                </a:solidFill>
                <a:latin typeface="Times New Roman" panose="02020603050405020304" pitchFamily="18" charset="0"/>
                <a:ea typeface="Aachen" panose="02020500000000000000" pitchFamily="18" charset="0"/>
                <a:cs typeface="Times New Roman" panose="02020603050405020304" pitchFamily="18" charset="0"/>
              </a:rPr>
              <a:t>diện</a:t>
            </a:r>
            <a:r>
              <a:rPr lang="en-US" sz="3200" b="1" dirty="0" smtClean="0">
                <a:solidFill>
                  <a:srgbClr val="053484"/>
                </a:solidFill>
                <a:latin typeface="Times New Roman" panose="02020603050405020304" pitchFamily="18" charset="0"/>
                <a:ea typeface="Aachen" panose="02020500000000000000" pitchFamily="18" charset="0"/>
                <a:cs typeface="Times New Roman" panose="02020603050405020304" pitchFamily="18" charset="0"/>
              </a:rPr>
              <a:t> </a:t>
            </a:r>
            <a:r>
              <a:rPr lang="en-US" sz="3200" b="1" dirty="0" err="1" smtClean="0">
                <a:solidFill>
                  <a:srgbClr val="053484"/>
                </a:solidFill>
                <a:latin typeface="Times New Roman" panose="02020603050405020304" pitchFamily="18" charset="0"/>
                <a:ea typeface="Aachen" panose="02020500000000000000" pitchFamily="18" charset="0"/>
                <a:cs typeface="Times New Roman" panose="02020603050405020304" pitchFamily="18" charset="0"/>
              </a:rPr>
              <a:t>quản</a:t>
            </a:r>
            <a:r>
              <a:rPr lang="en-US" sz="3200" b="1" dirty="0" smtClean="0">
                <a:solidFill>
                  <a:srgbClr val="053484"/>
                </a:solidFill>
                <a:latin typeface="Times New Roman" panose="02020603050405020304" pitchFamily="18" charset="0"/>
                <a:ea typeface="Aachen" panose="02020500000000000000" pitchFamily="18" charset="0"/>
                <a:cs typeface="Times New Roman" panose="02020603050405020304" pitchFamily="18" charset="0"/>
              </a:rPr>
              <a:t> </a:t>
            </a:r>
            <a:r>
              <a:rPr lang="en-US" sz="3200" b="1" dirty="0" err="1" smtClean="0">
                <a:solidFill>
                  <a:srgbClr val="053484"/>
                </a:solidFill>
                <a:latin typeface="Times New Roman" panose="02020603050405020304" pitchFamily="18" charset="0"/>
                <a:ea typeface="Aachen" panose="02020500000000000000" pitchFamily="18" charset="0"/>
                <a:cs typeface="Times New Roman" panose="02020603050405020304" pitchFamily="18" charset="0"/>
              </a:rPr>
              <a:t>lý</a:t>
            </a:r>
            <a:endParaRPr lang="en-US" sz="3200" b="1" dirty="0">
              <a:solidFill>
                <a:srgbClr val="053484"/>
              </a:solidFill>
              <a:latin typeface="Times New Roman" panose="02020603050405020304" pitchFamily="18" charset="0"/>
              <a:ea typeface="Aachen" panose="02020500000000000000"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5147972A-2690-452C-B827-749E921C5B3A}"/>
              </a:ext>
            </a:extLst>
          </p:cNvPr>
          <p:cNvCxnSpPr>
            <a:cxnSpLocks/>
          </p:cNvCxnSpPr>
          <p:nvPr/>
        </p:nvCxnSpPr>
        <p:spPr>
          <a:xfrm flipV="1">
            <a:off x="199242" y="826265"/>
            <a:ext cx="4604112" cy="1349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9242" y="1202330"/>
            <a:ext cx="5860035" cy="3490856"/>
          </a:xfrm>
          <a:prstGeom prst="rect">
            <a:avLst/>
          </a:prstGeom>
          <a:noFill/>
          <a:ln>
            <a:noFill/>
          </a:ln>
        </p:spPr>
      </p:pic>
      <p:pic>
        <p:nvPicPr>
          <p:cNvPr id="8" name="Picture 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17070" y="1202330"/>
            <a:ext cx="5743575" cy="3490856"/>
          </a:xfrm>
          <a:prstGeom prst="rect">
            <a:avLst/>
          </a:prstGeom>
          <a:noFill/>
          <a:ln>
            <a:noFill/>
          </a:ln>
        </p:spPr>
      </p:pic>
    </p:spTree>
    <p:extLst>
      <p:ext uri="{BB962C8B-B14F-4D97-AF65-F5344CB8AC3E}">
        <p14:creationId xmlns:p14="http://schemas.microsoft.com/office/powerpoint/2010/main" val="12055901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311</TotalTime>
  <Words>553</Words>
  <Application>Microsoft Office PowerPoint</Application>
  <PresentationFormat>Widescreen</PresentationFormat>
  <Paragraphs>83</Paragraphs>
  <Slides>14</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맑은 고딕</vt:lpstr>
      <vt:lpstr>Aachen</vt:lpstr>
      <vt:lpstr>Arial</vt:lpstr>
      <vt:lpstr>Batang</vt:lpstr>
      <vt:lpstr>Calibri</vt:lpstr>
      <vt:lpstr>Calibri Light</vt:lpstr>
      <vt:lpstr>NumberFont1</vt:lpstr>
      <vt:lpstr>Rockstone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Hieu Tran</dc:creator>
  <cp:lastModifiedBy>Hieu Tran</cp:lastModifiedBy>
  <cp:revision>145</cp:revision>
  <dcterms:created xsi:type="dcterms:W3CDTF">2020-07-28T08:58:31Z</dcterms:created>
  <dcterms:modified xsi:type="dcterms:W3CDTF">2020-08-16T10:10:23Z</dcterms:modified>
</cp:coreProperties>
</file>