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ommentAuthors.xml" ContentType="application/vnd.openxmlformats-officedocument.presentationml.commentAuthors+xml"/>
  <Override PartName="/ppt/notesSlides/_rels/notesSlide4.xml.rels" ContentType="application/vnd.openxmlformats-package.relationships+xml"/>
  <Override PartName="/ppt/notesSlides/notesSlide4.xml" ContentType="application/vnd.openxmlformats-officedocument.presentationml.notesSlide+xml"/>
  <Override PartName="/ppt/comments/comment4.xml" ContentType="application/vnd.openxmlformats-officedocument.presentationml.comments+xml"/>
  <Override PartName="/ppt/media/image13.png" ContentType="image/png"/>
  <Override PartName="/ppt/media/image12.jpeg" ContentType="image/jpeg"/>
  <Override PartName="/ppt/media/image11.jpeg" ContentType="image/jpeg"/>
  <Override PartName="/ppt/media/image10.png" ContentType="image/png"/>
  <Override PartName="/ppt/media/hdphoto1.wdp" ContentType="image/vnd.ms-photo"/>
  <Override PartName="/ppt/media/image9.png" ContentType="image/png"/>
  <Override PartName="/ppt/media/image7.png" ContentType="image/png"/>
  <Override PartName="/ppt/media/image2.jpeg" ContentType="image/jpeg"/>
  <Override PartName="/ppt/media/image15.jpeg" ContentType="image/jpeg"/>
  <Override PartName="/ppt/media/image8.png" ContentType="image/png"/>
  <Override PartName="/ppt/media/image1.jpeg" ContentType="image/jpeg"/>
  <Override PartName="/ppt/media/image6.png" ContentType="image/png"/>
  <Override PartName="/ppt/media/image3.png" ContentType="image/png"/>
  <Override PartName="/ppt/media/image14.png" ContentType="image/png"/>
  <Override PartName="/ppt/media/image4.jpeg" ContentType="image/jpe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commentAuthors.xml><?xml version="1.0" encoding="utf-8"?>
<p:cmAuthorLst xmlns:p="http://schemas.openxmlformats.org/presentationml/2006/main">
  <p:cmAuthor id="0" name="Hieu Tran" initials="HT"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commentAuthors" Target="commentAuthors.xml"/>
</Relationships>
</file>

<file path=ppt/comments/comment4.xml><?xml version="1.0" encoding="utf-8"?>
<p:cmLst xmlns:p="http://schemas.openxmlformats.org/presentationml/2006/main">
  <p:cm authorId="0" dt="2020-07-28T17:12:27.402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9C4D9DBE-0536-4F70-908D-4192376F71B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5680" cy="3085560"/>
          </a:xfrm>
          <a:prstGeom prst="rect">
            <a:avLst/>
          </a:prstGeom>
        </p:spPr>
      </p:sp>
      <p:sp>
        <p:nvSpPr>
          <p:cNvPr id="196" name="PlaceHolder 2"/>
          <p:cNvSpPr>
            <a:spLocks noGrp="1"/>
          </p:cNvSpPr>
          <p:nvPr>
            <p:ph type="body"/>
          </p:nvPr>
        </p:nvSpPr>
        <p:spPr>
          <a:xfrm>
            <a:off x="685800" y="4400640"/>
            <a:ext cx="5485680" cy="3599640"/>
          </a:xfrm>
          <a:prstGeom prst="rect">
            <a:avLst/>
          </a:prstGeom>
        </p:spPr>
        <p:txBody>
          <a:bodyPr lIns="0" rIns="0" tIns="0" bIns="0"/>
          <a:p>
            <a:pPr marL="216000" indent="-215640">
              <a:lnSpc>
                <a:spcPct val="100000"/>
              </a:lnSpc>
            </a:pPr>
            <a:r>
              <a:rPr b="0" lang="en-US" sz="2000" spc="-1" strike="noStrike">
                <a:latin typeface="Arial"/>
              </a:rPr>
              <a:t>- Cách thức truy xuất nguồn gốc truyền thống chủ yếu dựa trên các giấy tờ hành chính, điều này gây hạn chế nhiều về mặt thông tin và tính minh bạch khi sản phẩm đến tay người tiêu dùng</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latin typeface="Arial"/>
              </a:rPr>
              <a:t>Không có khả năng duy trì sự an toàn và chất lượng của sản phẩm. Hệ thống dữ liệu tập trung có thể bị can thiệp và sửa đổi</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latin typeface="Arial"/>
              </a:rPr>
              <a:t>Thiếu sót thông tin trong quá trình liên lạc giữa các bên</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latin typeface="Arial"/>
              </a:rPr>
              <a:t>Kỹ thuật tích hợp hệ thống phức tạp, tốn nhiều thời gian và chi phí </a:t>
            </a:r>
            <a:endParaRPr b="0" lang="en-US" sz="2000" spc="-1" strike="noStrike">
              <a:latin typeface="Arial"/>
            </a:endParaRPr>
          </a:p>
        </p:txBody>
      </p:sp>
      <p:sp>
        <p:nvSpPr>
          <p:cNvPr id="19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37E4637-92F6-4812-95DA-0AD39D22053A}" type="slidenum">
              <a:rPr b="0" lang="en-US" sz="1200" spc="-1" strike="noStrike">
                <a:latin typeface="Times New Roman"/>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23000"/>
          </a:blip>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23000"/>
          </a:blip>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comments" Target="../comments/comment4.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microsoft.com/office/2007/relationships/hdphoto" Target="../media/hdphoto1.wdp"/><Relationship Id="rId3" Type="http://schemas.openxmlformats.org/officeDocument/2006/relationships/image" Target="../media/image10.pn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png"/><Relationship Id="rId7"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79320" y="1228680"/>
            <a:ext cx="9438840" cy="1631520"/>
          </a:xfrm>
          <a:prstGeom prst="chevron">
            <a:avLst>
              <a:gd name="adj" fmla="val 0"/>
            </a:avLst>
          </a:prstGeom>
          <a:solidFill>
            <a:schemeClr val="accent6">
              <a:lumMod val="40000"/>
              <a:lumOff val="60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579320" y="1383120"/>
            <a:ext cx="9438840" cy="1308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262626"/>
                </a:solidFill>
                <a:latin typeface="Arial Narrow"/>
                <a:ea typeface="DejaVu Sans"/>
              </a:rPr>
              <a:t>QUẢN LÝ CHUỖI CUNG ỨNG VÀ </a:t>
            </a:r>
            <a:endParaRPr b="0" lang="en-US" sz="4000" spc="-1" strike="noStrike">
              <a:latin typeface="Arial"/>
            </a:endParaRPr>
          </a:p>
          <a:p>
            <a:pPr algn="ctr">
              <a:lnSpc>
                <a:spcPct val="100000"/>
              </a:lnSpc>
            </a:pPr>
            <a:r>
              <a:rPr b="0" lang="en-US" sz="4000" spc="-1" strike="noStrike">
                <a:solidFill>
                  <a:srgbClr val="262626"/>
                </a:solidFill>
                <a:latin typeface="Arial Narrow"/>
                <a:ea typeface="DejaVu Sans"/>
              </a:rPr>
              <a:t>HỖ TRỢ BÁN HÀNG</a:t>
            </a:r>
            <a:endParaRPr b="0" lang="en-US" sz="4000" spc="-1" strike="noStrike">
              <a:latin typeface="Arial"/>
            </a:endParaRPr>
          </a:p>
        </p:txBody>
      </p:sp>
      <p:sp>
        <p:nvSpPr>
          <p:cNvPr id="84" name="CustomShape 3"/>
          <p:cNvSpPr/>
          <p:nvPr/>
        </p:nvSpPr>
        <p:spPr>
          <a:xfrm>
            <a:off x="6928200" y="3856320"/>
            <a:ext cx="4990320" cy="1631520"/>
          </a:xfrm>
          <a:prstGeom prst="chevron">
            <a:avLst>
              <a:gd name="adj" fmla="val 0"/>
            </a:avLst>
          </a:prstGeom>
          <a:solidFill>
            <a:schemeClr val="accent6">
              <a:lumMod val="40000"/>
              <a:lumOff val="60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a:off x="7370640" y="4195440"/>
            <a:ext cx="4547880" cy="94320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Arial Narrow"/>
                <a:ea typeface="DejaVu Sans"/>
              </a:rPr>
              <a:t>Đội: Dev</a:t>
            </a:r>
            <a:endParaRPr b="0" lang="en-US" sz="2800" spc="-1" strike="noStrike">
              <a:latin typeface="Arial"/>
            </a:endParaRPr>
          </a:p>
          <a:p>
            <a:pPr>
              <a:lnSpc>
                <a:spcPct val="100000"/>
              </a:lnSpc>
            </a:pPr>
            <a:r>
              <a:rPr b="0" lang="en-US" sz="2800" spc="-1" strike="noStrike">
                <a:solidFill>
                  <a:srgbClr val="000000"/>
                </a:solidFill>
                <a:latin typeface="Arial Narrow"/>
                <a:ea typeface="DejaVu Sans"/>
              </a:rPr>
              <a:t>Thành viên: Trần Văn Hiếu</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48235"/>
        </a:solidFill>
      </p:bgPr>
    </p:bg>
    <p:spTree>
      <p:nvGrpSpPr>
        <p:cNvPr id="1" name=""/>
        <p:cNvGrpSpPr/>
        <p:nvPr/>
      </p:nvGrpSpPr>
      <p:grpSpPr>
        <a:xfrm>
          <a:off x="0" y="0"/>
          <a:ext cx="0" cy="0"/>
          <a:chOff x="0" y="0"/>
          <a:chExt cx="0" cy="0"/>
        </a:xfrm>
      </p:grpSpPr>
      <p:sp>
        <p:nvSpPr>
          <p:cNvPr id="86" name="Line 1"/>
          <p:cNvSpPr/>
          <p:nvPr/>
        </p:nvSpPr>
        <p:spPr>
          <a:xfrm>
            <a:off x="6090480" y="0"/>
            <a:ext cx="360" cy="6858000"/>
          </a:xfrm>
          <a:prstGeom prst="line">
            <a:avLst/>
          </a:prstGeom>
          <a:ln w="57240">
            <a:solidFill>
              <a:schemeClr val="bg1">
                <a:lumMod val="85000"/>
              </a:schemeClr>
            </a:solidFill>
            <a:round/>
          </a:ln>
        </p:spPr>
        <p:style>
          <a:lnRef idx="1">
            <a:schemeClr val="accent1"/>
          </a:lnRef>
          <a:fillRef idx="0">
            <a:schemeClr val="accent1"/>
          </a:fillRef>
          <a:effectRef idx="0">
            <a:schemeClr val="accent1"/>
          </a:effectRef>
          <a:fontRef idx="minor"/>
        </p:style>
      </p:sp>
      <p:sp>
        <p:nvSpPr>
          <p:cNvPr id="87" name="Line 2"/>
          <p:cNvSpPr/>
          <p:nvPr/>
        </p:nvSpPr>
        <p:spPr>
          <a:xfrm>
            <a:off x="4533120" y="1344960"/>
            <a:ext cx="5857200" cy="360"/>
          </a:xfrm>
          <a:prstGeom prst="line">
            <a:avLst/>
          </a:prstGeom>
          <a:ln cap="rnd" w="34920">
            <a:solidFill>
              <a:schemeClr val="bg1">
                <a:lumMod val="85000"/>
              </a:schemeClr>
            </a:solidFill>
            <a:custDash>
              <a:ds d="100000" sp="100000"/>
            </a:custDash>
            <a:round/>
          </a:ln>
        </p:spPr>
        <p:style>
          <a:lnRef idx="1">
            <a:schemeClr val="accent1"/>
          </a:lnRef>
          <a:fillRef idx="0">
            <a:schemeClr val="accent1"/>
          </a:fillRef>
          <a:effectRef idx="0">
            <a:schemeClr val="accent1"/>
          </a:effectRef>
          <a:fontRef idx="minor"/>
        </p:style>
      </p:sp>
      <p:grpSp>
        <p:nvGrpSpPr>
          <p:cNvPr id="88" name="Group 3"/>
          <p:cNvGrpSpPr/>
          <p:nvPr/>
        </p:nvGrpSpPr>
        <p:grpSpPr>
          <a:xfrm>
            <a:off x="5897160" y="1137960"/>
            <a:ext cx="386280" cy="386280"/>
            <a:chOff x="5897160" y="1137960"/>
            <a:chExt cx="386280" cy="386280"/>
          </a:xfrm>
        </p:grpSpPr>
        <p:sp>
          <p:nvSpPr>
            <p:cNvPr id="89" name="CustomShape 4"/>
            <p:cNvSpPr/>
            <p:nvPr/>
          </p:nvSpPr>
          <p:spPr>
            <a:xfrm>
              <a:off x="5897160" y="1137960"/>
              <a:ext cx="386280" cy="3862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90" name="CustomShape 5"/>
            <p:cNvSpPr/>
            <p:nvPr/>
          </p:nvSpPr>
          <p:spPr>
            <a:xfrm>
              <a:off x="5981760" y="1225800"/>
              <a:ext cx="217080" cy="210960"/>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p:style>
        </p:sp>
      </p:grpSp>
      <p:sp>
        <p:nvSpPr>
          <p:cNvPr id="91" name="CustomShape 6"/>
          <p:cNvSpPr/>
          <p:nvPr/>
        </p:nvSpPr>
        <p:spPr>
          <a:xfrm>
            <a:off x="8790480" y="299880"/>
            <a:ext cx="856080" cy="925200"/>
          </a:xfrm>
          <a:prstGeom prst="ellipse">
            <a:avLst/>
          </a:prstGeom>
          <a:solidFill>
            <a:schemeClr val="bg1">
              <a:lumMod val="8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92" name="CustomShape 7"/>
          <p:cNvSpPr/>
          <p:nvPr/>
        </p:nvSpPr>
        <p:spPr>
          <a:xfrm>
            <a:off x="4431240" y="141840"/>
            <a:ext cx="1598400" cy="1095480"/>
          </a:xfrm>
          <a:prstGeom prst="rect">
            <a:avLst/>
          </a:prstGeom>
          <a:noFill/>
          <a:ln>
            <a:noFill/>
          </a:ln>
        </p:spPr>
        <p:style>
          <a:lnRef idx="0"/>
          <a:fillRef idx="0"/>
          <a:effectRef idx="0"/>
          <a:fontRef idx="minor"/>
        </p:style>
        <p:txBody>
          <a:bodyPr lIns="90000" rIns="90000" tIns="45000" bIns="45000"/>
          <a:p>
            <a:pPr>
              <a:lnSpc>
                <a:spcPct val="100000"/>
              </a:lnSpc>
            </a:pPr>
            <a:r>
              <a:rPr b="0" lang="en-US" sz="6600" spc="-1" strike="noStrike">
                <a:solidFill>
                  <a:srgbClr val="d9d9d9"/>
                </a:solidFill>
                <a:latin typeface="Rockstone"/>
                <a:ea typeface="DejaVu Sans"/>
              </a:rPr>
              <a:t>01</a:t>
            </a:r>
            <a:endParaRPr b="0" lang="en-US" sz="6600" spc="-1" strike="noStrike">
              <a:latin typeface="Arial"/>
            </a:endParaRPr>
          </a:p>
        </p:txBody>
      </p:sp>
      <p:sp>
        <p:nvSpPr>
          <p:cNvPr id="93" name="CustomShape 8"/>
          <p:cNvSpPr/>
          <p:nvPr/>
        </p:nvSpPr>
        <p:spPr>
          <a:xfrm>
            <a:off x="6733440" y="551160"/>
            <a:ext cx="1840320" cy="39492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d9d9d9"/>
                </a:solidFill>
                <a:latin typeface="Aachen"/>
                <a:ea typeface="Aachen"/>
              </a:rPr>
              <a:t>Đặt vấn đề</a:t>
            </a:r>
            <a:endParaRPr b="0" lang="en-US" sz="2000" spc="-1" strike="noStrike">
              <a:latin typeface="Arial"/>
            </a:endParaRPr>
          </a:p>
        </p:txBody>
      </p:sp>
      <p:sp>
        <p:nvSpPr>
          <p:cNvPr id="94" name="Line 9"/>
          <p:cNvSpPr/>
          <p:nvPr/>
        </p:nvSpPr>
        <p:spPr>
          <a:xfrm>
            <a:off x="2017080" y="3753000"/>
            <a:ext cx="6130440" cy="360"/>
          </a:xfrm>
          <a:prstGeom prst="line">
            <a:avLst/>
          </a:prstGeom>
          <a:ln cap="rnd" w="34920">
            <a:solidFill>
              <a:schemeClr val="bg1">
                <a:lumMod val="85000"/>
              </a:schemeClr>
            </a:solidFill>
            <a:custDash>
              <a:ds d="100000" sp="100000"/>
            </a:custDash>
            <a:round/>
          </a:ln>
        </p:spPr>
        <p:style>
          <a:lnRef idx="1">
            <a:schemeClr val="accent1"/>
          </a:lnRef>
          <a:fillRef idx="0">
            <a:schemeClr val="accent1"/>
          </a:fillRef>
          <a:effectRef idx="0">
            <a:schemeClr val="accent1"/>
          </a:effectRef>
          <a:fontRef idx="minor"/>
        </p:style>
      </p:sp>
      <p:sp>
        <p:nvSpPr>
          <p:cNvPr id="95" name="CustomShape 10"/>
          <p:cNvSpPr/>
          <p:nvPr/>
        </p:nvSpPr>
        <p:spPr>
          <a:xfrm>
            <a:off x="2281320" y="2630520"/>
            <a:ext cx="935280" cy="929880"/>
          </a:xfrm>
          <a:prstGeom prst="ellipse">
            <a:avLst/>
          </a:prstGeom>
          <a:solidFill>
            <a:schemeClr val="bg1">
              <a:lumMod val="8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96" name="CustomShape 11"/>
          <p:cNvSpPr/>
          <p:nvPr/>
        </p:nvSpPr>
        <p:spPr>
          <a:xfrm>
            <a:off x="6483960" y="2747520"/>
            <a:ext cx="1598400" cy="1095480"/>
          </a:xfrm>
          <a:prstGeom prst="rect">
            <a:avLst/>
          </a:prstGeom>
          <a:noFill/>
          <a:ln>
            <a:noFill/>
          </a:ln>
        </p:spPr>
        <p:style>
          <a:lnRef idx="0"/>
          <a:fillRef idx="0"/>
          <a:effectRef idx="0"/>
          <a:fontRef idx="minor"/>
        </p:style>
        <p:txBody>
          <a:bodyPr lIns="90000" rIns="90000" tIns="45000" bIns="45000"/>
          <a:p>
            <a:pPr>
              <a:lnSpc>
                <a:spcPct val="100000"/>
              </a:lnSpc>
            </a:pPr>
            <a:r>
              <a:rPr b="0" lang="en-US" sz="6600" spc="-1" strike="noStrike">
                <a:solidFill>
                  <a:srgbClr val="d9d9d9"/>
                </a:solidFill>
                <a:latin typeface="Rockstone"/>
                <a:ea typeface="DejaVu Sans"/>
              </a:rPr>
              <a:t>02</a:t>
            </a:r>
            <a:endParaRPr b="0" lang="en-US" sz="6600" spc="-1" strike="noStrike">
              <a:latin typeface="Arial"/>
            </a:endParaRPr>
          </a:p>
        </p:txBody>
      </p:sp>
      <p:sp>
        <p:nvSpPr>
          <p:cNvPr id="97" name="CustomShape 12"/>
          <p:cNvSpPr/>
          <p:nvPr/>
        </p:nvSpPr>
        <p:spPr>
          <a:xfrm>
            <a:off x="3428280" y="3000240"/>
            <a:ext cx="2285280" cy="699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d9d9d9"/>
                </a:solidFill>
                <a:latin typeface="Aachen"/>
                <a:ea typeface="Aachen"/>
              </a:rPr>
              <a:t>Múc đích của đề tài</a:t>
            </a:r>
            <a:endParaRPr b="0" lang="en-US" sz="2000" spc="-1" strike="noStrike">
              <a:latin typeface="Arial"/>
            </a:endParaRPr>
          </a:p>
        </p:txBody>
      </p:sp>
      <p:sp>
        <p:nvSpPr>
          <p:cNvPr id="98" name="Line 13"/>
          <p:cNvSpPr/>
          <p:nvPr/>
        </p:nvSpPr>
        <p:spPr>
          <a:xfrm>
            <a:off x="4270680" y="6153840"/>
            <a:ext cx="6005160" cy="360"/>
          </a:xfrm>
          <a:prstGeom prst="line">
            <a:avLst/>
          </a:prstGeom>
          <a:ln cap="rnd" w="34920">
            <a:solidFill>
              <a:schemeClr val="bg1">
                <a:lumMod val="85000"/>
              </a:schemeClr>
            </a:solidFill>
            <a:custDash>
              <a:ds d="100000" sp="100000"/>
            </a:custDash>
            <a:round/>
          </a:ln>
        </p:spPr>
        <p:style>
          <a:lnRef idx="1">
            <a:schemeClr val="accent1"/>
          </a:lnRef>
          <a:fillRef idx="0">
            <a:schemeClr val="accent1"/>
          </a:fillRef>
          <a:effectRef idx="0">
            <a:schemeClr val="accent1"/>
          </a:effectRef>
          <a:fontRef idx="minor"/>
        </p:style>
      </p:sp>
      <p:sp>
        <p:nvSpPr>
          <p:cNvPr id="99" name="CustomShape 14"/>
          <p:cNvSpPr/>
          <p:nvPr/>
        </p:nvSpPr>
        <p:spPr>
          <a:xfrm>
            <a:off x="9118080" y="5046120"/>
            <a:ext cx="993600" cy="1029960"/>
          </a:xfrm>
          <a:prstGeom prst="ellipse">
            <a:avLst/>
          </a:prstGeom>
          <a:solidFill>
            <a:schemeClr val="bg1">
              <a:lumMod val="8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0" name="CustomShape 15"/>
          <p:cNvSpPr/>
          <p:nvPr/>
        </p:nvSpPr>
        <p:spPr>
          <a:xfrm>
            <a:off x="4431240" y="4976640"/>
            <a:ext cx="1598400" cy="1095480"/>
          </a:xfrm>
          <a:prstGeom prst="rect">
            <a:avLst/>
          </a:prstGeom>
          <a:noFill/>
          <a:ln>
            <a:noFill/>
          </a:ln>
        </p:spPr>
        <p:style>
          <a:lnRef idx="0"/>
          <a:fillRef idx="0"/>
          <a:effectRef idx="0"/>
          <a:fontRef idx="minor"/>
        </p:style>
        <p:txBody>
          <a:bodyPr lIns="90000" rIns="90000" tIns="45000" bIns="45000"/>
          <a:p>
            <a:pPr>
              <a:lnSpc>
                <a:spcPct val="100000"/>
              </a:lnSpc>
            </a:pPr>
            <a:r>
              <a:rPr b="0" lang="en-US" sz="6600" spc="-1" strike="noStrike">
                <a:solidFill>
                  <a:srgbClr val="d9d9d9"/>
                </a:solidFill>
                <a:latin typeface="Rockstone"/>
                <a:ea typeface="DejaVu Sans"/>
              </a:rPr>
              <a:t>03</a:t>
            </a:r>
            <a:endParaRPr b="0" lang="en-US" sz="6600" spc="-1" strike="noStrike">
              <a:latin typeface="Arial"/>
            </a:endParaRPr>
          </a:p>
        </p:txBody>
      </p:sp>
      <p:sp>
        <p:nvSpPr>
          <p:cNvPr id="101" name="CustomShape 16"/>
          <p:cNvSpPr/>
          <p:nvPr/>
        </p:nvSpPr>
        <p:spPr>
          <a:xfrm>
            <a:off x="6290280" y="5411520"/>
            <a:ext cx="2874960" cy="699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d9d9d9"/>
                </a:solidFill>
                <a:latin typeface="Aachen"/>
                <a:ea typeface="Aachen"/>
              </a:rPr>
              <a:t>Tổng quan về hệ thống</a:t>
            </a:r>
            <a:endParaRPr b="0" lang="en-US" sz="2000" spc="-1" strike="noStrike">
              <a:latin typeface="Arial"/>
            </a:endParaRPr>
          </a:p>
        </p:txBody>
      </p:sp>
      <p:grpSp>
        <p:nvGrpSpPr>
          <p:cNvPr id="102" name="Group 17"/>
          <p:cNvGrpSpPr/>
          <p:nvPr/>
        </p:nvGrpSpPr>
        <p:grpSpPr>
          <a:xfrm>
            <a:off x="5903640" y="3556080"/>
            <a:ext cx="386280" cy="386280"/>
            <a:chOff x="5903640" y="3556080"/>
            <a:chExt cx="386280" cy="386280"/>
          </a:xfrm>
        </p:grpSpPr>
        <p:sp>
          <p:nvSpPr>
            <p:cNvPr id="103" name="CustomShape 18"/>
            <p:cNvSpPr/>
            <p:nvPr/>
          </p:nvSpPr>
          <p:spPr>
            <a:xfrm>
              <a:off x="5903640" y="3556080"/>
              <a:ext cx="386280" cy="3862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4" name="CustomShape 19"/>
            <p:cNvSpPr/>
            <p:nvPr/>
          </p:nvSpPr>
          <p:spPr>
            <a:xfrm>
              <a:off x="5988240" y="3643920"/>
              <a:ext cx="217080" cy="210960"/>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p:style>
        </p:sp>
      </p:grpSp>
      <p:grpSp>
        <p:nvGrpSpPr>
          <p:cNvPr id="105" name="Group 20"/>
          <p:cNvGrpSpPr/>
          <p:nvPr/>
        </p:nvGrpSpPr>
        <p:grpSpPr>
          <a:xfrm>
            <a:off x="5910480" y="6014880"/>
            <a:ext cx="386280" cy="386280"/>
            <a:chOff x="5910480" y="6014880"/>
            <a:chExt cx="386280" cy="386280"/>
          </a:xfrm>
        </p:grpSpPr>
        <p:sp>
          <p:nvSpPr>
            <p:cNvPr id="106" name="CustomShape 21"/>
            <p:cNvSpPr/>
            <p:nvPr/>
          </p:nvSpPr>
          <p:spPr>
            <a:xfrm>
              <a:off x="5910480" y="6014880"/>
              <a:ext cx="386280" cy="3862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7" name="CustomShape 22"/>
            <p:cNvSpPr/>
            <p:nvPr/>
          </p:nvSpPr>
          <p:spPr>
            <a:xfrm>
              <a:off x="5995080" y="6102720"/>
              <a:ext cx="217080" cy="210960"/>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p:style>
        </p:sp>
      </p:grpSp>
      <p:sp>
        <p:nvSpPr>
          <p:cNvPr id="108" name="CustomShape 23"/>
          <p:cNvSpPr/>
          <p:nvPr/>
        </p:nvSpPr>
        <p:spPr>
          <a:xfrm>
            <a:off x="9034920" y="441000"/>
            <a:ext cx="337320" cy="676080"/>
          </a:xfrm>
          <a:custGeom>
            <a:avLst/>
            <a:gdLst/>
            <a:ah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rgbClr val="274334"/>
          </a:solidFill>
          <a:ln>
            <a:noFill/>
          </a:ln>
        </p:spPr>
        <p:style>
          <a:lnRef idx="2">
            <a:schemeClr val="accent1">
              <a:shade val="50000"/>
            </a:schemeClr>
          </a:lnRef>
          <a:fillRef idx="1">
            <a:schemeClr val="accent1"/>
          </a:fillRef>
          <a:effectRef idx="0">
            <a:schemeClr val="accent1"/>
          </a:effectRef>
          <a:fontRef idx="minor"/>
        </p:style>
      </p:sp>
      <p:sp>
        <p:nvSpPr>
          <p:cNvPr id="109" name="CustomShape 24"/>
          <p:cNvSpPr/>
          <p:nvPr/>
        </p:nvSpPr>
        <p:spPr>
          <a:xfrm>
            <a:off x="2454120" y="2784240"/>
            <a:ext cx="616320" cy="649440"/>
          </a:xfrm>
          <a:custGeom>
            <a:avLst/>
            <a:gdLst/>
            <a:ah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336156"/>
          </a:solidFill>
          <a:ln>
            <a:noFill/>
          </a:ln>
        </p:spPr>
        <p:style>
          <a:lnRef idx="2">
            <a:schemeClr val="accent1">
              <a:shade val="50000"/>
            </a:schemeClr>
          </a:lnRef>
          <a:fillRef idx="1">
            <a:schemeClr val="accent1"/>
          </a:fillRef>
          <a:effectRef idx="0">
            <a:schemeClr val="accent1"/>
          </a:effectRef>
          <a:fontRef idx="minor"/>
        </p:style>
      </p:sp>
      <p:sp>
        <p:nvSpPr>
          <p:cNvPr id="110" name="CustomShape 25"/>
          <p:cNvSpPr/>
          <p:nvPr/>
        </p:nvSpPr>
        <p:spPr>
          <a:xfrm>
            <a:off x="9299520" y="5301000"/>
            <a:ext cx="608760" cy="51012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336156"/>
          </a:solidFill>
          <a:ln>
            <a:noFill/>
          </a:ln>
        </p:spPr>
        <p:style>
          <a:lnRef idx="2">
            <a:schemeClr val="accent1">
              <a:shade val="50000"/>
            </a:schemeClr>
          </a:lnRef>
          <a:fillRef idx="1">
            <a:schemeClr val="accent1"/>
          </a:fillRef>
          <a:effectRef idx="0">
            <a:schemeClr val="accent1"/>
          </a:effectRef>
          <a:fontRef idx="minor"/>
        </p:style>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2" presetSubtype="4">
                                  <p:stCondLst>
                                    <p:cond delay="0"/>
                                  </p:stCondLst>
                                  <p:childTnLst>
                                    <p:set>
                                      <p:cBhvr>
                                        <p:cTn id="8" dur="1" fill="hold">
                                          <p:stCondLst>
                                            <p:cond delay="0"/>
                                          </p:stCondLst>
                                        </p:cTn>
                                        <p:tgtEl>
                                          <p:spTgt spid="109"/>
                                        </p:tgtEl>
                                        <p:attrNameLst>
                                          <p:attrName>style.visibility</p:attrName>
                                        </p:attrNameLst>
                                      </p:cBhvr>
                                      <p:to>
                                        <p:strVal val="visible"/>
                                      </p:to>
                                    </p:set>
                                    <p:anim calcmode="lin" valueType="num">
                                      <p:cBhvr additive="repl">
                                        <p:cTn id="9" dur="500" fill="hold"/>
                                        <p:tgtEl>
                                          <p:spTgt spid="109"/>
                                        </p:tgtEl>
                                        <p:attrNameLst>
                                          <p:attrName>ppt_x</p:attrName>
                                        </p:attrNameLst>
                                      </p:cBhvr>
                                      <p:tavLst>
                                        <p:tav tm="0">
                                          <p:val>
                                            <p:strVal val="#ppt_x"/>
                                          </p:val>
                                        </p:tav>
                                        <p:tav tm="100000">
                                          <p:val>
                                            <p:strVal val="#ppt_x"/>
                                          </p:val>
                                        </p:tav>
                                      </p:tavLst>
                                    </p:anim>
                                    <p:anim calcmode="lin" valueType="num">
                                      <p:cBhvr additive="repl">
                                        <p:cTn id="10" dur="500" fill="hold"/>
                                        <p:tgtEl>
                                          <p:spTgt spid="109"/>
                                        </p:tgtEl>
                                        <p:attrNameLst>
                                          <p:attrName>ppt_y</p:attrName>
                                        </p:attrNameLst>
                                      </p:cBhvr>
                                      <p:tavLst>
                                        <p:tav tm="0">
                                          <p:val>
                                            <p:strVal val="1+#ppt_h/2"/>
                                          </p:val>
                                        </p:tav>
                                        <p:tav tm="100000">
                                          <p:val>
                                            <p:strVal val="#ppt_y"/>
                                          </p:val>
                                        </p:tav>
                                      </p:tavLst>
                                    </p:anim>
                                  </p:childTnLst>
                                </p:cTn>
                              </p:par>
                              <p:par>
                                <p:cTn id="11" nodeType="withEffect" fill="hold" presetClass="entr" presetID="2" presetSubtype="4">
                                  <p:stCondLst>
                                    <p:cond delay="0"/>
                                  </p:stCondLst>
                                  <p:childTnLst>
                                    <p:set>
                                      <p:cBhvr>
                                        <p:cTn id="12" dur="1" fill="hold">
                                          <p:stCondLst>
                                            <p:cond delay="0"/>
                                          </p:stCondLst>
                                        </p:cTn>
                                        <p:tgtEl>
                                          <p:spTgt spid="95"/>
                                        </p:tgtEl>
                                        <p:attrNameLst>
                                          <p:attrName>style.visibility</p:attrName>
                                        </p:attrNameLst>
                                      </p:cBhvr>
                                      <p:to>
                                        <p:strVal val="visible"/>
                                      </p:to>
                                    </p:set>
                                    <p:anim calcmode="lin" valueType="num">
                                      <p:cBhvr additive="repl">
                                        <p:cTn id="13" dur="500" fill="hold"/>
                                        <p:tgtEl>
                                          <p:spTgt spid="95"/>
                                        </p:tgtEl>
                                        <p:attrNameLst>
                                          <p:attrName>ppt_x</p:attrName>
                                        </p:attrNameLst>
                                      </p:cBhvr>
                                      <p:tavLst>
                                        <p:tav tm="0">
                                          <p:val>
                                            <p:strVal val="#ppt_x"/>
                                          </p:val>
                                        </p:tav>
                                        <p:tav tm="100000">
                                          <p:val>
                                            <p:strVal val="#ppt_x"/>
                                          </p:val>
                                        </p:tav>
                                      </p:tavLst>
                                    </p:anim>
                                    <p:anim calcmode="lin" valueType="num">
                                      <p:cBhvr additive="repl">
                                        <p:cTn id="14" dur="500" fill="hold"/>
                                        <p:tgtEl>
                                          <p:spTgt spid="95"/>
                                        </p:tgtEl>
                                        <p:attrNameLst>
                                          <p:attrName>ppt_y</p:attrName>
                                        </p:attrNameLst>
                                      </p:cBhvr>
                                      <p:tavLst>
                                        <p:tav tm="0">
                                          <p:val>
                                            <p:strVal val="1+#ppt_h/2"/>
                                          </p:val>
                                        </p:tav>
                                        <p:tav tm="100000">
                                          <p:val>
                                            <p:strVal val="#ppt_y"/>
                                          </p:val>
                                        </p:tav>
                                      </p:tavLst>
                                    </p:anim>
                                  </p:childTnLst>
                                </p:cTn>
                              </p:par>
                              <p:par>
                                <p:cTn id="15" nodeType="withEffect" fill="hold" presetClass="entr" presetID="2" presetSubtype="4">
                                  <p:stCondLst>
                                    <p:cond delay="0"/>
                                  </p:stCondLst>
                                  <p:childTnLst>
                                    <p:set>
                                      <p:cBhvr>
                                        <p:cTn id="16" dur="1" fill="hold">
                                          <p:stCondLst>
                                            <p:cond delay="0"/>
                                          </p:stCondLst>
                                        </p:cTn>
                                        <p:tgtEl>
                                          <p:spTgt spid="97"/>
                                        </p:tgtEl>
                                        <p:attrNameLst>
                                          <p:attrName>style.visibility</p:attrName>
                                        </p:attrNameLst>
                                      </p:cBhvr>
                                      <p:to>
                                        <p:strVal val="visible"/>
                                      </p:to>
                                    </p:set>
                                    <p:anim calcmode="lin" valueType="num">
                                      <p:cBhvr additive="repl">
                                        <p:cTn id="17" dur="500" fill="hold"/>
                                        <p:tgtEl>
                                          <p:spTgt spid="97"/>
                                        </p:tgtEl>
                                        <p:attrNameLst>
                                          <p:attrName>ppt_x</p:attrName>
                                        </p:attrNameLst>
                                      </p:cBhvr>
                                      <p:tavLst>
                                        <p:tav tm="0">
                                          <p:val>
                                            <p:strVal val="#ppt_x"/>
                                          </p:val>
                                        </p:tav>
                                        <p:tav tm="100000">
                                          <p:val>
                                            <p:strVal val="#ppt_x"/>
                                          </p:val>
                                        </p:tav>
                                      </p:tavLst>
                                    </p:anim>
                                    <p:anim calcmode="lin" valueType="num">
                                      <p:cBhvr additive="repl">
                                        <p:cTn id="18" dur="500" fill="hold"/>
                                        <p:tgtEl>
                                          <p:spTgt spid="97"/>
                                        </p:tgtEl>
                                        <p:attrNameLst>
                                          <p:attrName>ppt_y</p:attrName>
                                        </p:attrNameLst>
                                      </p:cBhvr>
                                      <p:tavLst>
                                        <p:tav tm="0">
                                          <p:val>
                                            <p:strVal val="1+#ppt_h/2"/>
                                          </p:val>
                                        </p:tav>
                                        <p:tav tm="100000">
                                          <p:val>
                                            <p:strVal val="#ppt_y"/>
                                          </p:val>
                                        </p:tav>
                                      </p:tavLst>
                                    </p:anim>
                                  </p:childTnLst>
                                </p:cTn>
                              </p:par>
                              <p:par>
                                <p:cTn id="19" nodeType="withEffect" fill="hold" presetClass="entr" presetID="2" presetSubtype="4">
                                  <p:stCondLst>
                                    <p:cond delay="0"/>
                                  </p:stCondLst>
                                  <p:childTnLst>
                                    <p:set>
                                      <p:cBhvr>
                                        <p:cTn id="20" dur="1" fill="hold">
                                          <p:stCondLst>
                                            <p:cond delay="0"/>
                                          </p:stCondLst>
                                        </p:cTn>
                                        <p:tgtEl>
                                          <p:spTgt spid="96"/>
                                        </p:tgtEl>
                                        <p:attrNameLst>
                                          <p:attrName>style.visibility</p:attrName>
                                        </p:attrNameLst>
                                      </p:cBhvr>
                                      <p:to>
                                        <p:strVal val="visible"/>
                                      </p:to>
                                    </p:set>
                                    <p:anim calcmode="lin" valueType="num">
                                      <p:cBhvr additive="repl">
                                        <p:cTn id="21" dur="500" fill="hold"/>
                                        <p:tgtEl>
                                          <p:spTgt spid="96"/>
                                        </p:tgtEl>
                                        <p:attrNameLst>
                                          <p:attrName>ppt_x</p:attrName>
                                        </p:attrNameLst>
                                      </p:cBhvr>
                                      <p:tavLst>
                                        <p:tav tm="0">
                                          <p:val>
                                            <p:strVal val="#ppt_x"/>
                                          </p:val>
                                        </p:tav>
                                        <p:tav tm="100000">
                                          <p:val>
                                            <p:strVal val="#ppt_x"/>
                                          </p:val>
                                        </p:tav>
                                      </p:tavLst>
                                    </p:anim>
                                    <p:anim calcmode="lin" valueType="num">
                                      <p:cBhvr additive="repl">
                                        <p:cTn id="22" dur="500" fill="hold"/>
                                        <p:tgtEl>
                                          <p:spTgt spid="96"/>
                                        </p:tgtEl>
                                        <p:attrNameLst>
                                          <p:attrName>ppt_y</p:attrName>
                                        </p:attrNameLst>
                                      </p:cBhvr>
                                      <p:tavLst>
                                        <p:tav tm="0">
                                          <p:val>
                                            <p:strVal val="1+#ppt_h/2"/>
                                          </p:val>
                                        </p:tav>
                                        <p:tav tm="100000">
                                          <p:val>
                                            <p:strVal val="#ppt_y"/>
                                          </p:val>
                                        </p:tav>
                                      </p:tavLst>
                                    </p:anim>
                                  </p:childTnLst>
                                </p:cTn>
                              </p:par>
                              <p:par>
                                <p:cTn id="23" nodeType="withEffect" fill="hold" presetClass="entr" presetID="2" presetSubtype="4">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repl">
                                        <p:cTn id="25" dur="500" fill="hold"/>
                                        <p:tgtEl>
                                          <p:spTgt spid="102"/>
                                        </p:tgtEl>
                                        <p:attrNameLst>
                                          <p:attrName>ppt_x</p:attrName>
                                        </p:attrNameLst>
                                      </p:cBhvr>
                                      <p:tavLst>
                                        <p:tav tm="0">
                                          <p:val>
                                            <p:strVal val="#ppt_x"/>
                                          </p:val>
                                        </p:tav>
                                        <p:tav tm="100000">
                                          <p:val>
                                            <p:strVal val="#ppt_x"/>
                                          </p:val>
                                        </p:tav>
                                      </p:tavLst>
                                    </p:anim>
                                    <p:anim calcmode="lin" valueType="num">
                                      <p:cBhvr additive="repl">
                                        <p:cTn id="26" dur="500" fill="hold"/>
                                        <p:tgtEl>
                                          <p:spTgt spid="102"/>
                                        </p:tgtEl>
                                        <p:attrNameLst>
                                          <p:attrName>ppt_y</p:attrName>
                                        </p:attrNameLst>
                                      </p:cBhvr>
                                      <p:tavLst>
                                        <p:tav tm="0">
                                          <p:val>
                                            <p:strVal val="1+#ppt_h/2"/>
                                          </p:val>
                                        </p:tav>
                                        <p:tav tm="100000">
                                          <p:val>
                                            <p:strVal val="#ppt_y"/>
                                          </p:val>
                                        </p:tav>
                                      </p:tavLst>
                                    </p:anim>
                                  </p:childTnLst>
                                </p:cTn>
                              </p:par>
                              <p:par>
                                <p:cTn id="27" nodeType="withEffect" fill="hold" presetClass="entr" presetID="2" presetSubtype="4">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additive="repl">
                                        <p:cTn id="29" dur="500" fill="hold"/>
                                        <p:tgtEl>
                                          <p:spTgt spid="94"/>
                                        </p:tgtEl>
                                        <p:attrNameLst>
                                          <p:attrName>ppt_x</p:attrName>
                                        </p:attrNameLst>
                                      </p:cBhvr>
                                      <p:tavLst>
                                        <p:tav tm="0">
                                          <p:val>
                                            <p:strVal val="#ppt_x"/>
                                          </p:val>
                                        </p:tav>
                                        <p:tav tm="100000">
                                          <p:val>
                                            <p:strVal val="#ppt_x"/>
                                          </p:val>
                                        </p:tav>
                                      </p:tavLst>
                                    </p:anim>
                                    <p:anim calcmode="lin" valueType="num">
                                      <p:cBhvr additive="repl">
                                        <p:cTn id="3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fill="hold">
                                          <p:stCondLst>
                                            <p:cond delay="0"/>
                                          </p:stCondLst>
                                        </p:cTn>
                                        <p:tgtEl>
                                          <p:spTgt spid="110"/>
                                        </p:tgtEl>
                                        <p:attrNameLst>
                                          <p:attrName>style.visibility</p:attrName>
                                        </p:attrNameLst>
                                      </p:cBhvr>
                                      <p:to>
                                        <p:strVal val="visible"/>
                                      </p:to>
                                    </p:set>
                                  </p:childTnLst>
                                </p:cTn>
                              </p:par>
                              <p:par>
                                <p:cTn id="35" nodeType="withEffect" fill="hold" presetClass="entr" presetID="2" presetSubtype="4">
                                  <p:stCondLst>
                                    <p:cond delay="0"/>
                                  </p:stCondLst>
                                  <p:childTnLst>
                                    <p:set>
                                      <p:cBhvr>
                                        <p:cTn id="36" fill="hold">
                                          <p:stCondLst>
                                            <p:cond delay="0"/>
                                          </p:stCondLst>
                                        </p:cTn>
                                        <p:tgtEl>
                                          <p:spTgt spid="99"/>
                                        </p:tgtEl>
                                        <p:attrNameLst>
                                          <p:attrName>style.visibility</p:attrName>
                                        </p:attrNameLst>
                                      </p:cBhvr>
                                      <p:to>
                                        <p:strVal val="visible"/>
                                      </p:to>
                                    </p:set>
                                    <p:anim calcmode="lin" valueType="num">
                                      <p:cBhvr additive="repl">
                                        <p:cTn id="37" dur="125" fill="hold"/>
                                        <p:tgtEl>
                                          <p:spTgt spid="99"/>
                                        </p:tgtEl>
                                        <p:attrNameLst>
                                          <p:attrName>ppt_x</p:attrName>
                                        </p:attrNameLst>
                                      </p:cBhvr>
                                      <p:tavLst>
                                        <p:tav tm="0">
                                          <p:val>
                                            <p:strVal val="#ppt_x"/>
                                          </p:val>
                                        </p:tav>
                                        <p:tav tm="100000">
                                          <p:val>
                                            <p:strVal val="#ppt_x"/>
                                          </p:val>
                                        </p:tav>
                                      </p:tavLst>
                                    </p:anim>
                                    <p:anim calcmode="lin" valueType="num">
                                      <p:cBhvr additive="repl">
                                        <p:cTn id="38" dur="125" fill="hold"/>
                                        <p:tgtEl>
                                          <p:spTgt spid="99"/>
                                        </p:tgtEl>
                                        <p:attrNameLst>
                                          <p:attrName>ppt_y</p:attrName>
                                        </p:attrNameLst>
                                      </p:cBhvr>
                                      <p:tavLst>
                                        <p:tav tm="0">
                                          <p:val>
                                            <p:strVal val="1+#ppt_h/2"/>
                                          </p:val>
                                        </p:tav>
                                        <p:tav tm="100000">
                                          <p:val>
                                            <p:strVal val="#ppt_y"/>
                                          </p:val>
                                        </p:tav>
                                      </p:tavLst>
                                    </p:anim>
                                  </p:childTnLst>
                                </p:cTn>
                              </p:par>
                              <p:par>
                                <p:cTn id="39" nodeType="withEffect" fill="hold" presetClass="entr" presetID="55">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additive="repl">
                                        <p:cTn id="41" dur="1000" fill="hold"/>
                                        <p:tgtEl>
                                          <p:spTgt spid="101"/>
                                        </p:tgtEl>
                                        <p:attrNameLst>
                                          <p:attrName>ppt_w</p:attrName>
                                        </p:attrNameLst>
                                      </p:cBhvr>
                                      <p:tavLst>
                                        <p:tav tm="0">
                                          <p:val>
                                            <p:strVal val="#ppt_w*0.70"/>
                                          </p:val>
                                        </p:tav>
                                        <p:tav tm="100000">
                                          <p:val>
                                            <p:strVal val="#ppt_w"/>
                                          </p:val>
                                        </p:tav>
                                      </p:tavLst>
                                    </p:anim>
                                    <p:anim calcmode="lin" valueType="num">
                                      <p:cBhvr additive="repl">
                                        <p:cTn id="42" dur="1000" fill="hold"/>
                                        <p:tgtEl>
                                          <p:spTgt spid="101"/>
                                        </p:tgtEl>
                                        <p:attrNameLst>
                                          <p:attrName>ppt_h</p:attrName>
                                        </p:attrNameLst>
                                      </p:cBhvr>
                                      <p:tavLst>
                                        <p:tav tm="0">
                                          <p:val>
                                            <p:strVal val="#ppt_h"/>
                                          </p:val>
                                        </p:tav>
                                        <p:tav tm="100000">
                                          <p:val>
                                            <p:strVal val="#ppt_h"/>
                                          </p:val>
                                        </p:tav>
                                      </p:tavLst>
                                    </p:anim>
                                    <p:animEffect filter="fade" transition="in">
                                      <p:cBhvr additive="repl">
                                        <p:cTn id="43" dur="1000"/>
                                        <p:tgtEl>
                                          <p:spTgt spid="101"/>
                                        </p:tgtEl>
                                      </p:cBhvr>
                                    </p:animEffect>
                                  </p:childTnLst>
                                </p:cTn>
                              </p:par>
                              <p:par>
                                <p:cTn id="44" nodeType="withEffect" fill="hold" presetClass="entr" presetID="1">
                                  <p:stCondLst>
                                    <p:cond delay="0"/>
                                  </p:stCondLst>
                                  <p:childTnLst>
                                    <p:set>
                                      <p:cBhvr>
                                        <p:cTn id="45" fill="hold">
                                          <p:stCondLst>
                                            <p:cond delay="0"/>
                                          </p:stCondLst>
                                        </p:cTn>
                                        <p:tgtEl>
                                          <p:spTgt spid="98"/>
                                        </p:tgtEl>
                                        <p:attrNameLst>
                                          <p:attrName>style.visibility</p:attrName>
                                        </p:attrNameLst>
                                      </p:cBhvr>
                                      <p:to>
                                        <p:strVal val="visible"/>
                                      </p:to>
                                    </p:set>
                                  </p:childTnLst>
                                </p:cTn>
                              </p:par>
                              <p:par>
                                <p:cTn id="46" nodeType="withEffect" fill="hold" presetClass="entr" presetID="2" presetSubtype="4">
                                  <p:stCondLst>
                                    <p:cond delay="0"/>
                                  </p:stCondLst>
                                  <p:childTnLst>
                                    <p:set>
                                      <p:cBhvr>
                                        <p:cTn id="47" dur="1" fill="hold">
                                          <p:stCondLst>
                                            <p:cond delay="0"/>
                                          </p:stCondLst>
                                        </p:cTn>
                                        <p:tgtEl>
                                          <p:spTgt spid="105"/>
                                        </p:tgtEl>
                                        <p:attrNameLst>
                                          <p:attrName>style.visibility</p:attrName>
                                        </p:attrNameLst>
                                      </p:cBhvr>
                                      <p:to>
                                        <p:strVal val="visible"/>
                                      </p:to>
                                    </p:set>
                                    <p:anim calcmode="lin" valueType="num">
                                      <p:cBhvr additive="repl">
                                        <p:cTn id="48" dur="500" fill="hold"/>
                                        <p:tgtEl>
                                          <p:spTgt spid="105"/>
                                        </p:tgtEl>
                                        <p:attrNameLst>
                                          <p:attrName>ppt_x</p:attrName>
                                        </p:attrNameLst>
                                      </p:cBhvr>
                                      <p:tavLst>
                                        <p:tav tm="0">
                                          <p:val>
                                            <p:strVal val="#ppt_x"/>
                                          </p:val>
                                        </p:tav>
                                        <p:tav tm="100000">
                                          <p:val>
                                            <p:strVal val="#ppt_x"/>
                                          </p:val>
                                        </p:tav>
                                      </p:tavLst>
                                    </p:anim>
                                    <p:anim calcmode="lin" valueType="num">
                                      <p:cBhvr additive="repl">
                                        <p:cTn id="49" dur="500" fill="hold"/>
                                        <p:tgtEl>
                                          <p:spTgt spid="105"/>
                                        </p:tgtEl>
                                        <p:attrNameLst>
                                          <p:attrName>ppt_y</p:attrName>
                                        </p:attrNameLst>
                                      </p:cBhvr>
                                      <p:tavLst>
                                        <p:tav tm="0">
                                          <p:val>
                                            <p:strVal val="1+#ppt_h/2"/>
                                          </p:val>
                                        </p:tav>
                                        <p:tav tm="100000">
                                          <p:val>
                                            <p:strVal val="#ppt_y"/>
                                          </p:val>
                                        </p:tav>
                                      </p:tavLst>
                                    </p:anim>
                                  </p:childTnLst>
                                </p:cTn>
                              </p:par>
                              <p:par>
                                <p:cTn id="50" nodeType="withEffect" fill="hold" presetClass="entr" presetID="53">
                                  <p:stCondLst>
                                    <p:cond delay="0"/>
                                  </p:stCondLst>
                                  <p:childTnLst>
                                    <p:set>
                                      <p:cBhvr>
                                        <p:cTn id="51" fill="hold">
                                          <p:stCondLst>
                                            <p:cond delay="0"/>
                                          </p:stCondLst>
                                        </p:cTn>
                                        <p:tgtEl>
                                          <p:spTgt spid="100"/>
                                        </p:tgtEl>
                                        <p:attrNameLst>
                                          <p:attrName>style.visibility</p:attrName>
                                        </p:attrNameLst>
                                      </p:cBhvr>
                                      <p:to>
                                        <p:strVal val="visible"/>
                                      </p:to>
                                    </p:set>
                                    <p:anim calcmode="lin" valueType="num">
                                      <p:cBhvr additive="repl">
                                        <p:cTn id="52" dur="125" fill="hold"/>
                                        <p:tgtEl>
                                          <p:spTgt spid="100"/>
                                        </p:tgtEl>
                                        <p:attrNameLst>
                                          <p:attrName>ppt_w</p:attrName>
                                        </p:attrNameLst>
                                      </p:cBhvr>
                                      <p:tavLst>
                                        <p:tav tm="0">
                                          <p:val>
                                            <p:strVal val="0"/>
                                          </p:val>
                                        </p:tav>
                                        <p:tav tm="100000">
                                          <p:val>
                                            <p:strVal val="#ppt_w"/>
                                          </p:val>
                                        </p:tav>
                                      </p:tavLst>
                                    </p:anim>
                                    <p:anim calcmode="lin" valueType="num">
                                      <p:cBhvr additive="repl">
                                        <p:cTn id="53" dur="125" fill="hold"/>
                                        <p:tgtEl>
                                          <p:spTgt spid="100"/>
                                        </p:tgtEl>
                                        <p:attrNameLst>
                                          <p:attrName>ppt_h</p:attrName>
                                        </p:attrNameLst>
                                      </p:cBhvr>
                                      <p:tavLst>
                                        <p:tav tm="0">
                                          <p:val>
                                            <p:strVal val="0"/>
                                          </p:val>
                                        </p:tav>
                                        <p:tav tm="100000">
                                          <p:val>
                                            <p:strVal val="#ppt_h"/>
                                          </p:val>
                                        </p:tav>
                                      </p:tavLst>
                                    </p:anim>
                                    <p:animEffect filter="fade" transition="in">
                                      <p:cBhvr additive="repl">
                                        <p:cTn id="54" dur="125"/>
                                        <p:tgtEl>
                                          <p:spTgt spid="1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111" name="Line 1"/>
          <p:cNvSpPr/>
          <p:nvPr/>
        </p:nvSpPr>
        <p:spPr>
          <a:xfrm>
            <a:off x="6090480" y="0"/>
            <a:ext cx="360" cy="6858000"/>
          </a:xfrm>
          <a:prstGeom prst="line">
            <a:avLst/>
          </a:prstGeom>
          <a:ln w="57240">
            <a:solidFill>
              <a:schemeClr val="bg1">
                <a:lumMod val="85000"/>
              </a:schemeClr>
            </a:solidFill>
            <a:round/>
          </a:ln>
        </p:spPr>
        <p:style>
          <a:lnRef idx="1">
            <a:schemeClr val="accent1"/>
          </a:lnRef>
          <a:fillRef idx="0">
            <a:schemeClr val="accent1"/>
          </a:fillRef>
          <a:effectRef idx="0">
            <a:schemeClr val="accent1"/>
          </a:effectRef>
          <a:fontRef idx="minor"/>
        </p:style>
      </p:sp>
      <p:pic>
        <p:nvPicPr>
          <p:cNvPr id="112" name="Picture 4" descr=""/>
          <p:cNvPicPr/>
          <p:nvPr/>
        </p:nvPicPr>
        <p:blipFill>
          <a:blip r:embed="rId1"/>
          <a:srcRect l="9537" t="35108" r="49006" b="18660"/>
          <a:stretch/>
        </p:blipFill>
        <p:spPr>
          <a:xfrm>
            <a:off x="-3684240" y="5446440"/>
            <a:ext cx="3138840" cy="1968840"/>
          </a:xfrm>
          <a:prstGeom prst="rect">
            <a:avLst/>
          </a:prstGeom>
          <a:ln>
            <a:noFill/>
          </a:ln>
        </p:spPr>
      </p:pic>
      <p:sp>
        <p:nvSpPr>
          <p:cNvPr id="113" name="Line 2"/>
          <p:cNvSpPr/>
          <p:nvPr/>
        </p:nvSpPr>
        <p:spPr>
          <a:xfrm>
            <a:off x="4659840" y="2571840"/>
            <a:ext cx="5816520" cy="360"/>
          </a:xfrm>
          <a:prstGeom prst="line">
            <a:avLst/>
          </a:prstGeom>
          <a:ln cap="rnd" w="34920">
            <a:solidFill>
              <a:schemeClr val="bg1">
                <a:lumMod val="85000"/>
              </a:schemeClr>
            </a:solidFill>
            <a:custDash>
              <a:ds d="100000" sp="100000"/>
            </a:custDash>
            <a:round/>
          </a:ln>
        </p:spPr>
        <p:style>
          <a:lnRef idx="1">
            <a:schemeClr val="accent1"/>
          </a:lnRef>
          <a:fillRef idx="0">
            <a:schemeClr val="accent1"/>
          </a:fillRef>
          <a:effectRef idx="0">
            <a:schemeClr val="accent1"/>
          </a:effectRef>
          <a:fontRef idx="minor"/>
        </p:style>
      </p:sp>
      <p:grpSp>
        <p:nvGrpSpPr>
          <p:cNvPr id="114" name="Group 3"/>
          <p:cNvGrpSpPr/>
          <p:nvPr/>
        </p:nvGrpSpPr>
        <p:grpSpPr>
          <a:xfrm>
            <a:off x="5930640" y="2378520"/>
            <a:ext cx="386280" cy="386280"/>
            <a:chOff x="5930640" y="2378520"/>
            <a:chExt cx="386280" cy="386280"/>
          </a:xfrm>
        </p:grpSpPr>
        <p:sp>
          <p:nvSpPr>
            <p:cNvPr id="115" name="CustomShape 4"/>
            <p:cNvSpPr/>
            <p:nvPr/>
          </p:nvSpPr>
          <p:spPr>
            <a:xfrm>
              <a:off x="5930640" y="2378520"/>
              <a:ext cx="386280" cy="3862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6" name="CustomShape 5"/>
            <p:cNvSpPr/>
            <p:nvPr/>
          </p:nvSpPr>
          <p:spPr>
            <a:xfrm>
              <a:off x="6015240" y="2466360"/>
              <a:ext cx="217080" cy="210960"/>
            </a:xfrm>
            <a:prstGeom prst="ellipse">
              <a:avLst/>
            </a:prstGeom>
            <a:solidFill>
              <a:srgbClr val="442142"/>
            </a:solidFill>
            <a:ln>
              <a:noFill/>
            </a:ln>
          </p:spPr>
          <p:style>
            <a:lnRef idx="2">
              <a:schemeClr val="accent1">
                <a:shade val="50000"/>
              </a:schemeClr>
            </a:lnRef>
            <a:fillRef idx="1">
              <a:schemeClr val="accent1"/>
            </a:fillRef>
            <a:effectRef idx="0">
              <a:schemeClr val="accent1"/>
            </a:effectRef>
            <a:fontRef idx="minor"/>
          </p:style>
        </p:sp>
      </p:grpSp>
      <p:sp>
        <p:nvSpPr>
          <p:cNvPr id="117" name="CustomShape 6"/>
          <p:cNvSpPr/>
          <p:nvPr/>
        </p:nvSpPr>
        <p:spPr>
          <a:xfrm>
            <a:off x="9066240" y="1048320"/>
            <a:ext cx="1242360" cy="1242360"/>
          </a:xfrm>
          <a:prstGeom prst="ellipse">
            <a:avLst/>
          </a:prstGeom>
          <a:solidFill>
            <a:schemeClr val="bg1">
              <a:lumMod val="8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18" name="CustomShape 7"/>
          <p:cNvSpPr/>
          <p:nvPr/>
        </p:nvSpPr>
        <p:spPr>
          <a:xfrm>
            <a:off x="4471200" y="1048320"/>
            <a:ext cx="1598400" cy="1308960"/>
          </a:xfrm>
          <a:prstGeom prst="rect">
            <a:avLst/>
          </a:prstGeom>
          <a:noFill/>
          <a:ln>
            <a:noFill/>
          </a:ln>
        </p:spPr>
        <p:style>
          <a:lnRef idx="0"/>
          <a:fillRef idx="0"/>
          <a:effectRef idx="0"/>
          <a:fontRef idx="minor"/>
        </p:style>
        <p:txBody>
          <a:bodyPr lIns="90000" rIns="90000" tIns="45000" bIns="45000"/>
          <a:p>
            <a:pPr>
              <a:lnSpc>
                <a:spcPct val="100000"/>
              </a:lnSpc>
            </a:pPr>
            <a:r>
              <a:rPr b="0" lang="en-US" sz="8000" spc="-1" strike="noStrike">
                <a:solidFill>
                  <a:srgbClr val="d9d9d9"/>
                </a:solidFill>
                <a:latin typeface="Rockstone"/>
                <a:ea typeface="DejaVu Sans"/>
              </a:rPr>
              <a:t>04</a:t>
            </a:r>
            <a:endParaRPr b="0" lang="en-US" sz="8000" spc="-1" strike="noStrike">
              <a:latin typeface="Arial"/>
            </a:endParaRPr>
          </a:p>
        </p:txBody>
      </p:sp>
      <p:sp>
        <p:nvSpPr>
          <p:cNvPr id="119" name="CustomShape 8"/>
          <p:cNvSpPr/>
          <p:nvPr/>
        </p:nvSpPr>
        <p:spPr>
          <a:xfrm>
            <a:off x="6531120" y="1446120"/>
            <a:ext cx="2482560" cy="91224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d9d9d9"/>
                </a:solidFill>
                <a:latin typeface="Aachen"/>
                <a:ea typeface="Aachen"/>
              </a:rPr>
              <a:t>MÔ HÌNH TRIỂN KHAI</a:t>
            </a:r>
            <a:endParaRPr b="0" lang="en-US" sz="1800" spc="-1" strike="noStrike">
              <a:latin typeface="Arial"/>
            </a:endParaRPr>
          </a:p>
          <a:p>
            <a:pPr algn="r">
              <a:lnSpc>
                <a:spcPct val="100000"/>
              </a:lnSpc>
            </a:pPr>
            <a:endParaRPr b="0" lang="en-US" sz="1800" spc="-1" strike="noStrike">
              <a:latin typeface="Arial"/>
            </a:endParaRPr>
          </a:p>
        </p:txBody>
      </p:sp>
      <p:sp>
        <p:nvSpPr>
          <p:cNvPr id="120" name="Line 9"/>
          <p:cNvSpPr/>
          <p:nvPr/>
        </p:nvSpPr>
        <p:spPr>
          <a:xfrm>
            <a:off x="1914120" y="4962600"/>
            <a:ext cx="6007680" cy="360"/>
          </a:xfrm>
          <a:prstGeom prst="line">
            <a:avLst/>
          </a:prstGeom>
          <a:ln cap="rnd" w="34920">
            <a:solidFill>
              <a:schemeClr val="bg1">
                <a:lumMod val="85000"/>
              </a:schemeClr>
            </a:solidFill>
            <a:custDash>
              <a:ds d="100000" sp="100000"/>
            </a:custDash>
            <a:round/>
          </a:ln>
        </p:spPr>
        <p:style>
          <a:lnRef idx="1">
            <a:schemeClr val="accent1"/>
          </a:lnRef>
          <a:fillRef idx="0">
            <a:schemeClr val="accent1"/>
          </a:fillRef>
          <a:effectRef idx="0">
            <a:schemeClr val="accent1"/>
          </a:effectRef>
          <a:fontRef idx="minor"/>
        </p:style>
      </p:sp>
      <p:sp>
        <p:nvSpPr>
          <p:cNvPr id="121" name="CustomShape 10"/>
          <p:cNvSpPr/>
          <p:nvPr/>
        </p:nvSpPr>
        <p:spPr>
          <a:xfrm>
            <a:off x="1914480" y="3315600"/>
            <a:ext cx="1317240" cy="1317240"/>
          </a:xfrm>
          <a:prstGeom prst="ellipse">
            <a:avLst/>
          </a:prstGeom>
          <a:solidFill>
            <a:schemeClr val="bg1">
              <a:lumMod val="85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2" name="CustomShape 11"/>
          <p:cNvSpPr/>
          <p:nvPr/>
        </p:nvSpPr>
        <p:spPr>
          <a:xfrm>
            <a:off x="6696000" y="3310560"/>
            <a:ext cx="1598400" cy="1308960"/>
          </a:xfrm>
          <a:prstGeom prst="rect">
            <a:avLst/>
          </a:prstGeom>
          <a:noFill/>
          <a:ln>
            <a:noFill/>
          </a:ln>
        </p:spPr>
        <p:style>
          <a:lnRef idx="0"/>
          <a:fillRef idx="0"/>
          <a:effectRef idx="0"/>
          <a:fontRef idx="minor"/>
        </p:style>
        <p:txBody>
          <a:bodyPr lIns="90000" rIns="90000" tIns="45000" bIns="45000"/>
          <a:p>
            <a:pPr>
              <a:lnSpc>
                <a:spcPct val="100000"/>
              </a:lnSpc>
            </a:pPr>
            <a:r>
              <a:rPr b="0" lang="en-US" sz="8000" spc="-1" strike="noStrike">
                <a:solidFill>
                  <a:srgbClr val="d9d9d9"/>
                </a:solidFill>
                <a:latin typeface="Rockstone"/>
                <a:ea typeface="DejaVu Sans"/>
              </a:rPr>
              <a:t>05</a:t>
            </a:r>
            <a:endParaRPr b="0" lang="en-US" sz="8000" spc="-1" strike="noStrike">
              <a:latin typeface="Arial"/>
            </a:endParaRPr>
          </a:p>
        </p:txBody>
      </p:sp>
      <p:sp>
        <p:nvSpPr>
          <p:cNvPr id="123" name="CustomShape 12"/>
          <p:cNvSpPr/>
          <p:nvPr/>
        </p:nvSpPr>
        <p:spPr>
          <a:xfrm>
            <a:off x="3364560" y="3772080"/>
            <a:ext cx="2285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d9d9d9"/>
                </a:solidFill>
                <a:latin typeface="Aachen"/>
                <a:ea typeface="Aachen"/>
              </a:rPr>
              <a:t>Kết luận, hướng phát triển</a:t>
            </a:r>
            <a:endParaRPr b="0" lang="en-US" sz="2000" spc="-1" strike="noStrike">
              <a:latin typeface="Arial"/>
            </a:endParaRPr>
          </a:p>
        </p:txBody>
      </p:sp>
      <p:grpSp>
        <p:nvGrpSpPr>
          <p:cNvPr id="124" name="Group 13"/>
          <p:cNvGrpSpPr/>
          <p:nvPr/>
        </p:nvGrpSpPr>
        <p:grpSpPr>
          <a:xfrm>
            <a:off x="5930640" y="4750920"/>
            <a:ext cx="386280" cy="386280"/>
            <a:chOff x="5930640" y="4750920"/>
            <a:chExt cx="386280" cy="386280"/>
          </a:xfrm>
        </p:grpSpPr>
        <p:sp>
          <p:nvSpPr>
            <p:cNvPr id="125" name="CustomShape 14"/>
            <p:cNvSpPr/>
            <p:nvPr/>
          </p:nvSpPr>
          <p:spPr>
            <a:xfrm>
              <a:off x="5930640" y="4750920"/>
              <a:ext cx="386280" cy="3862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6" name="CustomShape 15"/>
            <p:cNvSpPr/>
            <p:nvPr/>
          </p:nvSpPr>
          <p:spPr>
            <a:xfrm>
              <a:off x="6015240" y="4838760"/>
              <a:ext cx="217080" cy="210960"/>
            </a:xfrm>
            <a:prstGeom prst="ellipse">
              <a:avLst/>
            </a:prstGeom>
            <a:solidFill>
              <a:srgbClr val="442142"/>
            </a:solidFill>
            <a:ln>
              <a:noFill/>
            </a:ln>
          </p:spPr>
          <p:style>
            <a:lnRef idx="2">
              <a:schemeClr val="accent1">
                <a:shade val="50000"/>
              </a:schemeClr>
            </a:lnRef>
            <a:fillRef idx="1">
              <a:schemeClr val="accent1"/>
            </a:fillRef>
            <a:effectRef idx="0">
              <a:schemeClr val="accent1"/>
            </a:effectRef>
            <a:fontRef idx="minor"/>
          </p:style>
        </p:sp>
      </p:grpSp>
      <p:sp>
        <p:nvSpPr>
          <p:cNvPr id="127" name="CustomShape 16"/>
          <p:cNvSpPr/>
          <p:nvPr/>
        </p:nvSpPr>
        <p:spPr>
          <a:xfrm>
            <a:off x="9282960" y="1284120"/>
            <a:ext cx="809280" cy="81612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442142"/>
          </a:solidFill>
          <a:ln>
            <a:noFill/>
          </a:ln>
        </p:spPr>
        <p:style>
          <a:lnRef idx="2">
            <a:schemeClr val="accent1">
              <a:shade val="50000"/>
            </a:schemeClr>
          </a:lnRef>
          <a:fillRef idx="1">
            <a:schemeClr val="accent1"/>
          </a:fillRef>
          <a:effectRef idx="0">
            <a:schemeClr val="accent1"/>
          </a:effectRef>
          <a:fontRef idx="minor"/>
        </p:style>
      </p:sp>
      <p:sp>
        <p:nvSpPr>
          <p:cNvPr id="128" name="CustomShape 17"/>
          <p:cNvSpPr/>
          <p:nvPr/>
        </p:nvSpPr>
        <p:spPr>
          <a:xfrm>
            <a:off x="2201760" y="3618000"/>
            <a:ext cx="761760" cy="916560"/>
          </a:xfrm>
          <a:custGeom>
            <a:avLst/>
            <a:gdLst/>
            <a:ah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rgbClr val="442142"/>
          </a:solidFill>
          <a:ln>
            <a:noFill/>
          </a:ln>
        </p:spPr>
        <p:style>
          <a:lnRef idx="2">
            <a:schemeClr val="accent1">
              <a:shade val="50000"/>
            </a:schemeClr>
          </a:lnRef>
          <a:fillRef idx="1">
            <a:schemeClr val="accent1"/>
          </a:fillRef>
          <a:effectRef idx="0">
            <a:schemeClr val="accent1"/>
          </a:effectRef>
          <a:fontRef idx="minor"/>
        </p:style>
      </p:sp>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42">
                                  <p:stCondLst>
                                    <p:cond delay="0"/>
                                  </p:stCondLst>
                                  <p:childTnLst>
                                    <p:set>
                                      <p:cBhvr>
                                        <p:cTn id="60" dur="1" fill="hold">
                                          <p:stCondLst>
                                            <p:cond delay="0"/>
                                          </p:stCondLst>
                                        </p:cTn>
                                        <p:tgtEl>
                                          <p:spTgt spid="113"/>
                                        </p:tgtEl>
                                        <p:attrNameLst>
                                          <p:attrName>style.visibility</p:attrName>
                                        </p:attrNameLst>
                                      </p:cBhvr>
                                      <p:to>
                                        <p:strVal val="visible"/>
                                      </p:to>
                                    </p:set>
                                    <p:animEffect filter="fade" transition="in">
                                      <p:cBhvr additive="repl">
                                        <p:cTn id="61" dur="1000"/>
                                        <p:tgtEl>
                                          <p:spTgt spid="113"/>
                                        </p:tgtEl>
                                      </p:cBhvr>
                                    </p:animEffect>
                                    <p:anim calcmode="lin" valueType="num">
                                      <p:cBhvr additive="repl">
                                        <p:cTn id="62" dur="1000" fill="hold"/>
                                        <p:tgtEl>
                                          <p:spTgt spid="113"/>
                                        </p:tgtEl>
                                        <p:attrNameLst>
                                          <p:attrName>ppt_x</p:attrName>
                                        </p:attrNameLst>
                                      </p:cBhvr>
                                      <p:tavLst>
                                        <p:tav tm="0">
                                          <p:val>
                                            <p:strVal val="#ppt_x"/>
                                          </p:val>
                                        </p:tav>
                                        <p:tav tm="100000">
                                          <p:val>
                                            <p:strVal val="#ppt_x"/>
                                          </p:val>
                                        </p:tav>
                                      </p:tavLst>
                                    </p:anim>
                                    <p:anim calcmode="lin" valueType="num">
                                      <p:cBhvr additive="repl">
                                        <p:cTn id="63" dur="1000" fill="hold"/>
                                        <p:tgtEl>
                                          <p:spTgt spid="113"/>
                                        </p:tgtEl>
                                        <p:attrNameLst>
                                          <p:attrName>ppt_y</p:attrName>
                                        </p:attrNameLst>
                                      </p:cBhvr>
                                      <p:tavLst>
                                        <p:tav tm="0">
                                          <p:val>
                                            <p:strVal val="#ppt_y+.1"/>
                                          </p:val>
                                        </p:tav>
                                        <p:tav tm="100000">
                                          <p:val>
                                            <p:strVal val="#ppt_y"/>
                                          </p:val>
                                        </p:tav>
                                      </p:tavLst>
                                    </p:anim>
                                  </p:childTnLst>
                                </p:cTn>
                              </p:par>
                              <p:par>
                                <p:cTn id="64" nodeType="withEffect" fill="hold" presetClass="entr" presetID="42">
                                  <p:stCondLst>
                                    <p:cond delay="0"/>
                                  </p:stCondLst>
                                  <p:childTnLst>
                                    <p:set>
                                      <p:cBhvr>
                                        <p:cTn id="65" dur="1" fill="hold">
                                          <p:stCondLst>
                                            <p:cond delay="0"/>
                                          </p:stCondLst>
                                        </p:cTn>
                                        <p:tgtEl>
                                          <p:spTgt spid="114"/>
                                        </p:tgtEl>
                                        <p:attrNameLst>
                                          <p:attrName>style.visibility</p:attrName>
                                        </p:attrNameLst>
                                      </p:cBhvr>
                                      <p:to>
                                        <p:strVal val="visible"/>
                                      </p:to>
                                    </p:set>
                                    <p:animEffect filter="fade" transition="in">
                                      <p:cBhvr additive="repl">
                                        <p:cTn id="66" dur="1000"/>
                                        <p:tgtEl>
                                          <p:spTgt spid="114"/>
                                        </p:tgtEl>
                                      </p:cBhvr>
                                    </p:animEffect>
                                    <p:anim calcmode="lin" valueType="num">
                                      <p:cBhvr additive="repl">
                                        <p:cTn id="67" dur="1000" fill="hold"/>
                                        <p:tgtEl>
                                          <p:spTgt spid="114"/>
                                        </p:tgtEl>
                                        <p:attrNameLst>
                                          <p:attrName>ppt_x</p:attrName>
                                        </p:attrNameLst>
                                      </p:cBhvr>
                                      <p:tavLst>
                                        <p:tav tm="0">
                                          <p:val>
                                            <p:strVal val="#ppt_x"/>
                                          </p:val>
                                        </p:tav>
                                        <p:tav tm="100000">
                                          <p:val>
                                            <p:strVal val="#ppt_x"/>
                                          </p:val>
                                        </p:tav>
                                      </p:tavLst>
                                    </p:anim>
                                    <p:anim calcmode="lin" valueType="num">
                                      <p:cBhvr additive="repl">
                                        <p:cTn id="68" dur="1000" fill="hold"/>
                                        <p:tgtEl>
                                          <p:spTgt spid="114"/>
                                        </p:tgtEl>
                                        <p:attrNameLst>
                                          <p:attrName>ppt_y</p:attrName>
                                        </p:attrNameLst>
                                      </p:cBhvr>
                                      <p:tavLst>
                                        <p:tav tm="0">
                                          <p:val>
                                            <p:strVal val="#ppt_y+.1"/>
                                          </p:val>
                                        </p:tav>
                                        <p:tav tm="100000">
                                          <p:val>
                                            <p:strVal val="#ppt_y"/>
                                          </p:val>
                                        </p:tav>
                                      </p:tavLst>
                                    </p:anim>
                                  </p:childTnLst>
                                </p:cTn>
                              </p:par>
                              <p:par>
                                <p:cTn id="69" nodeType="withEffect" fill="hold" presetClass="entr" presetID="42">
                                  <p:stCondLst>
                                    <p:cond delay="0"/>
                                  </p:stCondLst>
                                  <p:childTnLst>
                                    <p:set>
                                      <p:cBhvr>
                                        <p:cTn id="70" dur="1" fill="hold">
                                          <p:stCondLst>
                                            <p:cond delay="0"/>
                                          </p:stCondLst>
                                        </p:cTn>
                                        <p:tgtEl>
                                          <p:spTgt spid="118"/>
                                        </p:tgtEl>
                                        <p:attrNameLst>
                                          <p:attrName>style.visibility</p:attrName>
                                        </p:attrNameLst>
                                      </p:cBhvr>
                                      <p:to>
                                        <p:strVal val="visible"/>
                                      </p:to>
                                    </p:set>
                                    <p:animEffect filter="fade" transition="in">
                                      <p:cBhvr additive="repl">
                                        <p:cTn id="71" dur="1000"/>
                                        <p:tgtEl>
                                          <p:spTgt spid="118"/>
                                        </p:tgtEl>
                                      </p:cBhvr>
                                    </p:animEffect>
                                    <p:anim calcmode="lin" valueType="num">
                                      <p:cBhvr additive="repl">
                                        <p:cTn id="72" dur="1000" fill="hold"/>
                                        <p:tgtEl>
                                          <p:spTgt spid="118"/>
                                        </p:tgtEl>
                                        <p:attrNameLst>
                                          <p:attrName>ppt_x</p:attrName>
                                        </p:attrNameLst>
                                      </p:cBhvr>
                                      <p:tavLst>
                                        <p:tav tm="0">
                                          <p:val>
                                            <p:strVal val="#ppt_x"/>
                                          </p:val>
                                        </p:tav>
                                        <p:tav tm="100000">
                                          <p:val>
                                            <p:strVal val="#ppt_x"/>
                                          </p:val>
                                        </p:tav>
                                      </p:tavLst>
                                    </p:anim>
                                    <p:anim calcmode="lin" valueType="num">
                                      <p:cBhvr additive="repl">
                                        <p:cTn id="73" dur="1000" fill="hold"/>
                                        <p:tgtEl>
                                          <p:spTgt spid="118"/>
                                        </p:tgtEl>
                                        <p:attrNameLst>
                                          <p:attrName>ppt_y</p:attrName>
                                        </p:attrNameLst>
                                      </p:cBhvr>
                                      <p:tavLst>
                                        <p:tav tm="0">
                                          <p:val>
                                            <p:strVal val="#ppt_y+.1"/>
                                          </p:val>
                                        </p:tav>
                                        <p:tav tm="100000">
                                          <p:val>
                                            <p:strVal val="#ppt_y"/>
                                          </p:val>
                                        </p:tav>
                                      </p:tavLst>
                                    </p:anim>
                                  </p:childTnLst>
                                </p:cTn>
                              </p:par>
                              <p:par>
                                <p:cTn id="74" nodeType="withEffect" fill="hold" presetClass="entr" presetID="42">
                                  <p:stCondLst>
                                    <p:cond delay="0"/>
                                  </p:stCondLst>
                                  <p:childTnLst>
                                    <p:set>
                                      <p:cBhvr>
                                        <p:cTn id="75" dur="1" fill="hold">
                                          <p:stCondLst>
                                            <p:cond delay="0"/>
                                          </p:stCondLst>
                                        </p:cTn>
                                        <p:tgtEl>
                                          <p:spTgt spid="119"/>
                                        </p:tgtEl>
                                        <p:attrNameLst>
                                          <p:attrName>style.visibility</p:attrName>
                                        </p:attrNameLst>
                                      </p:cBhvr>
                                      <p:to>
                                        <p:strVal val="visible"/>
                                      </p:to>
                                    </p:set>
                                    <p:animEffect filter="fade" transition="in">
                                      <p:cBhvr additive="repl">
                                        <p:cTn id="76" dur="1000"/>
                                        <p:tgtEl>
                                          <p:spTgt spid="119"/>
                                        </p:tgtEl>
                                      </p:cBhvr>
                                    </p:animEffect>
                                    <p:anim calcmode="lin" valueType="num">
                                      <p:cBhvr additive="repl">
                                        <p:cTn id="77" dur="1000" fill="hold"/>
                                        <p:tgtEl>
                                          <p:spTgt spid="119"/>
                                        </p:tgtEl>
                                        <p:attrNameLst>
                                          <p:attrName>ppt_x</p:attrName>
                                        </p:attrNameLst>
                                      </p:cBhvr>
                                      <p:tavLst>
                                        <p:tav tm="0">
                                          <p:val>
                                            <p:strVal val="#ppt_x"/>
                                          </p:val>
                                        </p:tav>
                                        <p:tav tm="100000">
                                          <p:val>
                                            <p:strVal val="#ppt_x"/>
                                          </p:val>
                                        </p:tav>
                                      </p:tavLst>
                                    </p:anim>
                                    <p:anim calcmode="lin" valueType="num">
                                      <p:cBhvr additive="repl">
                                        <p:cTn id="78" dur="1000" fill="hold"/>
                                        <p:tgtEl>
                                          <p:spTgt spid="119"/>
                                        </p:tgtEl>
                                        <p:attrNameLst>
                                          <p:attrName>ppt_y</p:attrName>
                                        </p:attrNameLst>
                                      </p:cBhvr>
                                      <p:tavLst>
                                        <p:tav tm="0">
                                          <p:val>
                                            <p:strVal val="#ppt_y+.1"/>
                                          </p:val>
                                        </p:tav>
                                        <p:tav tm="100000">
                                          <p:val>
                                            <p:strVal val="#ppt_y"/>
                                          </p:val>
                                        </p:tav>
                                      </p:tavLst>
                                    </p:anim>
                                  </p:childTnLst>
                                </p:cTn>
                              </p:par>
                              <p:par>
                                <p:cTn id="79" nodeType="withEffect" fill="hold" presetClass="entr" presetID="42">
                                  <p:stCondLst>
                                    <p:cond delay="0"/>
                                  </p:stCondLst>
                                  <p:childTnLst>
                                    <p:set>
                                      <p:cBhvr>
                                        <p:cTn id="80" dur="1" fill="hold">
                                          <p:stCondLst>
                                            <p:cond delay="0"/>
                                          </p:stCondLst>
                                        </p:cTn>
                                        <p:tgtEl>
                                          <p:spTgt spid="127"/>
                                        </p:tgtEl>
                                        <p:attrNameLst>
                                          <p:attrName>style.visibility</p:attrName>
                                        </p:attrNameLst>
                                      </p:cBhvr>
                                      <p:to>
                                        <p:strVal val="visible"/>
                                      </p:to>
                                    </p:set>
                                    <p:animEffect filter="fade" transition="in">
                                      <p:cBhvr additive="repl">
                                        <p:cTn id="81" dur="1000"/>
                                        <p:tgtEl>
                                          <p:spTgt spid="127"/>
                                        </p:tgtEl>
                                      </p:cBhvr>
                                    </p:animEffect>
                                    <p:anim calcmode="lin" valueType="num">
                                      <p:cBhvr additive="repl">
                                        <p:cTn id="82" dur="1000" fill="hold"/>
                                        <p:tgtEl>
                                          <p:spTgt spid="127"/>
                                        </p:tgtEl>
                                        <p:attrNameLst>
                                          <p:attrName>ppt_x</p:attrName>
                                        </p:attrNameLst>
                                      </p:cBhvr>
                                      <p:tavLst>
                                        <p:tav tm="0">
                                          <p:val>
                                            <p:strVal val="#ppt_x"/>
                                          </p:val>
                                        </p:tav>
                                        <p:tav tm="100000">
                                          <p:val>
                                            <p:strVal val="#ppt_x"/>
                                          </p:val>
                                        </p:tav>
                                      </p:tavLst>
                                    </p:anim>
                                    <p:anim calcmode="lin" valueType="num">
                                      <p:cBhvr additive="repl">
                                        <p:cTn id="83" dur="1000" fill="hold"/>
                                        <p:tgtEl>
                                          <p:spTgt spid="127"/>
                                        </p:tgtEl>
                                        <p:attrNameLst>
                                          <p:attrName>ppt_y</p:attrName>
                                        </p:attrNameLst>
                                      </p:cBhvr>
                                      <p:tavLst>
                                        <p:tav tm="0">
                                          <p:val>
                                            <p:strVal val="#ppt_y+.1"/>
                                          </p:val>
                                        </p:tav>
                                        <p:tav tm="100000">
                                          <p:val>
                                            <p:strVal val="#ppt_y"/>
                                          </p:val>
                                        </p:tav>
                                      </p:tavLst>
                                    </p:anim>
                                  </p:childTnLst>
                                </p:cTn>
                              </p:par>
                              <p:par>
                                <p:cTn id="84" nodeType="withEffect" fill="hold" presetClass="entr" presetID="42">
                                  <p:stCondLst>
                                    <p:cond delay="0"/>
                                  </p:stCondLst>
                                  <p:childTnLst>
                                    <p:set>
                                      <p:cBhvr>
                                        <p:cTn id="85" dur="1" fill="hold">
                                          <p:stCondLst>
                                            <p:cond delay="0"/>
                                          </p:stCondLst>
                                        </p:cTn>
                                        <p:tgtEl>
                                          <p:spTgt spid="117"/>
                                        </p:tgtEl>
                                        <p:attrNameLst>
                                          <p:attrName>style.visibility</p:attrName>
                                        </p:attrNameLst>
                                      </p:cBhvr>
                                      <p:to>
                                        <p:strVal val="visible"/>
                                      </p:to>
                                    </p:set>
                                    <p:animEffect filter="fade" transition="in">
                                      <p:cBhvr additive="repl">
                                        <p:cTn id="86" dur="1000"/>
                                        <p:tgtEl>
                                          <p:spTgt spid="117"/>
                                        </p:tgtEl>
                                      </p:cBhvr>
                                    </p:animEffect>
                                    <p:anim calcmode="lin" valueType="num">
                                      <p:cBhvr additive="repl">
                                        <p:cTn id="87" dur="1000" fill="hold"/>
                                        <p:tgtEl>
                                          <p:spTgt spid="117"/>
                                        </p:tgtEl>
                                        <p:attrNameLst>
                                          <p:attrName>ppt_x</p:attrName>
                                        </p:attrNameLst>
                                      </p:cBhvr>
                                      <p:tavLst>
                                        <p:tav tm="0">
                                          <p:val>
                                            <p:strVal val="#ppt_x"/>
                                          </p:val>
                                        </p:tav>
                                        <p:tav tm="100000">
                                          <p:val>
                                            <p:strVal val="#ppt_x"/>
                                          </p:val>
                                        </p:tav>
                                      </p:tavLst>
                                    </p:anim>
                                    <p:anim calcmode="lin" valueType="num">
                                      <p:cBhvr additive="repl">
                                        <p:cTn id="88"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31">
                                  <p:stCondLst>
                                    <p:cond delay="0"/>
                                  </p:stCondLst>
                                  <p:childTnLst>
                                    <p:set>
                                      <p:cBhvr>
                                        <p:cTn id="92" dur="1" fill="hold">
                                          <p:stCondLst>
                                            <p:cond delay="0"/>
                                          </p:stCondLst>
                                        </p:cTn>
                                        <p:tgtEl>
                                          <p:spTgt spid="128"/>
                                        </p:tgtEl>
                                        <p:attrNameLst>
                                          <p:attrName>style.visibility</p:attrName>
                                        </p:attrNameLst>
                                      </p:cBhvr>
                                      <p:to>
                                        <p:strVal val="visible"/>
                                      </p:to>
                                    </p:set>
                                    <p:anim calcmode="lin" valueType="num">
                                      <p:cBhvr additive="repl">
                                        <p:cTn id="93" dur="1000" fill="hold"/>
                                        <p:tgtEl>
                                          <p:spTgt spid="128"/>
                                        </p:tgtEl>
                                        <p:attrNameLst>
                                          <p:attrName>ppt_w</p:attrName>
                                        </p:attrNameLst>
                                      </p:cBhvr>
                                      <p:tavLst>
                                        <p:tav tm="0">
                                          <p:val>
                                            <p:fltVal val="0"/>
                                          </p:val>
                                        </p:tav>
                                        <p:tav tm="100000">
                                          <p:val>
                                            <p:strVal val="#ppt_w"/>
                                          </p:val>
                                        </p:tav>
                                      </p:tavLst>
                                    </p:anim>
                                    <p:anim calcmode="lin" valueType="num">
                                      <p:cBhvr additive="repl">
                                        <p:cTn id="94" dur="1000" fill="hold"/>
                                        <p:tgtEl>
                                          <p:spTgt spid="128"/>
                                        </p:tgtEl>
                                        <p:attrNameLst>
                                          <p:attrName>ppt_h</p:attrName>
                                        </p:attrNameLst>
                                      </p:cBhvr>
                                      <p:tavLst>
                                        <p:tav tm="0">
                                          <p:val>
                                            <p:fltVal val="0"/>
                                          </p:val>
                                        </p:tav>
                                        <p:tav tm="100000">
                                          <p:val>
                                            <p:strVal val="#ppt_h"/>
                                          </p:val>
                                        </p:tav>
                                      </p:tavLst>
                                    </p:anim>
                                    <p:anim calcmode="lin" valueType="num">
                                      <p:cBhvr additive="repl">
                                        <p:cTn id="95" dur="1000" fill="hold"/>
                                        <p:tgtEl>
                                          <p:spTgt spid="128"/>
                                        </p:tgtEl>
                                        <p:attrNameLst>
                                          <p:attrName>r</p:attrName>
                                        </p:attrNameLst>
                                      </p:cBhvr>
                                      <p:tavLst>
                                        <p:tav tm="0">
                                          <p:val>
                                            <p:strVal val="90"/>
                                          </p:val>
                                        </p:tav>
                                        <p:tav tm="100000">
                                          <p:val>
                                            <p:strVal val="0"/>
                                          </p:val>
                                        </p:tav>
                                      </p:tavLst>
                                    </p:anim>
                                    <p:animEffect filter="fade" transition="in">
                                      <p:cBhvr additive="repl">
                                        <p:cTn id="96" dur="1000"/>
                                        <p:tgtEl>
                                          <p:spTgt spid="128"/>
                                        </p:tgtEl>
                                      </p:cBhvr>
                                    </p:animEffect>
                                  </p:childTnLst>
                                </p:cTn>
                              </p:par>
                              <p:par>
                                <p:cTn id="97" nodeType="withEffect" fill="hold" presetClass="entr" presetID="31">
                                  <p:stCondLst>
                                    <p:cond delay="0"/>
                                  </p:stCondLst>
                                  <p:childTnLst>
                                    <p:set>
                                      <p:cBhvr>
                                        <p:cTn id="98" dur="1" fill="hold">
                                          <p:stCondLst>
                                            <p:cond delay="0"/>
                                          </p:stCondLst>
                                        </p:cTn>
                                        <p:tgtEl>
                                          <p:spTgt spid="121"/>
                                        </p:tgtEl>
                                        <p:attrNameLst>
                                          <p:attrName>style.visibility</p:attrName>
                                        </p:attrNameLst>
                                      </p:cBhvr>
                                      <p:to>
                                        <p:strVal val="visible"/>
                                      </p:to>
                                    </p:set>
                                    <p:anim calcmode="lin" valueType="num">
                                      <p:cBhvr additive="repl">
                                        <p:cTn id="99" dur="1000" fill="hold"/>
                                        <p:tgtEl>
                                          <p:spTgt spid="121"/>
                                        </p:tgtEl>
                                        <p:attrNameLst>
                                          <p:attrName>ppt_w</p:attrName>
                                        </p:attrNameLst>
                                      </p:cBhvr>
                                      <p:tavLst>
                                        <p:tav tm="0">
                                          <p:val>
                                            <p:fltVal val="0"/>
                                          </p:val>
                                        </p:tav>
                                        <p:tav tm="100000">
                                          <p:val>
                                            <p:strVal val="#ppt_w"/>
                                          </p:val>
                                        </p:tav>
                                      </p:tavLst>
                                    </p:anim>
                                    <p:anim calcmode="lin" valueType="num">
                                      <p:cBhvr additive="repl">
                                        <p:cTn id="100" dur="1000" fill="hold"/>
                                        <p:tgtEl>
                                          <p:spTgt spid="121"/>
                                        </p:tgtEl>
                                        <p:attrNameLst>
                                          <p:attrName>ppt_h</p:attrName>
                                        </p:attrNameLst>
                                      </p:cBhvr>
                                      <p:tavLst>
                                        <p:tav tm="0">
                                          <p:val>
                                            <p:fltVal val="0"/>
                                          </p:val>
                                        </p:tav>
                                        <p:tav tm="100000">
                                          <p:val>
                                            <p:strVal val="#ppt_h"/>
                                          </p:val>
                                        </p:tav>
                                      </p:tavLst>
                                    </p:anim>
                                    <p:anim calcmode="lin" valueType="num">
                                      <p:cBhvr additive="repl">
                                        <p:cTn id="101" dur="1000" fill="hold"/>
                                        <p:tgtEl>
                                          <p:spTgt spid="121"/>
                                        </p:tgtEl>
                                        <p:attrNameLst>
                                          <p:attrName>r</p:attrName>
                                        </p:attrNameLst>
                                      </p:cBhvr>
                                      <p:tavLst>
                                        <p:tav tm="0">
                                          <p:val>
                                            <p:strVal val="90"/>
                                          </p:val>
                                        </p:tav>
                                        <p:tav tm="100000">
                                          <p:val>
                                            <p:strVal val="0"/>
                                          </p:val>
                                        </p:tav>
                                      </p:tavLst>
                                    </p:anim>
                                    <p:animEffect filter="fade" transition="in">
                                      <p:cBhvr additive="repl">
                                        <p:cTn id="102" dur="1000"/>
                                        <p:tgtEl>
                                          <p:spTgt spid="121"/>
                                        </p:tgtEl>
                                      </p:cBhvr>
                                    </p:animEffect>
                                  </p:childTnLst>
                                </p:cTn>
                              </p:par>
                              <p:par>
                                <p:cTn id="103" nodeType="withEffect" fill="hold" presetClass="entr" presetID="31">
                                  <p:stCondLst>
                                    <p:cond delay="0"/>
                                  </p:stCondLst>
                                  <p:childTnLst>
                                    <p:set>
                                      <p:cBhvr>
                                        <p:cTn id="104" dur="1" fill="hold">
                                          <p:stCondLst>
                                            <p:cond delay="0"/>
                                          </p:stCondLst>
                                        </p:cTn>
                                        <p:tgtEl>
                                          <p:spTgt spid="120"/>
                                        </p:tgtEl>
                                        <p:attrNameLst>
                                          <p:attrName>style.visibility</p:attrName>
                                        </p:attrNameLst>
                                      </p:cBhvr>
                                      <p:to>
                                        <p:strVal val="visible"/>
                                      </p:to>
                                    </p:set>
                                    <p:anim calcmode="lin" valueType="num">
                                      <p:cBhvr additive="repl">
                                        <p:cTn id="105" dur="1000" fill="hold"/>
                                        <p:tgtEl>
                                          <p:spTgt spid="120"/>
                                        </p:tgtEl>
                                        <p:attrNameLst>
                                          <p:attrName>ppt_w</p:attrName>
                                        </p:attrNameLst>
                                      </p:cBhvr>
                                      <p:tavLst>
                                        <p:tav tm="0">
                                          <p:val>
                                            <p:fltVal val="0"/>
                                          </p:val>
                                        </p:tav>
                                        <p:tav tm="100000">
                                          <p:val>
                                            <p:strVal val="#ppt_w"/>
                                          </p:val>
                                        </p:tav>
                                      </p:tavLst>
                                    </p:anim>
                                    <p:anim calcmode="lin" valueType="num">
                                      <p:cBhvr additive="repl">
                                        <p:cTn id="106" dur="1000" fill="hold"/>
                                        <p:tgtEl>
                                          <p:spTgt spid="120"/>
                                        </p:tgtEl>
                                        <p:attrNameLst>
                                          <p:attrName>ppt_h</p:attrName>
                                        </p:attrNameLst>
                                      </p:cBhvr>
                                      <p:tavLst>
                                        <p:tav tm="0">
                                          <p:val>
                                            <p:fltVal val="0"/>
                                          </p:val>
                                        </p:tav>
                                        <p:tav tm="100000">
                                          <p:val>
                                            <p:strVal val="#ppt_h"/>
                                          </p:val>
                                        </p:tav>
                                      </p:tavLst>
                                    </p:anim>
                                    <p:anim calcmode="lin" valueType="num">
                                      <p:cBhvr additive="repl">
                                        <p:cTn id="107" dur="1000" fill="hold"/>
                                        <p:tgtEl>
                                          <p:spTgt spid="120"/>
                                        </p:tgtEl>
                                        <p:attrNameLst>
                                          <p:attrName>r</p:attrName>
                                        </p:attrNameLst>
                                      </p:cBhvr>
                                      <p:tavLst>
                                        <p:tav tm="0">
                                          <p:val>
                                            <p:strVal val="90"/>
                                          </p:val>
                                        </p:tav>
                                        <p:tav tm="100000">
                                          <p:val>
                                            <p:strVal val="0"/>
                                          </p:val>
                                        </p:tav>
                                      </p:tavLst>
                                    </p:anim>
                                    <p:animEffect filter="fade" transition="in">
                                      <p:cBhvr additive="repl">
                                        <p:cTn id="108" dur="1000"/>
                                        <p:tgtEl>
                                          <p:spTgt spid="120"/>
                                        </p:tgtEl>
                                      </p:cBhvr>
                                    </p:animEffect>
                                  </p:childTnLst>
                                </p:cTn>
                              </p:par>
                              <p:par>
                                <p:cTn id="109" nodeType="withEffect" fill="hold" presetClass="entr" presetID="31">
                                  <p:stCondLst>
                                    <p:cond delay="0"/>
                                  </p:stCondLst>
                                  <p:childTnLst>
                                    <p:set>
                                      <p:cBhvr>
                                        <p:cTn id="110" dur="1" fill="hold">
                                          <p:stCondLst>
                                            <p:cond delay="0"/>
                                          </p:stCondLst>
                                        </p:cTn>
                                        <p:tgtEl>
                                          <p:spTgt spid="123"/>
                                        </p:tgtEl>
                                        <p:attrNameLst>
                                          <p:attrName>style.visibility</p:attrName>
                                        </p:attrNameLst>
                                      </p:cBhvr>
                                      <p:to>
                                        <p:strVal val="visible"/>
                                      </p:to>
                                    </p:set>
                                    <p:anim calcmode="lin" valueType="num">
                                      <p:cBhvr additive="repl">
                                        <p:cTn id="111" dur="1000" fill="hold"/>
                                        <p:tgtEl>
                                          <p:spTgt spid="123"/>
                                        </p:tgtEl>
                                        <p:attrNameLst>
                                          <p:attrName>ppt_w</p:attrName>
                                        </p:attrNameLst>
                                      </p:cBhvr>
                                      <p:tavLst>
                                        <p:tav tm="0">
                                          <p:val>
                                            <p:fltVal val="0"/>
                                          </p:val>
                                        </p:tav>
                                        <p:tav tm="100000">
                                          <p:val>
                                            <p:strVal val="#ppt_w"/>
                                          </p:val>
                                        </p:tav>
                                      </p:tavLst>
                                    </p:anim>
                                    <p:anim calcmode="lin" valueType="num">
                                      <p:cBhvr additive="repl">
                                        <p:cTn id="112" dur="1000" fill="hold"/>
                                        <p:tgtEl>
                                          <p:spTgt spid="123"/>
                                        </p:tgtEl>
                                        <p:attrNameLst>
                                          <p:attrName>ppt_h</p:attrName>
                                        </p:attrNameLst>
                                      </p:cBhvr>
                                      <p:tavLst>
                                        <p:tav tm="0">
                                          <p:val>
                                            <p:fltVal val="0"/>
                                          </p:val>
                                        </p:tav>
                                        <p:tav tm="100000">
                                          <p:val>
                                            <p:strVal val="#ppt_h"/>
                                          </p:val>
                                        </p:tav>
                                      </p:tavLst>
                                    </p:anim>
                                    <p:anim calcmode="lin" valueType="num">
                                      <p:cBhvr additive="repl">
                                        <p:cTn id="113" dur="1000" fill="hold"/>
                                        <p:tgtEl>
                                          <p:spTgt spid="123"/>
                                        </p:tgtEl>
                                        <p:attrNameLst>
                                          <p:attrName>r</p:attrName>
                                        </p:attrNameLst>
                                      </p:cBhvr>
                                      <p:tavLst>
                                        <p:tav tm="0">
                                          <p:val>
                                            <p:strVal val="90"/>
                                          </p:val>
                                        </p:tav>
                                        <p:tav tm="100000">
                                          <p:val>
                                            <p:strVal val="0"/>
                                          </p:val>
                                        </p:tav>
                                      </p:tavLst>
                                    </p:anim>
                                    <p:animEffect filter="fade" transition="in">
                                      <p:cBhvr additive="repl">
                                        <p:cTn id="114" dur="1000"/>
                                        <p:tgtEl>
                                          <p:spTgt spid="123"/>
                                        </p:tgtEl>
                                      </p:cBhvr>
                                    </p:animEffect>
                                  </p:childTnLst>
                                </p:cTn>
                              </p:par>
                              <p:par>
                                <p:cTn id="115" nodeType="withEffect" fill="hold" presetClass="entr" presetID="31">
                                  <p:stCondLst>
                                    <p:cond delay="0"/>
                                  </p:stCondLst>
                                  <p:childTnLst>
                                    <p:set>
                                      <p:cBhvr>
                                        <p:cTn id="116" dur="1" fill="hold">
                                          <p:stCondLst>
                                            <p:cond delay="0"/>
                                          </p:stCondLst>
                                        </p:cTn>
                                        <p:tgtEl>
                                          <p:spTgt spid="122"/>
                                        </p:tgtEl>
                                        <p:attrNameLst>
                                          <p:attrName>style.visibility</p:attrName>
                                        </p:attrNameLst>
                                      </p:cBhvr>
                                      <p:to>
                                        <p:strVal val="visible"/>
                                      </p:to>
                                    </p:set>
                                    <p:anim calcmode="lin" valueType="num">
                                      <p:cBhvr additive="repl">
                                        <p:cTn id="117" dur="1000" fill="hold"/>
                                        <p:tgtEl>
                                          <p:spTgt spid="122"/>
                                        </p:tgtEl>
                                        <p:attrNameLst>
                                          <p:attrName>ppt_w</p:attrName>
                                        </p:attrNameLst>
                                      </p:cBhvr>
                                      <p:tavLst>
                                        <p:tav tm="0">
                                          <p:val>
                                            <p:fltVal val="0"/>
                                          </p:val>
                                        </p:tav>
                                        <p:tav tm="100000">
                                          <p:val>
                                            <p:strVal val="#ppt_w"/>
                                          </p:val>
                                        </p:tav>
                                      </p:tavLst>
                                    </p:anim>
                                    <p:anim calcmode="lin" valueType="num">
                                      <p:cBhvr additive="repl">
                                        <p:cTn id="118" dur="1000" fill="hold"/>
                                        <p:tgtEl>
                                          <p:spTgt spid="122"/>
                                        </p:tgtEl>
                                        <p:attrNameLst>
                                          <p:attrName>ppt_h</p:attrName>
                                        </p:attrNameLst>
                                      </p:cBhvr>
                                      <p:tavLst>
                                        <p:tav tm="0">
                                          <p:val>
                                            <p:fltVal val="0"/>
                                          </p:val>
                                        </p:tav>
                                        <p:tav tm="100000">
                                          <p:val>
                                            <p:strVal val="#ppt_h"/>
                                          </p:val>
                                        </p:tav>
                                      </p:tavLst>
                                    </p:anim>
                                    <p:anim calcmode="lin" valueType="num">
                                      <p:cBhvr additive="repl">
                                        <p:cTn id="119" dur="1000" fill="hold"/>
                                        <p:tgtEl>
                                          <p:spTgt spid="122"/>
                                        </p:tgtEl>
                                        <p:attrNameLst>
                                          <p:attrName>r</p:attrName>
                                        </p:attrNameLst>
                                      </p:cBhvr>
                                      <p:tavLst>
                                        <p:tav tm="0">
                                          <p:val>
                                            <p:strVal val="90"/>
                                          </p:val>
                                        </p:tav>
                                        <p:tav tm="100000">
                                          <p:val>
                                            <p:strVal val="0"/>
                                          </p:val>
                                        </p:tav>
                                      </p:tavLst>
                                    </p:anim>
                                    <p:animEffect filter="fade" transition="in">
                                      <p:cBhvr additive="repl">
                                        <p:cTn id="120" dur="1000"/>
                                        <p:tgtEl>
                                          <p:spTgt spid="122"/>
                                        </p:tgtEl>
                                      </p:cBhvr>
                                    </p:animEffect>
                                  </p:childTnLst>
                                </p:cTn>
                              </p:par>
                              <p:par>
                                <p:cTn id="121" nodeType="withEffect" fill="hold" presetClass="entr" presetID="31">
                                  <p:stCondLst>
                                    <p:cond delay="0"/>
                                  </p:stCondLst>
                                  <p:childTnLst>
                                    <p:set>
                                      <p:cBhvr>
                                        <p:cTn id="122" dur="1" fill="hold">
                                          <p:stCondLst>
                                            <p:cond delay="0"/>
                                          </p:stCondLst>
                                        </p:cTn>
                                        <p:tgtEl>
                                          <p:spTgt spid="124"/>
                                        </p:tgtEl>
                                        <p:attrNameLst>
                                          <p:attrName>style.visibility</p:attrName>
                                        </p:attrNameLst>
                                      </p:cBhvr>
                                      <p:to>
                                        <p:strVal val="visible"/>
                                      </p:to>
                                    </p:set>
                                    <p:anim calcmode="lin" valueType="num">
                                      <p:cBhvr additive="repl">
                                        <p:cTn id="123" dur="1000" fill="hold"/>
                                        <p:tgtEl>
                                          <p:spTgt spid="124"/>
                                        </p:tgtEl>
                                        <p:attrNameLst>
                                          <p:attrName>ppt_w</p:attrName>
                                        </p:attrNameLst>
                                      </p:cBhvr>
                                      <p:tavLst>
                                        <p:tav tm="0">
                                          <p:val>
                                            <p:fltVal val="0"/>
                                          </p:val>
                                        </p:tav>
                                        <p:tav tm="100000">
                                          <p:val>
                                            <p:strVal val="#ppt_w"/>
                                          </p:val>
                                        </p:tav>
                                      </p:tavLst>
                                    </p:anim>
                                    <p:anim calcmode="lin" valueType="num">
                                      <p:cBhvr additive="repl">
                                        <p:cTn id="124" dur="1000" fill="hold"/>
                                        <p:tgtEl>
                                          <p:spTgt spid="124"/>
                                        </p:tgtEl>
                                        <p:attrNameLst>
                                          <p:attrName>ppt_h</p:attrName>
                                        </p:attrNameLst>
                                      </p:cBhvr>
                                      <p:tavLst>
                                        <p:tav tm="0">
                                          <p:val>
                                            <p:fltVal val="0"/>
                                          </p:val>
                                        </p:tav>
                                        <p:tav tm="100000">
                                          <p:val>
                                            <p:strVal val="#ppt_h"/>
                                          </p:val>
                                        </p:tav>
                                      </p:tavLst>
                                    </p:anim>
                                    <p:anim calcmode="lin" valueType="num">
                                      <p:cBhvr additive="repl">
                                        <p:cTn id="125" dur="1000" fill="hold"/>
                                        <p:tgtEl>
                                          <p:spTgt spid="124"/>
                                        </p:tgtEl>
                                        <p:attrNameLst>
                                          <p:attrName>r</p:attrName>
                                        </p:attrNameLst>
                                      </p:cBhvr>
                                      <p:tavLst>
                                        <p:tav tm="0">
                                          <p:val>
                                            <p:strVal val="90"/>
                                          </p:val>
                                        </p:tav>
                                        <p:tav tm="100000">
                                          <p:val>
                                            <p:strVal val="0"/>
                                          </p:val>
                                        </p:tav>
                                      </p:tavLst>
                                    </p:anim>
                                    <p:animEffect filter="fade" transition="in">
                                      <p:cBhvr additive="repl">
                                        <p:cTn id="126" dur="1000"/>
                                        <p:tgtEl>
                                          <p:spTgt spid="12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23000"/>
          </a:blip>
          <a:stretch>
            <a:fillRect/>
          </a:stretch>
        </a:blipFill>
      </p:bgPr>
    </p:bg>
    <p:spTree>
      <p:nvGrpSpPr>
        <p:cNvPr id="1" name=""/>
        <p:cNvGrpSpPr/>
        <p:nvPr/>
      </p:nvGrpSpPr>
      <p:grpSpPr>
        <a:xfrm>
          <a:off x="0" y="0"/>
          <a:ext cx="0" cy="0"/>
          <a:chOff x="0" y="0"/>
          <a:chExt cx="0" cy="0"/>
        </a:xfrm>
      </p:grpSpPr>
      <p:sp>
        <p:nvSpPr>
          <p:cNvPr id="129" name="CustomShape 1"/>
          <p:cNvSpPr/>
          <p:nvPr/>
        </p:nvSpPr>
        <p:spPr>
          <a:xfrm>
            <a:off x="3344040" y="596160"/>
            <a:ext cx="5605560" cy="821880"/>
          </a:xfrm>
          <a:prstGeom prst="chevron">
            <a:avLst>
              <a:gd name="adj" fmla="val 0"/>
            </a:avLst>
          </a:prstGeom>
          <a:solidFill>
            <a:srgbClr val="42b565"/>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3085560" y="739080"/>
            <a:ext cx="6062040" cy="516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ffffff"/>
                </a:solidFill>
                <a:latin typeface="Times New Roman"/>
                <a:ea typeface="DejaVu Sans"/>
              </a:rPr>
              <a:t>Đặt vấn đề</a:t>
            </a:r>
            <a:endParaRPr b="0" lang="en-US" sz="2800" spc="-1" strike="noStrike">
              <a:latin typeface="Arial"/>
            </a:endParaRPr>
          </a:p>
        </p:txBody>
      </p:sp>
      <p:sp>
        <p:nvSpPr>
          <p:cNvPr id="131" name="CustomShape 3"/>
          <p:cNvSpPr/>
          <p:nvPr/>
        </p:nvSpPr>
        <p:spPr>
          <a:xfrm>
            <a:off x="8439480" y="2282040"/>
            <a:ext cx="2343240" cy="926640"/>
          </a:xfrm>
          <a:prstGeom prst="rect">
            <a:avLst/>
          </a:prstGeom>
          <a:solidFill>
            <a:srgbClr val="15556e"/>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2" name="CustomShape 4"/>
          <p:cNvSpPr/>
          <p:nvPr/>
        </p:nvSpPr>
        <p:spPr>
          <a:xfrm>
            <a:off x="8436240" y="3214440"/>
            <a:ext cx="2343240" cy="3046320"/>
          </a:xfrm>
          <a:prstGeom prst="rect">
            <a:avLst/>
          </a:prstGeom>
          <a:solidFill>
            <a:schemeClr val="bg1"/>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3" name="CustomShape 5"/>
          <p:cNvSpPr/>
          <p:nvPr/>
        </p:nvSpPr>
        <p:spPr>
          <a:xfrm>
            <a:off x="8439480" y="6132960"/>
            <a:ext cx="2343240" cy="128160"/>
          </a:xfrm>
          <a:prstGeom prst="rect">
            <a:avLst/>
          </a:prstGeom>
          <a:solidFill>
            <a:srgbClr val="15556e"/>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4" name="CustomShape 6"/>
          <p:cNvSpPr/>
          <p:nvPr/>
        </p:nvSpPr>
        <p:spPr>
          <a:xfrm>
            <a:off x="6102360" y="2282040"/>
            <a:ext cx="2343240" cy="926640"/>
          </a:xfrm>
          <a:prstGeom prst="rect">
            <a:avLst/>
          </a:prstGeom>
          <a:solidFill>
            <a:srgbClr val="2a7f55"/>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5" name="CustomShape 7"/>
          <p:cNvSpPr/>
          <p:nvPr/>
        </p:nvSpPr>
        <p:spPr>
          <a:xfrm>
            <a:off x="6102360" y="3214440"/>
            <a:ext cx="2343240" cy="3046320"/>
          </a:xfrm>
          <a:prstGeom prst="rect">
            <a:avLst/>
          </a:prstGeom>
          <a:solidFill>
            <a:schemeClr val="bg1"/>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6" name="CustomShape 8"/>
          <p:cNvSpPr/>
          <p:nvPr/>
        </p:nvSpPr>
        <p:spPr>
          <a:xfrm>
            <a:off x="6102360" y="6132960"/>
            <a:ext cx="2343240" cy="128160"/>
          </a:xfrm>
          <a:prstGeom prst="rect">
            <a:avLst/>
          </a:prstGeom>
          <a:solidFill>
            <a:srgbClr val="2a7f55"/>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7" name="CustomShape 9"/>
          <p:cNvSpPr/>
          <p:nvPr/>
        </p:nvSpPr>
        <p:spPr>
          <a:xfrm>
            <a:off x="3758400" y="2282040"/>
            <a:ext cx="2343240" cy="926640"/>
          </a:xfrm>
          <a:prstGeom prst="rect">
            <a:avLst/>
          </a:prstGeom>
          <a:solidFill>
            <a:srgbClr val="15556e"/>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8" name="CustomShape 10"/>
          <p:cNvSpPr/>
          <p:nvPr/>
        </p:nvSpPr>
        <p:spPr>
          <a:xfrm>
            <a:off x="3702600" y="3214440"/>
            <a:ext cx="2399040" cy="3046320"/>
          </a:xfrm>
          <a:prstGeom prst="rect">
            <a:avLst/>
          </a:prstGeom>
          <a:solidFill>
            <a:schemeClr val="bg1"/>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9" name="CustomShape 11"/>
          <p:cNvSpPr/>
          <p:nvPr/>
        </p:nvSpPr>
        <p:spPr>
          <a:xfrm>
            <a:off x="3758400" y="6132960"/>
            <a:ext cx="2343240" cy="128160"/>
          </a:xfrm>
          <a:prstGeom prst="rect">
            <a:avLst/>
          </a:prstGeom>
          <a:solidFill>
            <a:srgbClr val="15556e"/>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0" name="CustomShape 12"/>
          <p:cNvSpPr/>
          <p:nvPr/>
        </p:nvSpPr>
        <p:spPr>
          <a:xfrm>
            <a:off x="1408680" y="2282040"/>
            <a:ext cx="2343240" cy="926640"/>
          </a:xfrm>
          <a:prstGeom prst="rect">
            <a:avLst/>
          </a:prstGeom>
          <a:solidFill>
            <a:srgbClr val="2a7f55"/>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1" name="CustomShape 13"/>
          <p:cNvSpPr/>
          <p:nvPr/>
        </p:nvSpPr>
        <p:spPr>
          <a:xfrm>
            <a:off x="1408680" y="3214440"/>
            <a:ext cx="2343240" cy="3046320"/>
          </a:xfrm>
          <a:prstGeom prst="rect">
            <a:avLst/>
          </a:prstGeom>
          <a:solidFill>
            <a:schemeClr val="bg1"/>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2" name="CustomShape 14"/>
          <p:cNvSpPr/>
          <p:nvPr/>
        </p:nvSpPr>
        <p:spPr>
          <a:xfrm>
            <a:off x="1408680" y="6132960"/>
            <a:ext cx="2343240" cy="128160"/>
          </a:xfrm>
          <a:prstGeom prst="rect">
            <a:avLst/>
          </a:prstGeom>
          <a:solidFill>
            <a:srgbClr val="2a7f55"/>
          </a:solidFill>
          <a:ln>
            <a:noFill/>
          </a:ln>
          <a:effectLst>
            <a:outerShdw algn="l" blurRad="1524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3" name="CustomShape 15"/>
          <p:cNvSpPr/>
          <p:nvPr/>
        </p:nvSpPr>
        <p:spPr>
          <a:xfrm>
            <a:off x="2077560" y="2263320"/>
            <a:ext cx="1150560" cy="91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400" spc="-1" strike="noStrike">
                <a:solidFill>
                  <a:srgbClr val="ffffff"/>
                </a:solidFill>
                <a:latin typeface="NumberFont1"/>
                <a:ea typeface="DejaVu Sans"/>
              </a:rPr>
              <a:t>01</a:t>
            </a:r>
            <a:endParaRPr b="0" lang="en-US" sz="5400" spc="-1" strike="noStrike">
              <a:latin typeface="Arial"/>
            </a:endParaRPr>
          </a:p>
        </p:txBody>
      </p:sp>
      <p:sp>
        <p:nvSpPr>
          <p:cNvPr id="144" name="CustomShape 16"/>
          <p:cNvSpPr/>
          <p:nvPr/>
        </p:nvSpPr>
        <p:spPr>
          <a:xfrm>
            <a:off x="4479120" y="2263320"/>
            <a:ext cx="1126080" cy="91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400" spc="-1" strike="noStrike">
                <a:solidFill>
                  <a:srgbClr val="ffffff"/>
                </a:solidFill>
                <a:latin typeface="NumberFont1"/>
                <a:ea typeface="DejaVu Sans"/>
              </a:rPr>
              <a:t>02</a:t>
            </a:r>
            <a:endParaRPr b="0" lang="en-US" sz="5400" spc="-1" strike="noStrike">
              <a:latin typeface="Arial"/>
            </a:endParaRPr>
          </a:p>
        </p:txBody>
      </p:sp>
      <p:sp>
        <p:nvSpPr>
          <p:cNvPr id="145" name="CustomShape 17"/>
          <p:cNvSpPr/>
          <p:nvPr/>
        </p:nvSpPr>
        <p:spPr>
          <a:xfrm>
            <a:off x="6808320" y="2274840"/>
            <a:ext cx="1126080" cy="91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400" spc="-1" strike="noStrike">
                <a:solidFill>
                  <a:srgbClr val="ffffff"/>
                </a:solidFill>
                <a:latin typeface="NumberFont1"/>
                <a:ea typeface="DejaVu Sans"/>
              </a:rPr>
              <a:t>03</a:t>
            </a:r>
            <a:endParaRPr b="0" lang="en-US" sz="5400" spc="-1" strike="noStrike">
              <a:latin typeface="Arial"/>
            </a:endParaRPr>
          </a:p>
        </p:txBody>
      </p:sp>
      <p:sp>
        <p:nvSpPr>
          <p:cNvPr id="146" name="CustomShape 18"/>
          <p:cNvSpPr/>
          <p:nvPr/>
        </p:nvSpPr>
        <p:spPr>
          <a:xfrm>
            <a:off x="9148320" y="2274840"/>
            <a:ext cx="1126080" cy="91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400" spc="-1" strike="noStrike">
                <a:solidFill>
                  <a:srgbClr val="ffffff"/>
                </a:solidFill>
                <a:latin typeface="NumberFont1"/>
                <a:ea typeface="DejaVu Sans"/>
              </a:rPr>
              <a:t>04</a:t>
            </a:r>
            <a:endParaRPr b="0" lang="en-US" sz="5400" spc="-1" strike="noStrike">
              <a:latin typeface="Arial"/>
            </a:endParaRPr>
          </a:p>
        </p:txBody>
      </p:sp>
      <p:sp>
        <p:nvSpPr>
          <p:cNvPr id="147" name="CustomShape 19"/>
          <p:cNvSpPr/>
          <p:nvPr/>
        </p:nvSpPr>
        <p:spPr>
          <a:xfrm>
            <a:off x="1585080" y="4562280"/>
            <a:ext cx="2033640" cy="821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Times New Roman"/>
                <a:ea typeface="DejaVu Sans"/>
              </a:rPr>
              <a:t>Truy xuất nguồn gốc</a:t>
            </a:r>
            <a:endParaRPr b="0" lang="en-US" sz="2400" spc="-1" strike="noStrike">
              <a:latin typeface="Arial"/>
            </a:endParaRPr>
          </a:p>
        </p:txBody>
      </p:sp>
      <p:sp>
        <p:nvSpPr>
          <p:cNvPr id="148" name="CustomShape 20"/>
          <p:cNvSpPr/>
          <p:nvPr/>
        </p:nvSpPr>
        <p:spPr>
          <a:xfrm>
            <a:off x="3882960" y="4549680"/>
            <a:ext cx="2033640" cy="821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Times New Roman"/>
                <a:ea typeface="DejaVu Sans"/>
              </a:rPr>
              <a:t>Tập trung dữ liệu an toàn</a:t>
            </a:r>
            <a:endParaRPr b="0" lang="en-US" sz="2400" spc="-1" strike="noStrike">
              <a:latin typeface="Arial"/>
            </a:endParaRPr>
          </a:p>
        </p:txBody>
      </p:sp>
      <p:sp>
        <p:nvSpPr>
          <p:cNvPr id="149" name="CustomShape 21"/>
          <p:cNvSpPr/>
          <p:nvPr/>
        </p:nvSpPr>
        <p:spPr>
          <a:xfrm>
            <a:off x="6274440" y="4562280"/>
            <a:ext cx="1964880" cy="821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Times New Roman"/>
                <a:ea typeface="DejaVu Sans"/>
              </a:rPr>
              <a:t>Liên lạc giữa các bên</a:t>
            </a:r>
            <a:endParaRPr b="0" lang="en-US" sz="2400" spc="-1" strike="noStrike">
              <a:latin typeface="Arial"/>
            </a:endParaRPr>
          </a:p>
        </p:txBody>
      </p:sp>
      <p:sp>
        <p:nvSpPr>
          <p:cNvPr id="150" name="CustomShape 22"/>
          <p:cNvSpPr/>
          <p:nvPr/>
        </p:nvSpPr>
        <p:spPr>
          <a:xfrm>
            <a:off x="8721360" y="4564800"/>
            <a:ext cx="1855440" cy="821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Times New Roman"/>
                <a:ea typeface="DejaVu Sans"/>
              </a:rPr>
              <a:t>Tích hợp hệ thống</a:t>
            </a:r>
            <a:endParaRPr b="0" lang="en-US" sz="2400" spc="-1" strike="noStrike">
              <a:latin typeface="Arial"/>
            </a:endParaRPr>
          </a:p>
        </p:txBody>
      </p:sp>
      <p:pic>
        <p:nvPicPr>
          <p:cNvPr id="151" name="Picture 86" descr=""/>
          <p:cNvPicPr/>
          <p:nvPr/>
        </p:nvPicPr>
        <p:blipFill>
          <a:blip r:embed="rId2"/>
          <a:stretch/>
        </p:blipFill>
        <p:spPr>
          <a:xfrm>
            <a:off x="1997280" y="3322440"/>
            <a:ext cx="1208880" cy="999360"/>
          </a:xfrm>
          <a:prstGeom prst="rect">
            <a:avLst/>
          </a:prstGeom>
          <a:ln>
            <a:noFill/>
          </a:ln>
        </p:spPr>
      </p:pic>
      <p:pic>
        <p:nvPicPr>
          <p:cNvPr id="152" name="Picture 88" descr=""/>
          <p:cNvPicPr/>
          <p:nvPr/>
        </p:nvPicPr>
        <p:blipFill>
          <a:blip r:embed="rId3"/>
          <a:stretch/>
        </p:blipFill>
        <p:spPr>
          <a:xfrm>
            <a:off x="4289400" y="3305880"/>
            <a:ext cx="1389960" cy="1227960"/>
          </a:xfrm>
          <a:prstGeom prst="rect">
            <a:avLst/>
          </a:prstGeom>
          <a:ln>
            <a:noFill/>
          </a:ln>
        </p:spPr>
      </p:pic>
      <p:pic>
        <p:nvPicPr>
          <p:cNvPr id="153" name="Picture 90" descr=""/>
          <p:cNvPicPr/>
          <p:nvPr/>
        </p:nvPicPr>
        <p:blipFill>
          <a:blip r:embed="rId4"/>
          <a:stretch/>
        </p:blipFill>
        <p:spPr>
          <a:xfrm>
            <a:off x="6652440" y="3485160"/>
            <a:ext cx="1208880" cy="961200"/>
          </a:xfrm>
          <a:prstGeom prst="rect">
            <a:avLst/>
          </a:prstGeom>
          <a:ln>
            <a:noFill/>
          </a:ln>
        </p:spPr>
      </p:pic>
      <p:pic>
        <p:nvPicPr>
          <p:cNvPr id="154" name="Picture 92" descr=""/>
          <p:cNvPicPr/>
          <p:nvPr/>
        </p:nvPicPr>
        <p:blipFill>
          <a:blip r:embed="rId5"/>
          <a:stretch/>
        </p:blipFill>
        <p:spPr>
          <a:xfrm>
            <a:off x="8899200" y="3447000"/>
            <a:ext cx="1294560" cy="999360"/>
          </a:xfrm>
          <a:prstGeom prst="rect">
            <a:avLst/>
          </a:prstGeom>
          <a:ln>
            <a:noFill/>
          </a:ln>
        </p:spPr>
      </p:pic>
    </p:spTree>
  </p:cSld>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6" presetSubtype="21">
                                  <p:stCondLst>
                                    <p:cond delay="0"/>
                                  </p:stCondLst>
                                  <p:childTnLst>
                                    <p:set>
                                      <p:cBhvr>
                                        <p:cTn id="132" dur="1" fill="hold">
                                          <p:stCondLst>
                                            <p:cond delay="0"/>
                                          </p:stCondLst>
                                        </p:cTn>
                                        <p:tgtEl>
                                          <p:spTgt spid="143"/>
                                        </p:tgtEl>
                                        <p:attrNameLst>
                                          <p:attrName>style.visibility</p:attrName>
                                        </p:attrNameLst>
                                      </p:cBhvr>
                                      <p:to>
                                        <p:strVal val="visible"/>
                                      </p:to>
                                    </p:set>
                                    <p:animEffect filter="barn(inVertical)" transition="in">
                                      <p:cBhvr additive="repl">
                                        <p:cTn id="133" dur="500"/>
                                        <p:tgtEl>
                                          <p:spTgt spid="143"/>
                                        </p:tgtEl>
                                      </p:cBhvr>
                                    </p:animEffect>
                                  </p:childTnLst>
                                </p:cTn>
                              </p:par>
                              <p:par>
                                <p:cTn id="134" nodeType="withEffect" fill="hold" presetClass="entr" presetID="16" presetSubtype="21">
                                  <p:stCondLst>
                                    <p:cond delay="0"/>
                                  </p:stCondLst>
                                  <p:childTnLst>
                                    <p:set>
                                      <p:cBhvr>
                                        <p:cTn id="135" dur="1" fill="hold">
                                          <p:stCondLst>
                                            <p:cond delay="0"/>
                                          </p:stCondLst>
                                        </p:cTn>
                                        <p:tgtEl>
                                          <p:spTgt spid="140"/>
                                        </p:tgtEl>
                                        <p:attrNameLst>
                                          <p:attrName>style.visibility</p:attrName>
                                        </p:attrNameLst>
                                      </p:cBhvr>
                                      <p:to>
                                        <p:strVal val="visible"/>
                                      </p:to>
                                    </p:set>
                                    <p:animEffect filter="barn(inVertical)" transition="in">
                                      <p:cBhvr additive="repl">
                                        <p:cTn id="136" dur="500"/>
                                        <p:tgtEl>
                                          <p:spTgt spid="140"/>
                                        </p:tgtEl>
                                      </p:cBhvr>
                                    </p:animEffect>
                                  </p:childTnLst>
                                </p:cTn>
                              </p:par>
                              <p:par>
                                <p:cTn id="137" nodeType="withEffect" fill="hold" presetClass="entr" presetID="16" presetSubtype="21">
                                  <p:stCondLst>
                                    <p:cond delay="0"/>
                                  </p:stCondLst>
                                  <p:childTnLst>
                                    <p:set>
                                      <p:cBhvr>
                                        <p:cTn id="138" dur="1" fill="hold">
                                          <p:stCondLst>
                                            <p:cond delay="0"/>
                                          </p:stCondLst>
                                        </p:cTn>
                                        <p:tgtEl>
                                          <p:spTgt spid="151"/>
                                        </p:tgtEl>
                                        <p:attrNameLst>
                                          <p:attrName>style.visibility</p:attrName>
                                        </p:attrNameLst>
                                      </p:cBhvr>
                                      <p:to>
                                        <p:strVal val="visible"/>
                                      </p:to>
                                    </p:set>
                                    <p:animEffect filter="barn(inVertical)" transition="in">
                                      <p:cBhvr additive="repl">
                                        <p:cTn id="139" dur="500"/>
                                        <p:tgtEl>
                                          <p:spTgt spid="151"/>
                                        </p:tgtEl>
                                      </p:cBhvr>
                                    </p:animEffect>
                                  </p:childTnLst>
                                </p:cTn>
                              </p:par>
                              <p:par>
                                <p:cTn id="140" nodeType="withEffect" fill="hold" presetClass="entr" presetID="16" presetSubtype="21">
                                  <p:stCondLst>
                                    <p:cond delay="0"/>
                                  </p:stCondLst>
                                  <p:childTnLst>
                                    <p:set>
                                      <p:cBhvr>
                                        <p:cTn id="141" dur="1" fill="hold">
                                          <p:stCondLst>
                                            <p:cond delay="0"/>
                                          </p:stCondLst>
                                        </p:cTn>
                                        <p:tgtEl>
                                          <p:spTgt spid="147"/>
                                        </p:tgtEl>
                                        <p:attrNameLst>
                                          <p:attrName>style.visibility</p:attrName>
                                        </p:attrNameLst>
                                      </p:cBhvr>
                                      <p:to>
                                        <p:strVal val="visible"/>
                                      </p:to>
                                    </p:set>
                                    <p:animEffect filter="barn(inVertical)" transition="in">
                                      <p:cBhvr additive="repl">
                                        <p:cTn id="142" dur="500"/>
                                        <p:tgtEl>
                                          <p:spTgt spid="147"/>
                                        </p:tgtEl>
                                      </p:cBhvr>
                                    </p:animEffect>
                                  </p:childTnLst>
                                </p:cTn>
                              </p:par>
                              <p:par>
                                <p:cTn id="143" nodeType="withEffect" fill="hold" presetClass="entr" presetID="16" presetSubtype="21">
                                  <p:stCondLst>
                                    <p:cond delay="0"/>
                                  </p:stCondLst>
                                  <p:childTnLst>
                                    <p:set>
                                      <p:cBhvr>
                                        <p:cTn id="144" dur="1" fill="hold">
                                          <p:stCondLst>
                                            <p:cond delay="0"/>
                                          </p:stCondLst>
                                        </p:cTn>
                                        <p:tgtEl>
                                          <p:spTgt spid="142"/>
                                        </p:tgtEl>
                                        <p:attrNameLst>
                                          <p:attrName>style.visibility</p:attrName>
                                        </p:attrNameLst>
                                      </p:cBhvr>
                                      <p:to>
                                        <p:strVal val="visible"/>
                                      </p:to>
                                    </p:set>
                                    <p:animEffect filter="barn(inVertical)" transition="in">
                                      <p:cBhvr additive="repl">
                                        <p:cTn id="145" dur="500"/>
                                        <p:tgtEl>
                                          <p:spTgt spid="142"/>
                                        </p:tgtEl>
                                      </p:cBhvr>
                                    </p:animEffect>
                                  </p:childTnLst>
                                </p:cTn>
                              </p:par>
                              <p:par>
                                <p:cTn id="146" nodeType="withEffect" fill="hold" presetClass="entr" presetID="16" presetSubtype="21">
                                  <p:stCondLst>
                                    <p:cond delay="0"/>
                                  </p:stCondLst>
                                  <p:childTnLst>
                                    <p:set>
                                      <p:cBhvr>
                                        <p:cTn id="147" dur="1" fill="hold">
                                          <p:stCondLst>
                                            <p:cond delay="0"/>
                                          </p:stCondLst>
                                        </p:cTn>
                                        <p:tgtEl>
                                          <p:spTgt spid="141"/>
                                        </p:tgtEl>
                                        <p:attrNameLst>
                                          <p:attrName>style.visibility</p:attrName>
                                        </p:attrNameLst>
                                      </p:cBhvr>
                                      <p:to>
                                        <p:strVal val="visible"/>
                                      </p:to>
                                    </p:set>
                                    <p:animEffect filter="barn(inVertical)" transition="in">
                                      <p:cBhvr additive="repl">
                                        <p:cTn id="148" dur="500"/>
                                        <p:tgtEl>
                                          <p:spTgt spid="141"/>
                                        </p:tgtEl>
                                      </p:cBhvr>
                                    </p:animEffec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4" presetSubtype="10">
                                  <p:stCondLst>
                                    <p:cond delay="0"/>
                                  </p:stCondLst>
                                  <p:childTnLst>
                                    <p:set>
                                      <p:cBhvr>
                                        <p:cTn id="152" dur="1" fill="hold">
                                          <p:stCondLst>
                                            <p:cond delay="0"/>
                                          </p:stCondLst>
                                        </p:cTn>
                                        <p:tgtEl>
                                          <p:spTgt spid="144"/>
                                        </p:tgtEl>
                                        <p:attrNameLst>
                                          <p:attrName>style.visibility</p:attrName>
                                        </p:attrNameLst>
                                      </p:cBhvr>
                                      <p:to>
                                        <p:strVal val="visible"/>
                                      </p:to>
                                    </p:set>
                                    <p:animEffect filter="randombar(horizontal)" transition="in">
                                      <p:cBhvr additive="repl">
                                        <p:cTn id="153" dur="500"/>
                                        <p:tgtEl>
                                          <p:spTgt spid="144"/>
                                        </p:tgtEl>
                                      </p:cBhvr>
                                    </p:animEffect>
                                  </p:childTnLst>
                                </p:cTn>
                              </p:par>
                              <p:par>
                                <p:cTn id="154" nodeType="withEffect" fill="hold" presetClass="entr" presetID="14" presetSubtype="10">
                                  <p:stCondLst>
                                    <p:cond delay="0"/>
                                  </p:stCondLst>
                                  <p:childTnLst>
                                    <p:set>
                                      <p:cBhvr>
                                        <p:cTn id="155" dur="1" fill="hold">
                                          <p:stCondLst>
                                            <p:cond delay="0"/>
                                          </p:stCondLst>
                                        </p:cTn>
                                        <p:tgtEl>
                                          <p:spTgt spid="137"/>
                                        </p:tgtEl>
                                        <p:attrNameLst>
                                          <p:attrName>style.visibility</p:attrName>
                                        </p:attrNameLst>
                                      </p:cBhvr>
                                      <p:to>
                                        <p:strVal val="visible"/>
                                      </p:to>
                                    </p:set>
                                    <p:animEffect filter="randombar(horizontal)" transition="in">
                                      <p:cBhvr additive="repl">
                                        <p:cTn id="156" dur="500"/>
                                        <p:tgtEl>
                                          <p:spTgt spid="137"/>
                                        </p:tgtEl>
                                      </p:cBhvr>
                                    </p:animEffect>
                                  </p:childTnLst>
                                </p:cTn>
                              </p:par>
                              <p:par>
                                <p:cTn id="157" nodeType="withEffect" fill="hold" presetClass="entr" presetID="14" presetSubtype="10">
                                  <p:stCondLst>
                                    <p:cond delay="0"/>
                                  </p:stCondLst>
                                  <p:childTnLst>
                                    <p:set>
                                      <p:cBhvr>
                                        <p:cTn id="158" dur="1" fill="hold">
                                          <p:stCondLst>
                                            <p:cond delay="0"/>
                                          </p:stCondLst>
                                        </p:cTn>
                                        <p:tgtEl>
                                          <p:spTgt spid="152"/>
                                        </p:tgtEl>
                                        <p:attrNameLst>
                                          <p:attrName>style.visibility</p:attrName>
                                        </p:attrNameLst>
                                      </p:cBhvr>
                                      <p:to>
                                        <p:strVal val="visible"/>
                                      </p:to>
                                    </p:set>
                                    <p:animEffect filter="randombar(horizontal)" transition="in">
                                      <p:cBhvr additive="repl">
                                        <p:cTn id="159" dur="500"/>
                                        <p:tgtEl>
                                          <p:spTgt spid="152"/>
                                        </p:tgtEl>
                                      </p:cBhvr>
                                    </p:animEffect>
                                  </p:childTnLst>
                                </p:cTn>
                              </p:par>
                              <p:par>
                                <p:cTn id="160" nodeType="withEffect" fill="hold" presetClass="entr" presetID="14" presetSubtype="10">
                                  <p:stCondLst>
                                    <p:cond delay="0"/>
                                  </p:stCondLst>
                                  <p:childTnLst>
                                    <p:set>
                                      <p:cBhvr>
                                        <p:cTn id="161" dur="1" fill="hold">
                                          <p:stCondLst>
                                            <p:cond delay="0"/>
                                          </p:stCondLst>
                                        </p:cTn>
                                        <p:tgtEl>
                                          <p:spTgt spid="148"/>
                                        </p:tgtEl>
                                        <p:attrNameLst>
                                          <p:attrName>style.visibility</p:attrName>
                                        </p:attrNameLst>
                                      </p:cBhvr>
                                      <p:to>
                                        <p:strVal val="visible"/>
                                      </p:to>
                                    </p:set>
                                    <p:animEffect filter="randombar(horizontal)" transition="in">
                                      <p:cBhvr additive="repl">
                                        <p:cTn id="162" dur="500"/>
                                        <p:tgtEl>
                                          <p:spTgt spid="148"/>
                                        </p:tgtEl>
                                      </p:cBhvr>
                                    </p:animEffect>
                                  </p:childTnLst>
                                </p:cTn>
                              </p:par>
                              <p:par>
                                <p:cTn id="163" nodeType="withEffect" fill="hold" presetClass="entr" presetID="14" presetSubtype="10">
                                  <p:stCondLst>
                                    <p:cond delay="0"/>
                                  </p:stCondLst>
                                  <p:childTnLst>
                                    <p:set>
                                      <p:cBhvr>
                                        <p:cTn id="164" dur="1" fill="hold">
                                          <p:stCondLst>
                                            <p:cond delay="0"/>
                                          </p:stCondLst>
                                        </p:cTn>
                                        <p:tgtEl>
                                          <p:spTgt spid="139"/>
                                        </p:tgtEl>
                                        <p:attrNameLst>
                                          <p:attrName>style.visibility</p:attrName>
                                        </p:attrNameLst>
                                      </p:cBhvr>
                                      <p:to>
                                        <p:strVal val="visible"/>
                                      </p:to>
                                    </p:set>
                                    <p:animEffect filter="randombar(horizontal)" transition="in">
                                      <p:cBhvr additive="repl">
                                        <p:cTn id="165" dur="500"/>
                                        <p:tgtEl>
                                          <p:spTgt spid="139"/>
                                        </p:tgtEl>
                                      </p:cBhvr>
                                    </p:animEffect>
                                  </p:childTnLst>
                                </p:cTn>
                              </p:par>
                              <p:par>
                                <p:cTn id="166" nodeType="withEffect" fill="hold" presetClass="entr" presetID="14" presetSubtype="10">
                                  <p:stCondLst>
                                    <p:cond delay="0"/>
                                  </p:stCondLst>
                                  <p:childTnLst>
                                    <p:set>
                                      <p:cBhvr>
                                        <p:cTn id="167" dur="1" fill="hold">
                                          <p:stCondLst>
                                            <p:cond delay="0"/>
                                          </p:stCondLst>
                                        </p:cTn>
                                        <p:tgtEl>
                                          <p:spTgt spid="138"/>
                                        </p:tgtEl>
                                        <p:attrNameLst>
                                          <p:attrName>style.visibility</p:attrName>
                                        </p:attrNameLst>
                                      </p:cBhvr>
                                      <p:to>
                                        <p:strVal val="visible"/>
                                      </p:to>
                                    </p:set>
                                    <p:animEffect filter="randombar(horizontal)" transition="in">
                                      <p:cBhvr additive="repl">
                                        <p:cTn id="168" dur="500"/>
                                        <p:tgtEl>
                                          <p:spTgt spid="138"/>
                                        </p:tgtEl>
                                      </p:cBhvr>
                                    </p:animEffec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31">
                                  <p:stCondLst>
                                    <p:cond delay="0"/>
                                  </p:stCondLst>
                                  <p:childTnLst>
                                    <p:set>
                                      <p:cBhvr>
                                        <p:cTn id="172" dur="1" fill="hold">
                                          <p:stCondLst>
                                            <p:cond delay="0"/>
                                          </p:stCondLst>
                                        </p:cTn>
                                        <p:tgtEl>
                                          <p:spTgt spid="134"/>
                                        </p:tgtEl>
                                        <p:attrNameLst>
                                          <p:attrName>style.visibility</p:attrName>
                                        </p:attrNameLst>
                                      </p:cBhvr>
                                      <p:to>
                                        <p:strVal val="visible"/>
                                      </p:to>
                                    </p:set>
                                    <p:anim calcmode="lin" valueType="num">
                                      <p:cBhvr additive="repl">
                                        <p:cTn id="173" dur="1000" fill="hold"/>
                                        <p:tgtEl>
                                          <p:spTgt spid="134"/>
                                        </p:tgtEl>
                                        <p:attrNameLst>
                                          <p:attrName>ppt_w</p:attrName>
                                        </p:attrNameLst>
                                      </p:cBhvr>
                                      <p:tavLst>
                                        <p:tav tm="0">
                                          <p:val>
                                            <p:fltVal val="0"/>
                                          </p:val>
                                        </p:tav>
                                        <p:tav tm="100000">
                                          <p:val>
                                            <p:strVal val="#ppt_w"/>
                                          </p:val>
                                        </p:tav>
                                      </p:tavLst>
                                    </p:anim>
                                    <p:anim calcmode="lin" valueType="num">
                                      <p:cBhvr additive="repl">
                                        <p:cTn id="174" dur="1000" fill="hold"/>
                                        <p:tgtEl>
                                          <p:spTgt spid="134"/>
                                        </p:tgtEl>
                                        <p:attrNameLst>
                                          <p:attrName>ppt_h</p:attrName>
                                        </p:attrNameLst>
                                      </p:cBhvr>
                                      <p:tavLst>
                                        <p:tav tm="0">
                                          <p:val>
                                            <p:fltVal val="0"/>
                                          </p:val>
                                        </p:tav>
                                        <p:tav tm="100000">
                                          <p:val>
                                            <p:strVal val="#ppt_h"/>
                                          </p:val>
                                        </p:tav>
                                      </p:tavLst>
                                    </p:anim>
                                    <p:anim calcmode="lin" valueType="num">
                                      <p:cBhvr additive="repl">
                                        <p:cTn id="175" dur="1000" fill="hold"/>
                                        <p:tgtEl>
                                          <p:spTgt spid="134"/>
                                        </p:tgtEl>
                                        <p:attrNameLst>
                                          <p:attrName>r</p:attrName>
                                        </p:attrNameLst>
                                      </p:cBhvr>
                                      <p:tavLst>
                                        <p:tav tm="0">
                                          <p:val>
                                            <p:strVal val="90"/>
                                          </p:val>
                                        </p:tav>
                                        <p:tav tm="100000">
                                          <p:val>
                                            <p:strVal val="0"/>
                                          </p:val>
                                        </p:tav>
                                      </p:tavLst>
                                    </p:anim>
                                    <p:animEffect filter="fade" transition="in">
                                      <p:cBhvr additive="repl">
                                        <p:cTn id="176" dur="1000"/>
                                        <p:tgtEl>
                                          <p:spTgt spid="134"/>
                                        </p:tgtEl>
                                      </p:cBhvr>
                                    </p:animEffect>
                                  </p:childTnLst>
                                </p:cTn>
                              </p:par>
                              <p:par>
                                <p:cTn id="177" nodeType="withEffect" fill="hold" presetClass="entr" presetID="31">
                                  <p:stCondLst>
                                    <p:cond delay="0"/>
                                  </p:stCondLst>
                                  <p:childTnLst>
                                    <p:set>
                                      <p:cBhvr>
                                        <p:cTn id="178" dur="1" fill="hold">
                                          <p:stCondLst>
                                            <p:cond delay="0"/>
                                          </p:stCondLst>
                                        </p:cTn>
                                        <p:tgtEl>
                                          <p:spTgt spid="145"/>
                                        </p:tgtEl>
                                        <p:attrNameLst>
                                          <p:attrName>style.visibility</p:attrName>
                                        </p:attrNameLst>
                                      </p:cBhvr>
                                      <p:to>
                                        <p:strVal val="visible"/>
                                      </p:to>
                                    </p:set>
                                    <p:anim calcmode="lin" valueType="num">
                                      <p:cBhvr additive="repl">
                                        <p:cTn id="179" dur="1000" fill="hold"/>
                                        <p:tgtEl>
                                          <p:spTgt spid="145"/>
                                        </p:tgtEl>
                                        <p:attrNameLst>
                                          <p:attrName>ppt_w</p:attrName>
                                        </p:attrNameLst>
                                      </p:cBhvr>
                                      <p:tavLst>
                                        <p:tav tm="0">
                                          <p:val>
                                            <p:fltVal val="0"/>
                                          </p:val>
                                        </p:tav>
                                        <p:tav tm="100000">
                                          <p:val>
                                            <p:strVal val="#ppt_w"/>
                                          </p:val>
                                        </p:tav>
                                      </p:tavLst>
                                    </p:anim>
                                    <p:anim calcmode="lin" valueType="num">
                                      <p:cBhvr additive="repl">
                                        <p:cTn id="180" dur="1000" fill="hold"/>
                                        <p:tgtEl>
                                          <p:spTgt spid="145"/>
                                        </p:tgtEl>
                                        <p:attrNameLst>
                                          <p:attrName>ppt_h</p:attrName>
                                        </p:attrNameLst>
                                      </p:cBhvr>
                                      <p:tavLst>
                                        <p:tav tm="0">
                                          <p:val>
                                            <p:fltVal val="0"/>
                                          </p:val>
                                        </p:tav>
                                        <p:tav tm="100000">
                                          <p:val>
                                            <p:strVal val="#ppt_h"/>
                                          </p:val>
                                        </p:tav>
                                      </p:tavLst>
                                    </p:anim>
                                    <p:anim calcmode="lin" valueType="num">
                                      <p:cBhvr additive="repl">
                                        <p:cTn id="181" dur="1000" fill="hold"/>
                                        <p:tgtEl>
                                          <p:spTgt spid="145"/>
                                        </p:tgtEl>
                                        <p:attrNameLst>
                                          <p:attrName>r</p:attrName>
                                        </p:attrNameLst>
                                      </p:cBhvr>
                                      <p:tavLst>
                                        <p:tav tm="0">
                                          <p:val>
                                            <p:strVal val="90"/>
                                          </p:val>
                                        </p:tav>
                                        <p:tav tm="100000">
                                          <p:val>
                                            <p:strVal val="0"/>
                                          </p:val>
                                        </p:tav>
                                      </p:tavLst>
                                    </p:anim>
                                    <p:animEffect filter="fade" transition="in">
                                      <p:cBhvr additive="repl">
                                        <p:cTn id="182" dur="1000"/>
                                        <p:tgtEl>
                                          <p:spTgt spid="145"/>
                                        </p:tgtEl>
                                      </p:cBhvr>
                                    </p:animEffect>
                                  </p:childTnLst>
                                </p:cTn>
                              </p:par>
                              <p:par>
                                <p:cTn id="183" nodeType="withEffect" fill="hold" presetClass="entr" presetID="31">
                                  <p:stCondLst>
                                    <p:cond delay="0"/>
                                  </p:stCondLst>
                                  <p:childTnLst>
                                    <p:set>
                                      <p:cBhvr>
                                        <p:cTn id="184" dur="1" fill="hold">
                                          <p:stCondLst>
                                            <p:cond delay="0"/>
                                          </p:stCondLst>
                                        </p:cTn>
                                        <p:tgtEl>
                                          <p:spTgt spid="153"/>
                                        </p:tgtEl>
                                        <p:attrNameLst>
                                          <p:attrName>style.visibility</p:attrName>
                                        </p:attrNameLst>
                                      </p:cBhvr>
                                      <p:to>
                                        <p:strVal val="visible"/>
                                      </p:to>
                                    </p:set>
                                    <p:anim calcmode="lin" valueType="num">
                                      <p:cBhvr additive="repl">
                                        <p:cTn id="185" dur="1000" fill="hold"/>
                                        <p:tgtEl>
                                          <p:spTgt spid="153"/>
                                        </p:tgtEl>
                                        <p:attrNameLst>
                                          <p:attrName>ppt_w</p:attrName>
                                        </p:attrNameLst>
                                      </p:cBhvr>
                                      <p:tavLst>
                                        <p:tav tm="0">
                                          <p:val>
                                            <p:fltVal val="0"/>
                                          </p:val>
                                        </p:tav>
                                        <p:tav tm="100000">
                                          <p:val>
                                            <p:strVal val="#ppt_w"/>
                                          </p:val>
                                        </p:tav>
                                      </p:tavLst>
                                    </p:anim>
                                    <p:anim calcmode="lin" valueType="num">
                                      <p:cBhvr additive="repl">
                                        <p:cTn id="186" dur="1000" fill="hold"/>
                                        <p:tgtEl>
                                          <p:spTgt spid="153"/>
                                        </p:tgtEl>
                                        <p:attrNameLst>
                                          <p:attrName>ppt_h</p:attrName>
                                        </p:attrNameLst>
                                      </p:cBhvr>
                                      <p:tavLst>
                                        <p:tav tm="0">
                                          <p:val>
                                            <p:fltVal val="0"/>
                                          </p:val>
                                        </p:tav>
                                        <p:tav tm="100000">
                                          <p:val>
                                            <p:strVal val="#ppt_h"/>
                                          </p:val>
                                        </p:tav>
                                      </p:tavLst>
                                    </p:anim>
                                    <p:anim calcmode="lin" valueType="num">
                                      <p:cBhvr additive="repl">
                                        <p:cTn id="187" dur="1000" fill="hold"/>
                                        <p:tgtEl>
                                          <p:spTgt spid="153"/>
                                        </p:tgtEl>
                                        <p:attrNameLst>
                                          <p:attrName>r</p:attrName>
                                        </p:attrNameLst>
                                      </p:cBhvr>
                                      <p:tavLst>
                                        <p:tav tm="0">
                                          <p:val>
                                            <p:strVal val="90"/>
                                          </p:val>
                                        </p:tav>
                                        <p:tav tm="100000">
                                          <p:val>
                                            <p:strVal val="0"/>
                                          </p:val>
                                        </p:tav>
                                      </p:tavLst>
                                    </p:anim>
                                    <p:animEffect filter="fade" transition="in">
                                      <p:cBhvr additive="repl">
                                        <p:cTn id="188" dur="1000"/>
                                        <p:tgtEl>
                                          <p:spTgt spid="153"/>
                                        </p:tgtEl>
                                      </p:cBhvr>
                                    </p:animEffect>
                                  </p:childTnLst>
                                </p:cTn>
                              </p:par>
                              <p:par>
                                <p:cTn id="189" nodeType="withEffect" fill="hold" presetClass="entr" presetID="31">
                                  <p:stCondLst>
                                    <p:cond delay="0"/>
                                  </p:stCondLst>
                                  <p:childTnLst>
                                    <p:set>
                                      <p:cBhvr>
                                        <p:cTn id="190" dur="1" fill="hold">
                                          <p:stCondLst>
                                            <p:cond delay="0"/>
                                          </p:stCondLst>
                                        </p:cTn>
                                        <p:tgtEl>
                                          <p:spTgt spid="149"/>
                                        </p:tgtEl>
                                        <p:attrNameLst>
                                          <p:attrName>style.visibility</p:attrName>
                                        </p:attrNameLst>
                                      </p:cBhvr>
                                      <p:to>
                                        <p:strVal val="visible"/>
                                      </p:to>
                                    </p:set>
                                    <p:anim calcmode="lin" valueType="num">
                                      <p:cBhvr additive="repl">
                                        <p:cTn id="191" dur="1000" fill="hold"/>
                                        <p:tgtEl>
                                          <p:spTgt spid="149"/>
                                        </p:tgtEl>
                                        <p:attrNameLst>
                                          <p:attrName>ppt_w</p:attrName>
                                        </p:attrNameLst>
                                      </p:cBhvr>
                                      <p:tavLst>
                                        <p:tav tm="0">
                                          <p:val>
                                            <p:fltVal val="0"/>
                                          </p:val>
                                        </p:tav>
                                        <p:tav tm="100000">
                                          <p:val>
                                            <p:strVal val="#ppt_w"/>
                                          </p:val>
                                        </p:tav>
                                      </p:tavLst>
                                    </p:anim>
                                    <p:anim calcmode="lin" valueType="num">
                                      <p:cBhvr additive="repl">
                                        <p:cTn id="192" dur="1000" fill="hold"/>
                                        <p:tgtEl>
                                          <p:spTgt spid="149"/>
                                        </p:tgtEl>
                                        <p:attrNameLst>
                                          <p:attrName>ppt_h</p:attrName>
                                        </p:attrNameLst>
                                      </p:cBhvr>
                                      <p:tavLst>
                                        <p:tav tm="0">
                                          <p:val>
                                            <p:fltVal val="0"/>
                                          </p:val>
                                        </p:tav>
                                        <p:tav tm="100000">
                                          <p:val>
                                            <p:strVal val="#ppt_h"/>
                                          </p:val>
                                        </p:tav>
                                      </p:tavLst>
                                    </p:anim>
                                    <p:anim calcmode="lin" valueType="num">
                                      <p:cBhvr additive="repl">
                                        <p:cTn id="193" dur="1000" fill="hold"/>
                                        <p:tgtEl>
                                          <p:spTgt spid="149"/>
                                        </p:tgtEl>
                                        <p:attrNameLst>
                                          <p:attrName>r</p:attrName>
                                        </p:attrNameLst>
                                      </p:cBhvr>
                                      <p:tavLst>
                                        <p:tav tm="0">
                                          <p:val>
                                            <p:strVal val="90"/>
                                          </p:val>
                                        </p:tav>
                                        <p:tav tm="100000">
                                          <p:val>
                                            <p:strVal val="0"/>
                                          </p:val>
                                        </p:tav>
                                      </p:tavLst>
                                    </p:anim>
                                    <p:animEffect filter="fade" transition="in">
                                      <p:cBhvr additive="repl">
                                        <p:cTn id="194" dur="1000"/>
                                        <p:tgtEl>
                                          <p:spTgt spid="149"/>
                                        </p:tgtEl>
                                      </p:cBhvr>
                                    </p:animEffect>
                                  </p:childTnLst>
                                </p:cTn>
                              </p:par>
                              <p:par>
                                <p:cTn id="195" nodeType="withEffect" fill="hold" presetClass="entr" presetID="31">
                                  <p:stCondLst>
                                    <p:cond delay="0"/>
                                  </p:stCondLst>
                                  <p:childTnLst>
                                    <p:set>
                                      <p:cBhvr>
                                        <p:cTn id="196" dur="1" fill="hold">
                                          <p:stCondLst>
                                            <p:cond delay="0"/>
                                          </p:stCondLst>
                                        </p:cTn>
                                        <p:tgtEl>
                                          <p:spTgt spid="136"/>
                                        </p:tgtEl>
                                        <p:attrNameLst>
                                          <p:attrName>style.visibility</p:attrName>
                                        </p:attrNameLst>
                                      </p:cBhvr>
                                      <p:to>
                                        <p:strVal val="visible"/>
                                      </p:to>
                                    </p:set>
                                    <p:anim calcmode="lin" valueType="num">
                                      <p:cBhvr additive="repl">
                                        <p:cTn id="197" dur="1000" fill="hold"/>
                                        <p:tgtEl>
                                          <p:spTgt spid="136"/>
                                        </p:tgtEl>
                                        <p:attrNameLst>
                                          <p:attrName>ppt_w</p:attrName>
                                        </p:attrNameLst>
                                      </p:cBhvr>
                                      <p:tavLst>
                                        <p:tav tm="0">
                                          <p:val>
                                            <p:fltVal val="0"/>
                                          </p:val>
                                        </p:tav>
                                        <p:tav tm="100000">
                                          <p:val>
                                            <p:strVal val="#ppt_w"/>
                                          </p:val>
                                        </p:tav>
                                      </p:tavLst>
                                    </p:anim>
                                    <p:anim calcmode="lin" valueType="num">
                                      <p:cBhvr additive="repl">
                                        <p:cTn id="198" dur="1000" fill="hold"/>
                                        <p:tgtEl>
                                          <p:spTgt spid="136"/>
                                        </p:tgtEl>
                                        <p:attrNameLst>
                                          <p:attrName>ppt_h</p:attrName>
                                        </p:attrNameLst>
                                      </p:cBhvr>
                                      <p:tavLst>
                                        <p:tav tm="0">
                                          <p:val>
                                            <p:fltVal val="0"/>
                                          </p:val>
                                        </p:tav>
                                        <p:tav tm="100000">
                                          <p:val>
                                            <p:strVal val="#ppt_h"/>
                                          </p:val>
                                        </p:tav>
                                      </p:tavLst>
                                    </p:anim>
                                    <p:anim calcmode="lin" valueType="num">
                                      <p:cBhvr additive="repl">
                                        <p:cTn id="199" dur="1000" fill="hold"/>
                                        <p:tgtEl>
                                          <p:spTgt spid="136"/>
                                        </p:tgtEl>
                                        <p:attrNameLst>
                                          <p:attrName>r</p:attrName>
                                        </p:attrNameLst>
                                      </p:cBhvr>
                                      <p:tavLst>
                                        <p:tav tm="0">
                                          <p:val>
                                            <p:strVal val="90"/>
                                          </p:val>
                                        </p:tav>
                                        <p:tav tm="100000">
                                          <p:val>
                                            <p:strVal val="0"/>
                                          </p:val>
                                        </p:tav>
                                      </p:tavLst>
                                    </p:anim>
                                    <p:animEffect filter="fade" transition="in">
                                      <p:cBhvr additive="repl">
                                        <p:cTn id="200" dur="1000"/>
                                        <p:tgtEl>
                                          <p:spTgt spid="136"/>
                                        </p:tgtEl>
                                      </p:cBhvr>
                                    </p:animEffect>
                                  </p:childTnLst>
                                </p:cTn>
                              </p:par>
                              <p:par>
                                <p:cTn id="201" nodeType="withEffect" fill="hold" presetClass="entr" presetID="31">
                                  <p:stCondLst>
                                    <p:cond delay="0"/>
                                  </p:stCondLst>
                                  <p:childTnLst>
                                    <p:set>
                                      <p:cBhvr>
                                        <p:cTn id="202" dur="1" fill="hold">
                                          <p:stCondLst>
                                            <p:cond delay="0"/>
                                          </p:stCondLst>
                                        </p:cTn>
                                        <p:tgtEl>
                                          <p:spTgt spid="135"/>
                                        </p:tgtEl>
                                        <p:attrNameLst>
                                          <p:attrName>style.visibility</p:attrName>
                                        </p:attrNameLst>
                                      </p:cBhvr>
                                      <p:to>
                                        <p:strVal val="visible"/>
                                      </p:to>
                                    </p:set>
                                    <p:anim calcmode="lin" valueType="num">
                                      <p:cBhvr additive="repl">
                                        <p:cTn id="203" dur="1000" fill="hold"/>
                                        <p:tgtEl>
                                          <p:spTgt spid="135"/>
                                        </p:tgtEl>
                                        <p:attrNameLst>
                                          <p:attrName>ppt_w</p:attrName>
                                        </p:attrNameLst>
                                      </p:cBhvr>
                                      <p:tavLst>
                                        <p:tav tm="0">
                                          <p:val>
                                            <p:fltVal val="0"/>
                                          </p:val>
                                        </p:tav>
                                        <p:tav tm="100000">
                                          <p:val>
                                            <p:strVal val="#ppt_w"/>
                                          </p:val>
                                        </p:tav>
                                      </p:tavLst>
                                    </p:anim>
                                    <p:anim calcmode="lin" valueType="num">
                                      <p:cBhvr additive="repl">
                                        <p:cTn id="204" dur="1000" fill="hold"/>
                                        <p:tgtEl>
                                          <p:spTgt spid="135"/>
                                        </p:tgtEl>
                                        <p:attrNameLst>
                                          <p:attrName>ppt_h</p:attrName>
                                        </p:attrNameLst>
                                      </p:cBhvr>
                                      <p:tavLst>
                                        <p:tav tm="0">
                                          <p:val>
                                            <p:fltVal val="0"/>
                                          </p:val>
                                        </p:tav>
                                        <p:tav tm="100000">
                                          <p:val>
                                            <p:strVal val="#ppt_h"/>
                                          </p:val>
                                        </p:tav>
                                      </p:tavLst>
                                    </p:anim>
                                    <p:anim calcmode="lin" valueType="num">
                                      <p:cBhvr additive="repl">
                                        <p:cTn id="205" dur="1000" fill="hold"/>
                                        <p:tgtEl>
                                          <p:spTgt spid="135"/>
                                        </p:tgtEl>
                                        <p:attrNameLst>
                                          <p:attrName>r</p:attrName>
                                        </p:attrNameLst>
                                      </p:cBhvr>
                                      <p:tavLst>
                                        <p:tav tm="0">
                                          <p:val>
                                            <p:strVal val="90"/>
                                          </p:val>
                                        </p:tav>
                                        <p:tav tm="100000">
                                          <p:val>
                                            <p:strVal val="0"/>
                                          </p:val>
                                        </p:tav>
                                      </p:tavLst>
                                    </p:anim>
                                    <p:animEffect filter="fade" transition="in">
                                      <p:cBhvr additive="repl">
                                        <p:cTn id="206" dur="1000"/>
                                        <p:tgtEl>
                                          <p:spTgt spid="135"/>
                                        </p:tgtEl>
                                      </p:cBhvr>
                                    </p:animEffec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22" presetSubtype="4">
                                  <p:stCondLst>
                                    <p:cond delay="0"/>
                                  </p:stCondLst>
                                  <p:childTnLst>
                                    <p:set>
                                      <p:cBhvr>
                                        <p:cTn id="210" dur="1" fill="hold">
                                          <p:stCondLst>
                                            <p:cond delay="0"/>
                                          </p:stCondLst>
                                        </p:cTn>
                                        <p:tgtEl>
                                          <p:spTgt spid="146"/>
                                        </p:tgtEl>
                                        <p:attrNameLst>
                                          <p:attrName>style.visibility</p:attrName>
                                        </p:attrNameLst>
                                      </p:cBhvr>
                                      <p:to>
                                        <p:strVal val="visible"/>
                                      </p:to>
                                    </p:set>
                                    <p:animEffect filter="wipe(down)" transition="in">
                                      <p:cBhvr additive="repl">
                                        <p:cTn id="211" dur="500"/>
                                        <p:tgtEl>
                                          <p:spTgt spid="146"/>
                                        </p:tgtEl>
                                      </p:cBhvr>
                                    </p:animEffect>
                                  </p:childTnLst>
                                </p:cTn>
                              </p:par>
                              <p:par>
                                <p:cTn id="212" nodeType="withEffect" fill="hold" presetClass="entr" presetID="22" presetSubtype="4">
                                  <p:stCondLst>
                                    <p:cond delay="0"/>
                                  </p:stCondLst>
                                  <p:childTnLst>
                                    <p:set>
                                      <p:cBhvr>
                                        <p:cTn id="213" dur="1" fill="hold">
                                          <p:stCondLst>
                                            <p:cond delay="0"/>
                                          </p:stCondLst>
                                        </p:cTn>
                                        <p:tgtEl>
                                          <p:spTgt spid="131"/>
                                        </p:tgtEl>
                                        <p:attrNameLst>
                                          <p:attrName>style.visibility</p:attrName>
                                        </p:attrNameLst>
                                      </p:cBhvr>
                                      <p:to>
                                        <p:strVal val="visible"/>
                                      </p:to>
                                    </p:set>
                                    <p:animEffect filter="wipe(down)" transition="in">
                                      <p:cBhvr additive="repl">
                                        <p:cTn id="214" dur="500"/>
                                        <p:tgtEl>
                                          <p:spTgt spid="131"/>
                                        </p:tgtEl>
                                      </p:cBhvr>
                                    </p:animEffect>
                                  </p:childTnLst>
                                </p:cTn>
                              </p:par>
                              <p:par>
                                <p:cTn id="215" nodeType="withEffect" fill="hold" presetClass="entr" presetID="22" presetSubtype="4">
                                  <p:stCondLst>
                                    <p:cond delay="0"/>
                                  </p:stCondLst>
                                  <p:childTnLst>
                                    <p:set>
                                      <p:cBhvr>
                                        <p:cTn id="216" dur="1" fill="hold">
                                          <p:stCondLst>
                                            <p:cond delay="0"/>
                                          </p:stCondLst>
                                        </p:cTn>
                                        <p:tgtEl>
                                          <p:spTgt spid="154"/>
                                        </p:tgtEl>
                                        <p:attrNameLst>
                                          <p:attrName>style.visibility</p:attrName>
                                        </p:attrNameLst>
                                      </p:cBhvr>
                                      <p:to>
                                        <p:strVal val="visible"/>
                                      </p:to>
                                    </p:set>
                                    <p:animEffect filter="wipe(down)" transition="in">
                                      <p:cBhvr additive="repl">
                                        <p:cTn id="217" dur="500"/>
                                        <p:tgtEl>
                                          <p:spTgt spid="154"/>
                                        </p:tgtEl>
                                      </p:cBhvr>
                                    </p:animEffect>
                                  </p:childTnLst>
                                </p:cTn>
                              </p:par>
                              <p:par>
                                <p:cTn id="218" nodeType="withEffect" fill="hold" presetClass="entr" presetID="22" presetSubtype="4">
                                  <p:stCondLst>
                                    <p:cond delay="0"/>
                                  </p:stCondLst>
                                  <p:childTnLst>
                                    <p:set>
                                      <p:cBhvr>
                                        <p:cTn id="219" dur="1" fill="hold">
                                          <p:stCondLst>
                                            <p:cond delay="0"/>
                                          </p:stCondLst>
                                        </p:cTn>
                                        <p:tgtEl>
                                          <p:spTgt spid="150"/>
                                        </p:tgtEl>
                                        <p:attrNameLst>
                                          <p:attrName>style.visibility</p:attrName>
                                        </p:attrNameLst>
                                      </p:cBhvr>
                                      <p:to>
                                        <p:strVal val="visible"/>
                                      </p:to>
                                    </p:set>
                                    <p:animEffect filter="wipe(down)" transition="in">
                                      <p:cBhvr additive="repl">
                                        <p:cTn id="220" dur="500"/>
                                        <p:tgtEl>
                                          <p:spTgt spid="150"/>
                                        </p:tgtEl>
                                      </p:cBhvr>
                                    </p:animEffect>
                                  </p:childTnLst>
                                </p:cTn>
                              </p:par>
                              <p:par>
                                <p:cTn id="221" nodeType="withEffect" fill="hold" presetClass="entr" presetID="22" presetSubtype="4">
                                  <p:stCondLst>
                                    <p:cond delay="0"/>
                                  </p:stCondLst>
                                  <p:childTnLst>
                                    <p:set>
                                      <p:cBhvr>
                                        <p:cTn id="222" dur="1" fill="hold">
                                          <p:stCondLst>
                                            <p:cond delay="0"/>
                                          </p:stCondLst>
                                        </p:cTn>
                                        <p:tgtEl>
                                          <p:spTgt spid="133"/>
                                        </p:tgtEl>
                                        <p:attrNameLst>
                                          <p:attrName>style.visibility</p:attrName>
                                        </p:attrNameLst>
                                      </p:cBhvr>
                                      <p:to>
                                        <p:strVal val="visible"/>
                                      </p:to>
                                    </p:set>
                                    <p:animEffect filter="wipe(down)" transition="in">
                                      <p:cBhvr additive="repl">
                                        <p:cTn id="223" dur="500"/>
                                        <p:tgtEl>
                                          <p:spTgt spid="133"/>
                                        </p:tgtEl>
                                      </p:cBhvr>
                                    </p:animEffect>
                                  </p:childTnLst>
                                </p:cTn>
                              </p:par>
                              <p:par>
                                <p:cTn id="224" nodeType="withEffect" fill="hold" presetClass="entr" presetID="22" presetSubtype="4">
                                  <p:stCondLst>
                                    <p:cond delay="0"/>
                                  </p:stCondLst>
                                  <p:childTnLst>
                                    <p:set>
                                      <p:cBhvr>
                                        <p:cTn id="225" dur="1" fill="hold">
                                          <p:stCondLst>
                                            <p:cond delay="0"/>
                                          </p:stCondLst>
                                        </p:cTn>
                                        <p:tgtEl>
                                          <p:spTgt spid="132"/>
                                        </p:tgtEl>
                                        <p:attrNameLst>
                                          <p:attrName>style.visibility</p:attrName>
                                        </p:attrNameLst>
                                      </p:cBhvr>
                                      <p:to>
                                        <p:strVal val="visible"/>
                                      </p:to>
                                    </p:set>
                                    <p:animEffect filter="wipe(down)" transition="in">
                                      <p:cBhvr additive="repl">
                                        <p:cTn id="226" dur="500"/>
                                        <p:tgtEl>
                                          <p:spTgt spid="13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Picture 78" descr=""/>
          <p:cNvPicPr/>
          <p:nvPr/>
        </p:nvPicPr>
        <p:blipFill>
          <a:blip r:embed="rId1">
            <a:extLst>
              <a:ext uri="{BEBA8EAE-BF5A-486C-A8C5-ECC9F3942E4B}">
                <a14:imgProps xmlns:a14="http://schemas.microsoft.com/office/drawing/2010/main">
                  <a14:imgLayer r:embed="rId2">
                    <a14:imgEffect>
                      <a14:brightnessContrast amount="2000" bright="-3000" sat="121000"/>
                    </a14:imgEffect>
                  </a14:imgLayer>
                </a14:imgProps>
              </a:ext>
            </a:extLst>
          </a:blip>
          <a:stretch/>
        </p:blipFill>
        <p:spPr>
          <a:xfrm>
            <a:off x="5458680" y="1694880"/>
            <a:ext cx="6528600" cy="3569760"/>
          </a:xfrm>
          <a:prstGeom prst="rect">
            <a:avLst/>
          </a:prstGeom>
          <a:ln>
            <a:noFill/>
          </a:ln>
          <a:effectLst>
            <a:outerShdw algn="tr" blurRad="50800" dir="8100000" dist="38100" rotWithShape="0">
              <a:srgbClr val="000000">
                <a:alpha val="40000"/>
              </a:srgbClr>
            </a:outerShdw>
          </a:effectLst>
        </p:spPr>
      </p:pic>
      <p:sp>
        <p:nvSpPr>
          <p:cNvPr id="156" name="Line 1"/>
          <p:cNvSpPr/>
          <p:nvPr/>
        </p:nvSpPr>
        <p:spPr>
          <a:xfrm>
            <a:off x="79560" y="1042200"/>
            <a:ext cx="4039560" cy="360"/>
          </a:xfrm>
          <a:prstGeom prst="line">
            <a:avLst/>
          </a:prstGeom>
          <a:ln w="76320">
            <a:solidFill>
              <a:srgbClr val="3f6ec2"/>
            </a:solidFill>
            <a:round/>
          </a:ln>
        </p:spPr>
        <p:style>
          <a:lnRef idx="1">
            <a:schemeClr val="accent1"/>
          </a:lnRef>
          <a:fillRef idx="0">
            <a:schemeClr val="accent1"/>
          </a:fillRef>
          <a:effectRef idx="0">
            <a:schemeClr val="accent1"/>
          </a:effectRef>
          <a:fontRef idx="minor"/>
        </p:style>
      </p:sp>
      <p:sp>
        <p:nvSpPr>
          <p:cNvPr id="157" name="CustomShape 2"/>
          <p:cNvSpPr/>
          <p:nvPr/>
        </p:nvSpPr>
        <p:spPr>
          <a:xfrm>
            <a:off x="235800" y="617760"/>
            <a:ext cx="486576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53484"/>
                </a:solidFill>
                <a:latin typeface="Aachen"/>
                <a:ea typeface="Aachen"/>
              </a:rPr>
              <a:t>Mục đích của đề tài</a:t>
            </a:r>
            <a:endParaRPr b="0" lang="en-US" sz="1800" spc="-1" strike="noStrike">
              <a:latin typeface="Arial"/>
            </a:endParaRPr>
          </a:p>
        </p:txBody>
      </p:sp>
      <p:sp>
        <p:nvSpPr>
          <p:cNvPr id="158" name="CustomShape 3"/>
          <p:cNvSpPr/>
          <p:nvPr/>
        </p:nvSpPr>
        <p:spPr>
          <a:xfrm>
            <a:off x="1109880" y="2033640"/>
            <a:ext cx="429840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53484"/>
                </a:solidFill>
                <a:latin typeface="Aachen"/>
                <a:ea typeface="Aachen"/>
              </a:rPr>
              <a:t>Truy xuất nguồn gốc hàng hóa dễ dàng</a:t>
            </a:r>
            <a:endParaRPr b="0" lang="en-US" sz="1800" spc="-1" strike="noStrike">
              <a:latin typeface="Arial"/>
            </a:endParaRPr>
          </a:p>
        </p:txBody>
      </p:sp>
      <p:sp>
        <p:nvSpPr>
          <p:cNvPr id="159" name="CustomShape 4"/>
          <p:cNvSpPr/>
          <p:nvPr/>
        </p:nvSpPr>
        <p:spPr>
          <a:xfrm>
            <a:off x="1069920" y="3126240"/>
            <a:ext cx="43606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53484"/>
                </a:solidFill>
                <a:latin typeface="Aachen"/>
                <a:ea typeface="Aachen"/>
              </a:rPr>
              <a:t>Dữ liệu tập trung chính xác</a:t>
            </a:r>
            <a:endParaRPr b="0" lang="en-US" sz="1800" spc="-1" strike="noStrike">
              <a:latin typeface="Arial"/>
            </a:endParaRPr>
          </a:p>
        </p:txBody>
      </p:sp>
      <p:sp>
        <p:nvSpPr>
          <p:cNvPr id="160" name="CustomShape 5"/>
          <p:cNvSpPr/>
          <p:nvPr/>
        </p:nvSpPr>
        <p:spPr>
          <a:xfrm>
            <a:off x="1109880" y="4213440"/>
            <a:ext cx="43606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53484"/>
                </a:solidFill>
                <a:latin typeface="Aachen"/>
                <a:ea typeface="Aachen"/>
              </a:rPr>
              <a:t>Tăng tương tác rõ ràng giữa các bên</a:t>
            </a:r>
            <a:endParaRPr b="0" lang="en-US" sz="1800" spc="-1" strike="noStrike">
              <a:latin typeface="Arial"/>
            </a:endParaRPr>
          </a:p>
        </p:txBody>
      </p:sp>
      <p:sp>
        <p:nvSpPr>
          <p:cNvPr id="161" name="CustomShape 6"/>
          <p:cNvSpPr/>
          <p:nvPr/>
        </p:nvSpPr>
        <p:spPr>
          <a:xfrm>
            <a:off x="1110240" y="5282640"/>
            <a:ext cx="43606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53484"/>
                </a:solidFill>
                <a:latin typeface="Aachen"/>
                <a:ea typeface="Aachen"/>
              </a:rPr>
              <a:t>Dễ dàng tích hợp với các hệ thống khác</a:t>
            </a:r>
            <a:endParaRPr b="0" lang="en-US" sz="1800" spc="-1" strike="noStrike">
              <a:latin typeface="Arial"/>
            </a:endParaRPr>
          </a:p>
        </p:txBody>
      </p:sp>
      <p:pic>
        <p:nvPicPr>
          <p:cNvPr id="162" name="Picture 90" descr=""/>
          <p:cNvPicPr/>
          <p:nvPr/>
        </p:nvPicPr>
        <p:blipFill>
          <a:blip r:embed="rId3"/>
          <a:stretch/>
        </p:blipFill>
        <p:spPr>
          <a:xfrm>
            <a:off x="235800" y="5152320"/>
            <a:ext cx="676800" cy="676800"/>
          </a:xfrm>
          <a:prstGeom prst="rect">
            <a:avLst/>
          </a:prstGeom>
          <a:ln>
            <a:noFill/>
          </a:ln>
        </p:spPr>
      </p:pic>
      <p:pic>
        <p:nvPicPr>
          <p:cNvPr id="163" name="Picture 92" descr=""/>
          <p:cNvPicPr/>
          <p:nvPr/>
        </p:nvPicPr>
        <p:blipFill>
          <a:blip r:embed="rId4"/>
          <a:stretch/>
        </p:blipFill>
        <p:spPr>
          <a:xfrm>
            <a:off x="235800" y="4108320"/>
            <a:ext cx="664920" cy="676800"/>
          </a:xfrm>
          <a:prstGeom prst="rect">
            <a:avLst/>
          </a:prstGeom>
          <a:ln>
            <a:noFill/>
          </a:ln>
        </p:spPr>
      </p:pic>
      <p:pic>
        <p:nvPicPr>
          <p:cNvPr id="164" name="Picture 94" descr=""/>
          <p:cNvPicPr/>
          <p:nvPr/>
        </p:nvPicPr>
        <p:blipFill>
          <a:blip r:embed="rId5"/>
          <a:stretch/>
        </p:blipFill>
        <p:spPr>
          <a:xfrm>
            <a:off x="236160" y="3044880"/>
            <a:ext cx="585360" cy="531360"/>
          </a:xfrm>
          <a:prstGeom prst="rect">
            <a:avLst/>
          </a:prstGeom>
          <a:ln>
            <a:noFill/>
          </a:ln>
        </p:spPr>
      </p:pic>
      <p:pic>
        <p:nvPicPr>
          <p:cNvPr id="165" name="Picture 96" descr=""/>
          <p:cNvPicPr/>
          <p:nvPr/>
        </p:nvPicPr>
        <p:blipFill>
          <a:blip r:embed="rId6"/>
          <a:stretch/>
        </p:blipFill>
        <p:spPr>
          <a:xfrm>
            <a:off x="275760" y="1990440"/>
            <a:ext cx="523080" cy="523080"/>
          </a:xfrm>
          <a:prstGeom prst="rect">
            <a:avLst/>
          </a:prstGeom>
          <a:ln>
            <a:noFill/>
          </a:ln>
        </p:spPr>
      </p:pic>
    </p:spTree>
  </p:cSld>
  <p:timing>
    <p:tnLst>
      <p:par>
        <p:cTn id="227" dur="indefinite" restart="never" nodeType="tmRoot">
          <p:childTnLst>
            <p:seq>
              <p:cTn id="228" dur="indefinite" nodeType="mainSeq">
                <p:childTnLst>
                  <p:par>
                    <p:cTn id="229" fill="hold">
                      <p:stCondLst>
                        <p:cond delay="indefinite"/>
                      </p:stCondLst>
                      <p:childTnLst>
                        <p:par>
                          <p:cTn id="230" fill="hold">
                            <p:stCondLst>
                              <p:cond delay="0"/>
                            </p:stCondLst>
                            <p:childTnLst>
                              <p:par>
                                <p:cTn id="231" nodeType="clickEffect" fill="hold" presetClass="entr" presetID="42">
                                  <p:stCondLst>
                                    <p:cond delay="0"/>
                                  </p:stCondLst>
                                  <p:childTnLst>
                                    <p:set>
                                      <p:cBhvr>
                                        <p:cTn id="232" dur="1" fill="hold">
                                          <p:stCondLst>
                                            <p:cond delay="0"/>
                                          </p:stCondLst>
                                        </p:cTn>
                                        <p:tgtEl>
                                          <p:spTgt spid="158"/>
                                        </p:tgtEl>
                                        <p:attrNameLst>
                                          <p:attrName>style.visibility</p:attrName>
                                        </p:attrNameLst>
                                      </p:cBhvr>
                                      <p:to>
                                        <p:strVal val="visible"/>
                                      </p:to>
                                    </p:set>
                                    <p:animEffect filter="fade" transition="in">
                                      <p:cBhvr additive="repl">
                                        <p:cTn id="233" dur="1000"/>
                                        <p:tgtEl>
                                          <p:spTgt spid="158"/>
                                        </p:tgtEl>
                                      </p:cBhvr>
                                    </p:animEffect>
                                    <p:anim calcmode="lin" valueType="num">
                                      <p:cBhvr additive="repl">
                                        <p:cTn id="234" dur="1000" fill="hold"/>
                                        <p:tgtEl>
                                          <p:spTgt spid="158"/>
                                        </p:tgtEl>
                                        <p:attrNameLst>
                                          <p:attrName>ppt_x</p:attrName>
                                        </p:attrNameLst>
                                      </p:cBhvr>
                                      <p:tavLst>
                                        <p:tav tm="0">
                                          <p:val>
                                            <p:strVal val="#ppt_x"/>
                                          </p:val>
                                        </p:tav>
                                        <p:tav tm="100000">
                                          <p:val>
                                            <p:strVal val="#ppt_x"/>
                                          </p:val>
                                        </p:tav>
                                      </p:tavLst>
                                    </p:anim>
                                    <p:anim calcmode="lin" valueType="num">
                                      <p:cBhvr additive="repl">
                                        <p:cTn id="235" dur="1000" fill="hold"/>
                                        <p:tgtEl>
                                          <p:spTgt spid="158"/>
                                        </p:tgtEl>
                                        <p:attrNameLst>
                                          <p:attrName>ppt_y</p:attrName>
                                        </p:attrNameLst>
                                      </p:cBhvr>
                                      <p:tavLst>
                                        <p:tav tm="0">
                                          <p:val>
                                            <p:strVal val="#ppt_y+.1"/>
                                          </p:val>
                                        </p:tav>
                                        <p:tav tm="100000">
                                          <p:val>
                                            <p:strVal val="#ppt_y"/>
                                          </p:val>
                                        </p:tav>
                                      </p:tavLst>
                                    </p:anim>
                                  </p:childTnLst>
                                </p:cTn>
                              </p:par>
                              <p:par>
                                <p:cTn id="236" nodeType="withEffect" fill="hold" presetClass="entr" presetID="42">
                                  <p:stCondLst>
                                    <p:cond delay="0"/>
                                  </p:stCondLst>
                                  <p:childTnLst>
                                    <p:set>
                                      <p:cBhvr>
                                        <p:cTn id="237" dur="1" fill="hold">
                                          <p:stCondLst>
                                            <p:cond delay="0"/>
                                          </p:stCondLst>
                                        </p:cTn>
                                        <p:tgtEl>
                                          <p:spTgt spid="165"/>
                                        </p:tgtEl>
                                        <p:attrNameLst>
                                          <p:attrName>style.visibility</p:attrName>
                                        </p:attrNameLst>
                                      </p:cBhvr>
                                      <p:to>
                                        <p:strVal val="visible"/>
                                      </p:to>
                                    </p:set>
                                    <p:animEffect filter="fade" transition="in">
                                      <p:cBhvr additive="repl">
                                        <p:cTn id="238" dur="1000"/>
                                        <p:tgtEl>
                                          <p:spTgt spid="165"/>
                                        </p:tgtEl>
                                      </p:cBhvr>
                                    </p:animEffect>
                                    <p:anim calcmode="lin" valueType="num">
                                      <p:cBhvr additive="repl">
                                        <p:cTn id="239" dur="1000" fill="hold"/>
                                        <p:tgtEl>
                                          <p:spTgt spid="165"/>
                                        </p:tgtEl>
                                        <p:attrNameLst>
                                          <p:attrName>ppt_x</p:attrName>
                                        </p:attrNameLst>
                                      </p:cBhvr>
                                      <p:tavLst>
                                        <p:tav tm="0">
                                          <p:val>
                                            <p:strVal val="#ppt_x"/>
                                          </p:val>
                                        </p:tav>
                                        <p:tav tm="100000">
                                          <p:val>
                                            <p:strVal val="#ppt_x"/>
                                          </p:val>
                                        </p:tav>
                                      </p:tavLst>
                                    </p:anim>
                                    <p:anim calcmode="lin" valueType="num">
                                      <p:cBhvr additive="repl">
                                        <p:cTn id="240"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31">
                                  <p:stCondLst>
                                    <p:cond delay="0"/>
                                  </p:stCondLst>
                                  <p:childTnLst>
                                    <p:set>
                                      <p:cBhvr>
                                        <p:cTn id="244" dur="1" fill="hold">
                                          <p:stCondLst>
                                            <p:cond delay="0"/>
                                          </p:stCondLst>
                                        </p:cTn>
                                        <p:tgtEl>
                                          <p:spTgt spid="159"/>
                                        </p:tgtEl>
                                        <p:attrNameLst>
                                          <p:attrName>style.visibility</p:attrName>
                                        </p:attrNameLst>
                                      </p:cBhvr>
                                      <p:to>
                                        <p:strVal val="visible"/>
                                      </p:to>
                                    </p:set>
                                    <p:anim calcmode="lin" valueType="num">
                                      <p:cBhvr additive="repl">
                                        <p:cTn id="245" dur="1000" fill="hold"/>
                                        <p:tgtEl>
                                          <p:spTgt spid="159"/>
                                        </p:tgtEl>
                                        <p:attrNameLst>
                                          <p:attrName>ppt_w</p:attrName>
                                        </p:attrNameLst>
                                      </p:cBhvr>
                                      <p:tavLst>
                                        <p:tav tm="0">
                                          <p:val>
                                            <p:fltVal val="0"/>
                                          </p:val>
                                        </p:tav>
                                        <p:tav tm="100000">
                                          <p:val>
                                            <p:strVal val="#ppt_w"/>
                                          </p:val>
                                        </p:tav>
                                      </p:tavLst>
                                    </p:anim>
                                    <p:anim calcmode="lin" valueType="num">
                                      <p:cBhvr additive="repl">
                                        <p:cTn id="246" dur="1000" fill="hold"/>
                                        <p:tgtEl>
                                          <p:spTgt spid="159"/>
                                        </p:tgtEl>
                                        <p:attrNameLst>
                                          <p:attrName>ppt_h</p:attrName>
                                        </p:attrNameLst>
                                      </p:cBhvr>
                                      <p:tavLst>
                                        <p:tav tm="0">
                                          <p:val>
                                            <p:fltVal val="0"/>
                                          </p:val>
                                        </p:tav>
                                        <p:tav tm="100000">
                                          <p:val>
                                            <p:strVal val="#ppt_h"/>
                                          </p:val>
                                        </p:tav>
                                      </p:tavLst>
                                    </p:anim>
                                    <p:anim calcmode="lin" valueType="num">
                                      <p:cBhvr additive="repl">
                                        <p:cTn id="247" dur="1000" fill="hold"/>
                                        <p:tgtEl>
                                          <p:spTgt spid="159"/>
                                        </p:tgtEl>
                                        <p:attrNameLst>
                                          <p:attrName>r</p:attrName>
                                        </p:attrNameLst>
                                      </p:cBhvr>
                                      <p:tavLst>
                                        <p:tav tm="0">
                                          <p:val>
                                            <p:strVal val="90"/>
                                          </p:val>
                                        </p:tav>
                                        <p:tav tm="100000">
                                          <p:val>
                                            <p:strVal val="0"/>
                                          </p:val>
                                        </p:tav>
                                      </p:tavLst>
                                    </p:anim>
                                    <p:animEffect filter="fade" transition="in">
                                      <p:cBhvr additive="repl">
                                        <p:cTn id="248" dur="1000"/>
                                        <p:tgtEl>
                                          <p:spTgt spid="159"/>
                                        </p:tgtEl>
                                      </p:cBhvr>
                                    </p:animEffect>
                                  </p:childTnLst>
                                </p:cTn>
                              </p:par>
                              <p:par>
                                <p:cTn id="249" nodeType="withEffect" fill="hold" presetClass="entr" presetID="31">
                                  <p:stCondLst>
                                    <p:cond delay="0"/>
                                  </p:stCondLst>
                                  <p:childTnLst>
                                    <p:set>
                                      <p:cBhvr>
                                        <p:cTn id="250" dur="1" fill="hold">
                                          <p:stCondLst>
                                            <p:cond delay="0"/>
                                          </p:stCondLst>
                                        </p:cTn>
                                        <p:tgtEl>
                                          <p:spTgt spid="164"/>
                                        </p:tgtEl>
                                        <p:attrNameLst>
                                          <p:attrName>style.visibility</p:attrName>
                                        </p:attrNameLst>
                                      </p:cBhvr>
                                      <p:to>
                                        <p:strVal val="visible"/>
                                      </p:to>
                                    </p:set>
                                    <p:anim calcmode="lin" valueType="num">
                                      <p:cBhvr additive="repl">
                                        <p:cTn id="251" dur="1000" fill="hold"/>
                                        <p:tgtEl>
                                          <p:spTgt spid="164"/>
                                        </p:tgtEl>
                                        <p:attrNameLst>
                                          <p:attrName>ppt_w</p:attrName>
                                        </p:attrNameLst>
                                      </p:cBhvr>
                                      <p:tavLst>
                                        <p:tav tm="0">
                                          <p:val>
                                            <p:fltVal val="0"/>
                                          </p:val>
                                        </p:tav>
                                        <p:tav tm="100000">
                                          <p:val>
                                            <p:strVal val="#ppt_w"/>
                                          </p:val>
                                        </p:tav>
                                      </p:tavLst>
                                    </p:anim>
                                    <p:anim calcmode="lin" valueType="num">
                                      <p:cBhvr additive="repl">
                                        <p:cTn id="252" dur="1000" fill="hold"/>
                                        <p:tgtEl>
                                          <p:spTgt spid="164"/>
                                        </p:tgtEl>
                                        <p:attrNameLst>
                                          <p:attrName>ppt_h</p:attrName>
                                        </p:attrNameLst>
                                      </p:cBhvr>
                                      <p:tavLst>
                                        <p:tav tm="0">
                                          <p:val>
                                            <p:fltVal val="0"/>
                                          </p:val>
                                        </p:tav>
                                        <p:tav tm="100000">
                                          <p:val>
                                            <p:strVal val="#ppt_h"/>
                                          </p:val>
                                        </p:tav>
                                      </p:tavLst>
                                    </p:anim>
                                    <p:anim calcmode="lin" valueType="num">
                                      <p:cBhvr additive="repl">
                                        <p:cTn id="253" dur="1000" fill="hold"/>
                                        <p:tgtEl>
                                          <p:spTgt spid="164"/>
                                        </p:tgtEl>
                                        <p:attrNameLst>
                                          <p:attrName>r</p:attrName>
                                        </p:attrNameLst>
                                      </p:cBhvr>
                                      <p:tavLst>
                                        <p:tav tm="0">
                                          <p:val>
                                            <p:strVal val="90"/>
                                          </p:val>
                                        </p:tav>
                                        <p:tav tm="100000">
                                          <p:val>
                                            <p:strVal val="0"/>
                                          </p:val>
                                        </p:tav>
                                      </p:tavLst>
                                    </p:anim>
                                    <p:animEffect filter="fade" transition="in">
                                      <p:cBhvr additive="repl">
                                        <p:cTn id="254" dur="1000"/>
                                        <p:tgtEl>
                                          <p:spTgt spid="164"/>
                                        </p:tgtEl>
                                      </p:cBhvr>
                                    </p:animEffec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30">
                                  <p:stCondLst>
                                    <p:cond delay="0"/>
                                  </p:stCondLst>
                                  <p:childTnLst>
                                    <p:set>
                                      <p:cBhvr>
                                        <p:cTn id="258" fill="hold">
                                          <p:stCondLst>
                                            <p:cond delay="0"/>
                                          </p:stCondLst>
                                        </p:cTn>
                                        <p:tgtEl>
                                          <p:spTgt spid="160"/>
                                        </p:tgtEl>
                                        <p:attrNameLst>
                                          <p:attrName>style.visibility</p:attrName>
                                        </p:attrNameLst>
                                      </p:cBhvr>
                                      <p:to>
                                        <p:strVal val="visible"/>
                                      </p:to>
                                    </p:set>
                                    <p:animEffect filter="fade" transition="in">
                                      <p:cBhvr additive="repl">
                                        <p:cTn id="259" dur="400"/>
                                        <p:tgtEl>
                                          <p:spTgt spid="160"/>
                                        </p:tgtEl>
                                      </p:cBhvr>
                                    </p:animEffect>
                                    <p:anim calcmode="lin" valueType="num">
                                      <p:cBhvr additive="repl">
                                        <p:cTn id="260" dur="400" fill="hold"/>
                                        <p:tgtEl>
                                          <p:spTgt spid="160"/>
                                        </p:tgtEl>
                                        <p:attrNameLst>
                                          <p:attrName>r</p:attrName>
                                        </p:attrNameLst>
                                      </p:cBhvr>
                                      <p:tavLst>
                                        <p:tav tm="0">
                                          <p:val>
                                            <p:strVal val="-90"/>
                                          </p:val>
                                        </p:tav>
                                        <p:tav tm="100000">
                                          <p:val>
                                            <p:strVal val="0"/>
                                          </p:val>
                                        </p:tav>
                                      </p:tavLst>
                                    </p:anim>
                                    <p:anim calcmode="lin" valueType="num">
                                      <p:cBhvr additive="repl">
                                        <p:cTn id="261" dur="400" fill="hold"/>
                                        <p:tgtEl>
                                          <p:spTgt spid="160"/>
                                        </p:tgtEl>
                                        <p:attrNameLst>
                                          <p:attrName>ppt_x</p:attrName>
                                        </p:attrNameLst>
                                      </p:cBhvr>
                                      <p:tavLst>
                                        <p:tav tm="0">
                                          <p:val>
                                            <p:strVal val="#ppt_x+0.4"/>
                                          </p:val>
                                        </p:tav>
                                        <p:tav tm="100000">
                                          <p:val>
                                            <p:strVal val="#ppt_x-0.05"/>
                                          </p:val>
                                        </p:tav>
                                      </p:tavLst>
                                    </p:anim>
                                    <p:anim calcmode="lin" valueType="num">
                                      <p:cBhvr additive="repl">
                                        <p:cTn id="262" dur="400" fill="hold"/>
                                        <p:tgtEl>
                                          <p:spTgt spid="160"/>
                                        </p:tgtEl>
                                        <p:attrNameLst>
                                          <p:attrName>ppt_y</p:attrName>
                                        </p:attrNameLst>
                                      </p:cBhvr>
                                      <p:tavLst>
                                        <p:tav tm="0">
                                          <p:val>
                                            <p:strVal val="#ppt_y-0.4"/>
                                          </p:val>
                                        </p:tav>
                                        <p:tav tm="100000">
                                          <p:val>
                                            <p:strVal val="#ppt_y+0.1"/>
                                          </p:val>
                                        </p:tav>
                                      </p:tavLst>
                                    </p:anim>
                                    <p:anim calcmode="lin" valueType="num">
                                      <p:cBhvr additive="repl">
                                        <p:cTn id="263" dur="100" fill="hold">
                                          <p:stCondLst>
                                            <p:cond delay="400"/>
                                          </p:stCondLst>
                                        </p:cTn>
                                        <p:tgtEl>
                                          <p:spTgt spid="160"/>
                                        </p:tgtEl>
                                        <p:attrNameLst>
                                          <p:attrName>ppt_x</p:attrName>
                                        </p:attrNameLst>
                                      </p:cBhvr>
                                      <p:tavLst>
                                        <p:tav tm="0">
                                          <p:val>
                                            <p:strVal val="#ppt_x-0.05"/>
                                          </p:val>
                                        </p:tav>
                                        <p:tav tm="100000">
                                          <p:val>
                                            <p:strVal val="#ppt_x"/>
                                          </p:val>
                                        </p:tav>
                                      </p:tavLst>
                                    </p:anim>
                                    <p:anim calcmode="lin" valueType="num">
                                      <p:cBhvr additive="repl">
                                        <p:cTn id="264" dur="100" fill="hold">
                                          <p:stCondLst>
                                            <p:cond delay="400"/>
                                          </p:stCondLst>
                                        </p:cTn>
                                        <p:tgtEl>
                                          <p:spTgt spid="160"/>
                                        </p:tgtEl>
                                        <p:attrNameLst>
                                          <p:attrName>ppt_y</p:attrName>
                                        </p:attrNameLst>
                                      </p:cBhvr>
                                      <p:tavLst>
                                        <p:tav tm="0">
                                          <p:val>
                                            <p:strVal val="#ppt_y+0.1"/>
                                          </p:val>
                                        </p:tav>
                                        <p:tav tm="100000">
                                          <p:val>
                                            <p:strVal val="#ppt_y"/>
                                          </p:val>
                                        </p:tav>
                                      </p:tavLst>
                                    </p:anim>
                                  </p:childTnLst>
                                </p:cTn>
                              </p:par>
                              <p:par>
                                <p:cTn id="265" nodeType="withEffect" fill="hold" presetClass="entr" presetID="10">
                                  <p:stCondLst>
                                    <p:cond delay="0"/>
                                  </p:stCondLst>
                                  <p:childTnLst>
                                    <p:set>
                                      <p:cBhvr>
                                        <p:cTn id="266" dur="1" fill="hold">
                                          <p:stCondLst>
                                            <p:cond delay="0"/>
                                          </p:stCondLst>
                                        </p:cTn>
                                        <p:tgtEl>
                                          <p:spTgt spid="163"/>
                                        </p:tgtEl>
                                        <p:attrNameLst>
                                          <p:attrName>style.visibility</p:attrName>
                                        </p:attrNameLst>
                                      </p:cBhvr>
                                      <p:to>
                                        <p:strVal val="visible"/>
                                      </p:to>
                                    </p:set>
                                    <p:animEffect filter="fade" transition="in">
                                      <p:cBhvr additive="repl">
                                        <p:cTn id="267" dur="2000"/>
                                        <p:tgtEl>
                                          <p:spTgt spid="163"/>
                                        </p:tgtEl>
                                      </p:cBhvr>
                                    </p:animEffect>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1">
                                  <p:stCondLst>
                                    <p:cond delay="0"/>
                                  </p:stCondLst>
                                  <p:childTnLst>
                                    <p:set>
                                      <p:cBhvr>
                                        <p:cTn id="271" dur="1" fill="hold">
                                          <p:stCondLst>
                                            <p:cond delay="0"/>
                                          </p:stCondLst>
                                        </p:cTn>
                                        <p:tgtEl>
                                          <p:spTgt spid="161"/>
                                        </p:tgtEl>
                                        <p:attrNameLst>
                                          <p:attrName>style.visibility</p:attrName>
                                        </p:attrNameLst>
                                      </p:cBhvr>
                                      <p:to>
                                        <p:strVal val="visible"/>
                                      </p:to>
                                    </p:set>
                                  </p:childTnLst>
                                </p:cTn>
                              </p:par>
                              <p:par>
                                <p:cTn id="272" nodeType="withEffect" fill="hold" presetClass="entr" presetID="1">
                                  <p:stCondLst>
                                    <p:cond delay="0"/>
                                  </p:stCondLst>
                                  <p:childTnLst>
                                    <p:set>
                                      <p:cBhvr>
                                        <p:cTn id="273"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faadc">
            <a:alpha val="23000"/>
          </a:srgbClr>
        </a:solidFill>
      </p:bgPr>
    </p:bg>
    <p:spTree>
      <p:nvGrpSpPr>
        <p:cNvPr id="1" name=""/>
        <p:cNvGrpSpPr/>
        <p:nvPr/>
      </p:nvGrpSpPr>
      <p:grpSpPr>
        <a:xfrm>
          <a:off x="0" y="0"/>
          <a:ext cx="0" cy="0"/>
          <a:chOff x="0" y="0"/>
          <a:chExt cx="0" cy="0"/>
        </a:xfrm>
      </p:grpSpPr>
      <p:sp>
        <p:nvSpPr>
          <p:cNvPr id="166" name="CustomShape 1"/>
          <p:cNvSpPr/>
          <p:nvPr/>
        </p:nvSpPr>
        <p:spPr>
          <a:xfrm>
            <a:off x="2645280" y="1097640"/>
            <a:ext cx="2145600" cy="11253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Database</a:t>
            </a:r>
            <a:endParaRPr b="0" lang="en-US" sz="1800" spc="-1" strike="noStrike">
              <a:latin typeface="Arial"/>
            </a:endParaRPr>
          </a:p>
        </p:txBody>
      </p:sp>
      <p:sp>
        <p:nvSpPr>
          <p:cNvPr id="167" name="CustomShape 2"/>
          <p:cNvSpPr/>
          <p:nvPr/>
        </p:nvSpPr>
        <p:spPr>
          <a:xfrm>
            <a:off x="2582640" y="3429000"/>
            <a:ext cx="2270880" cy="11253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Server app</a:t>
            </a:r>
            <a:endParaRPr b="0" lang="en-US" sz="1800" spc="-1" strike="noStrike">
              <a:latin typeface="Arial"/>
            </a:endParaRPr>
          </a:p>
        </p:txBody>
      </p:sp>
      <p:sp>
        <p:nvSpPr>
          <p:cNvPr id="168" name="CustomShape 3"/>
          <p:cNvSpPr/>
          <p:nvPr/>
        </p:nvSpPr>
        <p:spPr>
          <a:xfrm>
            <a:off x="7180560" y="3429000"/>
            <a:ext cx="2270880" cy="11253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Server API</a:t>
            </a:r>
            <a:endParaRPr b="0" lang="en-US" sz="1800" spc="-1" strike="noStrike">
              <a:latin typeface="Arial"/>
            </a:endParaRPr>
          </a:p>
        </p:txBody>
      </p:sp>
      <p:sp>
        <p:nvSpPr>
          <p:cNvPr id="169" name="CustomShape 4"/>
          <p:cNvSpPr/>
          <p:nvPr/>
        </p:nvSpPr>
        <p:spPr>
          <a:xfrm>
            <a:off x="7180560" y="1097640"/>
            <a:ext cx="2270880" cy="11253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ELK</a:t>
            </a:r>
            <a:endParaRPr b="0" lang="en-US" sz="1800" spc="-1" strike="noStrike">
              <a:latin typeface="Arial"/>
            </a:endParaRPr>
          </a:p>
        </p:txBody>
      </p:sp>
      <p:pic>
        <p:nvPicPr>
          <p:cNvPr id="170" name="Picture 9" descr=""/>
          <p:cNvPicPr/>
          <p:nvPr/>
        </p:nvPicPr>
        <p:blipFill>
          <a:blip r:embed="rId1"/>
          <a:stretch/>
        </p:blipFill>
        <p:spPr>
          <a:xfrm>
            <a:off x="2356560" y="5506920"/>
            <a:ext cx="2723400" cy="437400"/>
          </a:xfrm>
          <a:prstGeom prst="rect">
            <a:avLst/>
          </a:prstGeom>
          <a:ln>
            <a:noFill/>
          </a:ln>
        </p:spPr>
      </p:pic>
      <p:sp>
        <p:nvSpPr>
          <p:cNvPr id="171" name="CustomShape 5"/>
          <p:cNvSpPr/>
          <p:nvPr/>
        </p:nvSpPr>
        <p:spPr>
          <a:xfrm flipV="1">
            <a:off x="3718440" y="4554360"/>
            <a:ext cx="360" cy="951120"/>
          </a:xfrm>
          <a:custGeom>
            <a:avLst/>
            <a:gdLst/>
            <a:ahLst/>
            <a:rect l="l" t="t" r="r" b="b"/>
            <a:pathLst>
              <a:path w="21600" h="21600">
                <a:moveTo>
                  <a:pt x="0" y="0"/>
                </a:moveTo>
                <a:lnTo>
                  <a:pt x="21600" y="21600"/>
                </a:lnTo>
              </a:path>
            </a:pathLst>
          </a:custGeom>
          <a:noFill/>
          <a:ln w="19080">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72" name="CustomShape 6"/>
          <p:cNvSpPr/>
          <p:nvPr/>
        </p:nvSpPr>
        <p:spPr>
          <a:xfrm>
            <a:off x="4854240" y="3992040"/>
            <a:ext cx="2325240" cy="360"/>
          </a:xfrm>
          <a:custGeom>
            <a:avLst/>
            <a:gdLst/>
            <a:ahLst/>
            <a:rect l="l" t="t" r="r" b="b"/>
            <a:pathLst>
              <a:path w="21600" h="21600">
                <a:moveTo>
                  <a:pt x="0" y="0"/>
                </a:moveTo>
                <a:lnTo>
                  <a:pt x="21600" y="21600"/>
                </a:lnTo>
              </a:path>
            </a:pathLst>
          </a:custGeom>
          <a:noFill/>
          <a:ln w="19080">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73" name="CustomShape 7"/>
          <p:cNvSpPr/>
          <p:nvPr/>
        </p:nvSpPr>
        <p:spPr>
          <a:xfrm flipH="1" flipV="1">
            <a:off x="3717720" y="2223000"/>
            <a:ext cx="4596840" cy="1204560"/>
          </a:xfrm>
          <a:custGeom>
            <a:avLst/>
            <a:gdLst/>
            <a:ahLst/>
            <a:rect l="l" t="t" r="r" b="b"/>
            <a:pathLst>
              <a:path w="21600" h="21600">
                <a:moveTo>
                  <a:pt x="0" y="0"/>
                </a:moveTo>
                <a:lnTo>
                  <a:pt x="21600" y="21600"/>
                </a:lnTo>
              </a:path>
            </a:pathLst>
          </a:custGeom>
          <a:noFill/>
          <a:ln w="19080">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74" name="CustomShape 8"/>
          <p:cNvSpPr/>
          <p:nvPr/>
        </p:nvSpPr>
        <p:spPr>
          <a:xfrm flipV="1">
            <a:off x="8316360" y="2223000"/>
            <a:ext cx="360" cy="1204560"/>
          </a:xfrm>
          <a:custGeom>
            <a:avLst/>
            <a:gdLst/>
            <a:ahLst/>
            <a:rect l="l" t="t" r="r" b="b"/>
            <a:pathLst>
              <a:path w="21600" h="21600">
                <a:moveTo>
                  <a:pt x="0" y="0"/>
                </a:moveTo>
                <a:lnTo>
                  <a:pt x="21600" y="21600"/>
                </a:lnTo>
              </a:path>
            </a:pathLst>
          </a:custGeom>
          <a:noFill/>
          <a:ln w="19080">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75" name="CustomShape 9"/>
          <p:cNvSpPr/>
          <p:nvPr/>
        </p:nvSpPr>
        <p:spPr>
          <a:xfrm>
            <a:off x="4791600" y="1660680"/>
            <a:ext cx="2387880" cy="360"/>
          </a:xfrm>
          <a:custGeom>
            <a:avLst/>
            <a:gdLst/>
            <a:ahLst/>
            <a:rect l="l" t="t" r="r" b="b"/>
            <a:pathLst>
              <a:path w="21600" h="21600">
                <a:moveTo>
                  <a:pt x="0" y="0"/>
                </a:moveTo>
                <a:lnTo>
                  <a:pt x="21600" y="21600"/>
                </a:lnTo>
              </a:path>
            </a:pathLst>
          </a:custGeom>
          <a:noFill/>
          <a:ln w="19080">
            <a:solidFill>
              <a:srgbClr val="3f6ec2"/>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176" name="CustomShape 10"/>
          <p:cNvSpPr/>
          <p:nvPr/>
        </p:nvSpPr>
        <p:spPr>
          <a:xfrm>
            <a:off x="2356560" y="6083280"/>
            <a:ext cx="272340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4472c4"/>
                </a:solidFill>
                <a:latin typeface="Calibri"/>
                <a:ea typeface="DejaVu Sans"/>
              </a:rPr>
              <a:t>Thiết bị người dùng</a:t>
            </a:r>
            <a:endParaRPr b="0" lang="en-US" sz="1800" spc="-1" strike="noStrike">
              <a:latin typeface="Arial"/>
            </a:endParaRPr>
          </a:p>
        </p:txBody>
      </p:sp>
      <p:sp>
        <p:nvSpPr>
          <p:cNvPr id="177" name="CustomShape 11"/>
          <p:cNvSpPr/>
          <p:nvPr/>
        </p:nvSpPr>
        <p:spPr>
          <a:xfrm>
            <a:off x="7180560" y="5380560"/>
            <a:ext cx="2270880" cy="61200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Thiết bị IOT</a:t>
            </a:r>
            <a:endParaRPr b="0" lang="en-US" sz="1800" spc="-1" strike="noStrike">
              <a:latin typeface="Arial"/>
            </a:endParaRPr>
          </a:p>
        </p:txBody>
      </p:sp>
      <p:sp>
        <p:nvSpPr>
          <p:cNvPr id="178" name="CustomShape 12"/>
          <p:cNvSpPr/>
          <p:nvPr/>
        </p:nvSpPr>
        <p:spPr>
          <a:xfrm flipH="1" flipV="1">
            <a:off x="8314920" y="4554360"/>
            <a:ext cx="360" cy="824760"/>
          </a:xfrm>
          <a:custGeom>
            <a:avLst/>
            <a:gdLst/>
            <a:ahLst/>
            <a:rect l="l" t="t" r="r" b="b"/>
            <a:pathLst>
              <a:path w="21600" h="21600">
                <a:moveTo>
                  <a:pt x="0" y="0"/>
                </a:moveTo>
                <a:lnTo>
                  <a:pt x="21600" y="21600"/>
                </a:lnTo>
              </a:path>
            </a:pathLst>
          </a:custGeom>
          <a:noFill/>
          <a:ln w="19080">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79" name="CustomShape 13"/>
          <p:cNvSpPr/>
          <p:nvPr/>
        </p:nvSpPr>
        <p:spPr>
          <a:xfrm>
            <a:off x="5020560" y="1301040"/>
            <a:ext cx="1992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4472c4"/>
                </a:solidFill>
                <a:latin typeface="Calibri"/>
                <a:ea typeface="DejaVu Sans"/>
              </a:rPr>
              <a:t>Đồng bộ dữ liệu</a:t>
            </a:r>
            <a:endParaRPr b="0" lang="en-US" sz="1800" spc="-1" strike="noStrike">
              <a:latin typeface="Arial"/>
            </a:endParaRPr>
          </a:p>
        </p:txBody>
      </p:sp>
      <p:sp>
        <p:nvSpPr>
          <p:cNvPr id="180" name="Line 14"/>
          <p:cNvSpPr/>
          <p:nvPr/>
        </p:nvSpPr>
        <p:spPr>
          <a:xfrm>
            <a:off x="55800" y="773640"/>
            <a:ext cx="4039560" cy="360"/>
          </a:xfrm>
          <a:prstGeom prst="line">
            <a:avLst/>
          </a:prstGeom>
          <a:ln w="76320">
            <a:solidFill>
              <a:schemeClr val="accent1">
                <a:lumMod val="50000"/>
              </a:schemeClr>
            </a:solidFill>
            <a:round/>
          </a:ln>
        </p:spPr>
        <p:style>
          <a:lnRef idx="1">
            <a:schemeClr val="accent1"/>
          </a:lnRef>
          <a:fillRef idx="0">
            <a:schemeClr val="accent1"/>
          </a:fillRef>
          <a:effectRef idx="0">
            <a:schemeClr val="accent1"/>
          </a:effectRef>
          <a:fontRef idx="minor"/>
        </p:style>
      </p:sp>
      <p:sp>
        <p:nvSpPr>
          <p:cNvPr id="181" name="CustomShape 15"/>
          <p:cNvSpPr/>
          <p:nvPr/>
        </p:nvSpPr>
        <p:spPr>
          <a:xfrm>
            <a:off x="212040" y="349200"/>
            <a:ext cx="486576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472c4"/>
                </a:solidFill>
                <a:latin typeface="Aachen"/>
                <a:ea typeface="Aachen"/>
              </a:rPr>
              <a:t>Mô hình triển khai</a:t>
            </a:r>
            <a:endParaRPr b="0" lang="en-US" sz="1800" spc="-1" strike="noStrike">
              <a:latin typeface="Arial"/>
            </a:endParaRPr>
          </a:p>
        </p:txBody>
      </p:sp>
    </p:spTree>
  </p:cSld>
  <p:timing>
    <p:tnLst>
      <p:par>
        <p:cTn id="274" dur="indefinite" restart="never" nodeType="tmRoot">
          <p:childTnLst>
            <p:seq>
              <p:cTn id="275" dur="indefinite" nodeType="mainSeq">
                <p:childTnLst>
                  <p:par>
                    <p:cTn id="276" fill="hold">
                      <p:stCondLst>
                        <p:cond delay="indefinite"/>
                      </p:stCondLst>
                      <p:childTnLst>
                        <p:par>
                          <p:cTn id="277" fill="hold">
                            <p:stCondLst>
                              <p:cond delay="0"/>
                            </p:stCondLst>
                            <p:childTnLst>
                              <p:par>
                                <p:cTn id="278" nodeType="clickEffect" fill="hold" presetClass="entr" presetID="21" presetSubtype="1">
                                  <p:stCondLst>
                                    <p:cond delay="0"/>
                                  </p:stCondLst>
                                  <p:childTnLst>
                                    <p:set>
                                      <p:cBhvr>
                                        <p:cTn id="279" dur="1" fill="hold">
                                          <p:stCondLst>
                                            <p:cond delay="0"/>
                                          </p:stCondLst>
                                        </p:cTn>
                                        <p:tgtEl>
                                          <p:spTgt spid="177"/>
                                        </p:tgtEl>
                                        <p:attrNameLst>
                                          <p:attrName>style.visibility</p:attrName>
                                        </p:attrNameLst>
                                      </p:cBhvr>
                                      <p:to>
                                        <p:strVal val="visible"/>
                                      </p:to>
                                    </p:set>
                                    <p:animEffect filter="wheel(1)" transition="in">
                                      <p:cBhvr additive="repl">
                                        <p:cTn id="280" dur="2000"/>
                                        <p:tgtEl>
                                          <p:spTgt spid="177"/>
                                        </p:tgtEl>
                                      </p:cBhvr>
                                    </p:animEffect>
                                  </p:childTnLst>
                                </p:cTn>
                              </p:par>
                              <p:par>
                                <p:cTn id="281" nodeType="withEffect" fill="hold" presetClass="entr" presetID="21" presetSubtype="1">
                                  <p:stCondLst>
                                    <p:cond delay="0"/>
                                  </p:stCondLst>
                                  <p:childTnLst>
                                    <p:set>
                                      <p:cBhvr>
                                        <p:cTn id="282" dur="1" fill="hold">
                                          <p:stCondLst>
                                            <p:cond delay="0"/>
                                          </p:stCondLst>
                                        </p:cTn>
                                        <p:tgtEl>
                                          <p:spTgt spid="170"/>
                                        </p:tgtEl>
                                        <p:attrNameLst>
                                          <p:attrName>style.visibility</p:attrName>
                                        </p:attrNameLst>
                                      </p:cBhvr>
                                      <p:to>
                                        <p:strVal val="visible"/>
                                      </p:to>
                                    </p:set>
                                    <p:animEffect filter="wheel(1)" transition="in">
                                      <p:cBhvr additive="repl">
                                        <p:cTn id="283" dur="2000"/>
                                        <p:tgtEl>
                                          <p:spTgt spid="170"/>
                                        </p:tgtEl>
                                      </p:cBhvr>
                                    </p:animEffect>
                                  </p:childTnLst>
                                </p:cTn>
                              </p:par>
                              <p:par>
                                <p:cTn id="284" nodeType="withEffect" fill="hold" presetClass="entr" presetID="21" presetSubtype="1">
                                  <p:stCondLst>
                                    <p:cond delay="0"/>
                                  </p:stCondLst>
                                  <p:childTnLst>
                                    <p:set>
                                      <p:cBhvr>
                                        <p:cTn id="285" dur="1" fill="hold">
                                          <p:stCondLst>
                                            <p:cond delay="0"/>
                                          </p:stCondLst>
                                        </p:cTn>
                                        <p:tgtEl>
                                          <p:spTgt spid="176"/>
                                        </p:tgtEl>
                                        <p:attrNameLst>
                                          <p:attrName>style.visibility</p:attrName>
                                        </p:attrNameLst>
                                      </p:cBhvr>
                                      <p:to>
                                        <p:strVal val="visible"/>
                                      </p:to>
                                    </p:set>
                                    <p:animEffect filter="wheel(1)" transition="in">
                                      <p:cBhvr additive="repl">
                                        <p:cTn id="286" dur="2000"/>
                                        <p:tgtEl>
                                          <p:spTgt spid="176"/>
                                        </p:tgtEl>
                                      </p:cBhvr>
                                    </p:animEffec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0">
                                  <p:stCondLst>
                                    <p:cond delay="0"/>
                                  </p:stCondLst>
                                  <p:childTnLst>
                                    <p:set>
                                      <p:cBhvr>
                                        <p:cTn id="290" dur="1" fill="hold">
                                          <p:stCondLst>
                                            <p:cond delay="0"/>
                                          </p:stCondLst>
                                        </p:cTn>
                                        <p:tgtEl>
                                          <p:spTgt spid="171"/>
                                        </p:tgtEl>
                                        <p:attrNameLst>
                                          <p:attrName>style.visibility</p:attrName>
                                        </p:attrNameLst>
                                      </p:cBhvr>
                                      <p:to>
                                        <p:strVal val="visible"/>
                                      </p:to>
                                    </p:set>
                                    <p:animEffect filter="fade" transition="in">
                                      <p:cBhvr additive="repl">
                                        <p:cTn id="291" dur="500"/>
                                        <p:tgtEl>
                                          <p:spTgt spid="171"/>
                                        </p:tgtEl>
                                      </p:cBhvr>
                                    </p:animEffect>
                                  </p:childTnLst>
                                </p:cTn>
                              </p:par>
                              <p:par>
                                <p:cTn id="292" nodeType="withEffect" fill="hold" presetClass="entr" presetID="10">
                                  <p:stCondLst>
                                    <p:cond delay="0"/>
                                  </p:stCondLst>
                                  <p:childTnLst>
                                    <p:set>
                                      <p:cBhvr>
                                        <p:cTn id="293" dur="1" fill="hold">
                                          <p:stCondLst>
                                            <p:cond delay="0"/>
                                          </p:stCondLst>
                                        </p:cTn>
                                        <p:tgtEl>
                                          <p:spTgt spid="167"/>
                                        </p:tgtEl>
                                        <p:attrNameLst>
                                          <p:attrName>style.visibility</p:attrName>
                                        </p:attrNameLst>
                                      </p:cBhvr>
                                      <p:to>
                                        <p:strVal val="visible"/>
                                      </p:to>
                                    </p:set>
                                    <p:animEffect filter="fade" transition="in">
                                      <p:cBhvr additive="repl">
                                        <p:cTn id="294" dur="500"/>
                                        <p:tgtEl>
                                          <p:spTgt spid="167"/>
                                        </p:tgtEl>
                                      </p:cBhvr>
                                    </p:animEffec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4" presetSubtype="10">
                                  <p:stCondLst>
                                    <p:cond delay="0"/>
                                  </p:stCondLst>
                                  <p:childTnLst>
                                    <p:set>
                                      <p:cBhvr>
                                        <p:cTn id="298" dur="1" fill="hold">
                                          <p:stCondLst>
                                            <p:cond delay="0"/>
                                          </p:stCondLst>
                                        </p:cTn>
                                        <p:tgtEl>
                                          <p:spTgt spid="172"/>
                                        </p:tgtEl>
                                        <p:attrNameLst>
                                          <p:attrName>style.visibility</p:attrName>
                                        </p:attrNameLst>
                                      </p:cBhvr>
                                      <p:to>
                                        <p:strVal val="visible"/>
                                      </p:to>
                                    </p:set>
                                    <p:animEffect filter="randombar(horizontal)" transition="in">
                                      <p:cBhvr additive="repl">
                                        <p:cTn id="299" dur="500"/>
                                        <p:tgtEl>
                                          <p:spTgt spid="172"/>
                                        </p:tgtEl>
                                      </p:cBhvr>
                                    </p:animEffect>
                                  </p:childTnLst>
                                </p:cTn>
                              </p:par>
                              <p:par>
                                <p:cTn id="300" nodeType="withEffect" fill="hold" presetClass="entr" presetID="14" presetSubtype="10">
                                  <p:stCondLst>
                                    <p:cond delay="0"/>
                                  </p:stCondLst>
                                  <p:childTnLst>
                                    <p:set>
                                      <p:cBhvr>
                                        <p:cTn id="301" dur="1" fill="hold">
                                          <p:stCondLst>
                                            <p:cond delay="0"/>
                                          </p:stCondLst>
                                        </p:cTn>
                                        <p:tgtEl>
                                          <p:spTgt spid="178"/>
                                        </p:tgtEl>
                                        <p:attrNameLst>
                                          <p:attrName>style.visibility</p:attrName>
                                        </p:attrNameLst>
                                      </p:cBhvr>
                                      <p:to>
                                        <p:strVal val="visible"/>
                                      </p:to>
                                    </p:set>
                                    <p:animEffect filter="randombar(horizontal)" transition="in">
                                      <p:cBhvr additive="repl">
                                        <p:cTn id="302" dur="500"/>
                                        <p:tgtEl>
                                          <p:spTgt spid="178"/>
                                        </p:tgtEl>
                                      </p:cBhvr>
                                    </p:animEffect>
                                  </p:childTnLst>
                                </p:cTn>
                              </p:par>
                              <p:par>
                                <p:cTn id="303" nodeType="withEffect" fill="hold" presetClass="entr" presetID="14" presetSubtype="10">
                                  <p:stCondLst>
                                    <p:cond delay="0"/>
                                  </p:stCondLst>
                                  <p:childTnLst>
                                    <p:set>
                                      <p:cBhvr>
                                        <p:cTn id="304" dur="1" fill="hold">
                                          <p:stCondLst>
                                            <p:cond delay="0"/>
                                          </p:stCondLst>
                                        </p:cTn>
                                        <p:tgtEl>
                                          <p:spTgt spid="168"/>
                                        </p:tgtEl>
                                        <p:attrNameLst>
                                          <p:attrName>style.visibility</p:attrName>
                                        </p:attrNameLst>
                                      </p:cBhvr>
                                      <p:to>
                                        <p:strVal val="visible"/>
                                      </p:to>
                                    </p:set>
                                    <p:animEffect filter="randombar(horizontal)" transition="in">
                                      <p:cBhvr additive="repl">
                                        <p:cTn id="305" dur="500"/>
                                        <p:tgtEl>
                                          <p:spTgt spid="168"/>
                                        </p:tgtEl>
                                      </p:cBhvr>
                                    </p:animEffect>
                                  </p:childTnLst>
                                </p:cTn>
                              </p:par>
                            </p:childTnLst>
                          </p:cTn>
                        </p:par>
                      </p:childTnLst>
                    </p:cTn>
                  </p:par>
                  <p:par>
                    <p:cTn id="306" fill="hold">
                      <p:stCondLst>
                        <p:cond delay="indefinite"/>
                      </p:stCondLst>
                      <p:childTnLst>
                        <p:par>
                          <p:cTn id="307" fill="hold">
                            <p:stCondLst>
                              <p:cond delay="0"/>
                            </p:stCondLst>
                            <p:childTnLst>
                              <p:par>
                                <p:cTn id="308" nodeType="clickEffect" fill="hold" presetClass="entr" presetID="16" presetSubtype="21">
                                  <p:stCondLst>
                                    <p:cond delay="0"/>
                                  </p:stCondLst>
                                  <p:childTnLst>
                                    <p:set>
                                      <p:cBhvr>
                                        <p:cTn id="309" dur="1" fill="hold">
                                          <p:stCondLst>
                                            <p:cond delay="0"/>
                                          </p:stCondLst>
                                        </p:cTn>
                                        <p:tgtEl>
                                          <p:spTgt spid="169"/>
                                        </p:tgtEl>
                                        <p:attrNameLst>
                                          <p:attrName>style.visibility</p:attrName>
                                        </p:attrNameLst>
                                      </p:cBhvr>
                                      <p:to>
                                        <p:strVal val="visible"/>
                                      </p:to>
                                    </p:set>
                                    <p:animEffect filter="barn(inVertical)" transition="in">
                                      <p:cBhvr additive="repl">
                                        <p:cTn id="310" dur="500"/>
                                        <p:tgtEl>
                                          <p:spTgt spid="169"/>
                                        </p:tgtEl>
                                      </p:cBhvr>
                                    </p:animEffect>
                                  </p:childTnLst>
                                </p:cTn>
                              </p:par>
                              <p:par>
                                <p:cTn id="311" nodeType="withEffect" fill="hold" presetClass="entr" presetID="16" presetSubtype="21">
                                  <p:stCondLst>
                                    <p:cond delay="0"/>
                                  </p:stCondLst>
                                  <p:childTnLst>
                                    <p:set>
                                      <p:cBhvr>
                                        <p:cTn id="312" dur="1" fill="hold">
                                          <p:stCondLst>
                                            <p:cond delay="0"/>
                                          </p:stCondLst>
                                        </p:cTn>
                                        <p:tgtEl>
                                          <p:spTgt spid="174"/>
                                        </p:tgtEl>
                                        <p:attrNameLst>
                                          <p:attrName>style.visibility</p:attrName>
                                        </p:attrNameLst>
                                      </p:cBhvr>
                                      <p:to>
                                        <p:strVal val="visible"/>
                                      </p:to>
                                    </p:set>
                                    <p:animEffect filter="barn(inVertical)" transition="in">
                                      <p:cBhvr additive="repl">
                                        <p:cTn id="313" dur="500"/>
                                        <p:tgtEl>
                                          <p:spTgt spid="174"/>
                                        </p:tgtEl>
                                      </p:cBhvr>
                                    </p:animEffect>
                                  </p:childTnLst>
                                </p:cTn>
                              </p:par>
                              <p:par>
                                <p:cTn id="314" nodeType="withEffect" fill="hold" presetClass="entr" presetID="16" presetSubtype="21">
                                  <p:stCondLst>
                                    <p:cond delay="0"/>
                                  </p:stCondLst>
                                  <p:childTnLst>
                                    <p:set>
                                      <p:cBhvr>
                                        <p:cTn id="315" dur="1" fill="hold">
                                          <p:stCondLst>
                                            <p:cond delay="0"/>
                                          </p:stCondLst>
                                        </p:cTn>
                                        <p:tgtEl>
                                          <p:spTgt spid="173"/>
                                        </p:tgtEl>
                                        <p:attrNameLst>
                                          <p:attrName>style.visibility</p:attrName>
                                        </p:attrNameLst>
                                      </p:cBhvr>
                                      <p:to>
                                        <p:strVal val="visible"/>
                                      </p:to>
                                    </p:set>
                                    <p:animEffect filter="barn(inVertical)" transition="in">
                                      <p:cBhvr additive="repl">
                                        <p:cTn id="316" dur="500"/>
                                        <p:tgtEl>
                                          <p:spTgt spid="173"/>
                                        </p:tgtEl>
                                      </p:cBhvr>
                                    </p:animEffect>
                                  </p:childTnLst>
                                </p:cTn>
                              </p:par>
                              <p:par>
                                <p:cTn id="317" nodeType="withEffect" fill="hold" presetClass="entr" presetID="16" presetSubtype="21">
                                  <p:stCondLst>
                                    <p:cond delay="0"/>
                                  </p:stCondLst>
                                  <p:childTnLst>
                                    <p:set>
                                      <p:cBhvr>
                                        <p:cTn id="318" dur="1" fill="hold">
                                          <p:stCondLst>
                                            <p:cond delay="0"/>
                                          </p:stCondLst>
                                        </p:cTn>
                                        <p:tgtEl>
                                          <p:spTgt spid="166"/>
                                        </p:tgtEl>
                                        <p:attrNameLst>
                                          <p:attrName>style.visibility</p:attrName>
                                        </p:attrNameLst>
                                      </p:cBhvr>
                                      <p:to>
                                        <p:strVal val="visible"/>
                                      </p:to>
                                    </p:set>
                                    <p:animEffect filter="barn(inVertical)" transition="in">
                                      <p:cBhvr additive="repl">
                                        <p:cTn id="319" dur="500"/>
                                        <p:tgtEl>
                                          <p:spTgt spid="166"/>
                                        </p:tgtEl>
                                      </p:cBhvr>
                                    </p:animEffect>
                                  </p:childTnLst>
                                </p:cTn>
                              </p:par>
                            </p:childTnLst>
                          </p:cTn>
                        </p:par>
                      </p:childTnLst>
                    </p:cTn>
                  </p:par>
                  <p:par>
                    <p:cTn id="320" fill="hold">
                      <p:stCondLst>
                        <p:cond delay="indefinite"/>
                      </p:stCondLst>
                      <p:childTnLst>
                        <p:par>
                          <p:cTn id="321" fill="hold">
                            <p:stCondLst>
                              <p:cond delay="0"/>
                            </p:stCondLst>
                            <p:childTnLst>
                              <p:par>
                                <p:cTn id="322" nodeType="clickEffect" fill="hold" presetClass="entr" presetID="22" presetSubtype="4">
                                  <p:stCondLst>
                                    <p:cond delay="0"/>
                                  </p:stCondLst>
                                  <p:childTnLst>
                                    <p:set>
                                      <p:cBhvr>
                                        <p:cTn id="323" dur="1" fill="hold">
                                          <p:stCondLst>
                                            <p:cond delay="0"/>
                                          </p:stCondLst>
                                        </p:cTn>
                                        <p:tgtEl>
                                          <p:spTgt spid="179"/>
                                        </p:tgtEl>
                                        <p:attrNameLst>
                                          <p:attrName>style.visibility</p:attrName>
                                        </p:attrNameLst>
                                      </p:cBhvr>
                                      <p:to>
                                        <p:strVal val="visible"/>
                                      </p:to>
                                    </p:set>
                                    <p:animEffect filter="wipe(down)" transition="in">
                                      <p:cBhvr additive="repl">
                                        <p:cTn id="324" dur="500"/>
                                        <p:tgtEl>
                                          <p:spTgt spid="179"/>
                                        </p:tgtEl>
                                      </p:cBhvr>
                                    </p:animEffect>
                                  </p:childTnLst>
                                </p:cTn>
                              </p:par>
                              <p:par>
                                <p:cTn id="325" nodeType="withEffect" fill="hold" presetClass="entr" presetID="22" presetSubtype="4">
                                  <p:stCondLst>
                                    <p:cond delay="0"/>
                                  </p:stCondLst>
                                  <p:childTnLst>
                                    <p:set>
                                      <p:cBhvr>
                                        <p:cTn id="326" dur="1" fill="hold">
                                          <p:stCondLst>
                                            <p:cond delay="0"/>
                                          </p:stCondLst>
                                        </p:cTn>
                                        <p:tgtEl>
                                          <p:spTgt spid="175"/>
                                        </p:tgtEl>
                                        <p:attrNameLst>
                                          <p:attrName>style.visibility</p:attrName>
                                        </p:attrNameLst>
                                      </p:cBhvr>
                                      <p:to>
                                        <p:strVal val="visible"/>
                                      </p:to>
                                    </p:set>
                                    <p:animEffect filter="wipe(down)" transition="in">
                                      <p:cBhvr additive="repl">
                                        <p:cTn id="327" dur="500"/>
                                        <p:tgtEl>
                                          <p:spTgt spid="17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38080" y="365040"/>
            <a:ext cx="10514880" cy="1324800"/>
          </a:xfrm>
          <a:prstGeom prst="rect">
            <a:avLst/>
          </a:prstGeom>
          <a:noFill/>
          <a:ln>
            <a:noFill/>
          </a:ln>
        </p:spPr>
        <p:style>
          <a:lnRef idx="0"/>
          <a:fillRef idx="0"/>
          <a:effectRef idx="0"/>
          <a:fontRef idx="minor"/>
        </p:style>
      </p:sp>
      <p:sp>
        <p:nvSpPr>
          <p:cNvPr id="183" name="CustomShape 2"/>
          <p:cNvSpPr/>
          <p:nvPr/>
        </p:nvSpPr>
        <p:spPr>
          <a:xfrm>
            <a:off x="3189960" y="259200"/>
            <a:ext cx="5605560" cy="821880"/>
          </a:xfrm>
          <a:prstGeom prst="chevron">
            <a:avLst>
              <a:gd name="adj" fmla="val 0"/>
            </a:avLst>
          </a:prstGeom>
          <a:solidFill>
            <a:schemeClr val="accent4">
              <a:lumMod val="50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4" name="CustomShape 3"/>
          <p:cNvSpPr/>
          <p:nvPr/>
        </p:nvSpPr>
        <p:spPr>
          <a:xfrm>
            <a:off x="2931480" y="402120"/>
            <a:ext cx="6062040" cy="516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ffffff"/>
                </a:solidFill>
                <a:latin typeface="Times New Roman"/>
                <a:ea typeface="DejaVu Sans"/>
              </a:rPr>
              <a:t>Kết luận, hướng phát triển</a:t>
            </a:r>
            <a:endParaRPr b="0" lang="en-US" sz="2800" spc="-1" strike="noStrike">
              <a:latin typeface="Arial"/>
            </a:endParaRPr>
          </a:p>
        </p:txBody>
      </p:sp>
      <p:sp>
        <p:nvSpPr>
          <p:cNvPr id="185" name="CustomShape 4"/>
          <p:cNvSpPr/>
          <p:nvPr/>
        </p:nvSpPr>
        <p:spPr>
          <a:xfrm>
            <a:off x="1742040" y="2546280"/>
            <a:ext cx="8575560" cy="3743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86" name="CustomShape 5"/>
          <p:cNvSpPr/>
          <p:nvPr/>
        </p:nvSpPr>
        <p:spPr>
          <a:xfrm>
            <a:off x="2184840" y="2828160"/>
            <a:ext cx="7554960" cy="3213720"/>
          </a:xfrm>
          <a:prstGeom prst="rect">
            <a:avLst/>
          </a:prstGeom>
          <a:noFill/>
          <a:ln>
            <a:noFill/>
          </a:ln>
        </p:spPr>
        <p:style>
          <a:lnRef idx="0"/>
          <a:fillRef idx="0"/>
          <a:effectRef idx="0"/>
          <a:fontRef idx="minor"/>
        </p:style>
        <p:txBody>
          <a:bodyPr lIns="90000" rIns="90000" tIns="45000" bIns="45000"/>
          <a:p>
            <a:pPr algn="just">
              <a:lnSpc>
                <a:spcPct val="150000"/>
              </a:lnSpc>
              <a:spcAft>
                <a:spcPts val="1001"/>
              </a:spcAft>
            </a:pPr>
            <a:r>
              <a:rPr b="0" lang="en-US" sz="2400" spc="-1" strike="noStrike">
                <a:solidFill>
                  <a:srgbClr val="ffffff"/>
                </a:solidFill>
                <a:latin typeface="Times New Roman"/>
                <a:ea typeface="Calibri"/>
              </a:rPr>
              <a:t>Hệ thống được thiết kế để có khả năng mở rộng sau này và được chia làm các phần rõ ràng:</a:t>
            </a:r>
            <a:endParaRPr b="0" lang="en-US" sz="2400" spc="-1" strike="noStrike">
              <a:latin typeface="Arial"/>
            </a:endParaRPr>
          </a:p>
          <a:p>
            <a:pPr marL="343080" indent="-342360" algn="just">
              <a:lnSpc>
                <a:spcPct val="150000"/>
              </a:lnSpc>
              <a:spcAft>
                <a:spcPts val="1001"/>
              </a:spcAft>
              <a:buClr>
                <a:srgbClr val="ffffff"/>
              </a:buClr>
              <a:buFont typeface="Times New Roman"/>
              <a:buChar char="-"/>
            </a:pPr>
            <a:r>
              <a:rPr b="0" lang="en-US" sz="2400" spc="-1" strike="noStrike">
                <a:solidFill>
                  <a:srgbClr val="ffffff"/>
                </a:solidFill>
                <a:latin typeface="Times New Roman"/>
                <a:ea typeface="바탕"/>
              </a:rPr>
              <a:t>Quy trình hoàn chỉnh các chức năng hệ thống quản lý</a:t>
            </a:r>
            <a:endParaRPr b="0" lang="en-US" sz="2400" spc="-1" strike="noStrike">
              <a:latin typeface="Arial"/>
            </a:endParaRPr>
          </a:p>
          <a:p>
            <a:pPr marL="343080" indent="-342360" algn="just">
              <a:lnSpc>
                <a:spcPct val="150000"/>
              </a:lnSpc>
              <a:spcAft>
                <a:spcPts val="1001"/>
              </a:spcAft>
              <a:buClr>
                <a:srgbClr val="ffffff"/>
              </a:buClr>
              <a:buFont typeface="Times New Roman"/>
              <a:buChar char="-"/>
            </a:pPr>
            <a:r>
              <a:rPr b="0" lang="en-US" sz="2400" spc="-1" strike="noStrike">
                <a:solidFill>
                  <a:srgbClr val="ffffff"/>
                </a:solidFill>
                <a:latin typeface="Times New Roman"/>
                <a:ea typeface="바탕"/>
              </a:rPr>
              <a:t>Hệ thống giúp hỗ trợ quản lý hàng hóa theo nguồn gốc</a:t>
            </a:r>
            <a:endParaRPr b="0" lang="en-US" sz="2400" spc="-1" strike="noStrike">
              <a:latin typeface="Arial"/>
            </a:endParaRPr>
          </a:p>
          <a:p>
            <a:pPr marL="343080" indent="-342360" algn="just">
              <a:lnSpc>
                <a:spcPct val="150000"/>
              </a:lnSpc>
              <a:spcAft>
                <a:spcPts val="1001"/>
              </a:spcAft>
              <a:buClr>
                <a:srgbClr val="ffffff"/>
              </a:buClr>
              <a:buFont typeface="Times New Roman"/>
              <a:buChar char="-"/>
            </a:pPr>
            <a:r>
              <a:rPr b="0" lang="en-US" sz="2400" spc="-1" strike="noStrike">
                <a:solidFill>
                  <a:srgbClr val="ffffff"/>
                </a:solidFill>
                <a:latin typeface="Times New Roman"/>
                <a:ea typeface="바탕"/>
              </a:rPr>
              <a:t>Hỗ trợ người tiêu dùng truy xuất nguồn gốc hàng hóa</a:t>
            </a:r>
            <a:endParaRPr b="0" lang="en-US" sz="2400" spc="-1" strike="noStrike">
              <a:latin typeface="Arial"/>
            </a:endParaRPr>
          </a:p>
        </p:txBody>
      </p:sp>
      <p:sp>
        <p:nvSpPr>
          <p:cNvPr id="187" name="Line 6"/>
          <p:cNvSpPr/>
          <p:nvPr/>
        </p:nvSpPr>
        <p:spPr>
          <a:xfrm>
            <a:off x="0" y="2232720"/>
            <a:ext cx="3051000" cy="360"/>
          </a:xfrm>
          <a:prstGeom prst="line">
            <a:avLst/>
          </a:prstGeom>
          <a:ln w="57240">
            <a:solidFill>
              <a:srgbClr val="3f6ec2"/>
            </a:solidFill>
            <a:round/>
          </a:ln>
        </p:spPr>
        <p:style>
          <a:lnRef idx="1">
            <a:schemeClr val="accent1"/>
          </a:lnRef>
          <a:fillRef idx="0">
            <a:schemeClr val="accent1"/>
          </a:fillRef>
          <a:effectRef idx="0">
            <a:schemeClr val="accent1"/>
          </a:effectRef>
          <a:fontRef idx="minor"/>
        </p:style>
      </p:sp>
      <p:sp>
        <p:nvSpPr>
          <p:cNvPr id="188" name="CustomShape 7"/>
          <p:cNvSpPr/>
          <p:nvPr/>
        </p:nvSpPr>
        <p:spPr>
          <a:xfrm>
            <a:off x="-72360" y="1614240"/>
            <a:ext cx="241344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000" spc="-1" strike="noStrike">
                <a:solidFill>
                  <a:srgbClr val="4472c4"/>
                </a:solidFill>
                <a:latin typeface="Calibri"/>
                <a:ea typeface="DejaVu Sans"/>
              </a:rPr>
              <a:t>Kết Luận</a:t>
            </a:r>
            <a:endParaRPr b="0" lang="en-US" sz="4000" spc="-1" strike="noStrike">
              <a:latin typeface="Arial"/>
            </a:endParaRPr>
          </a:p>
        </p:txBody>
      </p:sp>
    </p:spTree>
  </p:cSld>
  <p:timing>
    <p:tnLst>
      <p:par>
        <p:cTn id="328" dur="indefinite" restart="never" nodeType="tmRoot">
          <p:childTnLst>
            <p:seq>
              <p:cTn id="329"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38080" y="365040"/>
            <a:ext cx="10514880" cy="1324800"/>
          </a:xfrm>
          <a:prstGeom prst="rect">
            <a:avLst/>
          </a:prstGeom>
          <a:noFill/>
          <a:ln>
            <a:noFill/>
          </a:ln>
        </p:spPr>
        <p:style>
          <a:lnRef idx="0"/>
          <a:fillRef idx="0"/>
          <a:effectRef idx="0"/>
          <a:fontRef idx="minor"/>
        </p:style>
      </p:sp>
      <p:sp>
        <p:nvSpPr>
          <p:cNvPr id="190" name="Line 2"/>
          <p:cNvSpPr/>
          <p:nvPr/>
        </p:nvSpPr>
        <p:spPr>
          <a:xfrm>
            <a:off x="67320" y="1212480"/>
            <a:ext cx="4100400" cy="360"/>
          </a:xfrm>
          <a:prstGeom prst="line">
            <a:avLst/>
          </a:prstGeom>
          <a:ln w="57240">
            <a:solidFill>
              <a:srgbClr val="3f6ec2"/>
            </a:solidFill>
            <a:round/>
          </a:ln>
        </p:spPr>
        <p:style>
          <a:lnRef idx="1">
            <a:schemeClr val="accent1"/>
          </a:lnRef>
          <a:fillRef idx="0">
            <a:schemeClr val="accent1"/>
          </a:fillRef>
          <a:effectRef idx="0">
            <a:schemeClr val="accent1"/>
          </a:effectRef>
          <a:fontRef idx="minor"/>
        </p:style>
      </p:sp>
      <p:sp>
        <p:nvSpPr>
          <p:cNvPr id="191" name="CustomShape 3"/>
          <p:cNvSpPr/>
          <p:nvPr/>
        </p:nvSpPr>
        <p:spPr>
          <a:xfrm>
            <a:off x="-139680" y="594000"/>
            <a:ext cx="449676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000" spc="-1" strike="noStrike">
                <a:solidFill>
                  <a:srgbClr val="4472c4"/>
                </a:solidFill>
                <a:latin typeface="Calibri"/>
                <a:ea typeface="DejaVu Sans"/>
              </a:rPr>
              <a:t> </a:t>
            </a:r>
            <a:r>
              <a:rPr b="0" lang="en-US" sz="4000" spc="-1" strike="noStrike">
                <a:solidFill>
                  <a:srgbClr val="4472c4"/>
                </a:solidFill>
                <a:latin typeface="Calibri"/>
                <a:ea typeface="DejaVu Sans"/>
              </a:rPr>
              <a:t>Hướng phát triển</a:t>
            </a:r>
            <a:endParaRPr b="0" lang="en-US" sz="4000" spc="-1" strike="noStrike">
              <a:latin typeface="Arial"/>
            </a:endParaRPr>
          </a:p>
        </p:txBody>
      </p:sp>
      <p:sp>
        <p:nvSpPr>
          <p:cNvPr id="192" name="CustomShape 4"/>
          <p:cNvSpPr/>
          <p:nvPr/>
        </p:nvSpPr>
        <p:spPr>
          <a:xfrm>
            <a:off x="1203120" y="1557000"/>
            <a:ext cx="8575560" cy="3743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5120">
              <a:lnSpc>
                <a:spcPct val="100000"/>
              </a:lnSpc>
              <a:buClr>
                <a:srgbClr val="ffffff"/>
              </a:buClr>
              <a:buFont typeface="Arial"/>
              <a:buChar char="•"/>
            </a:pPr>
            <a:r>
              <a:rPr b="0" lang="en-US" sz="2400" spc="-1" strike="noStrike">
                <a:solidFill>
                  <a:srgbClr val="ffffff"/>
                </a:solidFill>
                <a:latin typeface="Calibri Light"/>
                <a:ea typeface="DejaVu Sans"/>
              </a:rPr>
              <a:t>Tăng tương tác giữa các thiết bị trong hệ thống</a:t>
            </a:r>
            <a:endParaRPr b="0" lang="en-US" sz="2400" spc="-1" strike="noStrike">
              <a:latin typeface="Arial"/>
            </a:endParaRPr>
          </a:p>
          <a:p>
            <a:pPr marL="285840" indent="-285120">
              <a:lnSpc>
                <a:spcPct val="100000"/>
              </a:lnSpc>
              <a:buClr>
                <a:srgbClr val="ffffff"/>
              </a:buClr>
              <a:buFont typeface="Arial"/>
              <a:buChar char="•"/>
            </a:pPr>
            <a:r>
              <a:rPr b="0" lang="en-US" sz="2400" spc="-1" strike="noStrike">
                <a:solidFill>
                  <a:srgbClr val="ffffff"/>
                </a:solidFill>
                <a:latin typeface="Calibri Light"/>
                <a:ea typeface="DejaVu Sans"/>
              </a:rPr>
              <a:t>Phát triển ứng dụng quản lý trên mobile dễ dàng quản lý thông tin</a:t>
            </a:r>
            <a:endParaRPr b="0" lang="en-US" sz="2400" spc="-1" strike="noStrike">
              <a:latin typeface="Arial"/>
            </a:endParaRPr>
          </a:p>
          <a:p>
            <a:pPr marL="285840" indent="-285120">
              <a:lnSpc>
                <a:spcPct val="100000"/>
              </a:lnSpc>
              <a:buClr>
                <a:srgbClr val="ffffff"/>
              </a:buClr>
              <a:buFont typeface="Arial"/>
              <a:buChar char="•"/>
            </a:pPr>
            <a:r>
              <a:rPr b="0" lang="en-US" sz="2400" spc="-1" strike="noStrike">
                <a:solidFill>
                  <a:srgbClr val="ffffff"/>
                </a:solidFill>
                <a:latin typeface="Calibri Light"/>
                <a:ea typeface="DejaVu Sans"/>
              </a:rPr>
              <a:t>Ứng dụng blockchain vào để dữ liệu được an toàn, minh bạch hơn</a:t>
            </a:r>
            <a:endParaRPr b="0" lang="en-US" sz="2400" spc="-1" strike="noStrike">
              <a:latin typeface="Arial"/>
            </a:endParaRPr>
          </a:p>
          <a:p>
            <a:pPr marL="285840" indent="-285120">
              <a:lnSpc>
                <a:spcPct val="100000"/>
              </a:lnSpc>
              <a:buClr>
                <a:srgbClr val="ffffff"/>
              </a:buClr>
              <a:buFont typeface="Arial"/>
              <a:buChar char="•"/>
            </a:pPr>
            <a:r>
              <a:rPr b="0" lang="en-US" sz="2400" spc="-1" strike="noStrike">
                <a:solidFill>
                  <a:srgbClr val="ffffff"/>
                </a:solidFill>
                <a:latin typeface="Calibri Light"/>
                <a:ea typeface="DejaVu Sans"/>
              </a:rPr>
              <a:t>Ứng dụng trí tuệ nhân tạo vào để hỗ trợ đánh giá chiến lược bán hàng</a:t>
            </a:r>
            <a:endParaRPr b="0" lang="en-US" sz="2400" spc="-1" strike="noStrike">
              <a:latin typeface="Arial"/>
            </a:endParaRPr>
          </a:p>
          <a:p>
            <a:pPr>
              <a:lnSpc>
                <a:spcPct val="100000"/>
              </a:lnSpc>
            </a:pPr>
            <a:endParaRPr b="0" lang="en-US" sz="2400" spc="-1" strike="noStrike">
              <a:latin typeface="Arial"/>
            </a:endParaRPr>
          </a:p>
        </p:txBody>
      </p:sp>
    </p:spTree>
  </p:cSld>
  <p:timing>
    <p:tnLst>
      <p:par>
        <p:cTn id="330" dur="indefinite" restart="never" nodeType="tmRoot">
          <p:childTnLst>
            <p:seq>
              <p:cTn id="33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23000"/>
          </a:blip>
          <a:stretch>
            <a:fillRect/>
          </a:stretch>
        </a:blipFill>
      </p:bgPr>
    </p:bg>
    <p:spTree>
      <p:nvGrpSpPr>
        <p:cNvPr id="1" name=""/>
        <p:cNvGrpSpPr/>
        <p:nvPr/>
      </p:nvGrpSpPr>
      <p:grpSpPr>
        <a:xfrm>
          <a:off x="0" y="0"/>
          <a:ext cx="0" cy="0"/>
          <a:chOff x="0" y="0"/>
          <a:chExt cx="0" cy="0"/>
        </a:xfrm>
      </p:grpSpPr>
      <p:sp>
        <p:nvSpPr>
          <p:cNvPr id="193" name="CustomShape 1"/>
          <p:cNvSpPr/>
          <p:nvPr/>
        </p:nvSpPr>
        <p:spPr>
          <a:xfrm>
            <a:off x="2813760" y="512640"/>
            <a:ext cx="6563880" cy="5832360"/>
          </a:xfrm>
          <a:prstGeom prst="star8">
            <a:avLst>
              <a:gd name="adj" fmla="val 37500"/>
            </a:avLst>
          </a:prstGeom>
          <a:ln w="38160">
            <a:round/>
          </a:ln>
        </p:spPr>
        <p:style>
          <a:lnRef idx="2">
            <a:schemeClr val="accent1">
              <a:shade val="50000"/>
            </a:schemeClr>
          </a:lnRef>
          <a:fillRef idx="1">
            <a:schemeClr val="accent1"/>
          </a:fillRef>
          <a:effectRef idx="0">
            <a:schemeClr val="accent1"/>
          </a:effectRef>
          <a:fontRef idx="minor"/>
        </p:style>
      </p:sp>
      <p:sp>
        <p:nvSpPr>
          <p:cNvPr id="194" name="CustomShape 2"/>
          <p:cNvSpPr/>
          <p:nvPr/>
        </p:nvSpPr>
        <p:spPr>
          <a:xfrm>
            <a:off x="3667320" y="1366920"/>
            <a:ext cx="4696560" cy="4167000"/>
          </a:xfrm>
          <a:prstGeom prst="star32">
            <a:avLst>
              <a:gd name="adj" fmla="val 37500"/>
            </a:avLst>
          </a:prstGeom>
          <a:ln>
            <a:round/>
          </a:ln>
        </p:spPr>
        <p:style>
          <a:lnRef idx="2">
            <a:schemeClr val="accent3">
              <a:shade val="50000"/>
            </a:schemeClr>
          </a:lnRef>
          <a:fillRef idx="1">
            <a:schemeClr val="accent3"/>
          </a:fillRef>
          <a:effectRef idx="0">
            <a:schemeClr val="accent3"/>
          </a:effectRef>
          <a:fontRef idx="minor"/>
        </p:style>
        <p:txBody>
          <a:bodyPr lIns="90000" rIns="90000" tIns="45000" bIns="45000" anchor="ctr"/>
          <a:p>
            <a:pPr algn="ctr">
              <a:lnSpc>
                <a:spcPct val="100000"/>
              </a:lnSpc>
            </a:pPr>
            <a:r>
              <a:rPr b="0" lang="en-US" sz="3200" spc="-1" strike="noStrike">
                <a:solidFill>
                  <a:srgbClr val="ffffff"/>
                </a:solidFill>
                <a:latin typeface="Times New Roman"/>
                <a:ea typeface="DejaVu Sans"/>
              </a:rPr>
              <a:t>THANKS FOR WATCHING!</a:t>
            </a:r>
            <a:endParaRPr b="0" lang="en-US" sz="3200" spc="-1" strike="noStrike">
              <a:latin typeface="Arial"/>
            </a:endParaRPr>
          </a:p>
        </p:txBody>
      </p:sp>
    </p:spTree>
  </p:cSld>
  <p:timing>
    <p:tnLst>
      <p:par>
        <p:cTn id="332" dur="indefinite" restart="never" nodeType="tmRoot">
          <p:childTnLst>
            <p:seq>
              <p:cTn id="33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205</TotalTime>
  <Application>LibreOffice/6.0.7.3$Linux_X86_64 LibreOffice_project/00m0$Build-3</Application>
  <Words>355</Words>
  <Paragraphs>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2020-07-28T08:58:31Z</dcterms:created>
  <dc:creator>Hieu Tran</dc:creator>
  <dc:description/>
  <dc:language>en-US</dc:language>
  <cp:lastModifiedBy/>
  <dcterms:modified xsi:type="dcterms:W3CDTF">2020-07-29T08:04:16Z</dcterms:modified>
  <cp:revision>107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