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61" r:id="rId4"/>
    <p:sldId id="295" r:id="rId5"/>
    <p:sldId id="300" r:id="rId6"/>
    <p:sldId id="308" r:id="rId7"/>
    <p:sldId id="309" r:id="rId8"/>
    <p:sldId id="310" r:id="rId9"/>
    <p:sldId id="311" r:id="rId10"/>
    <p:sldId id="307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86F74-9D01-456D-8242-70299AF9FDC0}" v="130" dt="2024-05-29T04:29:33.034"/>
    <p1510:client id="{2716CC59-5406-4933-4C9A-DD17E882560A}" v="24" dt="2024-05-29T04:23:46.301"/>
    <p1510:client id="{C13D9328-0638-BD0C-46DB-F20FD5611239}" v="2" dt="2024-05-29T14:48:29.625"/>
  </p1510:revLst>
</p1510:revInfo>
</file>

<file path=ppt/tableStyles.xml><?xml version="1.0" encoding="utf-8"?>
<a:tblStyleLst xmlns:a="http://schemas.openxmlformats.org/drawingml/2006/main" def="{DCC93F18-E086-4F21-81B2-4BF46268A64B}">
  <a:tblStyle styleId="{DCC93F18-E086-4F21-81B2-4BF46268A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8" autoAdjust="0"/>
  </p:normalViewPr>
  <p:slideViewPr>
    <p:cSldViewPr snapToGrid="0">
      <p:cViewPr varScale="1">
        <p:scale>
          <a:sx n="88" d="100"/>
          <a:sy n="88" d="100"/>
        </p:scale>
        <p:origin x="13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Trọng Hiếu" userId="84dbbba9-78f2-41e0-8b0e-cfb46b52a97b" providerId="ADAL" clId="{CD40E059-F322-46A2-80BB-E5EBF474C3A9}"/>
    <pc:docChg chg="undo redo custSel addSld modSld sldOrd">
      <pc:chgData name="Trần Trọng Hiếu" userId="84dbbba9-78f2-41e0-8b0e-cfb46b52a97b" providerId="ADAL" clId="{CD40E059-F322-46A2-80BB-E5EBF474C3A9}" dt="2024-05-29T15:04:03.310" v="2437"/>
      <pc:docMkLst>
        <pc:docMk/>
      </pc:docMkLst>
      <pc:sldChg chg="modSp mod">
        <pc:chgData name="Trần Trọng Hiếu" userId="84dbbba9-78f2-41e0-8b0e-cfb46b52a97b" providerId="ADAL" clId="{CD40E059-F322-46A2-80BB-E5EBF474C3A9}" dt="2024-05-29T07:04:31.873" v="2297" actId="20577"/>
        <pc:sldMkLst>
          <pc:docMk/>
          <pc:sldMk cId="0" sldId="257"/>
        </pc:sldMkLst>
        <pc:spChg chg="mod">
          <ac:chgData name="Trần Trọng Hiếu" userId="84dbbba9-78f2-41e0-8b0e-cfb46b52a97b" providerId="ADAL" clId="{CD40E059-F322-46A2-80BB-E5EBF474C3A9}" dt="2024-05-29T07:04:31.873" v="2297" actId="20577"/>
          <ac:spMkLst>
            <pc:docMk/>
            <pc:sldMk cId="0" sldId="257"/>
            <ac:spMk id="2" creationId="{1AB3F248-0CE6-72B8-2439-FA3C13E85874}"/>
          </ac:spMkLst>
        </pc:spChg>
      </pc:sldChg>
      <pc:sldChg chg="modSp mod">
        <pc:chgData name="Trần Trọng Hiếu" userId="84dbbba9-78f2-41e0-8b0e-cfb46b52a97b" providerId="ADAL" clId="{CD40E059-F322-46A2-80BB-E5EBF474C3A9}" dt="2024-05-27T18:37:29.949" v="1160" actId="120"/>
        <pc:sldMkLst>
          <pc:docMk/>
          <pc:sldMk cId="0" sldId="258"/>
        </pc:sldMkLst>
        <pc:spChg chg="mod">
          <ac:chgData name="Trần Trọng Hiếu" userId="84dbbba9-78f2-41e0-8b0e-cfb46b52a97b" providerId="ADAL" clId="{CD40E059-F322-46A2-80BB-E5EBF474C3A9}" dt="2024-05-27T18:37:29.949" v="1160" actId="120"/>
          <ac:spMkLst>
            <pc:docMk/>
            <pc:sldMk cId="0" sldId="258"/>
            <ac:spMk id="3" creationId="{D99D0DF9-148C-EB52-028F-C93E2DF35447}"/>
          </ac:spMkLst>
        </pc:spChg>
      </pc:sldChg>
      <pc:sldChg chg="addSp delSp modSp mod modAnim">
        <pc:chgData name="Trần Trọng Hiếu" userId="84dbbba9-78f2-41e0-8b0e-cfb46b52a97b" providerId="ADAL" clId="{CD40E059-F322-46A2-80BB-E5EBF474C3A9}" dt="2024-05-27T19:39:12.786" v="1604"/>
        <pc:sldMkLst>
          <pc:docMk/>
          <pc:sldMk cId="0" sldId="259"/>
        </pc:sldMkLst>
        <pc:spChg chg="add del mod">
          <ac:chgData name="Trần Trọng Hiếu" userId="84dbbba9-78f2-41e0-8b0e-cfb46b52a97b" providerId="ADAL" clId="{CD40E059-F322-46A2-80BB-E5EBF474C3A9}" dt="2024-05-26T20:41:31.406" v="1" actId="478"/>
          <ac:spMkLst>
            <pc:docMk/>
            <pc:sldMk cId="0" sldId="259"/>
            <ac:spMk id="3" creationId="{85B4BF71-E3D0-48F0-8D92-980AEE5FBA54}"/>
          </ac:spMkLst>
        </pc:spChg>
        <pc:spChg chg="add mod">
          <ac:chgData name="Trần Trọng Hiếu" userId="84dbbba9-78f2-41e0-8b0e-cfb46b52a97b" providerId="ADAL" clId="{CD40E059-F322-46A2-80BB-E5EBF474C3A9}" dt="2024-05-27T18:37:20.541" v="1158" actId="120"/>
          <ac:spMkLst>
            <pc:docMk/>
            <pc:sldMk cId="0" sldId="259"/>
            <ac:spMk id="46" creationId="{AACB9759-F2E1-48BE-9EC0-53C69C72300D}"/>
          </ac:spMkLst>
        </pc:spChg>
        <pc:spChg chg="add mod">
          <ac:chgData name="Trần Trọng Hiếu" userId="84dbbba9-78f2-41e0-8b0e-cfb46b52a97b" providerId="ADAL" clId="{CD40E059-F322-46A2-80BB-E5EBF474C3A9}" dt="2024-05-26T21:07:12.243" v="327" actId="14100"/>
          <ac:spMkLst>
            <pc:docMk/>
            <pc:sldMk cId="0" sldId="259"/>
            <ac:spMk id="47" creationId="{72E3F9BF-9641-4646-AD97-4F162202959F}"/>
          </ac:spMkLst>
        </pc:spChg>
        <pc:spChg chg="add mod">
          <ac:chgData name="Trần Trọng Hiếu" userId="84dbbba9-78f2-41e0-8b0e-cfb46b52a97b" providerId="ADAL" clId="{CD40E059-F322-46A2-80BB-E5EBF474C3A9}" dt="2024-05-27T19:39:12.786" v="1604"/>
          <ac:spMkLst>
            <pc:docMk/>
            <pc:sldMk cId="0" sldId="259"/>
            <ac:spMk id="48" creationId="{D4A77EBA-EE3D-4BEB-9B72-224D0C014449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1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2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3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4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5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46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50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6T20:41:29.064" v="0" actId="478"/>
          <ac:spMkLst>
            <pc:docMk/>
            <pc:sldMk cId="0" sldId="259"/>
            <ac:spMk id="170" creationId="{00000000-0000-0000-0000-000000000000}"/>
          </ac:spMkLst>
        </pc:s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47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51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59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62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71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74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77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41:29.064" v="0" actId="478"/>
          <ac:grpSpMkLst>
            <pc:docMk/>
            <pc:sldMk cId="0" sldId="259"/>
            <ac:grpSpMk id="180" creationId="{00000000-0000-0000-0000-000000000000}"/>
          </ac:grpSpMkLst>
        </pc:grpChg>
        <pc:picChg chg="add mod">
          <ac:chgData name="Trần Trọng Hiếu" userId="84dbbba9-78f2-41e0-8b0e-cfb46b52a97b" providerId="ADAL" clId="{CD40E059-F322-46A2-80BB-E5EBF474C3A9}" dt="2024-05-26T21:11:11.613" v="465" actId="1076"/>
          <ac:picMkLst>
            <pc:docMk/>
            <pc:sldMk cId="0" sldId="259"/>
            <ac:picMk id="49" creationId="{98649060-9F8D-4771-8539-CBB2E00A2CFA}"/>
          </ac:picMkLst>
        </pc:picChg>
      </pc:sldChg>
      <pc:sldChg chg="addSp delSp modSp mod">
        <pc:chgData name="Trần Trọng Hiếu" userId="84dbbba9-78f2-41e0-8b0e-cfb46b52a97b" providerId="ADAL" clId="{CD40E059-F322-46A2-80BB-E5EBF474C3A9}" dt="2024-05-27T18:37:16.877" v="1157" actId="120"/>
        <pc:sldMkLst>
          <pc:docMk/>
          <pc:sldMk cId="0" sldId="260"/>
        </pc:sldMkLst>
        <pc:spChg chg="add del mod">
          <ac:chgData name="Trần Trọng Hiếu" userId="84dbbba9-78f2-41e0-8b0e-cfb46b52a97b" providerId="ADAL" clId="{CD40E059-F322-46A2-80BB-E5EBF474C3A9}" dt="2024-05-26T20:58:31.629" v="274" actId="478"/>
          <ac:spMkLst>
            <pc:docMk/>
            <pc:sldMk cId="0" sldId="260"/>
            <ac:spMk id="3" creationId="{DC0E3D2E-594F-43D4-BA19-97C0D5BC0C38}"/>
          </ac:spMkLst>
        </pc:spChg>
        <pc:spChg chg="add mod">
          <ac:chgData name="Trần Trọng Hiếu" userId="84dbbba9-78f2-41e0-8b0e-cfb46b52a97b" providerId="ADAL" clId="{CD40E059-F322-46A2-80BB-E5EBF474C3A9}" dt="2024-05-27T18:37:16.877" v="1157" actId="120"/>
          <ac:spMkLst>
            <pc:docMk/>
            <pc:sldMk cId="0" sldId="260"/>
            <ac:spMk id="60" creationId="{26E7D99D-27FE-40F1-9197-C6AB3542F152}"/>
          </ac:spMkLst>
        </pc:spChg>
        <pc:spChg chg="del">
          <ac:chgData name="Trần Trọng Hiếu" userId="84dbbba9-78f2-41e0-8b0e-cfb46b52a97b" providerId="ADAL" clId="{CD40E059-F322-46A2-80BB-E5EBF474C3A9}" dt="2024-05-26T20:58:28.655" v="273" actId="478"/>
          <ac:spMkLst>
            <pc:docMk/>
            <pc:sldMk cId="0" sldId="260"/>
            <ac:spMk id="187" creationId="{00000000-0000-0000-0000-000000000000}"/>
          </ac:spMkLst>
        </pc:s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193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196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04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13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16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24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27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30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33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36" creationId="{00000000-0000-0000-0000-000000000000}"/>
          </ac:grpSpMkLst>
        </pc:grpChg>
        <pc:grpChg chg="del">
          <ac:chgData name="Trần Trọng Hiếu" userId="84dbbba9-78f2-41e0-8b0e-cfb46b52a97b" providerId="ADAL" clId="{CD40E059-F322-46A2-80BB-E5EBF474C3A9}" dt="2024-05-26T20:58:28.655" v="273" actId="478"/>
          <ac:grpSpMkLst>
            <pc:docMk/>
            <pc:sldMk cId="0" sldId="260"/>
            <ac:grpSpMk id="239" creationId="{00000000-0000-0000-0000-000000000000}"/>
          </ac:grpSpMkLst>
        </pc:grpChg>
        <pc:graphicFrameChg chg="add mod modGraphic">
          <ac:chgData name="Trần Trọng Hiếu" userId="84dbbba9-78f2-41e0-8b0e-cfb46b52a97b" providerId="ADAL" clId="{CD40E059-F322-46A2-80BB-E5EBF474C3A9}" dt="2024-05-26T21:13:26.794" v="498" actId="113"/>
          <ac:graphicFrameMkLst>
            <pc:docMk/>
            <pc:sldMk cId="0" sldId="260"/>
            <ac:graphicFrameMk id="4" creationId="{491EE362-0506-4755-9218-925390ACA235}"/>
          </ac:graphicFrameMkLst>
        </pc:graphicFrame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188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189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190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191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192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208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209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210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211" creationId="{00000000-0000-0000-0000-000000000000}"/>
          </ac:cxnSpMkLst>
        </pc:cxnChg>
        <pc:cxnChg chg="del">
          <ac:chgData name="Trần Trọng Hiếu" userId="84dbbba9-78f2-41e0-8b0e-cfb46b52a97b" providerId="ADAL" clId="{CD40E059-F322-46A2-80BB-E5EBF474C3A9}" dt="2024-05-26T20:58:28.655" v="273" actId="478"/>
          <ac:cxnSpMkLst>
            <pc:docMk/>
            <pc:sldMk cId="0" sldId="260"/>
            <ac:cxnSpMk id="212" creationId="{00000000-0000-0000-0000-000000000000}"/>
          </ac:cxnSpMkLst>
        </pc:cxnChg>
      </pc:sldChg>
      <pc:sldChg chg="addSp delSp modSp mod ord modAnim">
        <pc:chgData name="Trần Trọng Hiếu" userId="84dbbba9-78f2-41e0-8b0e-cfb46b52a97b" providerId="ADAL" clId="{CD40E059-F322-46A2-80BB-E5EBF474C3A9}" dt="2024-05-28T16:52:31.734" v="1814"/>
        <pc:sldMkLst>
          <pc:docMk/>
          <pc:sldMk cId="0" sldId="261"/>
        </pc:sldMkLst>
        <pc:spChg chg="add del mod">
          <ac:chgData name="Trần Trọng Hiếu" userId="84dbbba9-78f2-41e0-8b0e-cfb46b52a97b" providerId="ADAL" clId="{CD40E059-F322-46A2-80BB-E5EBF474C3A9}" dt="2024-05-27T18:32:28.212" v="1099" actId="478"/>
          <ac:spMkLst>
            <pc:docMk/>
            <pc:sldMk cId="0" sldId="261"/>
            <ac:spMk id="3" creationId="{265D45BF-B9A9-4AC9-A7E8-2DF5BD2464FD}"/>
          </ac:spMkLst>
        </pc:spChg>
        <pc:spChg chg="add mod">
          <ac:chgData name="Trần Trọng Hiếu" userId="84dbbba9-78f2-41e0-8b0e-cfb46b52a97b" providerId="ADAL" clId="{CD40E059-F322-46A2-80BB-E5EBF474C3A9}" dt="2024-05-27T18:40:22.736" v="1258" actId="20577"/>
          <ac:spMkLst>
            <pc:docMk/>
            <pc:sldMk cId="0" sldId="261"/>
            <ac:spMk id="22" creationId="{813E44B3-F98A-4D0F-B4CB-8475562B69B0}"/>
          </ac:spMkLst>
        </pc:spChg>
        <pc:spChg chg="add mod">
          <ac:chgData name="Trần Trọng Hiếu" userId="84dbbba9-78f2-41e0-8b0e-cfb46b52a97b" providerId="ADAL" clId="{CD40E059-F322-46A2-80BB-E5EBF474C3A9}" dt="2024-05-27T18:46:39.110" v="1510" actId="12"/>
          <ac:spMkLst>
            <pc:docMk/>
            <pc:sldMk cId="0" sldId="261"/>
            <ac:spMk id="23" creationId="{CF9632AD-D4EC-4AE2-8905-C97071DF9400}"/>
          </ac:spMkLst>
        </pc:spChg>
        <pc:spChg chg="del">
          <ac:chgData name="Trần Trọng Hiếu" userId="84dbbba9-78f2-41e0-8b0e-cfb46b52a97b" providerId="ADAL" clId="{CD40E059-F322-46A2-80BB-E5EBF474C3A9}" dt="2024-05-27T18:32:28.212" v="1099" actId="478"/>
          <ac:spMkLst>
            <pc:docMk/>
            <pc:sldMk cId="0" sldId="261"/>
            <ac:spMk id="246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7T18:32:23.860" v="1098" actId="478"/>
          <ac:spMkLst>
            <pc:docMk/>
            <pc:sldMk cId="0" sldId="261"/>
            <ac:spMk id="247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7T18:32:28.212" v="1099" actId="478"/>
          <ac:spMkLst>
            <pc:docMk/>
            <pc:sldMk cId="0" sldId="261"/>
            <ac:spMk id="248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7T18:32:23.860" v="1098" actId="478"/>
          <ac:spMkLst>
            <pc:docMk/>
            <pc:sldMk cId="0" sldId="261"/>
            <ac:spMk id="249" creationId="{00000000-0000-0000-0000-000000000000}"/>
          </ac:spMkLst>
        </pc:spChg>
        <pc:spChg chg="del">
          <ac:chgData name="Trần Trọng Hiếu" userId="84dbbba9-78f2-41e0-8b0e-cfb46b52a97b" providerId="ADAL" clId="{CD40E059-F322-46A2-80BB-E5EBF474C3A9}" dt="2024-05-27T18:32:28.212" v="1099" actId="478"/>
          <ac:spMkLst>
            <pc:docMk/>
            <pc:sldMk cId="0" sldId="261"/>
            <ac:spMk id="262" creationId="{00000000-0000-0000-0000-000000000000}"/>
          </ac:spMkLst>
        </pc:spChg>
        <pc:grpChg chg="del">
          <ac:chgData name="Trần Trọng Hiếu" userId="84dbbba9-78f2-41e0-8b0e-cfb46b52a97b" providerId="ADAL" clId="{CD40E059-F322-46A2-80BB-E5EBF474C3A9}" dt="2024-05-27T18:32:23.860" v="1098" actId="478"/>
          <ac:grpSpMkLst>
            <pc:docMk/>
            <pc:sldMk cId="0" sldId="261"/>
            <ac:grpSpMk id="255" creationId="{00000000-0000-0000-0000-000000000000}"/>
          </ac:grpSpMkLst>
        </pc:grpChg>
        <pc:graphicFrameChg chg="del">
          <ac:chgData name="Trần Trọng Hiếu" userId="84dbbba9-78f2-41e0-8b0e-cfb46b52a97b" providerId="ADAL" clId="{CD40E059-F322-46A2-80BB-E5EBF474C3A9}" dt="2024-05-27T18:32:23.860" v="1098" actId="478"/>
          <ac:graphicFrameMkLst>
            <pc:docMk/>
            <pc:sldMk cId="0" sldId="261"/>
            <ac:graphicFrameMk id="261" creationId="{00000000-0000-0000-0000-000000000000}"/>
          </ac:graphicFrameMkLst>
        </pc:graphicFrameChg>
        <pc:graphicFrameChg chg="del">
          <ac:chgData name="Trần Trọng Hiếu" userId="84dbbba9-78f2-41e0-8b0e-cfb46b52a97b" providerId="ADAL" clId="{CD40E059-F322-46A2-80BB-E5EBF474C3A9}" dt="2024-05-27T18:32:23.860" v="1098" actId="478"/>
          <ac:graphicFrameMkLst>
            <pc:docMk/>
            <pc:sldMk cId="0" sldId="261"/>
            <ac:graphicFrameMk id="263" creationId="{00000000-0000-0000-0000-000000000000}"/>
          </ac:graphicFrameMkLst>
        </pc:graphicFrameChg>
      </pc:sldChg>
      <pc:sldChg chg="modSp mod">
        <pc:chgData name="Trần Trọng Hiếu" userId="84dbbba9-78f2-41e0-8b0e-cfb46b52a97b" providerId="ADAL" clId="{CD40E059-F322-46A2-80BB-E5EBF474C3A9}" dt="2024-05-27T18:37:33.214" v="1161" actId="120"/>
        <pc:sldMkLst>
          <pc:docMk/>
          <pc:sldMk cId="2068847499" sldId="288"/>
        </pc:sldMkLst>
        <pc:spChg chg="mod">
          <ac:chgData name="Trần Trọng Hiếu" userId="84dbbba9-78f2-41e0-8b0e-cfb46b52a97b" providerId="ADAL" clId="{CD40E059-F322-46A2-80BB-E5EBF474C3A9}" dt="2024-05-27T18:37:33.214" v="1161" actId="120"/>
          <ac:spMkLst>
            <pc:docMk/>
            <pc:sldMk cId="2068847499" sldId="288"/>
            <ac:spMk id="3" creationId="{D99D0DF9-148C-EB52-028F-C93E2DF35447}"/>
          </ac:spMkLst>
        </pc:spChg>
        <pc:spChg chg="mod">
          <ac:chgData name="Trần Trọng Hiếu" userId="84dbbba9-78f2-41e0-8b0e-cfb46b52a97b" providerId="ADAL" clId="{CD40E059-F322-46A2-80BB-E5EBF474C3A9}" dt="2024-05-26T20:51:12.064" v="156" actId="20577"/>
          <ac:spMkLst>
            <pc:docMk/>
            <pc:sldMk cId="2068847499" sldId="288"/>
            <ac:spMk id="5" creationId="{D7887488-D14D-E82E-5870-856BA7C71387}"/>
          </ac:spMkLst>
        </pc:spChg>
      </pc:sldChg>
      <pc:sldChg chg="modSp mod">
        <pc:chgData name="Trần Trọng Hiếu" userId="84dbbba9-78f2-41e0-8b0e-cfb46b52a97b" providerId="ADAL" clId="{CD40E059-F322-46A2-80BB-E5EBF474C3A9}" dt="2024-05-27T18:37:26.717" v="1159" actId="120"/>
        <pc:sldMkLst>
          <pc:docMk/>
          <pc:sldMk cId="2720261481" sldId="289"/>
        </pc:sldMkLst>
        <pc:spChg chg="mod">
          <ac:chgData name="Trần Trọng Hiếu" userId="84dbbba9-78f2-41e0-8b0e-cfb46b52a97b" providerId="ADAL" clId="{CD40E059-F322-46A2-80BB-E5EBF474C3A9}" dt="2024-05-26T20:55:49.009" v="264" actId="14100"/>
          <ac:spMkLst>
            <pc:docMk/>
            <pc:sldMk cId="2720261481" sldId="289"/>
            <ac:spMk id="2" creationId="{4E72618B-DA74-3A3B-A135-8E99FD864272}"/>
          </ac:spMkLst>
        </pc:spChg>
        <pc:spChg chg="mod">
          <ac:chgData name="Trần Trọng Hiếu" userId="84dbbba9-78f2-41e0-8b0e-cfb46b52a97b" providerId="ADAL" clId="{CD40E059-F322-46A2-80BB-E5EBF474C3A9}" dt="2024-05-27T18:37:26.717" v="1159" actId="120"/>
          <ac:spMkLst>
            <pc:docMk/>
            <pc:sldMk cId="2720261481" sldId="289"/>
            <ac:spMk id="3" creationId="{D99D0DF9-148C-EB52-028F-C93E2DF35447}"/>
          </ac:spMkLst>
        </pc:spChg>
        <pc:spChg chg="mod">
          <ac:chgData name="Trần Trọng Hiếu" userId="84dbbba9-78f2-41e0-8b0e-cfb46b52a97b" providerId="ADAL" clId="{CD40E059-F322-46A2-80BB-E5EBF474C3A9}" dt="2024-05-26T20:56:22.871" v="270" actId="1076"/>
          <ac:spMkLst>
            <pc:docMk/>
            <pc:sldMk cId="2720261481" sldId="289"/>
            <ac:spMk id="7" creationId="{A7595A7B-3B05-D36C-4944-7F43A9F63CF7}"/>
          </ac:spMkLst>
        </pc:spChg>
        <pc:spChg chg="mod">
          <ac:chgData name="Trần Trọng Hiếu" userId="84dbbba9-78f2-41e0-8b0e-cfb46b52a97b" providerId="ADAL" clId="{CD40E059-F322-46A2-80BB-E5EBF474C3A9}" dt="2024-05-26T20:56:28.542" v="271" actId="1076"/>
          <ac:spMkLst>
            <pc:docMk/>
            <pc:sldMk cId="2720261481" sldId="289"/>
            <ac:spMk id="14" creationId="{50D460C0-6C2D-8029-0304-C5EAAFEA5D78}"/>
          </ac:spMkLst>
        </pc:spChg>
        <pc:grpChg chg="mod">
          <ac:chgData name="Trần Trọng Hiếu" userId="84dbbba9-78f2-41e0-8b0e-cfb46b52a97b" providerId="ADAL" clId="{CD40E059-F322-46A2-80BB-E5EBF474C3A9}" dt="2024-05-26T20:55:59.958" v="265" actId="14100"/>
          <ac:grpSpMkLst>
            <pc:docMk/>
            <pc:sldMk cId="2720261481" sldId="289"/>
            <ac:grpSpMk id="15" creationId="{57C22F39-73A2-9597-D791-4E4E34FDC699}"/>
          </ac:grpSpMkLst>
        </pc:grpChg>
      </pc:sldChg>
      <pc:sldChg chg="modSp mod">
        <pc:chgData name="Trần Trọng Hiếu" userId="84dbbba9-78f2-41e0-8b0e-cfb46b52a97b" providerId="ADAL" clId="{CD40E059-F322-46A2-80BB-E5EBF474C3A9}" dt="2024-05-26T20:55:34.006" v="262" actId="1076"/>
        <pc:sldMkLst>
          <pc:docMk/>
          <pc:sldMk cId="1252108873" sldId="290"/>
        </pc:sldMkLst>
        <pc:spChg chg="mod">
          <ac:chgData name="Trần Trọng Hiếu" userId="84dbbba9-78f2-41e0-8b0e-cfb46b52a97b" providerId="ADAL" clId="{CD40E059-F322-46A2-80BB-E5EBF474C3A9}" dt="2024-05-26T20:55:30.001" v="261" actId="14100"/>
          <ac:spMkLst>
            <pc:docMk/>
            <pc:sldMk cId="1252108873" sldId="290"/>
            <ac:spMk id="2" creationId="{4E72618B-DA74-3A3B-A135-8E99FD864272}"/>
          </ac:spMkLst>
        </pc:spChg>
        <pc:spChg chg="mod">
          <ac:chgData name="Trần Trọng Hiếu" userId="84dbbba9-78f2-41e0-8b0e-cfb46b52a97b" providerId="ADAL" clId="{CD40E059-F322-46A2-80BB-E5EBF474C3A9}" dt="2024-05-26T20:53:01.895" v="210" actId="20577"/>
          <ac:spMkLst>
            <pc:docMk/>
            <pc:sldMk cId="1252108873" sldId="290"/>
            <ac:spMk id="3" creationId="{D99D0DF9-148C-EB52-028F-C93E2DF35447}"/>
          </ac:spMkLst>
        </pc:spChg>
        <pc:picChg chg="mod">
          <ac:chgData name="Trần Trọng Hiếu" userId="84dbbba9-78f2-41e0-8b0e-cfb46b52a97b" providerId="ADAL" clId="{CD40E059-F322-46A2-80BB-E5EBF474C3A9}" dt="2024-05-26T20:55:34.006" v="262" actId="1076"/>
          <ac:picMkLst>
            <pc:docMk/>
            <pc:sldMk cId="1252108873" sldId="290"/>
            <ac:picMk id="9" creationId="{9D03EC7D-7E9D-D6A1-152C-84F16DA255BB}"/>
          </ac:picMkLst>
        </pc:picChg>
      </pc:sldChg>
      <pc:sldChg chg="addSp modSp add mod ord modAnim">
        <pc:chgData name="Trần Trọng Hiếu" userId="84dbbba9-78f2-41e0-8b0e-cfb46b52a97b" providerId="ADAL" clId="{CD40E059-F322-46A2-80BB-E5EBF474C3A9}" dt="2024-05-27T19:38:53.915" v="1600"/>
        <pc:sldMkLst>
          <pc:docMk/>
          <pc:sldMk cId="3570997173" sldId="291"/>
        </pc:sldMkLst>
        <pc:spChg chg="add mod">
          <ac:chgData name="Trần Trọng Hiếu" userId="84dbbba9-78f2-41e0-8b0e-cfb46b52a97b" providerId="ADAL" clId="{CD40E059-F322-46A2-80BB-E5EBF474C3A9}" dt="2024-05-27T19:38:53.915" v="1600"/>
          <ac:spMkLst>
            <pc:docMk/>
            <pc:sldMk cId="3570997173" sldId="291"/>
            <ac:spMk id="4" creationId="{DCCC98B1-C892-4026-A046-F0EBCE6E8B8C}"/>
          </ac:spMkLst>
        </pc:spChg>
        <pc:spChg chg="add mod">
          <ac:chgData name="Trần Trọng Hiếu" userId="84dbbba9-78f2-41e0-8b0e-cfb46b52a97b" providerId="ADAL" clId="{CD40E059-F322-46A2-80BB-E5EBF474C3A9}" dt="2024-05-26T21:20:14.157" v="767" actId="1076"/>
          <ac:spMkLst>
            <pc:docMk/>
            <pc:sldMk cId="3570997173" sldId="291"/>
            <ac:spMk id="6" creationId="{D18EA54A-67F9-4D2F-B2AF-89D177CDD9FF}"/>
          </ac:spMkLst>
        </pc:spChg>
        <pc:spChg chg="add mod">
          <ac:chgData name="Trần Trọng Hiếu" userId="84dbbba9-78f2-41e0-8b0e-cfb46b52a97b" providerId="ADAL" clId="{CD40E059-F322-46A2-80BB-E5EBF474C3A9}" dt="2024-05-26T21:22:30.532" v="780" actId="1076"/>
          <ac:spMkLst>
            <pc:docMk/>
            <pc:sldMk cId="3570997173" sldId="291"/>
            <ac:spMk id="9" creationId="{6CFF2087-6A5B-4215-83C6-BD6F88E0F998}"/>
          </ac:spMkLst>
        </pc:spChg>
        <pc:spChg chg="add mod">
          <ac:chgData name="Trần Trọng Hiếu" userId="84dbbba9-78f2-41e0-8b0e-cfb46b52a97b" providerId="ADAL" clId="{CD40E059-F322-46A2-80BB-E5EBF474C3A9}" dt="2024-05-26T21:23:26.407" v="790" actId="1076"/>
          <ac:spMkLst>
            <pc:docMk/>
            <pc:sldMk cId="3570997173" sldId="291"/>
            <ac:spMk id="11" creationId="{CF1DF421-C910-4706-B486-7CCF8F68CBDE}"/>
          </ac:spMkLst>
        </pc:spChg>
        <pc:spChg chg="mod">
          <ac:chgData name="Trần Trọng Hiếu" userId="84dbbba9-78f2-41e0-8b0e-cfb46b52a97b" providerId="ADAL" clId="{CD40E059-F322-46A2-80BB-E5EBF474C3A9}" dt="2024-05-27T18:37:11.541" v="1156" actId="120"/>
          <ac:spMkLst>
            <pc:docMk/>
            <pc:sldMk cId="3570997173" sldId="291"/>
            <ac:spMk id="46" creationId="{AACB9759-F2E1-48BE-9EC0-53C69C72300D}"/>
          </ac:spMkLst>
        </pc:spChg>
        <pc:spChg chg="mod">
          <ac:chgData name="Trần Trọng Hiếu" userId="84dbbba9-78f2-41e0-8b0e-cfb46b52a97b" providerId="ADAL" clId="{CD40E059-F322-46A2-80BB-E5EBF474C3A9}" dt="2024-05-26T21:16:37.391" v="742" actId="14100"/>
          <ac:spMkLst>
            <pc:docMk/>
            <pc:sldMk cId="3570997173" sldId="291"/>
            <ac:spMk id="47" creationId="{72E3F9BF-9641-4646-AD97-4F162202959F}"/>
          </ac:spMkLst>
        </pc:spChg>
        <pc:picChg chg="add mod">
          <ac:chgData name="Trần Trọng Hiếu" userId="84dbbba9-78f2-41e0-8b0e-cfb46b52a97b" providerId="ADAL" clId="{CD40E059-F322-46A2-80BB-E5EBF474C3A9}" dt="2024-05-26T21:21:49.543" v="772" actId="14100"/>
          <ac:picMkLst>
            <pc:docMk/>
            <pc:sldMk cId="3570997173" sldId="291"/>
            <ac:picMk id="3" creationId="{844A4377-A18E-4385-AF96-CB566C5ED3F5}"/>
          </ac:picMkLst>
        </pc:picChg>
        <pc:picChg chg="add mod">
          <ac:chgData name="Trần Trọng Hiếu" userId="84dbbba9-78f2-41e0-8b0e-cfb46b52a97b" providerId="ADAL" clId="{CD40E059-F322-46A2-80BB-E5EBF474C3A9}" dt="2024-05-26T21:20:08.182" v="766" actId="1076"/>
          <ac:picMkLst>
            <pc:docMk/>
            <pc:sldMk cId="3570997173" sldId="291"/>
            <ac:picMk id="5" creationId="{17F05B5A-3876-4204-94BE-7A1F87F084C3}"/>
          </ac:picMkLst>
        </pc:picChg>
        <pc:picChg chg="add mod">
          <ac:chgData name="Trần Trọng Hiếu" userId="84dbbba9-78f2-41e0-8b0e-cfb46b52a97b" providerId="ADAL" clId="{CD40E059-F322-46A2-80BB-E5EBF474C3A9}" dt="2024-05-26T21:23:00.983" v="783" actId="14100"/>
          <ac:picMkLst>
            <pc:docMk/>
            <pc:sldMk cId="3570997173" sldId="291"/>
            <ac:picMk id="10" creationId="{0F626E75-060F-44B7-BC2F-66C15BCC62EE}"/>
          </ac:picMkLst>
        </pc:picChg>
      </pc:sldChg>
      <pc:sldChg chg="addSp delSp modSp add mod ord">
        <pc:chgData name="Trần Trọng Hiếu" userId="84dbbba9-78f2-41e0-8b0e-cfb46b52a97b" providerId="ADAL" clId="{CD40E059-F322-46A2-80BB-E5EBF474C3A9}" dt="2024-05-27T18:49:21.074" v="1522" actId="20577"/>
        <pc:sldMkLst>
          <pc:docMk/>
          <pc:sldMk cId="4131115745" sldId="292"/>
        </pc:sldMkLst>
        <pc:spChg chg="add del mod">
          <ac:chgData name="Trần Trọng Hiếu" userId="84dbbba9-78f2-41e0-8b0e-cfb46b52a97b" providerId="ADAL" clId="{CD40E059-F322-46A2-80BB-E5EBF474C3A9}" dt="2024-05-27T03:21:34.770" v="798" actId="478"/>
          <ac:spMkLst>
            <pc:docMk/>
            <pc:sldMk cId="4131115745" sldId="292"/>
            <ac:spMk id="3" creationId="{219AB6EB-F612-4C48-86BA-8EEEBF6CC4AE}"/>
          </ac:spMkLst>
        </pc:spChg>
        <pc:spChg chg="add mod">
          <ac:chgData name="Trần Trọng Hiếu" userId="84dbbba9-78f2-41e0-8b0e-cfb46b52a97b" providerId="ADAL" clId="{CD40E059-F322-46A2-80BB-E5EBF474C3A9}" dt="2024-05-27T18:37:07.583" v="1155" actId="120"/>
          <ac:spMkLst>
            <pc:docMk/>
            <pc:sldMk cId="4131115745" sldId="292"/>
            <ac:spMk id="6" creationId="{7A14CB08-2C4C-49DB-8B61-4547AD79F2A1}"/>
          </ac:spMkLst>
        </pc:spChg>
        <pc:spChg chg="del">
          <ac:chgData name="Trần Trọng Hiếu" userId="84dbbba9-78f2-41e0-8b0e-cfb46b52a97b" providerId="ADAL" clId="{CD40E059-F322-46A2-80BB-E5EBF474C3A9}" dt="2024-05-27T03:21:25.582" v="796" actId="478"/>
          <ac:spMkLst>
            <pc:docMk/>
            <pc:sldMk cId="4131115745" sldId="292"/>
            <ac:spMk id="60" creationId="{26E7D99D-27FE-40F1-9197-C6AB3542F152}"/>
          </ac:spMkLst>
        </pc:spChg>
        <pc:graphicFrameChg chg="del">
          <ac:chgData name="Trần Trọng Hiếu" userId="84dbbba9-78f2-41e0-8b0e-cfb46b52a97b" providerId="ADAL" clId="{CD40E059-F322-46A2-80BB-E5EBF474C3A9}" dt="2024-05-27T03:22:07.442" v="799" actId="478"/>
          <ac:graphicFrameMkLst>
            <pc:docMk/>
            <pc:sldMk cId="4131115745" sldId="292"/>
            <ac:graphicFrameMk id="4" creationId="{491EE362-0506-4755-9218-925390ACA235}"/>
          </ac:graphicFrameMkLst>
        </pc:graphicFrameChg>
        <pc:graphicFrameChg chg="add mod modGraphic">
          <ac:chgData name="Trần Trọng Hiếu" userId="84dbbba9-78f2-41e0-8b0e-cfb46b52a97b" providerId="ADAL" clId="{CD40E059-F322-46A2-80BB-E5EBF474C3A9}" dt="2024-05-27T18:49:21.074" v="1522" actId="20577"/>
          <ac:graphicFrameMkLst>
            <pc:docMk/>
            <pc:sldMk cId="4131115745" sldId="292"/>
            <ac:graphicFrameMk id="5" creationId="{4474DD3D-A6DF-4F82-965A-0824B7A995C3}"/>
          </ac:graphicFrameMkLst>
        </pc:graphicFrameChg>
      </pc:sldChg>
      <pc:sldChg chg="addSp delSp modSp add mod ord delAnim modAnim">
        <pc:chgData name="Trần Trọng Hiếu" userId="84dbbba9-78f2-41e0-8b0e-cfb46b52a97b" providerId="ADAL" clId="{CD40E059-F322-46A2-80BB-E5EBF474C3A9}" dt="2024-05-27T19:38:40.130" v="1594" actId="207"/>
        <pc:sldMkLst>
          <pc:docMk/>
          <pc:sldMk cId="309076491" sldId="293"/>
        </pc:sldMkLst>
        <pc:spChg chg="add mod">
          <ac:chgData name="Trần Trọng Hiếu" userId="84dbbba9-78f2-41e0-8b0e-cfb46b52a97b" providerId="ADAL" clId="{CD40E059-F322-46A2-80BB-E5EBF474C3A9}" dt="2024-05-27T04:01:04.722" v="991" actId="20577"/>
          <ac:spMkLst>
            <pc:docMk/>
            <pc:sldMk cId="309076491" sldId="293"/>
            <ac:spMk id="6" creationId="{43E1FF08-2E9B-4B0C-A6B3-C59F888C31D1}"/>
          </ac:spMkLst>
        </pc:spChg>
        <pc:spChg chg="add mod">
          <ac:chgData name="Trần Trọng Hiếu" userId="84dbbba9-78f2-41e0-8b0e-cfb46b52a97b" providerId="ADAL" clId="{CD40E059-F322-46A2-80BB-E5EBF474C3A9}" dt="2024-05-27T04:04:43.464" v="1008" actId="1076"/>
          <ac:spMkLst>
            <pc:docMk/>
            <pc:sldMk cId="309076491" sldId="293"/>
            <ac:spMk id="9" creationId="{B896F90D-AD51-4CAE-9E80-2BCBC85E4B72}"/>
          </ac:spMkLst>
        </pc:spChg>
        <pc:spChg chg="add mod">
          <ac:chgData name="Trần Trọng Hiếu" userId="84dbbba9-78f2-41e0-8b0e-cfb46b52a97b" providerId="ADAL" clId="{CD40E059-F322-46A2-80BB-E5EBF474C3A9}" dt="2024-05-27T04:06:08.568" v="1021" actId="1076"/>
          <ac:spMkLst>
            <pc:docMk/>
            <pc:sldMk cId="309076491" sldId="293"/>
            <ac:spMk id="11" creationId="{3EFA74DA-499D-4B91-8A5A-8F019EFA7768}"/>
          </ac:spMkLst>
        </pc:spChg>
        <pc:spChg chg="mod">
          <ac:chgData name="Trần Trọng Hiếu" userId="84dbbba9-78f2-41e0-8b0e-cfb46b52a97b" providerId="ADAL" clId="{CD40E059-F322-46A2-80BB-E5EBF474C3A9}" dt="2024-05-27T18:37:04.535" v="1154" actId="120"/>
          <ac:spMkLst>
            <pc:docMk/>
            <pc:sldMk cId="309076491" sldId="293"/>
            <ac:spMk id="46" creationId="{AACB9759-F2E1-48BE-9EC0-53C69C72300D}"/>
          </ac:spMkLst>
        </pc:spChg>
        <pc:spChg chg="mod">
          <ac:chgData name="Trần Trọng Hiếu" userId="84dbbba9-78f2-41e0-8b0e-cfb46b52a97b" providerId="ADAL" clId="{CD40E059-F322-46A2-80BB-E5EBF474C3A9}" dt="2024-05-27T03:51:56.659" v="962" actId="20577"/>
          <ac:spMkLst>
            <pc:docMk/>
            <pc:sldMk cId="309076491" sldId="293"/>
            <ac:spMk id="47" creationId="{72E3F9BF-9641-4646-AD97-4F162202959F}"/>
          </ac:spMkLst>
        </pc:spChg>
        <pc:spChg chg="mod">
          <ac:chgData name="Trần Trọng Hiếu" userId="84dbbba9-78f2-41e0-8b0e-cfb46b52a97b" providerId="ADAL" clId="{CD40E059-F322-46A2-80BB-E5EBF474C3A9}" dt="2024-05-27T19:38:40.130" v="1594" actId="207"/>
          <ac:spMkLst>
            <pc:docMk/>
            <pc:sldMk cId="309076491" sldId="293"/>
            <ac:spMk id="48" creationId="{D4A77EBA-EE3D-4BEB-9B72-224D0C014449}"/>
          </ac:spMkLst>
        </pc:spChg>
        <pc:picChg chg="add mod">
          <ac:chgData name="Trần Trọng Hiếu" userId="84dbbba9-78f2-41e0-8b0e-cfb46b52a97b" providerId="ADAL" clId="{CD40E059-F322-46A2-80BB-E5EBF474C3A9}" dt="2024-05-27T04:02:33.080" v="997" actId="14100"/>
          <ac:picMkLst>
            <pc:docMk/>
            <pc:sldMk cId="309076491" sldId="293"/>
            <ac:picMk id="7" creationId="{27F240E8-13EE-4990-957D-4DE7F5472CA9}"/>
          </ac:picMkLst>
        </pc:picChg>
        <pc:picChg chg="add mod">
          <ac:chgData name="Trần Trọng Hiếu" userId="84dbbba9-78f2-41e0-8b0e-cfb46b52a97b" providerId="ADAL" clId="{CD40E059-F322-46A2-80BB-E5EBF474C3A9}" dt="2024-05-27T04:04:23.137" v="1002" actId="14100"/>
          <ac:picMkLst>
            <pc:docMk/>
            <pc:sldMk cId="309076491" sldId="293"/>
            <ac:picMk id="8" creationId="{E79808A2-8295-4ABB-AD51-2519BA66BF85}"/>
          </ac:picMkLst>
        </pc:picChg>
        <pc:picChg chg="add mod">
          <ac:chgData name="Trần Trọng Hiếu" userId="84dbbba9-78f2-41e0-8b0e-cfb46b52a97b" providerId="ADAL" clId="{CD40E059-F322-46A2-80BB-E5EBF474C3A9}" dt="2024-05-27T04:05:37.209" v="1015" actId="14100"/>
          <ac:picMkLst>
            <pc:docMk/>
            <pc:sldMk cId="309076491" sldId="293"/>
            <ac:picMk id="10" creationId="{56507920-4E75-441E-9191-DDDC7C9CB4A5}"/>
          </ac:picMkLst>
        </pc:picChg>
        <pc:picChg chg="del">
          <ac:chgData name="Trần Trọng Hiếu" userId="84dbbba9-78f2-41e0-8b0e-cfb46b52a97b" providerId="ADAL" clId="{CD40E059-F322-46A2-80BB-E5EBF474C3A9}" dt="2024-05-27T03:41:21.954" v="826" actId="478"/>
          <ac:picMkLst>
            <pc:docMk/>
            <pc:sldMk cId="309076491" sldId="293"/>
            <ac:picMk id="49" creationId="{98649060-9F8D-4771-8539-CBB2E00A2CFA}"/>
          </ac:picMkLst>
        </pc:picChg>
      </pc:sldChg>
      <pc:sldChg chg="addSp delSp modSp add mod ord">
        <pc:chgData name="Trần Trọng Hiếu" userId="84dbbba9-78f2-41e0-8b0e-cfb46b52a97b" providerId="ADAL" clId="{CD40E059-F322-46A2-80BB-E5EBF474C3A9}" dt="2024-05-27T18:37:01.021" v="1153" actId="120"/>
        <pc:sldMkLst>
          <pc:docMk/>
          <pc:sldMk cId="4251269704" sldId="294"/>
        </pc:sldMkLst>
        <pc:spChg chg="mod">
          <ac:chgData name="Trần Trọng Hiếu" userId="84dbbba9-78f2-41e0-8b0e-cfb46b52a97b" providerId="ADAL" clId="{CD40E059-F322-46A2-80BB-E5EBF474C3A9}" dt="2024-05-27T18:37:01.021" v="1153" actId="120"/>
          <ac:spMkLst>
            <pc:docMk/>
            <pc:sldMk cId="4251269704" sldId="294"/>
            <ac:spMk id="6" creationId="{7A14CB08-2C4C-49DB-8B61-4547AD79F2A1}"/>
          </ac:spMkLst>
        </pc:spChg>
        <pc:graphicFrameChg chg="add mod modGraphic">
          <ac:chgData name="Trần Trọng Hiếu" userId="84dbbba9-78f2-41e0-8b0e-cfb46b52a97b" providerId="ADAL" clId="{CD40E059-F322-46A2-80BB-E5EBF474C3A9}" dt="2024-05-27T04:10:28.578" v="1097" actId="2062"/>
          <ac:graphicFrameMkLst>
            <pc:docMk/>
            <pc:sldMk cId="4251269704" sldId="294"/>
            <ac:graphicFrameMk id="2" creationId="{65B3C628-080F-43AE-A38B-3E7410B00583}"/>
          </ac:graphicFrameMkLst>
        </pc:graphicFrameChg>
        <pc:graphicFrameChg chg="del">
          <ac:chgData name="Trần Trọng Hiếu" userId="84dbbba9-78f2-41e0-8b0e-cfb46b52a97b" providerId="ADAL" clId="{CD40E059-F322-46A2-80BB-E5EBF474C3A9}" dt="2024-05-27T04:09:43.606" v="1087" actId="478"/>
          <ac:graphicFrameMkLst>
            <pc:docMk/>
            <pc:sldMk cId="4251269704" sldId="294"/>
            <ac:graphicFrameMk id="5" creationId="{4474DD3D-A6DF-4F82-965A-0824B7A995C3}"/>
          </ac:graphicFrameMkLst>
        </pc:graphicFrameChg>
      </pc:sldChg>
      <pc:sldChg chg="addSp delSp modSp add mod ord">
        <pc:chgData name="Trần Trọng Hiếu" userId="84dbbba9-78f2-41e0-8b0e-cfb46b52a97b" providerId="ADAL" clId="{CD40E059-F322-46A2-80BB-E5EBF474C3A9}" dt="2024-05-28T16:52:44.478" v="1816"/>
        <pc:sldMkLst>
          <pc:docMk/>
          <pc:sldMk cId="4008032148" sldId="295"/>
        </pc:sldMkLst>
        <pc:spChg chg="mod">
          <ac:chgData name="Trần Trọng Hiếu" userId="84dbbba9-78f2-41e0-8b0e-cfb46b52a97b" providerId="ADAL" clId="{CD40E059-F322-46A2-80BB-E5EBF474C3A9}" dt="2024-05-27T19:36:20.711" v="1569" actId="20577"/>
          <ac:spMkLst>
            <pc:docMk/>
            <pc:sldMk cId="4008032148" sldId="295"/>
            <ac:spMk id="22" creationId="{813E44B3-F98A-4D0F-B4CB-8475562B69B0}"/>
          </ac:spMkLst>
        </pc:spChg>
        <pc:spChg chg="del mod">
          <ac:chgData name="Trần Trọng Hiếu" userId="84dbbba9-78f2-41e0-8b0e-cfb46b52a97b" providerId="ADAL" clId="{CD40E059-F322-46A2-80BB-E5EBF474C3A9}" dt="2024-05-27T19:36:23.577" v="1571"/>
          <ac:spMkLst>
            <pc:docMk/>
            <pc:sldMk cId="4008032148" sldId="295"/>
            <ac:spMk id="23" creationId="{CF9632AD-D4EC-4AE2-8905-C97071DF9400}"/>
          </ac:spMkLst>
        </pc:spChg>
        <pc:graphicFrameChg chg="add mod modGraphic">
          <ac:chgData name="Trần Trọng Hiếu" userId="84dbbba9-78f2-41e0-8b0e-cfb46b52a97b" providerId="ADAL" clId="{CD40E059-F322-46A2-80BB-E5EBF474C3A9}" dt="2024-05-28T10:47:00.078" v="1680" actId="1076"/>
          <ac:graphicFrameMkLst>
            <pc:docMk/>
            <pc:sldMk cId="4008032148" sldId="295"/>
            <ac:graphicFrameMk id="2" creationId="{0CFE28DB-F422-42ED-922C-3BD41247A7C8}"/>
          </ac:graphicFrameMkLst>
        </pc:graphicFrameChg>
        <pc:graphicFrameChg chg="add del mod">
          <ac:chgData name="Trần Trọng Hiếu" userId="84dbbba9-78f2-41e0-8b0e-cfb46b52a97b" providerId="ADAL" clId="{CD40E059-F322-46A2-80BB-E5EBF474C3A9}" dt="2024-05-27T19:37:07.337" v="1575"/>
          <ac:graphicFrameMkLst>
            <pc:docMk/>
            <pc:sldMk cId="4008032148" sldId="295"/>
            <ac:graphicFrameMk id="3" creationId="{EA8E9A95-79BF-4BDC-98E1-D850318E9FE7}"/>
          </ac:graphicFrameMkLst>
        </pc:graphicFrameChg>
      </pc:sldChg>
      <pc:sldChg chg="addSp delSp modSp add mod">
        <pc:chgData name="Trần Trọng Hiếu" userId="84dbbba9-78f2-41e0-8b0e-cfb46b52a97b" providerId="ADAL" clId="{CD40E059-F322-46A2-80BB-E5EBF474C3A9}" dt="2024-05-28T16:51:52.646" v="1812" actId="14100"/>
        <pc:sldMkLst>
          <pc:docMk/>
          <pc:sldMk cId="4284413858" sldId="296"/>
        </pc:sldMkLst>
        <pc:spChg chg="add mod">
          <ac:chgData name="Trần Trọng Hiếu" userId="84dbbba9-78f2-41e0-8b0e-cfb46b52a97b" providerId="ADAL" clId="{CD40E059-F322-46A2-80BB-E5EBF474C3A9}" dt="2024-05-28T16:48:51.437" v="1755" actId="114"/>
          <ac:spMkLst>
            <pc:docMk/>
            <pc:sldMk cId="4284413858" sldId="296"/>
            <ac:spMk id="9" creationId="{B721239D-CD52-453E-85CC-4DFF6B213466}"/>
          </ac:spMkLst>
        </pc:spChg>
        <pc:spChg chg="add mod">
          <ac:chgData name="Trần Trọng Hiếu" userId="84dbbba9-78f2-41e0-8b0e-cfb46b52a97b" providerId="ADAL" clId="{CD40E059-F322-46A2-80BB-E5EBF474C3A9}" dt="2024-05-28T16:51:52.646" v="1812" actId="14100"/>
          <ac:spMkLst>
            <pc:docMk/>
            <pc:sldMk cId="4284413858" sldId="296"/>
            <ac:spMk id="10" creationId="{9C5707EB-676C-41C1-B57B-C2A7007548E3}"/>
          </ac:spMkLst>
        </pc:spChg>
        <pc:spChg chg="mod">
          <ac:chgData name="Trần Trọng Hiếu" userId="84dbbba9-78f2-41e0-8b0e-cfb46b52a97b" providerId="ADAL" clId="{CD40E059-F322-46A2-80BB-E5EBF474C3A9}" dt="2024-05-28T16:47:53.597" v="1701" actId="20577"/>
          <ac:spMkLst>
            <pc:docMk/>
            <pc:sldMk cId="4284413858" sldId="296"/>
            <ac:spMk id="22" creationId="{813E44B3-F98A-4D0F-B4CB-8475562B69B0}"/>
          </ac:spMkLst>
        </pc:spChg>
        <pc:graphicFrameChg chg="del">
          <ac:chgData name="Trần Trọng Hiếu" userId="84dbbba9-78f2-41e0-8b0e-cfb46b52a97b" providerId="ADAL" clId="{CD40E059-F322-46A2-80BB-E5EBF474C3A9}" dt="2024-05-28T16:47:58.382" v="1702" actId="478"/>
          <ac:graphicFrameMkLst>
            <pc:docMk/>
            <pc:sldMk cId="4284413858" sldId="296"/>
            <ac:graphicFrameMk id="2" creationId="{0CFE28DB-F422-42ED-922C-3BD41247A7C8}"/>
          </ac:graphicFrameMkLst>
        </pc:graphicFrameChg>
      </pc:sldChg>
      <pc:sldChg chg="addSp modSp mod ord modAnim">
        <pc:chgData name="Trần Trọng Hiếu" userId="84dbbba9-78f2-41e0-8b0e-cfb46b52a97b" providerId="ADAL" clId="{CD40E059-F322-46A2-80BB-E5EBF474C3A9}" dt="2024-05-28T17:06:05.475" v="2106" actId="14734"/>
        <pc:sldMkLst>
          <pc:docMk/>
          <pc:sldMk cId="4284413858" sldId="300"/>
        </pc:sldMkLst>
        <pc:spChg chg="mod">
          <ac:chgData name="Trần Trọng Hiếu" userId="84dbbba9-78f2-41e0-8b0e-cfb46b52a97b" providerId="ADAL" clId="{CD40E059-F322-46A2-80BB-E5EBF474C3A9}" dt="2024-05-28T16:53:04.594" v="1819" actId="20577"/>
          <ac:spMkLst>
            <pc:docMk/>
            <pc:sldMk cId="4284413858" sldId="300"/>
            <ac:spMk id="10" creationId="{9C5707EB-676C-41C1-B57B-C2A7007548E3}"/>
          </ac:spMkLst>
        </pc:spChg>
        <pc:graphicFrameChg chg="add mod modGraphic">
          <ac:chgData name="Trần Trọng Hiếu" userId="84dbbba9-78f2-41e0-8b0e-cfb46b52a97b" providerId="ADAL" clId="{CD40E059-F322-46A2-80BB-E5EBF474C3A9}" dt="2024-05-28T17:06:05.475" v="2106" actId="14734"/>
          <ac:graphicFrameMkLst>
            <pc:docMk/>
            <pc:sldMk cId="4284413858" sldId="300"/>
            <ac:graphicFrameMk id="3" creationId="{14B6C645-067B-4937-A2CA-4D67E6B835D9}"/>
          </ac:graphicFrameMkLst>
        </pc:graphicFrameChg>
      </pc:sldChg>
      <pc:sldChg chg="addSp delSp modSp add mod addAnim delAnim modAnim">
        <pc:chgData name="Trần Trọng Hiếu" userId="84dbbba9-78f2-41e0-8b0e-cfb46b52a97b" providerId="ADAL" clId="{CD40E059-F322-46A2-80BB-E5EBF474C3A9}" dt="2024-05-28T17:02:40.215" v="2018"/>
        <pc:sldMkLst>
          <pc:docMk/>
          <pc:sldMk cId="3516378326" sldId="301"/>
        </pc:sldMkLst>
        <pc:spChg chg="add del">
          <ac:chgData name="Trần Trọng Hiếu" userId="84dbbba9-78f2-41e0-8b0e-cfb46b52a97b" providerId="ADAL" clId="{CD40E059-F322-46A2-80BB-E5EBF474C3A9}" dt="2024-05-28T16:58:15.474" v="1966" actId="478"/>
          <ac:spMkLst>
            <pc:docMk/>
            <pc:sldMk cId="3516378326" sldId="301"/>
            <ac:spMk id="9" creationId="{B721239D-CD52-453E-85CC-4DFF6B213466}"/>
          </ac:spMkLst>
        </pc:spChg>
        <pc:spChg chg="add del">
          <ac:chgData name="Trần Trọng Hiếu" userId="84dbbba9-78f2-41e0-8b0e-cfb46b52a97b" providerId="ADAL" clId="{CD40E059-F322-46A2-80BB-E5EBF474C3A9}" dt="2024-05-28T16:58:20.879" v="1967" actId="478"/>
          <ac:spMkLst>
            <pc:docMk/>
            <pc:sldMk cId="3516378326" sldId="301"/>
            <ac:spMk id="10" creationId="{9C5707EB-676C-41C1-B57B-C2A7007548E3}"/>
          </ac:spMkLst>
        </pc:spChg>
        <pc:spChg chg="add del mod">
          <ac:chgData name="Trần Trọng Hiếu" userId="84dbbba9-78f2-41e0-8b0e-cfb46b52a97b" providerId="ADAL" clId="{CD40E059-F322-46A2-80BB-E5EBF474C3A9}" dt="2024-05-28T16:59:57.795" v="1987" actId="1076"/>
          <ac:spMkLst>
            <pc:docMk/>
            <pc:sldMk cId="3516378326" sldId="301"/>
            <ac:spMk id="12" creationId="{79A8814D-6F21-45FA-900F-C66A1170AA86}"/>
          </ac:spMkLst>
        </pc:spChg>
        <pc:spChg chg="add mod">
          <ac:chgData name="Trần Trọng Hiếu" userId="84dbbba9-78f2-41e0-8b0e-cfb46b52a97b" providerId="ADAL" clId="{CD40E059-F322-46A2-80BB-E5EBF474C3A9}" dt="2024-05-28T17:01:19.747" v="2000" actId="1076"/>
          <ac:spMkLst>
            <pc:docMk/>
            <pc:sldMk cId="3516378326" sldId="301"/>
            <ac:spMk id="14" creationId="{B232432A-02F2-4D1F-AA43-CE8740F96A07}"/>
          </ac:spMkLst>
        </pc:spChg>
        <pc:spChg chg="add mod">
          <ac:chgData name="Trần Trọng Hiếu" userId="84dbbba9-78f2-41e0-8b0e-cfb46b52a97b" providerId="ADAL" clId="{CD40E059-F322-46A2-80BB-E5EBF474C3A9}" dt="2024-05-28T17:02:29.002" v="2015" actId="1076"/>
          <ac:spMkLst>
            <pc:docMk/>
            <pc:sldMk cId="3516378326" sldId="301"/>
            <ac:spMk id="16" creationId="{F59CD7BA-AAAC-4B2F-A5C5-E197B183DF90}"/>
          </ac:spMkLst>
        </pc:spChg>
        <pc:grpChg chg="add del">
          <ac:chgData name="Trần Trọng Hiếu" userId="84dbbba9-78f2-41e0-8b0e-cfb46b52a97b" providerId="ADAL" clId="{CD40E059-F322-46A2-80BB-E5EBF474C3A9}" dt="2024-05-28T16:58:22.672" v="1968" actId="478"/>
          <ac:grpSpMkLst>
            <pc:docMk/>
            <pc:sldMk cId="3516378326" sldId="301"/>
            <ac:grpSpMk id="250" creationId="{00000000-0000-0000-0000-000000000000}"/>
          </ac:grpSpMkLst>
        </pc:grpChg>
        <pc:graphicFrameChg chg="add del">
          <ac:chgData name="Trần Trọng Hiếu" userId="84dbbba9-78f2-41e0-8b0e-cfb46b52a97b" providerId="ADAL" clId="{CD40E059-F322-46A2-80BB-E5EBF474C3A9}" dt="2024-05-28T16:58:20.879" v="1967" actId="478"/>
          <ac:graphicFrameMkLst>
            <pc:docMk/>
            <pc:sldMk cId="3516378326" sldId="301"/>
            <ac:graphicFrameMk id="3" creationId="{14B6C645-067B-4937-A2CA-4D67E6B835D9}"/>
          </ac:graphicFrameMkLst>
        </pc:graphicFrameChg>
        <pc:picChg chg="add mod">
          <ac:chgData name="Trần Trọng Hiếu" userId="84dbbba9-78f2-41e0-8b0e-cfb46b52a97b" providerId="ADAL" clId="{CD40E059-F322-46A2-80BB-E5EBF474C3A9}" dt="2024-05-28T16:59:04.995" v="1974" actId="1076"/>
          <ac:picMkLst>
            <pc:docMk/>
            <pc:sldMk cId="3516378326" sldId="301"/>
            <ac:picMk id="11" creationId="{162FF685-BCA6-4FF8-B771-15C04DBB1EA8}"/>
          </ac:picMkLst>
        </pc:picChg>
        <pc:picChg chg="add mod">
          <ac:chgData name="Trần Trọng Hiếu" userId="84dbbba9-78f2-41e0-8b0e-cfb46b52a97b" providerId="ADAL" clId="{CD40E059-F322-46A2-80BB-E5EBF474C3A9}" dt="2024-05-28T17:00:33.779" v="1994" actId="14100"/>
          <ac:picMkLst>
            <pc:docMk/>
            <pc:sldMk cId="3516378326" sldId="301"/>
            <ac:picMk id="13" creationId="{3577A239-633A-4D8D-8088-E00C0DE7C529}"/>
          </ac:picMkLst>
        </pc:picChg>
        <pc:picChg chg="add mod">
          <ac:chgData name="Trần Trọng Hiếu" userId="84dbbba9-78f2-41e0-8b0e-cfb46b52a97b" providerId="ADAL" clId="{CD40E059-F322-46A2-80BB-E5EBF474C3A9}" dt="2024-05-28T17:01:51.892" v="2007" actId="14100"/>
          <ac:picMkLst>
            <pc:docMk/>
            <pc:sldMk cId="3516378326" sldId="301"/>
            <ac:picMk id="15" creationId="{C287018D-0B63-4BA2-9E4D-AF0361B4ECCE}"/>
          </ac:picMkLst>
        </pc:picChg>
      </pc:sldChg>
      <pc:sldChg chg="addSp delSp modSp add mod ord modAnim modNotesTx">
        <pc:chgData name="Trần Trọng Hiếu" userId="84dbbba9-78f2-41e0-8b0e-cfb46b52a97b" providerId="ADAL" clId="{CD40E059-F322-46A2-80BB-E5EBF474C3A9}" dt="2024-05-29T14:47:46.700" v="2308" actId="12"/>
        <pc:sldMkLst>
          <pc:docMk/>
          <pc:sldMk cId="1116121861" sldId="302"/>
        </pc:sldMkLst>
        <pc:spChg chg="mod">
          <ac:chgData name="Trần Trọng Hiếu" userId="84dbbba9-78f2-41e0-8b0e-cfb46b52a97b" providerId="ADAL" clId="{CD40E059-F322-46A2-80BB-E5EBF474C3A9}" dt="2024-05-28T17:05:22.237" v="2094" actId="20577"/>
          <ac:spMkLst>
            <pc:docMk/>
            <pc:sldMk cId="1116121861" sldId="302"/>
            <ac:spMk id="9" creationId="{B721239D-CD52-453E-85CC-4DFF6B213466}"/>
          </ac:spMkLst>
        </pc:spChg>
        <pc:spChg chg="del">
          <ac:chgData name="Trần Trọng Hiếu" userId="84dbbba9-78f2-41e0-8b0e-cfb46b52a97b" providerId="ADAL" clId="{CD40E059-F322-46A2-80BB-E5EBF474C3A9}" dt="2024-05-28T17:04:11.979" v="2038" actId="478"/>
          <ac:spMkLst>
            <pc:docMk/>
            <pc:sldMk cId="1116121861" sldId="302"/>
            <ac:spMk id="10" creationId="{9C5707EB-676C-41C1-B57B-C2A7007548E3}"/>
          </ac:spMkLst>
        </pc:spChg>
        <pc:graphicFrameChg chg="add mod modGraphic">
          <ac:chgData name="Trần Trọng Hiếu" userId="84dbbba9-78f2-41e0-8b0e-cfb46b52a97b" providerId="ADAL" clId="{CD40E059-F322-46A2-80BB-E5EBF474C3A9}" dt="2024-05-28T17:09:55.003" v="2136" actId="1076"/>
          <ac:graphicFrameMkLst>
            <pc:docMk/>
            <pc:sldMk cId="1116121861" sldId="302"/>
            <ac:graphicFrameMk id="2" creationId="{F27DB2D5-6040-40E1-8E44-CD05ABA6F1C7}"/>
          </ac:graphicFrameMkLst>
        </pc:graphicFrameChg>
        <pc:graphicFrameChg chg="del">
          <ac:chgData name="Trần Trọng Hiếu" userId="84dbbba9-78f2-41e0-8b0e-cfb46b52a97b" providerId="ADAL" clId="{CD40E059-F322-46A2-80BB-E5EBF474C3A9}" dt="2024-05-28T17:04:16.277" v="2039" actId="478"/>
          <ac:graphicFrameMkLst>
            <pc:docMk/>
            <pc:sldMk cId="1116121861" sldId="302"/>
            <ac:graphicFrameMk id="3" creationId="{14B6C645-067B-4937-A2CA-4D67E6B835D9}"/>
          </ac:graphicFrameMkLst>
        </pc:graphicFrameChg>
      </pc:sldChg>
      <pc:sldChg chg="addSp delSp modSp add mod">
        <pc:chgData name="Trần Trọng Hiếu" userId="84dbbba9-78f2-41e0-8b0e-cfb46b52a97b" providerId="ADAL" clId="{CD40E059-F322-46A2-80BB-E5EBF474C3A9}" dt="2024-05-28T17:10:26.387" v="2140" actId="14734"/>
        <pc:sldMkLst>
          <pc:docMk/>
          <pc:sldMk cId="396229000" sldId="303"/>
        </pc:sldMkLst>
        <pc:spChg chg="add del">
          <ac:chgData name="Trần Trọng Hiếu" userId="84dbbba9-78f2-41e0-8b0e-cfb46b52a97b" providerId="ADAL" clId="{CD40E059-F322-46A2-80BB-E5EBF474C3A9}" dt="2024-05-28T17:07:39.953" v="2114" actId="22"/>
          <ac:spMkLst>
            <pc:docMk/>
            <pc:sldMk cId="396229000" sldId="303"/>
            <ac:spMk id="11" creationId="{B7BDE5BE-DA24-49B2-A1E5-B69C0D15C6F6}"/>
          </ac:spMkLst>
        </pc:spChg>
        <pc:spChg chg="add del">
          <ac:chgData name="Trần Trọng Hiếu" userId="84dbbba9-78f2-41e0-8b0e-cfb46b52a97b" providerId="ADAL" clId="{CD40E059-F322-46A2-80BB-E5EBF474C3A9}" dt="2024-05-28T17:07:41.786" v="2116" actId="22"/>
          <ac:spMkLst>
            <pc:docMk/>
            <pc:sldMk cId="396229000" sldId="303"/>
            <ac:spMk id="13" creationId="{EE6FB7CC-C81D-4D22-B693-9565268185B0}"/>
          </ac:spMkLst>
        </pc:spChg>
        <pc:graphicFrameChg chg="del">
          <ac:chgData name="Trần Trọng Hiếu" userId="84dbbba9-78f2-41e0-8b0e-cfb46b52a97b" providerId="ADAL" clId="{CD40E059-F322-46A2-80BB-E5EBF474C3A9}" dt="2024-05-28T17:07:10.086" v="2112" actId="478"/>
          <ac:graphicFrameMkLst>
            <pc:docMk/>
            <pc:sldMk cId="396229000" sldId="303"/>
            <ac:graphicFrameMk id="2" creationId="{F27DB2D5-6040-40E1-8E44-CD05ABA6F1C7}"/>
          </ac:graphicFrameMkLst>
        </pc:graphicFrameChg>
        <pc:graphicFrameChg chg="add mod modGraphic">
          <ac:chgData name="Trần Trọng Hiếu" userId="84dbbba9-78f2-41e0-8b0e-cfb46b52a97b" providerId="ADAL" clId="{CD40E059-F322-46A2-80BB-E5EBF474C3A9}" dt="2024-05-28T17:10:26.387" v="2140" actId="14734"/>
          <ac:graphicFrameMkLst>
            <pc:docMk/>
            <pc:sldMk cId="396229000" sldId="303"/>
            <ac:graphicFrameMk id="5" creationId="{CA6ED224-FF5A-4552-A933-5E0DD801C96E}"/>
          </ac:graphicFrameMkLst>
        </pc:graphicFrameChg>
      </pc:sldChg>
      <pc:sldChg chg="addSp delSp modSp add mod">
        <pc:chgData name="Trần Trọng Hiếu" userId="84dbbba9-78f2-41e0-8b0e-cfb46b52a97b" providerId="ADAL" clId="{CD40E059-F322-46A2-80BB-E5EBF474C3A9}" dt="2024-05-28T17:13:10.666" v="2182" actId="1076"/>
        <pc:sldMkLst>
          <pc:docMk/>
          <pc:sldMk cId="649353323" sldId="304"/>
        </pc:sldMkLst>
        <pc:spChg chg="mod">
          <ac:chgData name="Trần Trọng Hiếu" userId="84dbbba9-78f2-41e0-8b0e-cfb46b52a97b" providerId="ADAL" clId="{CD40E059-F322-46A2-80BB-E5EBF474C3A9}" dt="2024-05-28T17:10:49.948" v="2161" actId="14100"/>
          <ac:spMkLst>
            <pc:docMk/>
            <pc:sldMk cId="649353323" sldId="304"/>
            <ac:spMk id="9" creationId="{B721239D-CD52-453E-85CC-4DFF6B213466}"/>
          </ac:spMkLst>
        </pc:spChg>
        <pc:grpChg chg="del">
          <ac:chgData name="Trần Trọng Hiếu" userId="84dbbba9-78f2-41e0-8b0e-cfb46b52a97b" providerId="ADAL" clId="{CD40E059-F322-46A2-80BB-E5EBF474C3A9}" dt="2024-05-28T17:13:03.110" v="2179" actId="478"/>
          <ac:grpSpMkLst>
            <pc:docMk/>
            <pc:sldMk cId="649353323" sldId="304"/>
            <ac:grpSpMk id="250" creationId="{00000000-0000-0000-0000-000000000000}"/>
          </ac:grpSpMkLst>
        </pc:grpChg>
        <pc:graphicFrameChg chg="add mod modGraphic">
          <ac:chgData name="Trần Trọng Hiếu" userId="84dbbba9-78f2-41e0-8b0e-cfb46b52a97b" providerId="ADAL" clId="{CD40E059-F322-46A2-80BB-E5EBF474C3A9}" dt="2024-05-28T17:13:10.666" v="2182" actId="1076"/>
          <ac:graphicFrameMkLst>
            <pc:docMk/>
            <pc:sldMk cId="649353323" sldId="304"/>
            <ac:graphicFrameMk id="2" creationId="{C8724FCE-F29B-46AB-8EB9-1C5647674132}"/>
          </ac:graphicFrameMkLst>
        </pc:graphicFrameChg>
        <pc:graphicFrameChg chg="del">
          <ac:chgData name="Trần Trọng Hiếu" userId="84dbbba9-78f2-41e0-8b0e-cfb46b52a97b" providerId="ADAL" clId="{CD40E059-F322-46A2-80BB-E5EBF474C3A9}" dt="2024-05-28T17:11:17.870" v="2162" actId="478"/>
          <ac:graphicFrameMkLst>
            <pc:docMk/>
            <pc:sldMk cId="649353323" sldId="304"/>
            <ac:graphicFrameMk id="5" creationId="{CA6ED224-FF5A-4552-A933-5E0DD801C96E}"/>
          </ac:graphicFrameMkLst>
        </pc:graphicFrameChg>
      </pc:sldChg>
      <pc:sldChg chg="addSp delSp modSp add mod">
        <pc:chgData name="Trần Trọng Hiếu" userId="84dbbba9-78f2-41e0-8b0e-cfb46b52a97b" providerId="ADAL" clId="{CD40E059-F322-46A2-80BB-E5EBF474C3A9}" dt="2024-05-28T17:14:12.657" v="2194" actId="255"/>
        <pc:sldMkLst>
          <pc:docMk/>
          <pc:sldMk cId="2183020321" sldId="305"/>
        </pc:sldMkLst>
        <pc:graphicFrameChg chg="del">
          <ac:chgData name="Trần Trọng Hiếu" userId="84dbbba9-78f2-41e0-8b0e-cfb46b52a97b" providerId="ADAL" clId="{CD40E059-F322-46A2-80BB-E5EBF474C3A9}" dt="2024-05-28T17:13:25.056" v="2184" actId="478"/>
          <ac:graphicFrameMkLst>
            <pc:docMk/>
            <pc:sldMk cId="2183020321" sldId="305"/>
            <ac:graphicFrameMk id="2" creationId="{C8724FCE-F29B-46AB-8EB9-1C5647674132}"/>
          </ac:graphicFrameMkLst>
        </pc:graphicFrameChg>
        <pc:graphicFrameChg chg="add mod modGraphic">
          <ac:chgData name="Trần Trọng Hiếu" userId="84dbbba9-78f2-41e0-8b0e-cfb46b52a97b" providerId="ADAL" clId="{CD40E059-F322-46A2-80BB-E5EBF474C3A9}" dt="2024-05-28T17:14:12.657" v="2194" actId="255"/>
          <ac:graphicFrameMkLst>
            <pc:docMk/>
            <pc:sldMk cId="2183020321" sldId="305"/>
            <ac:graphicFrameMk id="3" creationId="{E3392481-5DA9-4570-8202-AF81DC7A1F76}"/>
          </ac:graphicFrameMkLst>
        </pc:graphicFrameChg>
      </pc:sldChg>
      <pc:sldChg chg="addSp delSp modSp add mod modAnim">
        <pc:chgData name="Trần Trọng Hiếu" userId="84dbbba9-78f2-41e0-8b0e-cfb46b52a97b" providerId="ADAL" clId="{CD40E059-F322-46A2-80BB-E5EBF474C3A9}" dt="2024-05-28T17:19:41.775" v="2285"/>
        <pc:sldMkLst>
          <pc:docMk/>
          <pc:sldMk cId="3144124772" sldId="306"/>
        </pc:sldMkLst>
        <pc:spChg chg="add mod">
          <ac:chgData name="Trần Trọng Hiếu" userId="84dbbba9-78f2-41e0-8b0e-cfb46b52a97b" providerId="ADAL" clId="{CD40E059-F322-46A2-80BB-E5EBF474C3A9}" dt="2024-05-28T17:16:28.442" v="2238" actId="1076"/>
          <ac:spMkLst>
            <pc:docMk/>
            <pc:sldMk cId="3144124772" sldId="306"/>
            <ac:spMk id="6" creationId="{C9F3A581-AEE6-42AD-96FF-5A49BDA4F916}"/>
          </ac:spMkLst>
        </pc:spChg>
        <pc:spChg chg="add mod">
          <ac:chgData name="Trần Trọng Hiếu" userId="84dbbba9-78f2-41e0-8b0e-cfb46b52a97b" providerId="ADAL" clId="{CD40E059-F322-46A2-80BB-E5EBF474C3A9}" dt="2024-05-28T17:17:29.538" v="2251" actId="1076"/>
          <ac:spMkLst>
            <pc:docMk/>
            <pc:sldMk cId="3144124772" sldId="306"/>
            <ac:spMk id="8" creationId="{7064ED59-BF0C-444A-9C97-B45ACBD861B1}"/>
          </ac:spMkLst>
        </pc:spChg>
        <pc:spChg chg="mod">
          <ac:chgData name="Trần Trọng Hiếu" userId="84dbbba9-78f2-41e0-8b0e-cfb46b52a97b" providerId="ADAL" clId="{CD40E059-F322-46A2-80BB-E5EBF474C3A9}" dt="2024-05-28T17:15:33.210" v="2226" actId="14100"/>
          <ac:spMkLst>
            <pc:docMk/>
            <pc:sldMk cId="3144124772" sldId="306"/>
            <ac:spMk id="9" creationId="{B721239D-CD52-453E-85CC-4DFF6B213466}"/>
          </ac:spMkLst>
        </pc:spChg>
        <pc:spChg chg="add mod">
          <ac:chgData name="Trần Trọng Hiếu" userId="84dbbba9-78f2-41e0-8b0e-cfb46b52a97b" providerId="ADAL" clId="{CD40E059-F322-46A2-80BB-E5EBF474C3A9}" dt="2024-05-28T17:18:25.674" v="2267" actId="1076"/>
          <ac:spMkLst>
            <pc:docMk/>
            <pc:sldMk cId="3144124772" sldId="306"/>
            <ac:spMk id="11" creationId="{591F1C31-57AA-4578-B0FD-AB5AB160CC25}"/>
          </ac:spMkLst>
        </pc:spChg>
        <pc:spChg chg="add mod">
          <ac:chgData name="Trần Trọng Hiếu" userId="84dbbba9-78f2-41e0-8b0e-cfb46b52a97b" providerId="ADAL" clId="{CD40E059-F322-46A2-80BB-E5EBF474C3A9}" dt="2024-05-28T17:19:37.011" v="2284" actId="1076"/>
          <ac:spMkLst>
            <pc:docMk/>
            <pc:sldMk cId="3144124772" sldId="306"/>
            <ac:spMk id="13" creationId="{3CA0D09F-D2A5-481D-87BC-12103321DAAB}"/>
          </ac:spMkLst>
        </pc:spChg>
        <pc:graphicFrameChg chg="del">
          <ac:chgData name="Trần Trọng Hiếu" userId="84dbbba9-78f2-41e0-8b0e-cfb46b52a97b" providerId="ADAL" clId="{CD40E059-F322-46A2-80BB-E5EBF474C3A9}" dt="2024-05-28T17:15:21.907" v="2196" actId="478"/>
          <ac:graphicFrameMkLst>
            <pc:docMk/>
            <pc:sldMk cId="3144124772" sldId="306"/>
            <ac:graphicFrameMk id="3" creationId="{E3392481-5DA9-4570-8202-AF81DC7A1F76}"/>
          </ac:graphicFrameMkLst>
        </pc:graphicFrameChg>
        <pc:picChg chg="add mod">
          <ac:chgData name="Trần Trọng Hiếu" userId="84dbbba9-78f2-41e0-8b0e-cfb46b52a97b" providerId="ADAL" clId="{CD40E059-F322-46A2-80BB-E5EBF474C3A9}" dt="2024-05-28T17:15:54.482" v="2229" actId="1076"/>
          <ac:picMkLst>
            <pc:docMk/>
            <pc:sldMk cId="3144124772" sldId="306"/>
            <ac:picMk id="5" creationId="{EDF5B4D8-3F7B-45FB-9838-DE46BC88AD35}"/>
          </ac:picMkLst>
        </pc:picChg>
        <pc:picChg chg="add mod">
          <ac:chgData name="Trần Trọng Hiếu" userId="84dbbba9-78f2-41e0-8b0e-cfb46b52a97b" providerId="ADAL" clId="{CD40E059-F322-46A2-80BB-E5EBF474C3A9}" dt="2024-05-28T17:16:57.683" v="2244" actId="14100"/>
          <ac:picMkLst>
            <pc:docMk/>
            <pc:sldMk cId="3144124772" sldId="306"/>
            <ac:picMk id="7" creationId="{20548B12-4ABE-4BEA-9344-96C5662AD211}"/>
          </ac:picMkLst>
        </pc:picChg>
        <pc:picChg chg="add mod">
          <ac:chgData name="Trần Trọng Hiếu" userId="84dbbba9-78f2-41e0-8b0e-cfb46b52a97b" providerId="ADAL" clId="{CD40E059-F322-46A2-80BB-E5EBF474C3A9}" dt="2024-05-28T17:17:57.530" v="2257" actId="14100"/>
          <ac:picMkLst>
            <pc:docMk/>
            <pc:sldMk cId="3144124772" sldId="306"/>
            <ac:picMk id="10" creationId="{BDE179E6-399D-42F0-8FAE-233C87C50398}"/>
          </ac:picMkLst>
        </pc:picChg>
        <pc:picChg chg="add mod">
          <ac:chgData name="Trần Trọng Hiếu" userId="84dbbba9-78f2-41e0-8b0e-cfb46b52a97b" providerId="ADAL" clId="{CD40E059-F322-46A2-80BB-E5EBF474C3A9}" dt="2024-05-28T17:19:03.267" v="2273" actId="14100"/>
          <ac:picMkLst>
            <pc:docMk/>
            <pc:sldMk cId="3144124772" sldId="306"/>
            <ac:picMk id="12" creationId="{F87AE8BB-D84D-4B7A-9510-77FB9A0CD26E}"/>
          </ac:picMkLst>
        </pc:picChg>
      </pc:sldChg>
      <pc:sldChg chg="modNotesTx">
        <pc:chgData name="Trần Trọng Hiếu" userId="84dbbba9-78f2-41e0-8b0e-cfb46b52a97b" providerId="ADAL" clId="{CD40E059-F322-46A2-80BB-E5EBF474C3A9}" dt="2024-05-29T15:04:03.310" v="2437"/>
        <pc:sldMkLst>
          <pc:docMk/>
          <pc:sldMk cId="1232379935" sldId="307"/>
        </pc:sldMkLst>
      </pc:sldChg>
    </pc:docChg>
  </pc:docChgLst>
  <pc:docChgLst>
    <pc:chgData name="Lê Quốc Khánh" userId="S::21520978@ms.uit.edu.vn::0b2835be-37e4-4132-a27b-55f11341410c" providerId="AD" clId="Web-{2716CC59-5406-4933-4C9A-DD17E882560A}"/>
    <pc:docChg chg="delSld">
      <pc:chgData name="Lê Quốc Khánh" userId="S::21520978@ms.uit.edu.vn::0b2835be-37e4-4132-a27b-55f11341410c" providerId="AD" clId="Web-{2716CC59-5406-4933-4C9A-DD17E882560A}" dt="2024-05-29T04:23:46.301" v="23"/>
      <pc:docMkLst>
        <pc:docMk/>
      </pc:docMkLst>
      <pc:sldChg chg="del">
        <pc:chgData name="Lê Quốc Khánh" userId="S::21520978@ms.uit.edu.vn::0b2835be-37e4-4132-a27b-55f11341410c" providerId="AD" clId="Web-{2716CC59-5406-4933-4C9A-DD17E882560A}" dt="2024-05-29T04:23:16.425" v="0"/>
        <pc:sldMkLst>
          <pc:docMk/>
          <pc:sldMk cId="0" sldId="264"/>
        </pc:sldMkLst>
      </pc:sldChg>
      <pc:sldChg chg="del">
        <pc:chgData name="Lê Quốc Khánh" userId="S::21520978@ms.uit.edu.vn::0b2835be-37e4-4132-a27b-55f11341410c" providerId="AD" clId="Web-{2716CC59-5406-4933-4C9A-DD17E882560A}" dt="2024-05-29T04:23:18.393" v="1"/>
        <pc:sldMkLst>
          <pc:docMk/>
          <pc:sldMk cId="0" sldId="265"/>
        </pc:sldMkLst>
      </pc:sldChg>
      <pc:sldChg chg="del">
        <pc:chgData name="Lê Quốc Khánh" userId="S::21520978@ms.uit.edu.vn::0b2835be-37e4-4132-a27b-55f11341410c" providerId="AD" clId="Web-{2716CC59-5406-4933-4C9A-DD17E882560A}" dt="2024-05-29T04:23:19.972" v="2"/>
        <pc:sldMkLst>
          <pc:docMk/>
          <pc:sldMk cId="0" sldId="266"/>
        </pc:sldMkLst>
      </pc:sldChg>
      <pc:sldChg chg="del">
        <pc:chgData name="Lê Quốc Khánh" userId="S::21520978@ms.uit.edu.vn::0b2835be-37e4-4132-a27b-55f11341410c" providerId="AD" clId="Web-{2716CC59-5406-4933-4C9A-DD17E882560A}" dt="2024-05-29T04:23:21.394" v="3"/>
        <pc:sldMkLst>
          <pc:docMk/>
          <pc:sldMk cId="0" sldId="267"/>
        </pc:sldMkLst>
      </pc:sldChg>
      <pc:sldChg chg="del">
        <pc:chgData name="Lê Quốc Khánh" userId="S::21520978@ms.uit.edu.vn::0b2835be-37e4-4132-a27b-55f11341410c" providerId="AD" clId="Web-{2716CC59-5406-4933-4C9A-DD17E882560A}" dt="2024-05-29T04:23:22.378" v="4"/>
        <pc:sldMkLst>
          <pc:docMk/>
          <pc:sldMk cId="0" sldId="268"/>
        </pc:sldMkLst>
      </pc:sldChg>
      <pc:sldChg chg="del">
        <pc:chgData name="Lê Quốc Khánh" userId="S::21520978@ms.uit.edu.vn::0b2835be-37e4-4132-a27b-55f11341410c" providerId="AD" clId="Web-{2716CC59-5406-4933-4C9A-DD17E882560A}" dt="2024-05-29T04:23:23.269" v="5"/>
        <pc:sldMkLst>
          <pc:docMk/>
          <pc:sldMk cId="0" sldId="269"/>
        </pc:sldMkLst>
      </pc:sldChg>
      <pc:sldChg chg="del">
        <pc:chgData name="Lê Quốc Khánh" userId="S::21520978@ms.uit.edu.vn::0b2835be-37e4-4132-a27b-55f11341410c" providerId="AD" clId="Web-{2716CC59-5406-4933-4C9A-DD17E882560A}" dt="2024-05-29T04:23:24.503" v="6"/>
        <pc:sldMkLst>
          <pc:docMk/>
          <pc:sldMk cId="0" sldId="270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6.301" v="23"/>
        <pc:sldMkLst>
          <pc:docMk/>
          <pc:sldMk cId="0" sldId="271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5.316" v="22"/>
        <pc:sldMkLst>
          <pc:docMk/>
          <pc:sldMk cId="0" sldId="272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4.238" v="21"/>
        <pc:sldMkLst>
          <pc:docMk/>
          <pc:sldMk cId="0" sldId="273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3.285" v="20"/>
        <pc:sldMkLst>
          <pc:docMk/>
          <pc:sldMk cId="0" sldId="274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1.972" v="19"/>
        <pc:sldMkLst>
          <pc:docMk/>
          <pc:sldMk cId="0" sldId="275"/>
        </pc:sldMkLst>
      </pc:sldChg>
      <pc:sldChg chg="del">
        <pc:chgData name="Lê Quốc Khánh" userId="S::21520978@ms.uit.edu.vn::0b2835be-37e4-4132-a27b-55f11341410c" providerId="AD" clId="Web-{2716CC59-5406-4933-4C9A-DD17E882560A}" dt="2024-05-29T04:23:41.582" v="18"/>
        <pc:sldMkLst>
          <pc:docMk/>
          <pc:sldMk cId="0" sldId="276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6.675" v="17"/>
        <pc:sldMkLst>
          <pc:docMk/>
          <pc:sldMk cId="0" sldId="277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5.691" v="16"/>
        <pc:sldMkLst>
          <pc:docMk/>
          <pc:sldMk cId="0" sldId="278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4.878" v="15"/>
        <pc:sldMkLst>
          <pc:docMk/>
          <pc:sldMk cId="0" sldId="279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4.175" v="14"/>
        <pc:sldMkLst>
          <pc:docMk/>
          <pc:sldMk cId="0" sldId="280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3.363" v="13"/>
        <pc:sldMkLst>
          <pc:docMk/>
          <pc:sldMk cId="0" sldId="281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2.722" v="12"/>
        <pc:sldMkLst>
          <pc:docMk/>
          <pc:sldMk cId="0" sldId="282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2.285" v="11"/>
        <pc:sldMkLst>
          <pc:docMk/>
          <pc:sldMk cId="0" sldId="283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1.753" v="10"/>
        <pc:sldMkLst>
          <pc:docMk/>
          <pc:sldMk cId="0" sldId="284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1.144" v="9"/>
        <pc:sldMkLst>
          <pc:docMk/>
          <pc:sldMk cId="0" sldId="285"/>
        </pc:sldMkLst>
      </pc:sldChg>
      <pc:sldChg chg="del">
        <pc:chgData name="Lê Quốc Khánh" userId="S::21520978@ms.uit.edu.vn::0b2835be-37e4-4132-a27b-55f11341410c" providerId="AD" clId="Web-{2716CC59-5406-4933-4C9A-DD17E882560A}" dt="2024-05-29T04:23:30.284" v="8"/>
        <pc:sldMkLst>
          <pc:docMk/>
          <pc:sldMk cId="0" sldId="286"/>
        </pc:sldMkLst>
      </pc:sldChg>
      <pc:sldChg chg="del">
        <pc:chgData name="Lê Quốc Khánh" userId="S::21520978@ms.uit.edu.vn::0b2835be-37e4-4132-a27b-55f11341410c" providerId="AD" clId="Web-{2716CC59-5406-4933-4C9A-DD17E882560A}" dt="2024-05-29T04:23:27.737" v="7"/>
        <pc:sldMkLst>
          <pc:docMk/>
          <pc:sldMk cId="0" sldId="287"/>
        </pc:sldMkLst>
      </pc:sldChg>
    </pc:docChg>
  </pc:docChgLst>
  <pc:docChgLst>
    <pc:chgData name="Lê Quốc Khánh" userId="S::21520978@ms.uit.edu.vn::0b2835be-37e4-4132-a27b-55f11341410c" providerId="AD" clId="Web-{C13D9328-0638-BD0C-46DB-F20FD5611239}"/>
    <pc:docChg chg="sldOrd">
      <pc:chgData name="Lê Quốc Khánh" userId="S::21520978@ms.uit.edu.vn::0b2835be-37e4-4132-a27b-55f11341410c" providerId="AD" clId="Web-{C13D9328-0638-BD0C-46DB-F20FD5611239}" dt="2024-05-29T14:48:29.625" v="1"/>
      <pc:docMkLst>
        <pc:docMk/>
      </pc:docMkLst>
      <pc:sldChg chg="ord">
        <pc:chgData name="Lê Quốc Khánh" userId="S::21520978@ms.uit.edu.vn::0b2835be-37e4-4132-a27b-55f11341410c" providerId="AD" clId="Web-{C13D9328-0638-BD0C-46DB-F20FD5611239}" dt="2024-05-29T14:48:29.625" v="1"/>
        <pc:sldMkLst>
          <pc:docMk/>
          <pc:sldMk cId="0" sldId="257"/>
        </pc:sldMkLst>
      </pc:sldChg>
    </pc:docChg>
  </pc:docChgLst>
  <pc:docChgLst>
    <pc:chgData name="Trần Nguyễn Quốc Bảo" userId="dd3b18c1-e255-4245-bef0-7a1cb37938c2" providerId="ADAL" clId="{04486F74-9D01-456D-8242-70299AF9FDC0}"/>
    <pc:docChg chg="undo custSel addSld delSld modSld">
      <pc:chgData name="Trần Nguyễn Quốc Bảo" userId="dd3b18c1-e255-4245-bef0-7a1cb37938c2" providerId="ADAL" clId="{04486F74-9D01-456D-8242-70299AF9FDC0}" dt="2024-05-29T04:29:33.034" v="412" actId="47"/>
      <pc:docMkLst>
        <pc:docMk/>
      </pc:docMkLst>
      <pc:sldChg chg="modSp mod">
        <pc:chgData name="Trần Nguyễn Quốc Bảo" userId="dd3b18c1-e255-4245-bef0-7a1cb37938c2" providerId="ADAL" clId="{04486F74-9D01-456D-8242-70299AF9FDC0}" dt="2024-05-28T17:59:11.123" v="331" actId="207"/>
        <pc:sldMkLst>
          <pc:docMk/>
          <pc:sldMk cId="0" sldId="256"/>
        </pc:sldMkLst>
        <pc:spChg chg="mod">
          <ac:chgData name="Trần Nguyễn Quốc Bảo" userId="dd3b18c1-e255-4245-bef0-7a1cb37938c2" providerId="ADAL" clId="{04486F74-9D01-456D-8242-70299AF9FDC0}" dt="2024-05-28T17:59:11.123" v="331" actId="207"/>
          <ac:spMkLst>
            <pc:docMk/>
            <pc:sldMk cId="0" sldId="256"/>
            <ac:spMk id="6" creationId="{7441B78E-B1BB-309C-EAB0-5176E3F7CFA6}"/>
          </ac:spMkLst>
        </pc:spChg>
        <pc:spChg chg="mod">
          <ac:chgData name="Trần Nguyễn Quốc Bảo" userId="dd3b18c1-e255-4245-bef0-7a1cb37938c2" providerId="ADAL" clId="{04486F74-9D01-456D-8242-70299AF9FDC0}" dt="2024-05-28T17:59:11.123" v="331" actId="207"/>
          <ac:spMkLst>
            <pc:docMk/>
            <pc:sldMk cId="0" sldId="256"/>
            <ac:spMk id="7" creationId="{702A1BB6-8958-990F-563F-128AB870B468}"/>
          </ac:spMkLst>
        </pc:spChg>
        <pc:spChg chg="mod">
          <ac:chgData name="Trần Nguyễn Quốc Bảo" userId="dd3b18c1-e255-4245-bef0-7a1cb37938c2" providerId="ADAL" clId="{04486F74-9D01-456D-8242-70299AF9FDC0}" dt="2024-05-28T17:59:11.123" v="331" actId="207"/>
          <ac:spMkLst>
            <pc:docMk/>
            <pc:sldMk cId="0" sldId="256"/>
            <ac:spMk id="8" creationId="{A7F950F1-BC53-BD7E-3C97-4D76FAA0E36C}"/>
          </ac:spMkLst>
        </pc:spChg>
      </pc:sldChg>
      <pc:sldChg chg="addSp delSp modSp mod">
        <pc:chgData name="Trần Nguyễn Quốc Bảo" userId="dd3b18c1-e255-4245-bef0-7a1cb37938c2" providerId="ADAL" clId="{04486F74-9D01-456D-8242-70299AF9FDC0}" dt="2024-05-28T17:57:29.106" v="315" actId="1076"/>
        <pc:sldMkLst>
          <pc:docMk/>
          <pc:sldMk cId="0" sldId="257"/>
        </pc:sldMkLst>
        <pc:spChg chg="add mod">
          <ac:chgData name="Trần Nguyễn Quốc Bảo" userId="dd3b18c1-e255-4245-bef0-7a1cb37938c2" providerId="ADAL" clId="{04486F74-9D01-456D-8242-70299AF9FDC0}" dt="2024-05-28T17:57:26.608" v="314" actId="164"/>
          <ac:spMkLst>
            <pc:docMk/>
            <pc:sldMk cId="0" sldId="257"/>
            <ac:spMk id="2" creationId="{1AB3F248-0CE6-72B8-2439-FA3C13E85874}"/>
          </ac:spMkLst>
        </pc:spChg>
        <pc:spChg chg="mod">
          <ac:chgData name="Trần Nguyễn Quốc Bảo" userId="dd3b18c1-e255-4245-bef0-7a1cb37938c2" providerId="ADAL" clId="{04486F74-9D01-456D-8242-70299AF9FDC0}" dt="2024-05-28T17:56:26.464" v="300" actId="1076"/>
          <ac:spMkLst>
            <pc:docMk/>
            <pc:sldMk cId="0" sldId="257"/>
            <ac:spMk id="3" creationId="{EE090FFE-4D0D-3A40-B2EA-C0C210309B6C}"/>
          </ac:spMkLst>
        </pc:spChg>
        <pc:spChg chg="add mod">
          <ac:chgData name="Trần Nguyễn Quốc Bảo" userId="dd3b18c1-e255-4245-bef0-7a1cb37938c2" providerId="ADAL" clId="{04486F74-9D01-456D-8242-70299AF9FDC0}" dt="2024-05-28T17:57:26.608" v="314" actId="164"/>
          <ac:spMkLst>
            <pc:docMk/>
            <pc:sldMk cId="0" sldId="257"/>
            <ac:spMk id="4" creationId="{62974715-8200-C988-AD42-064CE4AF071C}"/>
          </ac:spMkLst>
        </pc:spChg>
        <pc:spChg chg="add del">
          <ac:chgData name="Trần Nguyễn Quốc Bảo" userId="dd3b18c1-e255-4245-bef0-7a1cb37938c2" providerId="ADAL" clId="{04486F74-9D01-456D-8242-70299AF9FDC0}" dt="2024-05-28T17:53:07.761" v="208" actId="22"/>
          <ac:spMkLst>
            <pc:docMk/>
            <pc:sldMk cId="0" sldId="257"/>
            <ac:spMk id="6" creationId="{D2BB22CB-3EC0-24B2-071A-92DC476B5C2A}"/>
          </ac:spMkLst>
        </pc:spChg>
        <pc:spChg chg="add mod">
          <ac:chgData name="Trần Nguyễn Quốc Bảo" userId="dd3b18c1-e255-4245-bef0-7a1cb37938c2" providerId="ADAL" clId="{04486F74-9D01-456D-8242-70299AF9FDC0}" dt="2024-05-28T17:57:26.608" v="314" actId="164"/>
          <ac:spMkLst>
            <pc:docMk/>
            <pc:sldMk cId="0" sldId="257"/>
            <ac:spMk id="7" creationId="{8BEF8E9B-E3B3-7FBE-F55F-B2CEED6C45E1}"/>
          </ac:spMkLst>
        </pc:spChg>
        <pc:grpChg chg="add mod">
          <ac:chgData name="Trần Nguyễn Quốc Bảo" userId="dd3b18c1-e255-4245-bef0-7a1cb37938c2" providerId="ADAL" clId="{04486F74-9D01-456D-8242-70299AF9FDC0}" dt="2024-05-28T17:57:29.106" v="315" actId="1076"/>
          <ac:grpSpMkLst>
            <pc:docMk/>
            <pc:sldMk cId="0" sldId="257"/>
            <ac:grpSpMk id="8" creationId="{AFB261E9-47C0-A7D7-CD3A-AB52DE70F827}"/>
          </ac:grpSpMkLst>
        </pc:grpChg>
      </pc:sldChg>
      <pc:sldChg chg="del">
        <pc:chgData name="Trần Nguyễn Quốc Bảo" userId="dd3b18c1-e255-4245-bef0-7a1cb37938c2" providerId="ADAL" clId="{04486F74-9D01-456D-8242-70299AF9FDC0}" dt="2024-05-28T16:35:57.778" v="4" actId="47"/>
        <pc:sldMkLst>
          <pc:docMk/>
          <pc:sldMk cId="0" sldId="258"/>
        </pc:sldMkLst>
      </pc:sldChg>
      <pc:sldChg chg="del">
        <pc:chgData name="Trần Nguyễn Quốc Bảo" userId="dd3b18c1-e255-4245-bef0-7a1cb37938c2" providerId="ADAL" clId="{04486F74-9D01-456D-8242-70299AF9FDC0}" dt="2024-05-28T16:33:35.725" v="2" actId="47"/>
        <pc:sldMkLst>
          <pc:docMk/>
          <pc:sldMk cId="0" sldId="262"/>
        </pc:sldMkLst>
      </pc:sldChg>
      <pc:sldChg chg="del">
        <pc:chgData name="Trần Nguyễn Quốc Bảo" userId="dd3b18c1-e255-4245-bef0-7a1cb37938c2" providerId="ADAL" clId="{04486F74-9D01-456D-8242-70299AF9FDC0}" dt="2024-05-28T16:33:33.740" v="1" actId="47"/>
        <pc:sldMkLst>
          <pc:docMk/>
          <pc:sldMk cId="0" sldId="263"/>
        </pc:sldMkLst>
      </pc:sldChg>
      <pc:sldChg chg="del">
        <pc:chgData name="Trần Nguyễn Quốc Bảo" userId="dd3b18c1-e255-4245-bef0-7a1cb37938c2" providerId="ADAL" clId="{04486F74-9D01-456D-8242-70299AF9FDC0}" dt="2024-05-28T16:35:56.996" v="3" actId="47"/>
        <pc:sldMkLst>
          <pc:docMk/>
          <pc:sldMk cId="2068847499" sldId="288"/>
        </pc:sldMkLst>
      </pc:sldChg>
      <pc:sldChg chg="del">
        <pc:chgData name="Trần Nguyễn Quốc Bảo" userId="dd3b18c1-e255-4245-bef0-7a1cb37938c2" providerId="ADAL" clId="{04486F74-9D01-456D-8242-70299AF9FDC0}" dt="2024-05-28T16:35:58.946" v="5" actId="47"/>
        <pc:sldMkLst>
          <pc:docMk/>
          <pc:sldMk cId="2720261481" sldId="289"/>
        </pc:sldMkLst>
      </pc:sldChg>
      <pc:sldChg chg="del">
        <pc:chgData name="Trần Nguyễn Quốc Bảo" userId="dd3b18c1-e255-4245-bef0-7a1cb37938c2" providerId="ADAL" clId="{04486F74-9D01-456D-8242-70299AF9FDC0}" dt="2024-05-28T16:36:00.741" v="6" actId="47"/>
        <pc:sldMkLst>
          <pc:docMk/>
          <pc:sldMk cId="1252108873" sldId="290"/>
        </pc:sldMkLst>
      </pc:sldChg>
      <pc:sldChg chg="add">
        <pc:chgData name="Trần Nguyễn Quốc Bảo" userId="dd3b18c1-e255-4245-bef0-7a1cb37938c2" providerId="ADAL" clId="{04486F74-9D01-456D-8242-70299AF9FDC0}" dt="2024-05-28T16:33:26.883" v="0"/>
        <pc:sldMkLst>
          <pc:docMk/>
          <pc:sldMk cId="1776500693" sldId="296"/>
        </pc:sldMkLst>
      </pc:sldChg>
      <pc:sldChg chg="add">
        <pc:chgData name="Trần Nguyễn Quốc Bảo" userId="dd3b18c1-e255-4245-bef0-7a1cb37938c2" providerId="ADAL" clId="{04486F74-9D01-456D-8242-70299AF9FDC0}" dt="2024-05-28T16:33:26.883" v="0"/>
        <pc:sldMkLst>
          <pc:docMk/>
          <pc:sldMk cId="0" sldId="297"/>
        </pc:sldMkLst>
      </pc:sldChg>
      <pc:sldChg chg="add">
        <pc:chgData name="Trần Nguyễn Quốc Bảo" userId="dd3b18c1-e255-4245-bef0-7a1cb37938c2" providerId="ADAL" clId="{04486F74-9D01-456D-8242-70299AF9FDC0}" dt="2024-05-28T16:33:26.883" v="0"/>
        <pc:sldMkLst>
          <pc:docMk/>
          <pc:sldMk cId="1150108540" sldId="298"/>
        </pc:sldMkLst>
      </pc:sldChg>
      <pc:sldChg chg="modSp add mod">
        <pc:chgData name="Trần Nguyễn Quốc Bảo" userId="dd3b18c1-e255-4245-bef0-7a1cb37938c2" providerId="ADAL" clId="{04486F74-9D01-456D-8242-70299AF9FDC0}" dt="2024-05-28T16:36:28.157" v="44" actId="20577"/>
        <pc:sldMkLst>
          <pc:docMk/>
          <pc:sldMk cId="2378816883" sldId="299"/>
        </pc:sldMkLst>
        <pc:spChg chg="mod">
          <ac:chgData name="Trần Nguyễn Quốc Bảo" userId="dd3b18c1-e255-4245-bef0-7a1cb37938c2" providerId="ADAL" clId="{04486F74-9D01-456D-8242-70299AF9FDC0}" dt="2024-05-28T16:36:28.157" v="44" actId="20577"/>
          <ac:spMkLst>
            <pc:docMk/>
            <pc:sldMk cId="2378816883" sldId="299"/>
            <ac:spMk id="3" creationId="{D99D0DF9-148C-EB52-028F-C93E2DF35447}"/>
          </ac:spMkLst>
        </pc:spChg>
      </pc:sldChg>
      <pc:sldChg chg="addSp modSp mod modAnim">
        <pc:chgData name="Trần Nguyễn Quốc Bảo" userId="dd3b18c1-e255-4245-bef0-7a1cb37938c2" providerId="ADAL" clId="{04486F74-9D01-456D-8242-70299AF9FDC0}" dt="2024-05-29T04:29:03.237" v="404"/>
        <pc:sldMkLst>
          <pc:docMk/>
          <pc:sldMk cId="1116121861" sldId="302"/>
        </pc:sldMkLst>
        <pc:graphicFrameChg chg="add mod modGraphic">
          <ac:chgData name="Trần Nguyễn Quốc Bảo" userId="dd3b18c1-e255-4245-bef0-7a1cb37938c2" providerId="ADAL" clId="{04486F74-9D01-456D-8242-70299AF9FDC0}" dt="2024-05-29T04:29:00.258" v="402" actId="1076"/>
          <ac:graphicFrameMkLst>
            <pc:docMk/>
            <pc:sldMk cId="1116121861" sldId="302"/>
            <ac:graphicFrameMk id="3" creationId="{07FFC777-48FA-74CA-8FA5-C0B350F7FE46}"/>
          </ac:graphicFrameMkLst>
        </pc:graphicFrameChg>
      </pc:sldChg>
      <pc:sldChg chg="del">
        <pc:chgData name="Trần Nguyễn Quốc Bảo" userId="dd3b18c1-e255-4245-bef0-7a1cb37938c2" providerId="ADAL" clId="{04486F74-9D01-456D-8242-70299AF9FDC0}" dt="2024-05-29T04:29:05.577" v="405" actId="47"/>
        <pc:sldMkLst>
          <pc:docMk/>
          <pc:sldMk cId="396229000" sldId="303"/>
        </pc:sldMkLst>
      </pc:sldChg>
      <pc:sldChg chg="addSp modSp mod modAnim">
        <pc:chgData name="Trần Nguyễn Quốc Bảo" userId="dd3b18c1-e255-4245-bef0-7a1cb37938c2" providerId="ADAL" clId="{04486F74-9D01-456D-8242-70299AF9FDC0}" dt="2024-05-29T04:29:30.750" v="411"/>
        <pc:sldMkLst>
          <pc:docMk/>
          <pc:sldMk cId="649353323" sldId="304"/>
        </pc:sldMkLst>
        <pc:graphicFrameChg chg="add mod">
          <ac:chgData name="Trần Nguyễn Quốc Bảo" userId="dd3b18c1-e255-4245-bef0-7a1cb37938c2" providerId="ADAL" clId="{04486F74-9D01-456D-8242-70299AF9FDC0}" dt="2024-05-29T04:29:27.092" v="409" actId="1076"/>
          <ac:graphicFrameMkLst>
            <pc:docMk/>
            <pc:sldMk cId="649353323" sldId="304"/>
            <ac:graphicFrameMk id="3" creationId="{668FFACD-F831-4048-D2DB-5389C9CDA6D4}"/>
          </ac:graphicFrameMkLst>
        </pc:graphicFrameChg>
      </pc:sldChg>
      <pc:sldChg chg="del">
        <pc:chgData name="Trần Nguyễn Quốc Bảo" userId="dd3b18c1-e255-4245-bef0-7a1cb37938c2" providerId="ADAL" clId="{04486F74-9D01-456D-8242-70299AF9FDC0}" dt="2024-05-29T04:29:33.034" v="412" actId="47"/>
        <pc:sldMkLst>
          <pc:docMk/>
          <pc:sldMk cId="2183020321" sldId="305"/>
        </pc:sldMkLst>
      </pc:sldChg>
      <pc:sldChg chg="add del">
        <pc:chgData name="Trần Nguyễn Quốc Bảo" userId="dd3b18c1-e255-4245-bef0-7a1cb37938c2" providerId="ADAL" clId="{04486F74-9D01-456D-8242-70299AF9FDC0}" dt="2024-05-29T04:25:17.581" v="333" actId="47"/>
        <pc:sldMkLst>
          <pc:docMk/>
          <pc:sldMk cId="391417995" sldId="307"/>
        </pc:sldMkLst>
      </pc:sldChg>
      <pc:sldChg chg="addSp delSp modSp add mod">
        <pc:chgData name="Trần Nguyễn Quốc Bảo" userId="dd3b18c1-e255-4245-bef0-7a1cb37938c2" providerId="ADAL" clId="{04486F74-9D01-456D-8242-70299AF9FDC0}" dt="2024-05-29T04:26:59.660" v="395" actId="1076"/>
        <pc:sldMkLst>
          <pc:docMk/>
          <pc:sldMk cId="1232379935" sldId="307"/>
        </pc:sldMkLst>
        <pc:spChg chg="del">
          <ac:chgData name="Trần Nguyễn Quốc Bảo" userId="dd3b18c1-e255-4245-bef0-7a1cb37938c2" providerId="ADAL" clId="{04486F74-9D01-456D-8242-70299AF9FDC0}" dt="2024-05-29T04:26:17.075" v="338" actId="478"/>
          <ac:spMkLst>
            <pc:docMk/>
            <pc:sldMk cId="1232379935" sldId="307"/>
            <ac:spMk id="2" creationId="{4E72618B-DA74-3A3B-A135-8E99FD864272}"/>
          </ac:spMkLst>
        </pc:spChg>
        <pc:spChg chg="del mod">
          <ac:chgData name="Trần Nguyễn Quốc Bảo" userId="dd3b18c1-e255-4245-bef0-7a1cb37938c2" providerId="ADAL" clId="{04486F74-9D01-456D-8242-70299AF9FDC0}" dt="2024-05-29T04:26:14.334" v="336" actId="478"/>
          <ac:spMkLst>
            <pc:docMk/>
            <pc:sldMk cId="1232379935" sldId="307"/>
            <ac:spMk id="3" creationId="{D99D0DF9-148C-EB52-028F-C93E2DF35447}"/>
          </ac:spMkLst>
        </pc:spChg>
        <pc:spChg chg="add del mod">
          <ac:chgData name="Trần Nguyễn Quốc Bảo" userId="dd3b18c1-e255-4245-bef0-7a1cb37938c2" providerId="ADAL" clId="{04486F74-9D01-456D-8242-70299AF9FDC0}" dt="2024-05-29T04:26:15.898" v="337" actId="478"/>
          <ac:spMkLst>
            <pc:docMk/>
            <pc:sldMk cId="1232379935" sldId="307"/>
            <ac:spMk id="5" creationId="{761C4D4A-845B-A63C-D923-9DA62187E5CF}"/>
          </ac:spMkLst>
        </pc:spChg>
        <pc:spChg chg="add mod">
          <ac:chgData name="Trần Nguyễn Quốc Bảo" userId="dd3b18c1-e255-4245-bef0-7a1cb37938c2" providerId="ADAL" clId="{04486F74-9D01-456D-8242-70299AF9FDC0}" dt="2024-05-29T04:26:59.660" v="395" actId="1076"/>
          <ac:spMkLst>
            <pc:docMk/>
            <pc:sldMk cId="1232379935" sldId="307"/>
            <ac:spMk id="6" creationId="{BDC0D754-FFC2-E04F-383C-080A62178D48}"/>
          </ac:spMkLst>
        </pc:spChg>
        <pc:picChg chg="del">
          <ac:chgData name="Trần Nguyễn Quốc Bảo" userId="dd3b18c1-e255-4245-bef0-7a1cb37938c2" providerId="ADAL" clId="{04486F74-9D01-456D-8242-70299AF9FDC0}" dt="2024-05-29T04:26:17.890" v="339" actId="478"/>
          <ac:picMkLst>
            <pc:docMk/>
            <pc:sldMk cId="1232379935" sldId="307"/>
            <ac:picMk id="9" creationId="{9D03EC7D-7E9D-D6A1-152C-84F16DA255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fe3def27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fe3def27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60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232f017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232f017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40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1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9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6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78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d20589be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d20589be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6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33650" y="1187000"/>
            <a:ext cx="6832200" cy="2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13275" y="3601825"/>
            <a:ext cx="5052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051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1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701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2730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208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3605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324600" y="3069625"/>
            <a:ext cx="4494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970125" y="3758566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rot="10800000">
            <a:off x="-114228" y="3457624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 rot="10800000">
            <a:off x="6896111" y="1867888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 rot="10800000">
            <a:off x="-323549" y="-586499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-249758" y="-481073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-323549" y="-459789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7662081" y="-577738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5753914" y="-550000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477982" y="-550000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rot="10800000">
            <a:off x="6914751" y="3428910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234440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502600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 rot="-5400000">
            <a:off x="5038149" y="-109009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6050126" y="-494318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5400000">
            <a:off x="263245" y="-1358480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5400000">
            <a:off x="-2117939" y="1205889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-562154" y="-349897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-2459185" y="-440035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738295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90763" y="25749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945638" y="25749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1290763" y="3188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945638" y="31889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5156207" y="-733135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-242112" y="32069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flipH="1">
            <a:off x="6531075" y="3775775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 flipH="1">
            <a:off x="-126075" y="-8722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 flipH="1">
            <a:off x="-858150" y="-2256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1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60532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2">
  <p:cSld name="TITLE_ONLY_1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10800000">
            <a:off x="-1899393" y="401454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 rot="-5400000">
            <a:off x="7829613" y="173953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tle Only 3">
  <p:cSld name="TITLE_ONLY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34;p74">
            <a:extLst>
              <a:ext uri="{FF2B5EF4-FFF2-40B4-BE49-F238E27FC236}">
                <a16:creationId xmlns:a16="http://schemas.microsoft.com/office/drawing/2014/main" id="{7441B78E-B1BB-309C-EAB0-5176E3F7CF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1225" y="1528500"/>
            <a:ext cx="9378823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6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CỜ VUA ONLINE</a:t>
            </a:r>
            <a:br>
              <a:rPr lang="en-US" sz="26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0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NT109.O21.MMCL – Lập trình ứng dụng mạng</a:t>
            </a:r>
            <a:br>
              <a:rPr lang="en-US" sz="26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2600" b="1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02A1BB6-8958-990F-563F-128AB870B4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66950" y="3192592"/>
            <a:ext cx="4433088" cy="1268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GVHD: ThS. Trần Mạnh Hùng</a:t>
            </a:r>
          </a:p>
          <a:p>
            <a:pPr marL="0" lvl="0" indent="0" algn="l"/>
            <a:r>
              <a:rPr lang="en-US" sz="200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SVTH: Trần Trọng Hiếu – 21520859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950F1-BC53-BD7E-3C97-4D76FAA0E36C}"/>
              </a:ext>
            </a:extLst>
          </p:cNvPr>
          <p:cNvSpPr txBox="1"/>
          <p:nvPr/>
        </p:nvSpPr>
        <p:spPr>
          <a:xfrm>
            <a:off x="2289717" y="304226"/>
            <a:ext cx="47875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TRƯỜNG ĐẠI HỌC CÔNG NGHỆ THÔNG TIN</a:t>
            </a:r>
          </a:p>
          <a:p>
            <a:pPr algn="ctr"/>
            <a:r>
              <a:rPr lang="en-US" sz="15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KHOA MẠNG MÁY TÍNH VÀ TRUYỀN THÔNG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C0D754-FFC2-E04F-383C-080A62178D48}"/>
              </a:ext>
            </a:extLst>
          </p:cNvPr>
          <p:cNvSpPr txBox="1"/>
          <p:nvPr/>
        </p:nvSpPr>
        <p:spPr>
          <a:xfrm>
            <a:off x="1393903" y="2063918"/>
            <a:ext cx="6356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237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090FFE-4D0D-3A40-B2EA-C0C21030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009" y="319498"/>
            <a:ext cx="2259982" cy="572700"/>
          </a:xfrm>
        </p:spPr>
        <p:txBody>
          <a:bodyPr/>
          <a:lstStyle/>
          <a:p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MỤC LỤC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B261E9-47C0-A7D7-CD3A-AB52DE70F827}"/>
              </a:ext>
            </a:extLst>
          </p:cNvPr>
          <p:cNvGrpSpPr/>
          <p:nvPr/>
        </p:nvGrpSpPr>
        <p:grpSpPr>
          <a:xfrm>
            <a:off x="2549653" y="1388125"/>
            <a:ext cx="5664644" cy="1490551"/>
            <a:chOff x="2691160" y="1605125"/>
            <a:chExt cx="4215162" cy="14905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B3F248-0CE6-72B8-2439-FA3C13E85874}"/>
                </a:ext>
              </a:extLst>
            </p:cNvPr>
            <p:cNvSpPr txBox="1"/>
            <p:nvPr/>
          </p:nvSpPr>
          <p:spPr>
            <a:xfrm>
              <a:off x="2691160" y="1605125"/>
              <a:ext cx="299475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1. GIỚI THIỆU ĐỀ TÀI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974715-8200-C988-AD42-064CE4AF071C}"/>
                </a:ext>
              </a:extLst>
            </p:cNvPr>
            <p:cNvSpPr txBox="1"/>
            <p:nvPr/>
          </p:nvSpPr>
          <p:spPr>
            <a:xfrm>
              <a:off x="2691161" y="2203124"/>
              <a:ext cx="42151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2. GIỚI THIỆU CÁC CÔNG NGHỆ</a:t>
              </a:r>
              <a:endParaRPr lang="en-US" sz="26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endParaRPr lang="en-US" sz="2600" b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FC8CB0C-6679-48D9-B095-A6A8D0A44573}"/>
              </a:ext>
            </a:extLst>
          </p:cNvPr>
          <p:cNvSpPr txBox="1"/>
          <p:nvPr/>
        </p:nvSpPr>
        <p:spPr>
          <a:xfrm>
            <a:off x="2549653" y="2607830"/>
            <a:ext cx="5301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itle 2">
            <a:extLst>
              <a:ext uri="{FF2B5EF4-FFF2-40B4-BE49-F238E27FC236}">
                <a16:creationId xmlns:a16="http://schemas.microsoft.com/office/drawing/2014/main" id="{813E44B3-F98A-4D0F-B4CB-8475562B69B0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4278721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GIỚI THIỆU ĐỀ TÀI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68B37-7115-438D-A922-ADDA25435BD4}"/>
              </a:ext>
            </a:extLst>
          </p:cNvPr>
          <p:cNvSpPr txBox="1"/>
          <p:nvPr/>
        </p:nvSpPr>
        <p:spPr>
          <a:xfrm>
            <a:off x="305126" y="793193"/>
            <a:ext cx="8274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 dụng cung cấp giao diện thân thiện với người dùng.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thao tác đơn giản giúp tiết kiệm thời gian, nâng cao tính giải trí khi trải nghiệm.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Hỗ trợ việc chơi trực tuyến trong cùng mạng LAN.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BE50C-6A58-4F81-9A33-1FB13DAA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2" y="2279431"/>
            <a:ext cx="528637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itle 2">
            <a:extLst>
              <a:ext uri="{FF2B5EF4-FFF2-40B4-BE49-F238E27FC236}">
                <a16:creationId xmlns:a16="http://schemas.microsoft.com/office/drawing/2014/main" id="{4AF5CF8A-C36C-409E-941F-14659911F22D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GIỚI THIỆU CÁC CÔNG NGHỆ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ACAE5-8232-4CAC-BB7F-7F659266A919}"/>
              </a:ext>
            </a:extLst>
          </p:cNvPr>
          <p:cNvSpPr txBox="1"/>
          <p:nvPr/>
        </p:nvSpPr>
        <p:spPr>
          <a:xfrm>
            <a:off x="305125" y="832651"/>
            <a:ext cx="5496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Swing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vi-VN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hỉnh sửa, tối ưu các phần giao diện GUI</a:t>
            </a: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 một thay thế tốt hơn cho AWT.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98AEC-04CC-48BA-8520-B5E767B053F4}"/>
              </a:ext>
            </a:extLst>
          </p:cNvPr>
          <p:cNvSpPr txBox="1"/>
          <p:nvPr/>
        </p:nvSpPr>
        <p:spPr>
          <a:xfrm>
            <a:off x="299202" y="3056176"/>
            <a:ext cx="506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Multithreading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Xử lý các tác vụ độc lập cùng lúc.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Cải thiện hiệu suất của ứng dụng.</a:t>
            </a:r>
          </a:p>
        </p:txBody>
      </p:sp>
      <p:pic>
        <p:nvPicPr>
          <p:cNvPr id="1028" name="Picture 4" descr="CodeLearn">
            <a:extLst>
              <a:ext uri="{FF2B5EF4-FFF2-40B4-BE49-F238E27FC236}">
                <a16:creationId xmlns:a16="http://schemas.microsoft.com/office/drawing/2014/main" id="{DFBC05C2-CC88-40F6-A0D6-C3718E4D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20" y="660486"/>
            <a:ext cx="2115604" cy="159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Multithread Server - HackMD">
            <a:extLst>
              <a:ext uri="{FF2B5EF4-FFF2-40B4-BE49-F238E27FC236}">
                <a16:creationId xmlns:a16="http://schemas.microsoft.com/office/drawing/2014/main" id="{CE421591-45D5-4A33-B955-BF22612B321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81" y="2571750"/>
            <a:ext cx="3159657" cy="2035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03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F01BD11-0AE7-4E0D-A2AC-95BC4BCFCA22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796D-F132-43DE-8B6F-F647E3B24F74}"/>
              </a:ext>
            </a:extLst>
          </p:cNvPr>
          <p:cNvSpPr txBox="1"/>
          <p:nvPr/>
        </p:nvSpPr>
        <p:spPr>
          <a:xfrm>
            <a:off x="305126" y="793193"/>
            <a:ext cx="827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397B-5F31-44AC-827A-A8D5A211AEE0}"/>
              </a:ext>
            </a:extLst>
          </p:cNvPr>
          <p:cNvSpPr txBox="1"/>
          <p:nvPr/>
        </p:nvSpPr>
        <p:spPr>
          <a:xfrm>
            <a:off x="305126" y="1331146"/>
            <a:ext cx="827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Lắng nghe kết nối từ Client.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một thread riêng cho mỗi Client kết nối đến.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Ghi log các sự kiện.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82E3-FBB7-4251-AD77-64BF1FD20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76" y="1224080"/>
            <a:ext cx="4448080" cy="355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F01BD11-0AE7-4E0D-A2AC-95BC4BCFCA22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796D-F132-43DE-8B6F-F647E3B24F74}"/>
              </a:ext>
            </a:extLst>
          </p:cNvPr>
          <p:cNvSpPr txBox="1"/>
          <p:nvPr/>
        </p:nvSpPr>
        <p:spPr>
          <a:xfrm>
            <a:off x="305126" y="793193"/>
            <a:ext cx="827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(Login)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397B-5F31-44AC-827A-A8D5A211AEE0}"/>
              </a:ext>
            </a:extLst>
          </p:cNvPr>
          <p:cNvSpPr txBox="1"/>
          <p:nvPr/>
        </p:nvSpPr>
        <p:spPr>
          <a:xfrm>
            <a:off x="305126" y="1331146"/>
            <a:ext cx="8274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Kết nối tới Server thông qua địa chỉ IP và port của Server.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nút bấm “Choose a room” để vào phòng chờ.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FB6FE-653D-4E0F-B57E-B984B11F4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75" y="1251432"/>
            <a:ext cx="5191850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F01BD11-0AE7-4E0D-A2AC-95BC4BCFCA22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796D-F132-43DE-8B6F-F647E3B24F74}"/>
              </a:ext>
            </a:extLst>
          </p:cNvPr>
          <p:cNvSpPr txBox="1"/>
          <p:nvPr/>
        </p:nvSpPr>
        <p:spPr>
          <a:xfrm>
            <a:off x="305126" y="793193"/>
            <a:ext cx="827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(Lobby)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397B-5F31-44AC-827A-A8D5A211AEE0}"/>
              </a:ext>
            </a:extLst>
          </p:cNvPr>
          <p:cNvSpPr txBox="1"/>
          <p:nvPr/>
        </p:nvSpPr>
        <p:spPr>
          <a:xfrm>
            <a:off x="305126" y="1331146"/>
            <a:ext cx="8274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Gồm 12 phòng chờ.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chơi có thể click vào mỗi phòng chờ.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phòng chờ được tự động cập nhật khi có người chơi sẵn sàng tại một phòng chờ.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919FF8-B7C9-427F-B356-777ABF000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10" y="1224080"/>
            <a:ext cx="4855921" cy="37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F01BD11-0AE7-4E0D-A2AC-95BC4BCFCA22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796D-F132-43DE-8B6F-F647E3B24F74}"/>
              </a:ext>
            </a:extLst>
          </p:cNvPr>
          <p:cNvSpPr txBox="1"/>
          <p:nvPr/>
        </p:nvSpPr>
        <p:spPr>
          <a:xfrm>
            <a:off x="305126" y="793193"/>
            <a:ext cx="827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(Waiting Dialog)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397B-5F31-44AC-827A-A8D5A211AEE0}"/>
              </a:ext>
            </a:extLst>
          </p:cNvPr>
          <p:cNvSpPr txBox="1"/>
          <p:nvPr/>
        </p:nvSpPr>
        <p:spPr>
          <a:xfrm>
            <a:off x="305126" y="1331146"/>
            <a:ext cx="827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Hộp thoại sẽ hiển thị khi người chơi click vào một phòng chờ.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chơi nhấn nút “Ready” để xác nhận, nhấn “Not ready” để không xác nhận.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1AF30-F0C6-46E6-B162-83DD321BB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99" y="1524012"/>
            <a:ext cx="7186202" cy="25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1242469" y="1693764"/>
            <a:ext cx="420775" cy="393561"/>
            <a:chOff x="-4118225" y="3990475"/>
            <a:chExt cx="292225" cy="273325"/>
          </a:xfrm>
        </p:grpSpPr>
        <p:sp>
          <p:nvSpPr>
            <p:cNvPr id="251" name="Google Shape;251;p23"/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DF01BD11-0AE7-4E0D-A2AC-95BC4BCFCA22}"/>
              </a:ext>
            </a:extLst>
          </p:cNvPr>
          <p:cNvSpPr txBox="1">
            <a:spLocks/>
          </p:cNvSpPr>
          <p:nvPr/>
        </p:nvSpPr>
        <p:spPr>
          <a:xfrm>
            <a:off x="163739" y="126232"/>
            <a:ext cx="5336946" cy="666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 b="0" i="0" u="none" strike="noStrike" cap="none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US" sz="26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GIỚI THIỆU CÁC CHỨC NĂNG</a:t>
            </a:r>
            <a:endParaRPr lang="en-US" sz="2600" b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9796D-F132-43DE-8B6F-F647E3B24F74}"/>
              </a:ext>
            </a:extLst>
          </p:cNvPr>
          <p:cNvSpPr txBox="1"/>
          <p:nvPr/>
        </p:nvSpPr>
        <p:spPr>
          <a:xfrm>
            <a:off x="305126" y="793193"/>
            <a:ext cx="827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(Player UI)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D397B-5F31-44AC-827A-A8D5A211AEE0}"/>
              </a:ext>
            </a:extLst>
          </p:cNvPr>
          <p:cNvSpPr txBox="1"/>
          <p:nvPr/>
        </p:nvSpPr>
        <p:spPr>
          <a:xfrm>
            <a:off x="305126" y="1331146"/>
            <a:ext cx="8274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diện bao gồm bàn cờ vua và một khung chat.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Hỗ trợ người chơi trong việc di chuyển quân cờ và nhắc người chơi khi nào tới lượt.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A301D-2BB0-4E09-9A7F-233AD2F0F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29" y="1224080"/>
            <a:ext cx="5621190" cy="36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5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Simple Watery Shapes Style MK Campaign Infographics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371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Anaheim</vt:lpstr>
      <vt:lpstr>Bebas Neue</vt:lpstr>
      <vt:lpstr>Wingdings</vt:lpstr>
      <vt:lpstr>Open Sans</vt:lpstr>
      <vt:lpstr>Comfortaa</vt:lpstr>
      <vt:lpstr>Arial</vt:lpstr>
      <vt:lpstr>Simple Watery Shapes Style MK Campaign Infographics by Slidesgo</vt:lpstr>
      <vt:lpstr>CỜ VUA ONLINE NT109.O21.MMCL – Lập trình ứng dụng mạng 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Watery Shapes Style MK Campaign Infographics</dc:title>
  <cp:lastModifiedBy>Trần Trọng Hiếu</cp:lastModifiedBy>
  <cp:revision>22</cp:revision>
  <dcterms:modified xsi:type="dcterms:W3CDTF">2024-06-02T09:19:44Z</dcterms:modified>
</cp:coreProperties>
</file>