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4"/>
  </p:notesMasterIdLst>
  <p:sldIdLst>
    <p:sldId id="256" r:id="rId2"/>
    <p:sldId id="318" r:id="rId3"/>
    <p:sldId id="321" r:id="rId4"/>
    <p:sldId id="322" r:id="rId5"/>
    <p:sldId id="323" r:id="rId6"/>
    <p:sldId id="319" r:id="rId7"/>
    <p:sldId id="320" r:id="rId8"/>
    <p:sldId id="258" r:id="rId9"/>
    <p:sldId id="259" r:id="rId10"/>
    <p:sldId id="312" r:id="rId11"/>
    <p:sldId id="313" r:id="rId12"/>
    <p:sldId id="306" r:id="rId13"/>
    <p:sldId id="307" r:id="rId14"/>
    <p:sldId id="314" r:id="rId15"/>
    <p:sldId id="315" r:id="rId16"/>
    <p:sldId id="316" r:id="rId17"/>
    <p:sldId id="311" r:id="rId18"/>
    <p:sldId id="309" r:id="rId19"/>
    <p:sldId id="324" r:id="rId20"/>
    <p:sldId id="310" r:id="rId21"/>
    <p:sldId id="317" r:id="rId22"/>
    <p:sldId id="269" r:id="rId23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25"/>
    </p:embeddedFont>
    <p:embeddedFont>
      <p:font typeface="Segoe UI Historic" panose="020B0502040204020203" pitchFamily="34" charset="0"/>
      <p:regular r:id="rId26"/>
    </p:embeddedFont>
    <p:embeddedFont>
      <p:font typeface="Varela Round" panose="00000500000000000000" pitchFamily="2" charset="-79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6783A3-3A7C-4E9D-A028-7562203E8DE3}">
  <a:tblStyle styleId="{7B6783A3-3A7C-4E9D-A028-7562203E8D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1539a1ac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1539a1ac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46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1539a1ac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1539a1ac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653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1539a1ac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1539a1ac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082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1539a1ac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1539a1ac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736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1539a1ac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1539a1ac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96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1539a1ac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1539a1ac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697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1539a1ac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1539a1ac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035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1539a1ac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1539a1ac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502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1539a1ac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1539a1ac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421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1539a1ac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1539a1ac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157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1539a1ac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1539a1ac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072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1539a1ac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1539a1ac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646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1539a1ac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1539a1ac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128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91539a1ac0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91539a1ac0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1539a1ac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1539a1ac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987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1539a1ac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1539a1ac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00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1539a1ac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1539a1ac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299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1539a1ac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1539a1ac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524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1539a1ac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1539a1ac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623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de65c893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de65c893a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1539a1ac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1539a1ac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3810"/>
            <a:ext cx="9144000" cy="51358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5363250" y="1274175"/>
            <a:ext cx="1449000" cy="1449000"/>
          </a:xfrm>
          <a:prstGeom prst="ellipse">
            <a:avLst/>
          </a:prstGeom>
          <a:gradFill>
            <a:gsLst>
              <a:gs pos="0">
                <a:srgbClr val="FFFFFF">
                  <a:alpha val="55290"/>
                </a:srgbClr>
              </a:gs>
              <a:gs pos="100000">
                <a:srgbClr val="FFE55C">
                  <a:alpha val="5529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3" y="-50"/>
            <a:ext cx="6214307" cy="2673691"/>
            <a:chOff x="73" y="-50"/>
            <a:chExt cx="6214307" cy="2673691"/>
          </a:xfrm>
        </p:grpSpPr>
        <p:sp>
          <p:nvSpPr>
            <p:cNvPr id="12" name="Google Shape;12;p2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219150" y="355325"/>
            <a:ext cx="9535069" cy="6121411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>
                  <a:alpha val="85490"/>
                </a:srgbClr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61300" y="1098725"/>
            <a:ext cx="4730100" cy="16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5200"/>
              <a:buNone/>
              <a:defRPr sz="5200" b="1">
                <a:solidFill>
                  <a:srgbClr val="FFCE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861300" y="2737825"/>
            <a:ext cx="3882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3" y="353864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5" y="37871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883804" y="1389394"/>
            <a:ext cx="23847" cy="19584"/>
          </a:xfrm>
          <a:custGeom>
            <a:avLst/>
            <a:gdLst/>
            <a:ahLst/>
            <a:cxnLst/>
            <a:rect l="l" t="t" r="r" b="b"/>
            <a:pathLst>
              <a:path w="744" h="611" extrusionOk="0">
                <a:moveTo>
                  <a:pt x="372" y="1"/>
                </a:moveTo>
                <a:cubicBezTo>
                  <a:pt x="194" y="1"/>
                  <a:pt x="1" y="120"/>
                  <a:pt x="1" y="313"/>
                </a:cubicBezTo>
                <a:cubicBezTo>
                  <a:pt x="1" y="491"/>
                  <a:pt x="194" y="610"/>
                  <a:pt x="372" y="610"/>
                </a:cubicBezTo>
                <a:cubicBezTo>
                  <a:pt x="625" y="610"/>
                  <a:pt x="744" y="491"/>
                  <a:pt x="744" y="313"/>
                </a:cubicBezTo>
                <a:cubicBezTo>
                  <a:pt x="744" y="120"/>
                  <a:pt x="625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26027" y="1627576"/>
            <a:ext cx="25738" cy="19552"/>
          </a:xfrm>
          <a:custGeom>
            <a:avLst/>
            <a:gdLst/>
            <a:ahLst/>
            <a:cxnLst/>
            <a:rect l="l" t="t" r="r" b="b"/>
            <a:pathLst>
              <a:path w="803" h="610" extrusionOk="0">
                <a:moveTo>
                  <a:pt x="431" y="0"/>
                </a:moveTo>
                <a:cubicBezTo>
                  <a:pt x="194" y="0"/>
                  <a:pt x="1" y="119"/>
                  <a:pt x="1" y="312"/>
                </a:cubicBezTo>
                <a:cubicBezTo>
                  <a:pt x="1" y="491"/>
                  <a:pt x="194" y="610"/>
                  <a:pt x="431" y="610"/>
                </a:cubicBezTo>
                <a:cubicBezTo>
                  <a:pt x="625" y="610"/>
                  <a:pt x="803" y="491"/>
                  <a:pt x="803" y="312"/>
                </a:cubicBezTo>
                <a:cubicBezTo>
                  <a:pt x="803" y="119"/>
                  <a:pt x="625" y="0"/>
                  <a:pt x="431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419069" y="948800"/>
            <a:ext cx="25770" cy="19552"/>
          </a:xfrm>
          <a:custGeom>
            <a:avLst/>
            <a:gdLst/>
            <a:ahLst/>
            <a:cxnLst/>
            <a:rect l="l" t="t" r="r" b="b"/>
            <a:pathLst>
              <a:path w="804" h="610" extrusionOk="0">
                <a:moveTo>
                  <a:pt x="372" y="0"/>
                </a:moveTo>
                <a:cubicBezTo>
                  <a:pt x="194" y="0"/>
                  <a:pt x="1" y="119"/>
                  <a:pt x="1" y="312"/>
                </a:cubicBezTo>
                <a:cubicBezTo>
                  <a:pt x="1" y="491"/>
                  <a:pt x="194" y="610"/>
                  <a:pt x="372" y="610"/>
                </a:cubicBezTo>
                <a:cubicBezTo>
                  <a:pt x="625" y="610"/>
                  <a:pt x="803" y="491"/>
                  <a:pt x="803" y="312"/>
                </a:cubicBezTo>
                <a:cubicBezTo>
                  <a:pt x="803" y="119"/>
                  <a:pt x="625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992911" y="1200765"/>
            <a:ext cx="35739" cy="31956"/>
          </a:xfrm>
          <a:custGeom>
            <a:avLst/>
            <a:gdLst/>
            <a:ahLst/>
            <a:cxnLst/>
            <a:rect l="l" t="t" r="r" b="b"/>
            <a:pathLst>
              <a:path w="1115" h="997" extrusionOk="0">
                <a:moveTo>
                  <a:pt x="565" y="1"/>
                </a:moveTo>
                <a:cubicBezTo>
                  <a:pt x="253" y="1"/>
                  <a:pt x="0" y="253"/>
                  <a:pt x="0" y="491"/>
                </a:cubicBezTo>
                <a:cubicBezTo>
                  <a:pt x="0" y="744"/>
                  <a:pt x="253" y="997"/>
                  <a:pt x="565" y="997"/>
                </a:cubicBezTo>
                <a:cubicBezTo>
                  <a:pt x="877" y="997"/>
                  <a:pt x="1115" y="744"/>
                  <a:pt x="1115" y="491"/>
                </a:cubicBezTo>
                <a:cubicBezTo>
                  <a:pt x="1115" y="253"/>
                  <a:pt x="877" y="1"/>
                  <a:pt x="565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859989" y="1087395"/>
            <a:ext cx="23847" cy="20065"/>
          </a:xfrm>
          <a:custGeom>
            <a:avLst/>
            <a:gdLst/>
            <a:ahLst/>
            <a:cxnLst/>
            <a:rect l="l" t="t" r="r" b="b"/>
            <a:pathLst>
              <a:path w="744" h="626" extrusionOk="0">
                <a:moveTo>
                  <a:pt x="372" y="1"/>
                </a:moveTo>
                <a:cubicBezTo>
                  <a:pt x="194" y="1"/>
                  <a:pt x="1" y="135"/>
                  <a:pt x="1" y="313"/>
                </a:cubicBezTo>
                <a:cubicBezTo>
                  <a:pt x="1" y="506"/>
                  <a:pt x="194" y="625"/>
                  <a:pt x="372" y="625"/>
                </a:cubicBezTo>
                <a:cubicBezTo>
                  <a:pt x="566" y="625"/>
                  <a:pt x="744" y="506"/>
                  <a:pt x="744" y="313"/>
                </a:cubicBezTo>
                <a:cubicBezTo>
                  <a:pt x="744" y="135"/>
                  <a:pt x="566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69017" y="1077876"/>
            <a:ext cx="50034" cy="39585"/>
          </a:xfrm>
          <a:custGeom>
            <a:avLst/>
            <a:gdLst/>
            <a:ahLst/>
            <a:cxnLst/>
            <a:rect l="l" t="t" r="r" b="b"/>
            <a:pathLst>
              <a:path w="1561" h="1235" extrusionOk="0">
                <a:moveTo>
                  <a:pt x="743" y="1"/>
                </a:moveTo>
                <a:cubicBezTo>
                  <a:pt x="372" y="1"/>
                  <a:pt x="0" y="238"/>
                  <a:pt x="0" y="610"/>
                </a:cubicBezTo>
                <a:cubicBezTo>
                  <a:pt x="0" y="982"/>
                  <a:pt x="372" y="1234"/>
                  <a:pt x="743" y="1234"/>
                </a:cubicBezTo>
                <a:cubicBezTo>
                  <a:pt x="1189" y="1234"/>
                  <a:pt x="1561" y="982"/>
                  <a:pt x="1561" y="610"/>
                </a:cubicBezTo>
                <a:cubicBezTo>
                  <a:pt x="1561" y="238"/>
                  <a:pt x="1189" y="1"/>
                  <a:pt x="743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6448234" y="777800"/>
            <a:ext cx="35771" cy="31924"/>
          </a:xfrm>
          <a:custGeom>
            <a:avLst/>
            <a:gdLst/>
            <a:ahLst/>
            <a:cxnLst/>
            <a:rect l="l" t="t" r="r" b="b"/>
            <a:pathLst>
              <a:path w="1116" h="996" extrusionOk="0">
                <a:moveTo>
                  <a:pt x="566" y="0"/>
                </a:moveTo>
                <a:cubicBezTo>
                  <a:pt x="253" y="0"/>
                  <a:pt x="1" y="253"/>
                  <a:pt x="1" y="505"/>
                </a:cubicBezTo>
                <a:cubicBezTo>
                  <a:pt x="1" y="743"/>
                  <a:pt x="253" y="996"/>
                  <a:pt x="566" y="996"/>
                </a:cubicBezTo>
                <a:cubicBezTo>
                  <a:pt x="878" y="996"/>
                  <a:pt x="1115" y="743"/>
                  <a:pt x="1115" y="505"/>
                </a:cubicBezTo>
                <a:cubicBezTo>
                  <a:pt x="1115" y="253"/>
                  <a:pt x="878" y="0"/>
                  <a:pt x="566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170532" y="877355"/>
            <a:ext cx="23847" cy="19552"/>
          </a:xfrm>
          <a:custGeom>
            <a:avLst/>
            <a:gdLst/>
            <a:ahLst/>
            <a:cxnLst/>
            <a:rect l="l" t="t" r="r" b="b"/>
            <a:pathLst>
              <a:path w="744" h="610" extrusionOk="0">
                <a:moveTo>
                  <a:pt x="372" y="0"/>
                </a:moveTo>
                <a:cubicBezTo>
                  <a:pt x="194" y="0"/>
                  <a:pt x="1" y="119"/>
                  <a:pt x="1" y="312"/>
                </a:cubicBezTo>
                <a:cubicBezTo>
                  <a:pt x="1" y="491"/>
                  <a:pt x="194" y="609"/>
                  <a:pt x="372" y="609"/>
                </a:cubicBezTo>
                <a:cubicBezTo>
                  <a:pt x="625" y="609"/>
                  <a:pt x="744" y="491"/>
                  <a:pt x="744" y="312"/>
                </a:cubicBezTo>
                <a:cubicBezTo>
                  <a:pt x="744" y="119"/>
                  <a:pt x="625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4564798" y="2199168"/>
            <a:ext cx="23847" cy="21956"/>
          </a:xfrm>
          <a:custGeom>
            <a:avLst/>
            <a:gdLst/>
            <a:ahLst/>
            <a:cxnLst/>
            <a:rect l="l" t="t" r="r" b="b"/>
            <a:pathLst>
              <a:path w="744" h="685" extrusionOk="0">
                <a:moveTo>
                  <a:pt x="372" y="1"/>
                </a:moveTo>
                <a:cubicBezTo>
                  <a:pt x="194" y="1"/>
                  <a:pt x="1" y="179"/>
                  <a:pt x="1" y="313"/>
                </a:cubicBezTo>
                <a:cubicBezTo>
                  <a:pt x="1" y="491"/>
                  <a:pt x="194" y="684"/>
                  <a:pt x="372" y="684"/>
                </a:cubicBezTo>
                <a:cubicBezTo>
                  <a:pt x="566" y="684"/>
                  <a:pt x="744" y="491"/>
                  <a:pt x="744" y="313"/>
                </a:cubicBezTo>
                <a:cubicBezTo>
                  <a:pt x="744" y="179"/>
                  <a:pt x="566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05807" y="313360"/>
            <a:ext cx="49585" cy="41957"/>
          </a:xfrm>
          <a:custGeom>
            <a:avLst/>
            <a:gdLst/>
            <a:ahLst/>
            <a:cxnLst/>
            <a:rect l="l" t="t" r="r" b="b"/>
            <a:pathLst>
              <a:path w="1547" h="1309" extrusionOk="0">
                <a:moveTo>
                  <a:pt x="744" y="1"/>
                </a:moveTo>
                <a:cubicBezTo>
                  <a:pt x="372" y="1"/>
                  <a:pt x="0" y="313"/>
                  <a:pt x="0" y="684"/>
                </a:cubicBezTo>
                <a:cubicBezTo>
                  <a:pt x="0" y="996"/>
                  <a:pt x="372" y="1308"/>
                  <a:pt x="744" y="1308"/>
                </a:cubicBezTo>
                <a:cubicBezTo>
                  <a:pt x="1174" y="1308"/>
                  <a:pt x="1546" y="996"/>
                  <a:pt x="1546" y="684"/>
                </a:cubicBezTo>
                <a:cubicBezTo>
                  <a:pt x="1546" y="313"/>
                  <a:pt x="1174" y="1"/>
                  <a:pt x="744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961141" y="601544"/>
            <a:ext cx="23847" cy="21475"/>
          </a:xfrm>
          <a:custGeom>
            <a:avLst/>
            <a:gdLst/>
            <a:ahLst/>
            <a:cxnLst/>
            <a:rect l="l" t="t" r="r" b="b"/>
            <a:pathLst>
              <a:path w="744" h="670" extrusionOk="0">
                <a:moveTo>
                  <a:pt x="372" y="1"/>
                </a:moveTo>
                <a:cubicBezTo>
                  <a:pt x="179" y="1"/>
                  <a:pt x="1" y="179"/>
                  <a:pt x="1" y="298"/>
                </a:cubicBezTo>
                <a:cubicBezTo>
                  <a:pt x="1" y="491"/>
                  <a:pt x="179" y="669"/>
                  <a:pt x="372" y="669"/>
                </a:cubicBezTo>
                <a:cubicBezTo>
                  <a:pt x="610" y="669"/>
                  <a:pt x="744" y="491"/>
                  <a:pt x="744" y="298"/>
                </a:cubicBezTo>
                <a:cubicBezTo>
                  <a:pt x="744" y="179"/>
                  <a:pt x="610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6740233" y="335284"/>
            <a:ext cx="25770" cy="20033"/>
          </a:xfrm>
          <a:custGeom>
            <a:avLst/>
            <a:gdLst/>
            <a:ahLst/>
            <a:cxnLst/>
            <a:rect l="l" t="t" r="r" b="b"/>
            <a:pathLst>
              <a:path w="804" h="625" extrusionOk="0">
                <a:moveTo>
                  <a:pt x="372" y="0"/>
                </a:moveTo>
                <a:cubicBezTo>
                  <a:pt x="179" y="0"/>
                  <a:pt x="1" y="134"/>
                  <a:pt x="1" y="312"/>
                </a:cubicBezTo>
                <a:cubicBezTo>
                  <a:pt x="1" y="506"/>
                  <a:pt x="179" y="624"/>
                  <a:pt x="372" y="624"/>
                </a:cubicBezTo>
                <a:cubicBezTo>
                  <a:pt x="625" y="624"/>
                  <a:pt x="803" y="506"/>
                  <a:pt x="803" y="312"/>
                </a:cubicBezTo>
                <a:cubicBezTo>
                  <a:pt x="803" y="134"/>
                  <a:pt x="625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3147692" y="2085799"/>
            <a:ext cx="23879" cy="21956"/>
          </a:xfrm>
          <a:custGeom>
            <a:avLst/>
            <a:gdLst/>
            <a:ahLst/>
            <a:cxnLst/>
            <a:rect l="l" t="t" r="r" b="b"/>
            <a:pathLst>
              <a:path w="745" h="685" extrusionOk="0">
                <a:moveTo>
                  <a:pt x="373" y="1"/>
                </a:moveTo>
                <a:cubicBezTo>
                  <a:pt x="194" y="1"/>
                  <a:pt x="1" y="194"/>
                  <a:pt x="1" y="313"/>
                </a:cubicBezTo>
                <a:cubicBezTo>
                  <a:pt x="1" y="506"/>
                  <a:pt x="194" y="684"/>
                  <a:pt x="373" y="684"/>
                </a:cubicBezTo>
                <a:cubicBezTo>
                  <a:pt x="566" y="684"/>
                  <a:pt x="744" y="506"/>
                  <a:pt x="744" y="313"/>
                </a:cubicBezTo>
                <a:cubicBezTo>
                  <a:pt x="744" y="194"/>
                  <a:pt x="566" y="1"/>
                  <a:pt x="373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1301917" y="1811910"/>
            <a:ext cx="49553" cy="40034"/>
          </a:xfrm>
          <a:custGeom>
            <a:avLst/>
            <a:gdLst/>
            <a:ahLst/>
            <a:cxnLst/>
            <a:rect l="l" t="t" r="r" b="b"/>
            <a:pathLst>
              <a:path w="1546" h="1249" extrusionOk="0">
                <a:moveTo>
                  <a:pt x="743" y="1"/>
                </a:moveTo>
                <a:cubicBezTo>
                  <a:pt x="312" y="1"/>
                  <a:pt x="0" y="253"/>
                  <a:pt x="0" y="625"/>
                </a:cubicBezTo>
                <a:cubicBezTo>
                  <a:pt x="0" y="996"/>
                  <a:pt x="312" y="1249"/>
                  <a:pt x="743" y="1249"/>
                </a:cubicBezTo>
                <a:cubicBezTo>
                  <a:pt x="1174" y="1249"/>
                  <a:pt x="1546" y="996"/>
                  <a:pt x="1546" y="625"/>
                </a:cubicBezTo>
                <a:cubicBezTo>
                  <a:pt x="1546" y="253"/>
                  <a:pt x="1174" y="1"/>
                  <a:pt x="743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5444126" y="591543"/>
            <a:ext cx="25770" cy="19552"/>
          </a:xfrm>
          <a:custGeom>
            <a:avLst/>
            <a:gdLst/>
            <a:ahLst/>
            <a:cxnLst/>
            <a:rect l="l" t="t" r="r" b="b"/>
            <a:pathLst>
              <a:path w="804" h="610" extrusionOk="0">
                <a:moveTo>
                  <a:pt x="432" y="0"/>
                </a:moveTo>
                <a:cubicBezTo>
                  <a:pt x="194" y="0"/>
                  <a:pt x="1" y="119"/>
                  <a:pt x="1" y="313"/>
                </a:cubicBezTo>
                <a:cubicBezTo>
                  <a:pt x="1" y="491"/>
                  <a:pt x="194" y="610"/>
                  <a:pt x="432" y="610"/>
                </a:cubicBezTo>
                <a:cubicBezTo>
                  <a:pt x="625" y="610"/>
                  <a:pt x="803" y="491"/>
                  <a:pt x="803" y="313"/>
                </a:cubicBezTo>
                <a:cubicBezTo>
                  <a:pt x="803" y="119"/>
                  <a:pt x="625" y="0"/>
                  <a:pt x="43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31219" y="773986"/>
            <a:ext cx="23847" cy="20033"/>
          </a:xfrm>
          <a:custGeom>
            <a:avLst/>
            <a:gdLst/>
            <a:ahLst/>
            <a:cxnLst/>
            <a:rect l="l" t="t" r="r" b="b"/>
            <a:pathLst>
              <a:path w="744" h="625" extrusionOk="0">
                <a:moveTo>
                  <a:pt x="372" y="0"/>
                </a:moveTo>
                <a:cubicBezTo>
                  <a:pt x="179" y="0"/>
                  <a:pt x="1" y="119"/>
                  <a:pt x="1" y="312"/>
                </a:cubicBezTo>
                <a:cubicBezTo>
                  <a:pt x="1" y="491"/>
                  <a:pt x="179" y="624"/>
                  <a:pt x="372" y="624"/>
                </a:cubicBezTo>
                <a:cubicBezTo>
                  <a:pt x="550" y="624"/>
                  <a:pt x="744" y="491"/>
                  <a:pt x="744" y="312"/>
                </a:cubicBezTo>
                <a:cubicBezTo>
                  <a:pt x="744" y="119"/>
                  <a:pt x="550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351438" y="2286351"/>
            <a:ext cx="23847" cy="21924"/>
          </a:xfrm>
          <a:custGeom>
            <a:avLst/>
            <a:gdLst/>
            <a:ahLst/>
            <a:cxnLst/>
            <a:rect l="l" t="t" r="r" b="b"/>
            <a:pathLst>
              <a:path w="744" h="684" extrusionOk="0">
                <a:moveTo>
                  <a:pt x="372" y="0"/>
                </a:moveTo>
                <a:cubicBezTo>
                  <a:pt x="134" y="0"/>
                  <a:pt x="1" y="194"/>
                  <a:pt x="1" y="372"/>
                </a:cubicBezTo>
                <a:cubicBezTo>
                  <a:pt x="1" y="491"/>
                  <a:pt x="134" y="684"/>
                  <a:pt x="372" y="684"/>
                </a:cubicBezTo>
                <a:cubicBezTo>
                  <a:pt x="565" y="684"/>
                  <a:pt x="744" y="491"/>
                  <a:pt x="744" y="372"/>
                </a:cubicBezTo>
                <a:cubicBezTo>
                  <a:pt x="744" y="194"/>
                  <a:pt x="565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8448855" y="676803"/>
            <a:ext cx="26219" cy="20033"/>
          </a:xfrm>
          <a:custGeom>
            <a:avLst/>
            <a:gdLst/>
            <a:ahLst/>
            <a:cxnLst/>
            <a:rect l="l" t="t" r="r" b="b"/>
            <a:pathLst>
              <a:path w="818" h="625" extrusionOk="0">
                <a:moveTo>
                  <a:pt x="372" y="1"/>
                </a:moveTo>
                <a:cubicBezTo>
                  <a:pt x="194" y="1"/>
                  <a:pt x="1" y="120"/>
                  <a:pt x="1" y="313"/>
                </a:cubicBezTo>
                <a:cubicBezTo>
                  <a:pt x="1" y="491"/>
                  <a:pt x="194" y="625"/>
                  <a:pt x="372" y="625"/>
                </a:cubicBezTo>
                <a:cubicBezTo>
                  <a:pt x="625" y="625"/>
                  <a:pt x="818" y="491"/>
                  <a:pt x="818" y="313"/>
                </a:cubicBezTo>
                <a:cubicBezTo>
                  <a:pt x="818" y="120"/>
                  <a:pt x="625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6265792" y="1065984"/>
            <a:ext cx="23879" cy="21443"/>
          </a:xfrm>
          <a:custGeom>
            <a:avLst/>
            <a:gdLst/>
            <a:ahLst/>
            <a:cxnLst/>
            <a:rect l="l" t="t" r="r" b="b"/>
            <a:pathLst>
              <a:path w="745" h="669" extrusionOk="0">
                <a:moveTo>
                  <a:pt x="373" y="0"/>
                </a:moveTo>
                <a:cubicBezTo>
                  <a:pt x="120" y="0"/>
                  <a:pt x="1" y="119"/>
                  <a:pt x="1" y="297"/>
                </a:cubicBezTo>
                <a:cubicBezTo>
                  <a:pt x="1" y="491"/>
                  <a:pt x="120" y="669"/>
                  <a:pt x="373" y="669"/>
                </a:cubicBezTo>
                <a:cubicBezTo>
                  <a:pt x="566" y="669"/>
                  <a:pt x="744" y="491"/>
                  <a:pt x="744" y="297"/>
                </a:cubicBezTo>
                <a:cubicBezTo>
                  <a:pt x="744" y="119"/>
                  <a:pt x="566" y="0"/>
                  <a:pt x="373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6998416" y="168546"/>
            <a:ext cx="23847" cy="20033"/>
          </a:xfrm>
          <a:custGeom>
            <a:avLst/>
            <a:gdLst/>
            <a:ahLst/>
            <a:cxnLst/>
            <a:rect l="l" t="t" r="r" b="b"/>
            <a:pathLst>
              <a:path w="744" h="625" extrusionOk="0">
                <a:moveTo>
                  <a:pt x="372" y="1"/>
                </a:moveTo>
                <a:cubicBezTo>
                  <a:pt x="179" y="1"/>
                  <a:pt x="0" y="135"/>
                  <a:pt x="0" y="313"/>
                </a:cubicBezTo>
                <a:cubicBezTo>
                  <a:pt x="0" y="506"/>
                  <a:pt x="179" y="625"/>
                  <a:pt x="372" y="625"/>
                </a:cubicBezTo>
                <a:cubicBezTo>
                  <a:pt x="550" y="625"/>
                  <a:pt x="743" y="506"/>
                  <a:pt x="743" y="313"/>
                </a:cubicBezTo>
                <a:cubicBezTo>
                  <a:pt x="743" y="135"/>
                  <a:pt x="550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65586" y="1490392"/>
            <a:ext cx="23847" cy="20033"/>
          </a:xfrm>
          <a:custGeom>
            <a:avLst/>
            <a:gdLst/>
            <a:ahLst/>
            <a:cxnLst/>
            <a:rect l="l" t="t" r="r" b="b"/>
            <a:pathLst>
              <a:path w="744" h="625" extrusionOk="0">
                <a:moveTo>
                  <a:pt x="372" y="0"/>
                </a:moveTo>
                <a:cubicBezTo>
                  <a:pt x="119" y="0"/>
                  <a:pt x="0" y="134"/>
                  <a:pt x="0" y="312"/>
                </a:cubicBezTo>
                <a:cubicBezTo>
                  <a:pt x="0" y="506"/>
                  <a:pt x="119" y="625"/>
                  <a:pt x="372" y="625"/>
                </a:cubicBezTo>
                <a:cubicBezTo>
                  <a:pt x="550" y="625"/>
                  <a:pt x="743" y="506"/>
                  <a:pt x="743" y="312"/>
                </a:cubicBezTo>
                <a:cubicBezTo>
                  <a:pt x="743" y="134"/>
                  <a:pt x="550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2332213" y="2506905"/>
            <a:ext cx="37662" cy="31444"/>
          </a:xfrm>
          <a:custGeom>
            <a:avLst/>
            <a:gdLst/>
            <a:ahLst/>
            <a:cxnLst/>
            <a:rect l="l" t="t" r="r" b="b"/>
            <a:pathLst>
              <a:path w="1175" h="981" extrusionOk="0">
                <a:moveTo>
                  <a:pt x="610" y="0"/>
                </a:moveTo>
                <a:cubicBezTo>
                  <a:pt x="313" y="0"/>
                  <a:pt x="1" y="238"/>
                  <a:pt x="1" y="490"/>
                </a:cubicBezTo>
                <a:cubicBezTo>
                  <a:pt x="1" y="743"/>
                  <a:pt x="313" y="981"/>
                  <a:pt x="610" y="981"/>
                </a:cubicBezTo>
                <a:cubicBezTo>
                  <a:pt x="922" y="981"/>
                  <a:pt x="1175" y="743"/>
                  <a:pt x="1175" y="490"/>
                </a:cubicBezTo>
                <a:cubicBezTo>
                  <a:pt x="1175" y="238"/>
                  <a:pt x="922" y="0"/>
                  <a:pt x="610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8554116" y="406729"/>
            <a:ext cx="35771" cy="31956"/>
          </a:xfrm>
          <a:custGeom>
            <a:avLst/>
            <a:gdLst/>
            <a:ahLst/>
            <a:cxnLst/>
            <a:rect l="l" t="t" r="r" b="b"/>
            <a:pathLst>
              <a:path w="1116" h="997" extrusionOk="0">
                <a:moveTo>
                  <a:pt x="566" y="0"/>
                </a:moveTo>
                <a:cubicBezTo>
                  <a:pt x="254" y="0"/>
                  <a:pt x="1" y="253"/>
                  <a:pt x="1" y="506"/>
                </a:cubicBezTo>
                <a:cubicBezTo>
                  <a:pt x="1" y="743"/>
                  <a:pt x="254" y="996"/>
                  <a:pt x="566" y="996"/>
                </a:cubicBezTo>
                <a:cubicBezTo>
                  <a:pt x="878" y="996"/>
                  <a:pt x="1116" y="743"/>
                  <a:pt x="1116" y="506"/>
                </a:cubicBezTo>
                <a:cubicBezTo>
                  <a:pt x="1116" y="253"/>
                  <a:pt x="878" y="0"/>
                  <a:pt x="566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45406" y="1801910"/>
            <a:ext cx="25770" cy="20033"/>
          </a:xfrm>
          <a:custGeom>
            <a:avLst/>
            <a:gdLst/>
            <a:ahLst/>
            <a:cxnLst/>
            <a:rect l="l" t="t" r="r" b="b"/>
            <a:pathLst>
              <a:path w="804" h="625" extrusionOk="0">
                <a:moveTo>
                  <a:pt x="372" y="1"/>
                </a:moveTo>
                <a:cubicBezTo>
                  <a:pt x="179" y="1"/>
                  <a:pt x="1" y="134"/>
                  <a:pt x="1" y="313"/>
                </a:cubicBezTo>
                <a:cubicBezTo>
                  <a:pt x="1" y="506"/>
                  <a:pt x="179" y="625"/>
                  <a:pt x="372" y="625"/>
                </a:cubicBezTo>
                <a:cubicBezTo>
                  <a:pt x="625" y="625"/>
                  <a:pt x="803" y="506"/>
                  <a:pt x="803" y="313"/>
                </a:cubicBezTo>
                <a:cubicBezTo>
                  <a:pt x="803" y="134"/>
                  <a:pt x="625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8784669" y="783986"/>
            <a:ext cx="23847" cy="20033"/>
          </a:xfrm>
          <a:custGeom>
            <a:avLst/>
            <a:gdLst/>
            <a:ahLst/>
            <a:cxnLst/>
            <a:rect l="l" t="t" r="r" b="b"/>
            <a:pathLst>
              <a:path w="744" h="625" extrusionOk="0">
                <a:moveTo>
                  <a:pt x="372" y="0"/>
                </a:moveTo>
                <a:cubicBezTo>
                  <a:pt x="179" y="0"/>
                  <a:pt x="1" y="119"/>
                  <a:pt x="1" y="312"/>
                </a:cubicBezTo>
                <a:cubicBezTo>
                  <a:pt x="1" y="491"/>
                  <a:pt x="179" y="625"/>
                  <a:pt x="372" y="625"/>
                </a:cubicBezTo>
                <a:cubicBezTo>
                  <a:pt x="610" y="625"/>
                  <a:pt x="744" y="491"/>
                  <a:pt x="744" y="312"/>
                </a:cubicBezTo>
                <a:cubicBezTo>
                  <a:pt x="744" y="119"/>
                  <a:pt x="610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8923296" y="244286"/>
            <a:ext cx="25738" cy="21475"/>
          </a:xfrm>
          <a:custGeom>
            <a:avLst/>
            <a:gdLst/>
            <a:ahLst/>
            <a:cxnLst/>
            <a:rect l="l" t="t" r="r" b="b"/>
            <a:pathLst>
              <a:path w="803" h="670" extrusionOk="0">
                <a:moveTo>
                  <a:pt x="372" y="1"/>
                </a:moveTo>
                <a:cubicBezTo>
                  <a:pt x="194" y="1"/>
                  <a:pt x="0" y="179"/>
                  <a:pt x="0" y="372"/>
                </a:cubicBezTo>
                <a:cubicBezTo>
                  <a:pt x="0" y="491"/>
                  <a:pt x="194" y="670"/>
                  <a:pt x="372" y="670"/>
                </a:cubicBezTo>
                <a:cubicBezTo>
                  <a:pt x="624" y="670"/>
                  <a:pt x="803" y="491"/>
                  <a:pt x="803" y="372"/>
                </a:cubicBezTo>
                <a:cubicBezTo>
                  <a:pt x="803" y="179"/>
                  <a:pt x="624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4188020" y="432435"/>
            <a:ext cx="25770" cy="21956"/>
          </a:xfrm>
          <a:custGeom>
            <a:avLst/>
            <a:gdLst/>
            <a:ahLst/>
            <a:cxnLst/>
            <a:rect l="l" t="t" r="r" b="b"/>
            <a:pathLst>
              <a:path w="804" h="685" extrusionOk="0">
                <a:moveTo>
                  <a:pt x="372" y="1"/>
                </a:moveTo>
                <a:cubicBezTo>
                  <a:pt x="179" y="1"/>
                  <a:pt x="1" y="194"/>
                  <a:pt x="1" y="313"/>
                </a:cubicBezTo>
                <a:cubicBezTo>
                  <a:pt x="1" y="506"/>
                  <a:pt x="179" y="684"/>
                  <a:pt x="372" y="684"/>
                </a:cubicBezTo>
                <a:cubicBezTo>
                  <a:pt x="610" y="684"/>
                  <a:pt x="803" y="506"/>
                  <a:pt x="803" y="313"/>
                </a:cubicBezTo>
                <a:cubicBezTo>
                  <a:pt x="803" y="194"/>
                  <a:pt x="610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884194" y="1103614"/>
            <a:ext cx="37662" cy="29552"/>
          </a:xfrm>
          <a:custGeom>
            <a:avLst/>
            <a:gdLst/>
            <a:ahLst/>
            <a:cxnLst/>
            <a:rect l="l" t="t" r="r" b="b"/>
            <a:pathLst>
              <a:path w="1175" h="922" extrusionOk="0">
                <a:moveTo>
                  <a:pt x="610" y="0"/>
                </a:moveTo>
                <a:cubicBezTo>
                  <a:pt x="312" y="0"/>
                  <a:pt x="0" y="179"/>
                  <a:pt x="0" y="491"/>
                </a:cubicBezTo>
                <a:cubicBezTo>
                  <a:pt x="0" y="743"/>
                  <a:pt x="312" y="922"/>
                  <a:pt x="610" y="922"/>
                </a:cubicBezTo>
                <a:cubicBezTo>
                  <a:pt x="922" y="922"/>
                  <a:pt x="1174" y="743"/>
                  <a:pt x="1174" y="491"/>
                </a:cubicBezTo>
                <a:cubicBezTo>
                  <a:pt x="1174" y="179"/>
                  <a:pt x="922" y="0"/>
                  <a:pt x="610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4374277" y="2383502"/>
            <a:ext cx="25738" cy="20065"/>
          </a:xfrm>
          <a:custGeom>
            <a:avLst/>
            <a:gdLst/>
            <a:ahLst/>
            <a:cxnLst/>
            <a:rect l="l" t="t" r="r" b="b"/>
            <a:pathLst>
              <a:path w="803" h="626" extrusionOk="0">
                <a:moveTo>
                  <a:pt x="372" y="1"/>
                </a:moveTo>
                <a:cubicBezTo>
                  <a:pt x="194" y="1"/>
                  <a:pt x="0" y="135"/>
                  <a:pt x="0" y="313"/>
                </a:cubicBezTo>
                <a:cubicBezTo>
                  <a:pt x="0" y="506"/>
                  <a:pt x="194" y="625"/>
                  <a:pt x="372" y="625"/>
                </a:cubicBezTo>
                <a:cubicBezTo>
                  <a:pt x="625" y="625"/>
                  <a:pt x="803" y="506"/>
                  <a:pt x="803" y="313"/>
                </a:cubicBezTo>
                <a:cubicBezTo>
                  <a:pt x="803" y="135"/>
                  <a:pt x="625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>
            <a:spLocks noGrp="1"/>
          </p:cNvSpPr>
          <p:nvPr>
            <p:ph type="subTitle" idx="1"/>
          </p:nvPr>
        </p:nvSpPr>
        <p:spPr>
          <a:xfrm>
            <a:off x="4385187" y="1208600"/>
            <a:ext cx="40452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Varela Round"/>
              <a:buNone/>
              <a:defRPr b="1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body" idx="2"/>
          </p:nvPr>
        </p:nvSpPr>
        <p:spPr>
          <a:xfrm>
            <a:off x="4385187" y="1661850"/>
            <a:ext cx="4045200" cy="28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2800"/>
              <a:buNone/>
              <a:defRPr sz="3000" b="1">
                <a:solidFill>
                  <a:srgbClr val="FFCE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75" y="460544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73" y="46253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9"/>
          <p:cNvGrpSpPr/>
          <p:nvPr/>
        </p:nvGrpSpPr>
        <p:grpSpPr>
          <a:xfrm flipH="1">
            <a:off x="2933773" y="-50"/>
            <a:ext cx="6214307" cy="2673691"/>
            <a:chOff x="73" y="-50"/>
            <a:chExt cx="6214307" cy="2673691"/>
          </a:xfrm>
        </p:grpSpPr>
        <p:sp>
          <p:nvSpPr>
            <p:cNvPr id="115" name="Google Shape;115;p9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>
            <a:spLocks noGrp="1"/>
          </p:cNvSpPr>
          <p:nvPr>
            <p:ph type="ctrTitle"/>
          </p:nvPr>
        </p:nvSpPr>
        <p:spPr>
          <a:xfrm>
            <a:off x="747815" y="2486300"/>
            <a:ext cx="159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 b="1">
                <a:solidFill>
                  <a:srgbClr val="FFCE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subTitle" idx="1"/>
          </p:nvPr>
        </p:nvSpPr>
        <p:spPr>
          <a:xfrm>
            <a:off x="747815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title" idx="2" hasCustomPrompt="1"/>
          </p:nvPr>
        </p:nvSpPr>
        <p:spPr>
          <a:xfrm>
            <a:off x="1138115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3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17"/>
          <p:cNvSpPr txBox="1">
            <a:spLocks noGrp="1"/>
          </p:cNvSpPr>
          <p:nvPr>
            <p:ph type="ctrTitle" idx="3"/>
          </p:nvPr>
        </p:nvSpPr>
        <p:spPr>
          <a:xfrm>
            <a:off x="2815765" y="2486300"/>
            <a:ext cx="1506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 b="1">
                <a:solidFill>
                  <a:srgbClr val="FFCE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4"/>
          </p:nvPr>
        </p:nvSpPr>
        <p:spPr>
          <a:xfrm>
            <a:off x="2773465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title" idx="5" hasCustomPrompt="1"/>
          </p:nvPr>
        </p:nvSpPr>
        <p:spPr>
          <a:xfrm>
            <a:off x="3163765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3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17"/>
          <p:cNvSpPr txBox="1">
            <a:spLocks noGrp="1"/>
          </p:cNvSpPr>
          <p:nvPr>
            <p:ph type="ctrTitle" idx="6"/>
          </p:nvPr>
        </p:nvSpPr>
        <p:spPr>
          <a:xfrm>
            <a:off x="4793641" y="2486300"/>
            <a:ext cx="159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 b="1">
                <a:solidFill>
                  <a:srgbClr val="FFCE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7"/>
          </p:nvPr>
        </p:nvSpPr>
        <p:spPr>
          <a:xfrm>
            <a:off x="4793566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title" idx="8" hasCustomPrompt="1"/>
          </p:nvPr>
        </p:nvSpPr>
        <p:spPr>
          <a:xfrm>
            <a:off x="5185679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3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5" name="Google Shape;205;p17"/>
          <p:cNvSpPr txBox="1">
            <a:spLocks noGrp="1"/>
          </p:cNvSpPr>
          <p:nvPr>
            <p:ph type="ctrTitle" idx="9"/>
          </p:nvPr>
        </p:nvSpPr>
        <p:spPr>
          <a:xfrm>
            <a:off x="6822249" y="2486300"/>
            <a:ext cx="159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 b="1">
                <a:solidFill>
                  <a:srgbClr val="FFCE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subTitle" idx="13"/>
          </p:nvPr>
        </p:nvSpPr>
        <p:spPr>
          <a:xfrm>
            <a:off x="6822249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 idx="14" hasCustomPrompt="1"/>
          </p:nvPr>
        </p:nvSpPr>
        <p:spPr>
          <a:xfrm>
            <a:off x="7212549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3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7"/>
          <p:cNvSpPr txBox="1">
            <a:spLocks noGrp="1"/>
          </p:cNvSpPr>
          <p:nvPr>
            <p:ph type="title" idx="15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2800"/>
              <a:buNone/>
              <a:defRPr sz="3000" b="1">
                <a:solidFill>
                  <a:srgbClr val="FFCE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75" y="4229799"/>
            <a:ext cx="9153809" cy="1127443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77" y="4177440"/>
            <a:ext cx="9153809" cy="95122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/>
          <p:nvPr/>
        </p:nvSpPr>
        <p:spPr>
          <a:xfrm flipH="1">
            <a:off x="1142803" y="3518825"/>
            <a:ext cx="12073947" cy="4036157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/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-9450" y="3805350"/>
            <a:ext cx="9153095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-9448" y="4091992"/>
            <a:ext cx="9153095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"/>
          <p:cNvSpPr/>
          <p:nvPr/>
        </p:nvSpPr>
        <p:spPr>
          <a:xfrm>
            <a:off x="-1819472" y="3480725"/>
            <a:ext cx="12073947" cy="4036157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/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-9450" y="3805350"/>
            <a:ext cx="9153095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-9448" y="4091992"/>
            <a:ext cx="9153095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3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7"/>
          <p:cNvGrpSpPr/>
          <p:nvPr/>
        </p:nvGrpSpPr>
        <p:grpSpPr>
          <a:xfrm>
            <a:off x="10" y="-7153"/>
            <a:ext cx="3905070" cy="2480651"/>
            <a:chOff x="73" y="-50"/>
            <a:chExt cx="6214307" cy="2673691"/>
          </a:xfrm>
        </p:grpSpPr>
        <p:sp>
          <p:nvSpPr>
            <p:cNvPr id="343" name="Google Shape;343;p27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27"/>
          <p:cNvGrpSpPr/>
          <p:nvPr/>
        </p:nvGrpSpPr>
        <p:grpSpPr>
          <a:xfrm flipH="1">
            <a:off x="5238760" y="-7153"/>
            <a:ext cx="3905070" cy="2480651"/>
            <a:chOff x="73" y="-50"/>
            <a:chExt cx="6214307" cy="2673691"/>
          </a:xfrm>
        </p:grpSpPr>
        <p:sp>
          <p:nvSpPr>
            <p:cNvPr id="346" name="Google Shape;346;p27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27"/>
          <p:cNvSpPr/>
          <p:nvPr/>
        </p:nvSpPr>
        <p:spPr>
          <a:xfrm flipH="1">
            <a:off x="2863249" y="3389575"/>
            <a:ext cx="9143814" cy="4036157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/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7"/>
          <p:cNvSpPr/>
          <p:nvPr/>
        </p:nvSpPr>
        <p:spPr>
          <a:xfrm>
            <a:off x="73" y="380534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7"/>
          <p:cNvSpPr/>
          <p:nvPr/>
        </p:nvSpPr>
        <p:spPr>
          <a:xfrm>
            <a:off x="75" y="40919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4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28"/>
          <p:cNvGrpSpPr/>
          <p:nvPr/>
        </p:nvGrpSpPr>
        <p:grpSpPr>
          <a:xfrm flipH="1">
            <a:off x="2929698" y="0"/>
            <a:ext cx="6214307" cy="2673691"/>
            <a:chOff x="73" y="-50"/>
            <a:chExt cx="6214307" cy="2673691"/>
          </a:xfrm>
        </p:grpSpPr>
        <p:sp>
          <p:nvSpPr>
            <p:cNvPr id="353" name="Google Shape;353;p28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28"/>
          <p:cNvSpPr/>
          <p:nvPr/>
        </p:nvSpPr>
        <p:spPr>
          <a:xfrm rot="10800000">
            <a:off x="9" y="3446725"/>
            <a:ext cx="2292750" cy="1696775"/>
          </a:xfrm>
          <a:custGeom>
            <a:avLst/>
            <a:gdLst/>
            <a:ahLst/>
            <a:cxnLst/>
            <a:rect l="l" t="t" r="r" b="b"/>
            <a:pathLst>
              <a:path w="91710" h="67871" extrusionOk="0">
                <a:moveTo>
                  <a:pt x="57216" y="0"/>
                </a:moveTo>
                <a:cubicBezTo>
                  <a:pt x="52193" y="11027"/>
                  <a:pt x="45640" y="21608"/>
                  <a:pt x="37837" y="31520"/>
                </a:cubicBezTo>
                <a:cubicBezTo>
                  <a:pt x="27494" y="44583"/>
                  <a:pt x="14803" y="56472"/>
                  <a:pt x="1" y="66325"/>
                </a:cubicBezTo>
                <a:cubicBezTo>
                  <a:pt x="6867" y="66994"/>
                  <a:pt x="13807" y="67365"/>
                  <a:pt x="20673" y="67677"/>
                </a:cubicBezTo>
                <a:cubicBezTo>
                  <a:pt x="24091" y="67811"/>
                  <a:pt x="27494" y="67871"/>
                  <a:pt x="30897" y="67871"/>
                </a:cubicBezTo>
                <a:cubicBezTo>
                  <a:pt x="48731" y="67871"/>
                  <a:pt x="66445" y="66013"/>
                  <a:pt x="83714" y="62298"/>
                </a:cubicBezTo>
                <a:cubicBezTo>
                  <a:pt x="86374" y="61733"/>
                  <a:pt x="89034" y="61124"/>
                  <a:pt x="91709" y="60500"/>
                </a:cubicBezTo>
                <a:lnTo>
                  <a:pt x="91709" y="0"/>
                </a:lnTo>
                <a:close/>
              </a:path>
            </a:pathLst>
          </a:custGeom>
          <a:solidFill>
            <a:srgbClr val="FDF0F7">
              <a:alpha val="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8"/>
          <p:cNvSpPr/>
          <p:nvPr/>
        </p:nvSpPr>
        <p:spPr>
          <a:xfrm>
            <a:off x="-4902" y="405299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8"/>
          <p:cNvSpPr/>
          <p:nvPr/>
        </p:nvSpPr>
        <p:spPr>
          <a:xfrm>
            <a:off x="-4900" y="433963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/>
          <p:nvPr/>
        </p:nvSpPr>
        <p:spPr>
          <a:xfrm>
            <a:off x="457875" y="3168150"/>
            <a:ext cx="1449000" cy="1449000"/>
          </a:xfrm>
          <a:prstGeom prst="ellipse">
            <a:avLst/>
          </a:prstGeom>
          <a:gradFill>
            <a:gsLst>
              <a:gs pos="0">
                <a:srgbClr val="FFFFFF">
                  <a:alpha val="55290"/>
                </a:srgbClr>
              </a:gs>
              <a:gs pos="100000">
                <a:srgbClr val="FFE55C">
                  <a:alpha val="5529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2341950" y="450150"/>
            <a:ext cx="4460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97" name="Google Shape;97;p8"/>
          <p:cNvGrpSpPr/>
          <p:nvPr/>
        </p:nvGrpSpPr>
        <p:grpSpPr>
          <a:xfrm>
            <a:off x="73" y="-50"/>
            <a:ext cx="6214307" cy="2673691"/>
            <a:chOff x="73" y="-50"/>
            <a:chExt cx="6214307" cy="2673691"/>
          </a:xfrm>
        </p:grpSpPr>
        <p:sp>
          <p:nvSpPr>
            <p:cNvPr id="98" name="Google Shape;98;p8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8"/>
          <p:cNvGrpSpPr/>
          <p:nvPr/>
        </p:nvGrpSpPr>
        <p:grpSpPr>
          <a:xfrm rot="10800000">
            <a:off x="3514459" y="2721376"/>
            <a:ext cx="5629540" cy="2422097"/>
            <a:chOff x="73" y="-50"/>
            <a:chExt cx="6214307" cy="2673691"/>
          </a:xfrm>
        </p:grpSpPr>
        <p:sp>
          <p:nvSpPr>
            <p:cNvPr id="101" name="Google Shape;101;p8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8"/>
          <p:cNvGrpSpPr/>
          <p:nvPr/>
        </p:nvGrpSpPr>
        <p:grpSpPr>
          <a:xfrm flipH="1">
            <a:off x="4581456" y="-50"/>
            <a:ext cx="4562544" cy="1963024"/>
            <a:chOff x="73" y="-50"/>
            <a:chExt cx="6214307" cy="2673691"/>
          </a:xfrm>
        </p:grpSpPr>
        <p:sp>
          <p:nvSpPr>
            <p:cNvPr id="104" name="Google Shape;104;p8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8"/>
          <p:cNvSpPr/>
          <p:nvPr/>
        </p:nvSpPr>
        <p:spPr>
          <a:xfrm>
            <a:off x="73" y="353864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8"/>
          <p:cNvSpPr/>
          <p:nvPr/>
        </p:nvSpPr>
        <p:spPr>
          <a:xfrm>
            <a:off x="75" y="37871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30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99909D"/>
            </a:gs>
            <a:gs pos="100000">
              <a:srgbClr val="495887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2800"/>
              <a:buFont typeface="Varela Round"/>
              <a:buNone/>
              <a:defRPr sz="2800">
                <a:solidFill>
                  <a:srgbClr val="FFCE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Char char="●"/>
              <a:defRPr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3" r:id="rId4"/>
    <p:sldLayoutId id="2147483671" r:id="rId5"/>
    <p:sldLayoutId id="2147483672" r:id="rId6"/>
    <p:sldLayoutId id="2147483673" r:id="rId7"/>
    <p:sldLayoutId id="2147483674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iot.ixxc.dev/api/master/asset/%7bassetId%7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iot.ixxc.dev/api/master/asset/%7bassetId%7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openweathermap.org/data/2.5/weather?appid=63971ca355e720759dffc1bcedc8edb2&amp;lon=106.803&amp;units=metric&amp;lat=10.869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iot.ixxc.dev/api/master/user/user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smdroid/osmdroi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 txBox="1">
            <a:spLocks noGrp="1"/>
          </p:cNvSpPr>
          <p:nvPr>
            <p:ph type="ctrTitle"/>
          </p:nvPr>
        </p:nvSpPr>
        <p:spPr>
          <a:xfrm>
            <a:off x="861300" y="899250"/>
            <a:ext cx="5986067" cy="16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Indoor Monitoring Weather App</a:t>
            </a:r>
            <a:endParaRPr sz="5000">
              <a:solidFill>
                <a:srgbClr val="FFCE00"/>
              </a:solidFill>
            </a:endParaRPr>
          </a:p>
        </p:txBody>
      </p:sp>
      <p:sp>
        <p:nvSpPr>
          <p:cNvPr id="367" name="Google Shape;367;p31"/>
          <p:cNvSpPr txBox="1">
            <a:spLocks noGrp="1"/>
          </p:cNvSpPr>
          <p:nvPr>
            <p:ph type="subTitle" idx="1"/>
          </p:nvPr>
        </p:nvSpPr>
        <p:spPr>
          <a:xfrm>
            <a:off x="861300" y="2571750"/>
            <a:ext cx="4008412" cy="1437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Group 9: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Lê Quốc Khánh – 21520978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Hoàng Trí Tường – 21521654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Trần Trọng Hiếu - 21520859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 Home</a:t>
            </a:r>
            <a:endParaRPr/>
          </a:p>
        </p:txBody>
      </p:sp>
      <p:sp>
        <p:nvSpPr>
          <p:cNvPr id="12" name="Google Shape;385;p33">
            <a:extLst>
              <a:ext uri="{FF2B5EF4-FFF2-40B4-BE49-F238E27FC236}">
                <a16:creationId xmlns:a16="http://schemas.microsoft.com/office/drawing/2014/main" id="{47595BB1-B509-4976-94DF-ED798883188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3275" y="1199858"/>
            <a:ext cx="5885898" cy="2953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</a:pPr>
            <a:r>
              <a:rPr lang="en-US">
                <a:solidFill>
                  <a:schemeClr val="bg1"/>
                </a:solidFill>
              </a:rPr>
              <a:t>Default Weather Dialog</a:t>
            </a:r>
          </a:p>
          <a:p>
            <a:pPr marL="285750" indent="-285750"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>
                <a:solidFill>
                  <a:schemeClr val="bg1"/>
                </a:solidFill>
              </a:rPr>
              <a:t>Use API: </a:t>
            </a:r>
            <a:r>
              <a:rPr lang="en-US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https://uiot.ixxc.dev/api/master/asset/{assetId}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>
                <a:solidFill>
                  <a:schemeClr val="bg1"/>
                </a:solidFill>
              </a:rPr>
              <a:t>Asset ID is 5zI6XqkQVSfdgOrZ1MyWEf</a:t>
            </a:r>
            <a:r>
              <a:rPr lang="en-US" b="0" i="0">
                <a:solidFill>
                  <a:srgbClr val="212121"/>
                </a:solidFill>
                <a:effectLst/>
                <a:latin typeface="Inter"/>
              </a:rPr>
              <a:t>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E945F9F-BB10-49EB-AD09-113105405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959" y="458360"/>
            <a:ext cx="2718538" cy="468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854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 Home</a:t>
            </a:r>
            <a:endParaRPr/>
          </a:p>
        </p:txBody>
      </p:sp>
      <p:sp>
        <p:nvSpPr>
          <p:cNvPr id="12" name="Google Shape;385;p33">
            <a:extLst>
              <a:ext uri="{FF2B5EF4-FFF2-40B4-BE49-F238E27FC236}">
                <a16:creationId xmlns:a16="http://schemas.microsoft.com/office/drawing/2014/main" id="{47595BB1-B509-4976-94DF-ED798883188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3275" y="1199858"/>
            <a:ext cx="5885898" cy="2953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</a:pPr>
            <a:r>
              <a:rPr lang="en-US">
                <a:solidFill>
                  <a:schemeClr val="bg1"/>
                </a:solidFill>
              </a:rPr>
              <a:t>Light Dialog</a:t>
            </a:r>
          </a:p>
          <a:p>
            <a:pPr marL="285750" indent="-285750"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>
                <a:solidFill>
                  <a:schemeClr val="bg1"/>
                </a:solidFill>
              </a:rPr>
              <a:t>Use API: </a:t>
            </a:r>
            <a:r>
              <a:rPr lang="en-US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https://uiot.ixxc.dev/api/master/asset/{assetId}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>
                <a:solidFill>
                  <a:schemeClr val="bg1"/>
                </a:solidFill>
              </a:rPr>
              <a:t>Asset ID is</a:t>
            </a:r>
            <a:r>
              <a:rPr lang="en-US" b="0" i="0">
                <a:solidFill>
                  <a:srgbClr val="212121"/>
                </a:solidFill>
                <a:effectLst/>
                <a:latin typeface="Inter"/>
              </a:rPr>
              <a:t> </a:t>
            </a:r>
            <a:r>
              <a:rPr lang="en-US">
                <a:solidFill>
                  <a:schemeClr val="bg1"/>
                </a:solidFill>
              </a:rPr>
              <a:t>6iWtSbgqMQsVq8RPkJJ9vo.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84E191-0E93-4C3A-9061-C0BDEB72B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737" y="552893"/>
            <a:ext cx="2707608" cy="459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33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 Features</a:t>
            </a:r>
            <a:endParaRPr/>
          </a:p>
        </p:txBody>
      </p:sp>
      <p:sp>
        <p:nvSpPr>
          <p:cNvPr id="5" name="Google Shape;385;p33">
            <a:extLst>
              <a:ext uri="{FF2B5EF4-FFF2-40B4-BE49-F238E27FC236}">
                <a16:creationId xmlns:a16="http://schemas.microsoft.com/office/drawing/2014/main" id="{C9CDBA66-FDAB-4208-8C78-BC598200186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0104" y="1240633"/>
            <a:ext cx="5730712" cy="3735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>
                <a:solidFill>
                  <a:schemeClr val="bg1"/>
                </a:solidFill>
              </a:rPr>
              <a:t>Use Open Weather Map’s API: </a:t>
            </a:r>
            <a:r>
              <a:rPr lang="en-US">
                <a:solidFill>
                  <a:schemeClr val="bg1"/>
                </a:solidFill>
                <a:hlinkClick r:id="rId3"/>
              </a:rPr>
              <a:t>https://api.openweathermap.org/data/2.5/weather?appid=63971ca355e720759dffc1bcedc8edb2&amp;lon=106.803&amp;units=metric&amp;lat=10.8698</a:t>
            </a:r>
            <a:endParaRPr lang="en-US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chemeClr val="bg1"/>
              </a:solidFill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>
                <a:solidFill>
                  <a:schemeClr val="bg1"/>
                </a:solidFill>
              </a:rPr>
              <a:t>Response includes: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Day of a week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Weather conditions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Sunrise’ s and sunset’ s time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Rainfall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Humidity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Wind speed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Pressure</a:t>
            </a:r>
          </a:p>
        </p:txBody>
      </p:sp>
      <p:pic>
        <p:nvPicPr>
          <p:cNvPr id="2052" name="Picture 4" descr="No description available.">
            <a:extLst>
              <a:ext uri="{FF2B5EF4-FFF2-40B4-BE49-F238E27FC236}">
                <a16:creationId xmlns:a16="http://schemas.microsoft.com/office/drawing/2014/main" id="{34703992-7095-414C-8A04-225FFDDE2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677" y="607684"/>
            <a:ext cx="2668292" cy="453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782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 Chart</a:t>
            </a:r>
            <a:endParaRPr/>
          </a:p>
        </p:txBody>
      </p:sp>
      <p:sp>
        <p:nvSpPr>
          <p:cNvPr id="9" name="Google Shape;385;p33">
            <a:extLst>
              <a:ext uri="{FF2B5EF4-FFF2-40B4-BE49-F238E27FC236}">
                <a16:creationId xmlns:a16="http://schemas.microsoft.com/office/drawing/2014/main" id="{00D336EF-010D-4E85-A6ED-DF88F3743B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0104" y="1240633"/>
            <a:ext cx="5730712" cy="3388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>
                <a:solidFill>
                  <a:schemeClr val="bg1"/>
                </a:solidFill>
              </a:rPr>
              <a:t>Attributes: including Humidity, Rainfall, Temperature and Wind speed.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>
                <a:solidFill>
                  <a:schemeClr val="bg1"/>
                </a:solidFill>
              </a:rPr>
              <a:t>Time frame: including Hour, Day, Week, Month and Year.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>
                <a:solidFill>
                  <a:schemeClr val="bg1"/>
                </a:solidFill>
              </a:rPr>
              <a:t>Ending: time limit of displaying data based on time range.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>
                <a:solidFill>
                  <a:schemeClr val="bg1"/>
                </a:solidFill>
              </a:rPr>
              <a:t>Use external library mpandroidchart that supporting charts.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30EB14-40C5-4ED4-9AC0-78F4546B7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153" y="645592"/>
            <a:ext cx="2666815" cy="44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318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 Chart</a:t>
            </a:r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8DE224-6F44-43F3-8033-2CA585071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809" y="505984"/>
            <a:ext cx="2675159" cy="463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385;p33">
            <a:extLst>
              <a:ext uri="{FF2B5EF4-FFF2-40B4-BE49-F238E27FC236}">
                <a16:creationId xmlns:a16="http://schemas.microsoft.com/office/drawing/2014/main" id="{334C5E27-C43E-4F81-A01B-DFD49799F8DF}"/>
              </a:ext>
            </a:extLst>
          </p:cNvPr>
          <p:cNvSpPr txBox="1">
            <a:spLocks/>
          </p:cNvSpPr>
          <p:nvPr/>
        </p:nvSpPr>
        <p:spPr>
          <a:xfrm>
            <a:off x="400104" y="1240633"/>
            <a:ext cx="5730712" cy="338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Varela Round"/>
              <a:buNone/>
              <a:defRPr sz="1800" b="1" i="0" u="none" strike="noStrike" cap="none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>
                <a:solidFill>
                  <a:schemeClr val="bg1"/>
                </a:solidFill>
              </a:rPr>
              <a:t>Attributes: including Humidity, Rainfall, Temperature and Wind speed.</a:t>
            </a:r>
          </a:p>
          <a:p>
            <a:pPr marL="285750" indent="-285750"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>
                <a:solidFill>
                  <a:schemeClr val="bg1"/>
                </a:solidFill>
              </a:rPr>
              <a:t>Time frame: including Hour, Day, Week, Month and Year.</a:t>
            </a:r>
          </a:p>
          <a:p>
            <a:pPr marL="285750" indent="-285750"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>
                <a:solidFill>
                  <a:schemeClr val="bg1"/>
                </a:solidFill>
              </a:rPr>
              <a:t>Ending: time limit of displaying data based on time range.</a:t>
            </a:r>
          </a:p>
          <a:p>
            <a:pPr marL="285750" indent="-285750"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>
                <a:solidFill>
                  <a:schemeClr val="bg1"/>
                </a:solidFill>
              </a:rPr>
              <a:t>Use external library mpandroidchart that supporting charts.</a:t>
            </a:r>
          </a:p>
        </p:txBody>
      </p:sp>
    </p:spTree>
    <p:extLst>
      <p:ext uri="{BB962C8B-B14F-4D97-AF65-F5344CB8AC3E}">
        <p14:creationId xmlns:p14="http://schemas.microsoft.com/office/powerpoint/2010/main" val="3032281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 Chart</a:t>
            </a:r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C1C031F-381F-4559-9C71-6BE1746E1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900" y="500615"/>
            <a:ext cx="2685422" cy="464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385;p33">
            <a:extLst>
              <a:ext uri="{FF2B5EF4-FFF2-40B4-BE49-F238E27FC236}">
                <a16:creationId xmlns:a16="http://schemas.microsoft.com/office/drawing/2014/main" id="{B3D85209-D11E-4C9A-A95E-EBF17B307D78}"/>
              </a:ext>
            </a:extLst>
          </p:cNvPr>
          <p:cNvSpPr txBox="1">
            <a:spLocks/>
          </p:cNvSpPr>
          <p:nvPr/>
        </p:nvSpPr>
        <p:spPr>
          <a:xfrm>
            <a:off x="400104" y="1240633"/>
            <a:ext cx="5730712" cy="338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Varela Round"/>
              <a:buNone/>
              <a:defRPr sz="1800" b="1" i="0" u="none" strike="noStrike" cap="none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>
                <a:solidFill>
                  <a:schemeClr val="bg1"/>
                </a:solidFill>
              </a:rPr>
              <a:t>Attributes: including Humidity, Rainfall, Temperature and Wind speed.</a:t>
            </a:r>
          </a:p>
          <a:p>
            <a:pPr marL="285750" indent="-285750"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>
                <a:solidFill>
                  <a:schemeClr val="bg1"/>
                </a:solidFill>
              </a:rPr>
              <a:t>Time frame: including Hour, Day, Week, Month and Year.</a:t>
            </a:r>
          </a:p>
          <a:p>
            <a:pPr marL="285750" indent="-285750"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>
                <a:solidFill>
                  <a:schemeClr val="bg1"/>
                </a:solidFill>
              </a:rPr>
              <a:t>Ending: time limit of displaying data based on time range.</a:t>
            </a:r>
          </a:p>
          <a:p>
            <a:pPr marL="285750" indent="-285750"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>
                <a:solidFill>
                  <a:schemeClr val="bg1"/>
                </a:solidFill>
              </a:rPr>
              <a:t>Use external library mpandroidchart that supporting charts.</a:t>
            </a:r>
          </a:p>
        </p:txBody>
      </p:sp>
    </p:spTree>
    <p:extLst>
      <p:ext uri="{BB962C8B-B14F-4D97-AF65-F5344CB8AC3E}">
        <p14:creationId xmlns:p14="http://schemas.microsoft.com/office/powerpoint/2010/main" val="1390997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 Chart</a:t>
            </a:r>
            <a:endParaRPr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87EF236-1ECF-4F50-B451-A8754FB21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697" y="565591"/>
            <a:ext cx="2696535" cy="462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385;p33">
            <a:extLst>
              <a:ext uri="{FF2B5EF4-FFF2-40B4-BE49-F238E27FC236}">
                <a16:creationId xmlns:a16="http://schemas.microsoft.com/office/drawing/2014/main" id="{AB5BFD04-1503-47F1-8245-EAAB6F8061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0104" y="1240633"/>
            <a:ext cx="5730712" cy="3388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>
                <a:solidFill>
                  <a:schemeClr val="bg1"/>
                </a:solidFill>
              </a:rPr>
              <a:t>Attributes: including Humidity, Rainfall, Temperature and Wind speed.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>
                <a:solidFill>
                  <a:schemeClr val="bg1"/>
                </a:solidFill>
              </a:rPr>
              <a:t>Time frame: including Hour, Day, Week, Month and Year.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>
                <a:solidFill>
                  <a:schemeClr val="bg1"/>
                </a:solidFill>
              </a:rPr>
              <a:t>Ending: time limit of displaying data based on time range.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>
                <a:solidFill>
                  <a:schemeClr val="bg1"/>
                </a:solidFill>
              </a:rPr>
              <a:t>Use external library mpandroidchart that supporting charts.</a:t>
            </a:r>
          </a:p>
        </p:txBody>
      </p:sp>
    </p:spTree>
    <p:extLst>
      <p:ext uri="{BB962C8B-B14F-4D97-AF65-F5344CB8AC3E}">
        <p14:creationId xmlns:p14="http://schemas.microsoft.com/office/powerpoint/2010/main" val="87192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 Chart</a:t>
            </a:r>
            <a:endParaRPr/>
          </a:p>
        </p:txBody>
      </p:sp>
      <p:sp>
        <p:nvSpPr>
          <p:cNvPr id="9" name="Google Shape;385;p33">
            <a:extLst>
              <a:ext uri="{FF2B5EF4-FFF2-40B4-BE49-F238E27FC236}">
                <a16:creationId xmlns:a16="http://schemas.microsoft.com/office/drawing/2014/main" id="{00D336EF-010D-4E85-A6ED-DF88F3743B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0104" y="1240634"/>
            <a:ext cx="5730712" cy="2076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>
                <a:solidFill>
                  <a:schemeClr val="bg1"/>
                </a:solidFill>
              </a:rPr>
              <a:t>User can click on calendar icon to choose other date with current time managed by system.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9EB5A9-5208-4487-B285-30B5EC7F6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882" y="434923"/>
            <a:ext cx="2717793" cy="470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8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 Account</a:t>
            </a:r>
            <a:endParaRPr/>
          </a:p>
        </p:txBody>
      </p:sp>
      <p:pic>
        <p:nvPicPr>
          <p:cNvPr id="3074" name="Picture 2" descr="No description available.">
            <a:extLst>
              <a:ext uri="{FF2B5EF4-FFF2-40B4-BE49-F238E27FC236}">
                <a16:creationId xmlns:a16="http://schemas.microsoft.com/office/drawing/2014/main" id="{E6BD9F92-EAE4-42E4-B56A-D05D30E49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651" y="517451"/>
            <a:ext cx="2613080" cy="447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EF14E-5AA1-4C62-9008-D40864BE15C8}"/>
              </a:ext>
            </a:extLst>
          </p:cNvPr>
          <p:cNvSpPr/>
          <p:nvPr/>
        </p:nvSpPr>
        <p:spPr>
          <a:xfrm>
            <a:off x="6459786" y="2169041"/>
            <a:ext cx="2310809" cy="7017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385;p33">
            <a:extLst>
              <a:ext uri="{FF2B5EF4-FFF2-40B4-BE49-F238E27FC236}">
                <a16:creationId xmlns:a16="http://schemas.microsoft.com/office/drawing/2014/main" id="{904F568F-FC7E-4B95-832B-AFF7B82FDDB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0104" y="1240634"/>
            <a:ext cx="5730712" cy="2076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>
                <a:solidFill>
                  <a:schemeClr val="bg1"/>
                </a:solidFill>
              </a:rPr>
              <a:t>Use API: </a:t>
            </a:r>
            <a:r>
              <a:rPr lang="en-US" i="1">
                <a:solidFill>
                  <a:schemeClr val="bg1"/>
                </a:solidFill>
                <a:hlinkClick r:id="rId4"/>
              </a:rPr>
              <a:t>https://uiot.ixxc.dev/api/master/user/user</a:t>
            </a:r>
            <a:endParaRPr lang="en-US" i="1">
              <a:solidFill>
                <a:schemeClr val="bg1"/>
              </a:solidFill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endParaRPr lang="en-US" i="1">
              <a:solidFill>
                <a:schemeClr val="bg1"/>
              </a:solidFill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>
                <a:solidFill>
                  <a:schemeClr val="bg1"/>
                </a:solidFill>
              </a:rPr>
              <a:t>Response includes: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Username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Email address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Date when this account was created</a:t>
            </a:r>
          </a:p>
        </p:txBody>
      </p:sp>
    </p:spTree>
    <p:extLst>
      <p:ext uri="{BB962C8B-B14F-4D97-AF65-F5344CB8AC3E}">
        <p14:creationId xmlns:p14="http://schemas.microsoft.com/office/powerpoint/2010/main" val="4143957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 Account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65115-3053-8663-452A-299C45F3F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74" y="552669"/>
            <a:ext cx="2558031" cy="443488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EF14E-5AA1-4C62-9008-D40864BE15C8}"/>
              </a:ext>
            </a:extLst>
          </p:cNvPr>
          <p:cNvSpPr/>
          <p:nvPr/>
        </p:nvSpPr>
        <p:spPr>
          <a:xfrm>
            <a:off x="6459786" y="2169041"/>
            <a:ext cx="2310809" cy="7017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385;p33">
            <a:extLst>
              <a:ext uri="{FF2B5EF4-FFF2-40B4-BE49-F238E27FC236}">
                <a16:creationId xmlns:a16="http://schemas.microsoft.com/office/drawing/2014/main" id="{904F568F-FC7E-4B95-832B-AFF7B82FDDB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0104" y="1240634"/>
            <a:ext cx="5730712" cy="2076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</a:rPr>
              <a:t>Others user has different user’s details</a:t>
            </a:r>
          </a:p>
        </p:txBody>
      </p:sp>
    </p:spTree>
    <p:extLst>
      <p:ext uri="{BB962C8B-B14F-4D97-AF65-F5344CB8AC3E}">
        <p14:creationId xmlns:p14="http://schemas.microsoft.com/office/powerpoint/2010/main" val="324163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Screen Opening</a:t>
            </a:r>
            <a:endParaRPr dirty="0"/>
          </a:p>
        </p:txBody>
      </p:sp>
      <p:pic>
        <p:nvPicPr>
          <p:cNvPr id="1028" name="Picture 4" descr="No description available.">
            <a:extLst>
              <a:ext uri="{FF2B5EF4-FFF2-40B4-BE49-F238E27FC236}">
                <a16:creationId xmlns:a16="http://schemas.microsoft.com/office/drawing/2014/main" id="{91C97F00-7FCE-0288-948D-25529D1B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954" y="255069"/>
            <a:ext cx="2720576" cy="469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583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 Account</a:t>
            </a:r>
            <a:endParaRPr/>
          </a:p>
        </p:txBody>
      </p:sp>
      <p:pic>
        <p:nvPicPr>
          <p:cNvPr id="3074" name="Picture 2" descr="No description available.">
            <a:extLst>
              <a:ext uri="{FF2B5EF4-FFF2-40B4-BE49-F238E27FC236}">
                <a16:creationId xmlns:a16="http://schemas.microsoft.com/office/drawing/2014/main" id="{E6BD9F92-EAE4-42E4-B56A-D05D30E49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816" y="673395"/>
            <a:ext cx="2613080" cy="447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E6F185-0DD8-4723-8634-E0DD14D7046D}"/>
              </a:ext>
            </a:extLst>
          </p:cNvPr>
          <p:cNvSpPr/>
          <p:nvPr/>
        </p:nvSpPr>
        <p:spPr>
          <a:xfrm>
            <a:off x="6183339" y="4016577"/>
            <a:ext cx="2499917" cy="572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85;p33">
            <a:extLst>
              <a:ext uri="{FF2B5EF4-FFF2-40B4-BE49-F238E27FC236}">
                <a16:creationId xmlns:a16="http://schemas.microsoft.com/office/drawing/2014/main" id="{5332DBA7-959D-44F2-898E-DC80133CCEB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3535" y="1240634"/>
            <a:ext cx="5847281" cy="2076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bg1"/>
                </a:solidFill>
              </a:rPr>
              <a:t>Function </a:t>
            </a:r>
            <a:r>
              <a:rPr lang="en-US" i="1">
                <a:solidFill>
                  <a:schemeClr val="bg1"/>
                </a:solidFill>
              </a:rPr>
              <a:t>Sign out: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 i="1">
                <a:solidFill>
                  <a:schemeClr val="bg1"/>
                </a:solidFill>
              </a:rPr>
              <a:t>Clear session: erase login details including username, password, token and set login time = 0.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 i="1">
                <a:solidFill>
                  <a:schemeClr val="bg1"/>
                </a:solidFill>
              </a:rPr>
              <a:t>Go back to Opening Screen: use intent to open Opening Screen.</a:t>
            </a:r>
          </a:p>
        </p:txBody>
      </p:sp>
    </p:spTree>
    <p:extLst>
      <p:ext uri="{BB962C8B-B14F-4D97-AF65-F5344CB8AC3E}">
        <p14:creationId xmlns:p14="http://schemas.microsoft.com/office/powerpoint/2010/main" val="3464582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Further Development Directions</a:t>
            </a:r>
          </a:p>
        </p:txBody>
      </p:sp>
      <p:sp>
        <p:nvSpPr>
          <p:cNvPr id="5" name="Google Shape;385;p33">
            <a:extLst>
              <a:ext uri="{FF2B5EF4-FFF2-40B4-BE49-F238E27FC236}">
                <a16:creationId xmlns:a16="http://schemas.microsoft.com/office/drawing/2014/main" id="{5332DBA7-959D-44F2-898E-DC80133CCEB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3535" y="1240634"/>
            <a:ext cx="5847281" cy="2076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 i="1" dirty="0">
                <a:solidFill>
                  <a:schemeClr val="bg1"/>
                </a:solidFill>
              </a:rPr>
              <a:t>Dark Mode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 i="1" dirty="0">
                <a:solidFill>
                  <a:schemeClr val="bg1"/>
                </a:solidFill>
              </a:rPr>
              <a:t>Edit User Profile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 i="1" dirty="0">
                <a:solidFill>
                  <a:schemeClr val="bg1"/>
                </a:solidFill>
              </a:rPr>
              <a:t>Reset Password</a:t>
            </a:r>
          </a:p>
        </p:txBody>
      </p:sp>
    </p:spTree>
    <p:extLst>
      <p:ext uri="{BB962C8B-B14F-4D97-AF65-F5344CB8AC3E}">
        <p14:creationId xmlns:p14="http://schemas.microsoft.com/office/powerpoint/2010/main" val="3705281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4"/>
          <p:cNvSpPr txBox="1">
            <a:spLocks noGrp="1"/>
          </p:cNvSpPr>
          <p:nvPr>
            <p:ph type="title"/>
          </p:nvPr>
        </p:nvSpPr>
        <p:spPr>
          <a:xfrm>
            <a:off x="1916648" y="457238"/>
            <a:ext cx="51646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THANK YOU</a:t>
            </a:r>
            <a:endParaRPr sz="6000"/>
          </a:p>
        </p:txBody>
      </p:sp>
      <p:grpSp>
        <p:nvGrpSpPr>
          <p:cNvPr id="617" name="Google Shape;617;p44"/>
          <p:cNvGrpSpPr/>
          <p:nvPr/>
        </p:nvGrpSpPr>
        <p:grpSpPr>
          <a:xfrm>
            <a:off x="3882353" y="189162"/>
            <a:ext cx="5148233" cy="2573860"/>
            <a:chOff x="4491900" y="253111"/>
            <a:chExt cx="5148233" cy="2573860"/>
          </a:xfrm>
        </p:grpSpPr>
        <p:sp>
          <p:nvSpPr>
            <p:cNvPr id="618" name="Google Shape;618;p44"/>
            <p:cNvSpPr/>
            <p:nvPr/>
          </p:nvSpPr>
          <p:spPr>
            <a:xfrm>
              <a:off x="7684000" y="1374987"/>
              <a:ext cx="1956133" cy="1451983"/>
            </a:xfrm>
            <a:custGeom>
              <a:avLst/>
              <a:gdLst/>
              <a:ahLst/>
              <a:cxnLst/>
              <a:rect l="l" t="t" r="r" b="b"/>
              <a:pathLst>
                <a:path w="24813" h="18418" extrusionOk="0">
                  <a:moveTo>
                    <a:pt x="12211" y="0"/>
                  </a:moveTo>
                  <a:cubicBezTo>
                    <a:pt x="8747" y="0"/>
                    <a:pt x="5941" y="2743"/>
                    <a:pt x="5753" y="6208"/>
                  </a:cubicBezTo>
                  <a:cubicBezTo>
                    <a:pt x="2540" y="6333"/>
                    <a:pt x="0" y="9013"/>
                    <a:pt x="0" y="12273"/>
                  </a:cubicBezTo>
                  <a:cubicBezTo>
                    <a:pt x="0" y="15675"/>
                    <a:pt x="2743" y="18418"/>
                    <a:pt x="6066" y="18418"/>
                  </a:cubicBezTo>
                  <a:lnTo>
                    <a:pt x="19327" y="18418"/>
                  </a:lnTo>
                  <a:cubicBezTo>
                    <a:pt x="22336" y="18418"/>
                    <a:pt x="24813" y="15941"/>
                    <a:pt x="24813" y="12932"/>
                  </a:cubicBezTo>
                  <a:cubicBezTo>
                    <a:pt x="24813" y="9860"/>
                    <a:pt x="22336" y="7446"/>
                    <a:pt x="19327" y="7446"/>
                  </a:cubicBezTo>
                  <a:lnTo>
                    <a:pt x="18543" y="7446"/>
                  </a:lnTo>
                  <a:cubicBezTo>
                    <a:pt x="18606" y="7117"/>
                    <a:pt x="18606" y="6787"/>
                    <a:pt x="18606" y="6474"/>
                  </a:cubicBezTo>
                  <a:cubicBezTo>
                    <a:pt x="18606" y="2947"/>
                    <a:pt x="15737" y="0"/>
                    <a:pt x="12211" y="0"/>
                  </a:cubicBezTo>
                  <a:close/>
                </a:path>
              </a:pathLst>
            </a:custGeom>
            <a:solidFill>
              <a:srgbClr val="FFFFFF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4491900" y="253111"/>
              <a:ext cx="1151633" cy="854871"/>
            </a:xfrm>
            <a:custGeom>
              <a:avLst/>
              <a:gdLst/>
              <a:ahLst/>
              <a:cxnLst/>
              <a:rect l="l" t="t" r="r" b="b"/>
              <a:pathLst>
                <a:path w="24813" h="18418" extrusionOk="0">
                  <a:moveTo>
                    <a:pt x="12211" y="0"/>
                  </a:moveTo>
                  <a:cubicBezTo>
                    <a:pt x="8747" y="0"/>
                    <a:pt x="5941" y="2743"/>
                    <a:pt x="5753" y="6208"/>
                  </a:cubicBezTo>
                  <a:cubicBezTo>
                    <a:pt x="2540" y="6333"/>
                    <a:pt x="0" y="9013"/>
                    <a:pt x="0" y="12273"/>
                  </a:cubicBezTo>
                  <a:cubicBezTo>
                    <a:pt x="0" y="15675"/>
                    <a:pt x="2743" y="18418"/>
                    <a:pt x="6066" y="18418"/>
                  </a:cubicBezTo>
                  <a:lnTo>
                    <a:pt x="19327" y="18418"/>
                  </a:lnTo>
                  <a:cubicBezTo>
                    <a:pt x="22336" y="18418"/>
                    <a:pt x="24813" y="15941"/>
                    <a:pt x="24813" y="12932"/>
                  </a:cubicBezTo>
                  <a:cubicBezTo>
                    <a:pt x="24813" y="9860"/>
                    <a:pt x="22336" y="7446"/>
                    <a:pt x="19327" y="7446"/>
                  </a:cubicBezTo>
                  <a:lnTo>
                    <a:pt x="18543" y="7446"/>
                  </a:lnTo>
                  <a:cubicBezTo>
                    <a:pt x="18606" y="7117"/>
                    <a:pt x="18606" y="6787"/>
                    <a:pt x="18606" y="6474"/>
                  </a:cubicBezTo>
                  <a:cubicBezTo>
                    <a:pt x="18606" y="2947"/>
                    <a:pt x="15737" y="0"/>
                    <a:pt x="12211" y="0"/>
                  </a:cubicBezTo>
                  <a:close/>
                </a:path>
              </a:pathLst>
            </a:custGeom>
            <a:solidFill>
              <a:srgbClr val="FFFFFF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Supported</a:t>
            </a:r>
            <a:br>
              <a:rPr lang="en-US" dirty="0"/>
            </a:br>
            <a:r>
              <a:rPr lang="en-US" dirty="0"/>
              <a:t>Languages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6CCD31-9E92-01B7-ED30-66A97C1A8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954" y="255069"/>
            <a:ext cx="2720576" cy="46562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B647C9-EF7F-7536-AC07-AA07CD010D37}"/>
              </a:ext>
            </a:extLst>
          </p:cNvPr>
          <p:cNvSpPr txBox="1"/>
          <p:nvPr/>
        </p:nvSpPr>
        <p:spPr>
          <a:xfrm>
            <a:off x="459074" y="1756142"/>
            <a:ext cx="457574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</a:pPr>
            <a:r>
              <a:rPr lang="en-US" sz="18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English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</a:pPr>
            <a:r>
              <a:rPr lang="en-US" sz="1800" b="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Vietnamese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</a:pPr>
            <a:r>
              <a:rPr lang="en-US" sz="18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Japanese</a:t>
            </a:r>
            <a:endParaRPr lang="en-US" sz="1800" b="0" dirty="0">
              <a:solidFill>
                <a:schemeClr val="bg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92669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Supported</a:t>
            </a:r>
            <a:br>
              <a:rPr lang="en-US" dirty="0"/>
            </a:br>
            <a:r>
              <a:rPr lang="en-US" dirty="0"/>
              <a:t>Languages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EE008-A8F1-1644-10C8-F3B185827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195" y="277931"/>
            <a:ext cx="2690093" cy="45876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B647C9-EF7F-7536-AC07-AA07CD010D37}"/>
              </a:ext>
            </a:extLst>
          </p:cNvPr>
          <p:cNvSpPr txBox="1"/>
          <p:nvPr/>
        </p:nvSpPr>
        <p:spPr>
          <a:xfrm>
            <a:off x="459074" y="1756142"/>
            <a:ext cx="457574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</a:pPr>
            <a:r>
              <a:rPr lang="en-US" sz="18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English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</a:pPr>
            <a:r>
              <a:rPr lang="en-US" sz="1800" b="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Vietnamese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</a:pPr>
            <a:r>
              <a:rPr lang="en-US" sz="18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Japanese</a:t>
            </a:r>
            <a:endParaRPr lang="en-US" sz="1800" b="0" dirty="0">
              <a:solidFill>
                <a:schemeClr val="bg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42277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Supported</a:t>
            </a:r>
            <a:br>
              <a:rPr lang="en-US" dirty="0"/>
            </a:br>
            <a:r>
              <a:rPr lang="en-US" dirty="0"/>
              <a:t>Languages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188ABA-E3B0-B831-5663-5D2885D31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940" y="277931"/>
            <a:ext cx="2682472" cy="46562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B647C9-EF7F-7536-AC07-AA07CD010D37}"/>
              </a:ext>
            </a:extLst>
          </p:cNvPr>
          <p:cNvSpPr txBox="1"/>
          <p:nvPr/>
        </p:nvSpPr>
        <p:spPr>
          <a:xfrm>
            <a:off x="459074" y="1756142"/>
            <a:ext cx="457574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</a:pPr>
            <a:r>
              <a:rPr lang="en-US" sz="18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English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</a:pPr>
            <a:r>
              <a:rPr lang="en-US" sz="1800" b="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Vietnamese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</a:pPr>
            <a:r>
              <a:rPr lang="en-US" sz="18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Japanese</a:t>
            </a:r>
            <a:endParaRPr lang="en-US" sz="1800" b="0" dirty="0">
              <a:solidFill>
                <a:schemeClr val="bg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31329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Screen Sign In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8E178E-32C0-576C-DF99-42EB54190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954" y="255069"/>
            <a:ext cx="2690093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42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Screen Sign Up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DAD25-6912-5659-3F0E-0681E7EAA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953" y="255069"/>
            <a:ext cx="2690094" cy="459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38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>
            <a:spLocks noGrp="1"/>
          </p:cNvSpPr>
          <p:nvPr>
            <p:ph type="title" idx="15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CONTENTS</a:t>
            </a:r>
            <a:endParaRPr dirty="0"/>
          </a:p>
        </p:txBody>
      </p:sp>
      <p:sp>
        <p:nvSpPr>
          <p:cNvPr id="379" name="Google Shape;379;p33"/>
          <p:cNvSpPr/>
          <p:nvPr/>
        </p:nvSpPr>
        <p:spPr>
          <a:xfrm>
            <a:off x="6692765" y="1476609"/>
            <a:ext cx="1854600" cy="2609400"/>
          </a:xfrm>
          <a:prstGeom prst="roundRect">
            <a:avLst>
              <a:gd name="adj" fmla="val 9426"/>
            </a:avLst>
          </a:prstGeom>
          <a:gradFill>
            <a:gsLst>
              <a:gs pos="0">
                <a:srgbClr val="4846BB">
                  <a:alpha val="83921"/>
                  <a:alpha val="24720"/>
                </a:srgbClr>
              </a:gs>
              <a:gs pos="100000">
                <a:srgbClr val="281B66">
                  <a:alpha val="62745"/>
                  <a:alpha val="24720"/>
                </a:srgbClr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3"/>
          <p:cNvSpPr/>
          <p:nvPr/>
        </p:nvSpPr>
        <p:spPr>
          <a:xfrm>
            <a:off x="4667115" y="1476609"/>
            <a:ext cx="1854600" cy="2609400"/>
          </a:xfrm>
          <a:prstGeom prst="roundRect">
            <a:avLst>
              <a:gd name="adj" fmla="val 9426"/>
            </a:avLst>
          </a:prstGeom>
          <a:gradFill>
            <a:gsLst>
              <a:gs pos="0">
                <a:srgbClr val="4846BB">
                  <a:alpha val="83921"/>
                  <a:alpha val="24720"/>
                </a:srgbClr>
              </a:gs>
              <a:gs pos="100000">
                <a:srgbClr val="281B66">
                  <a:alpha val="62745"/>
                  <a:alpha val="24720"/>
                </a:srgbClr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3"/>
          <p:cNvSpPr/>
          <p:nvPr/>
        </p:nvSpPr>
        <p:spPr>
          <a:xfrm>
            <a:off x="2641465" y="1476609"/>
            <a:ext cx="1854600" cy="2609400"/>
          </a:xfrm>
          <a:prstGeom prst="roundRect">
            <a:avLst>
              <a:gd name="adj" fmla="val 9426"/>
            </a:avLst>
          </a:prstGeom>
          <a:gradFill>
            <a:gsLst>
              <a:gs pos="0">
                <a:srgbClr val="4846BB">
                  <a:alpha val="83921"/>
                  <a:alpha val="24720"/>
                </a:srgbClr>
              </a:gs>
              <a:gs pos="100000">
                <a:srgbClr val="281B66">
                  <a:alpha val="62745"/>
                  <a:alpha val="24720"/>
                </a:srgbClr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3"/>
          <p:cNvSpPr/>
          <p:nvPr/>
        </p:nvSpPr>
        <p:spPr>
          <a:xfrm>
            <a:off x="615815" y="1476609"/>
            <a:ext cx="1854600" cy="2609400"/>
          </a:xfrm>
          <a:prstGeom prst="roundRect">
            <a:avLst>
              <a:gd name="adj" fmla="val 9426"/>
            </a:avLst>
          </a:prstGeom>
          <a:gradFill>
            <a:gsLst>
              <a:gs pos="0">
                <a:srgbClr val="4846BB">
                  <a:alpha val="83921"/>
                  <a:alpha val="24720"/>
                </a:srgbClr>
              </a:gs>
              <a:gs pos="100000">
                <a:srgbClr val="281B66">
                  <a:alpha val="62745"/>
                  <a:alpha val="24720"/>
                </a:srgbClr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3"/>
          <p:cNvSpPr txBox="1">
            <a:spLocks noGrp="1"/>
          </p:cNvSpPr>
          <p:nvPr>
            <p:ph type="ctrTitle" idx="3"/>
          </p:nvPr>
        </p:nvSpPr>
        <p:spPr>
          <a:xfrm>
            <a:off x="2815765" y="2486300"/>
            <a:ext cx="1506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 Features</a:t>
            </a:r>
            <a:endParaRPr/>
          </a:p>
        </p:txBody>
      </p:sp>
      <p:sp>
        <p:nvSpPr>
          <p:cNvPr id="384" name="Google Shape;384;p33"/>
          <p:cNvSpPr txBox="1">
            <a:spLocks noGrp="1"/>
          </p:cNvSpPr>
          <p:nvPr>
            <p:ph type="ctrTitle"/>
          </p:nvPr>
        </p:nvSpPr>
        <p:spPr>
          <a:xfrm>
            <a:off x="747815" y="2486300"/>
            <a:ext cx="159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Home</a:t>
            </a:r>
            <a:endParaRPr/>
          </a:p>
        </p:txBody>
      </p:sp>
      <p:sp>
        <p:nvSpPr>
          <p:cNvPr id="385" name="Google Shape;385;p33"/>
          <p:cNvSpPr txBox="1">
            <a:spLocks noGrp="1"/>
          </p:cNvSpPr>
          <p:nvPr>
            <p:ph type="subTitle" idx="1"/>
          </p:nvPr>
        </p:nvSpPr>
        <p:spPr>
          <a:xfrm>
            <a:off x="747815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 map with different devices</a:t>
            </a:r>
            <a:endParaRPr/>
          </a:p>
        </p:txBody>
      </p:sp>
      <p:sp>
        <p:nvSpPr>
          <p:cNvPr id="386" name="Google Shape;386;p33"/>
          <p:cNvSpPr txBox="1">
            <a:spLocks noGrp="1"/>
          </p:cNvSpPr>
          <p:nvPr>
            <p:ph type="title" idx="2"/>
          </p:nvPr>
        </p:nvSpPr>
        <p:spPr>
          <a:xfrm>
            <a:off x="1138115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7" name="Google Shape;387;p33"/>
          <p:cNvSpPr txBox="1">
            <a:spLocks noGrp="1"/>
          </p:cNvSpPr>
          <p:nvPr>
            <p:ph type="subTitle" idx="4"/>
          </p:nvPr>
        </p:nvSpPr>
        <p:spPr>
          <a:xfrm>
            <a:off x="2773465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Some features of weather</a:t>
            </a:r>
            <a:endParaRPr/>
          </a:p>
        </p:txBody>
      </p:sp>
      <p:sp>
        <p:nvSpPr>
          <p:cNvPr id="388" name="Google Shape;388;p33"/>
          <p:cNvSpPr txBox="1">
            <a:spLocks noGrp="1"/>
          </p:cNvSpPr>
          <p:nvPr>
            <p:ph type="title" idx="5"/>
          </p:nvPr>
        </p:nvSpPr>
        <p:spPr>
          <a:xfrm>
            <a:off x="3163765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9" name="Google Shape;389;p33"/>
          <p:cNvSpPr txBox="1">
            <a:spLocks noGrp="1"/>
          </p:cNvSpPr>
          <p:nvPr>
            <p:ph type="ctrTitle" idx="6"/>
          </p:nvPr>
        </p:nvSpPr>
        <p:spPr>
          <a:xfrm>
            <a:off x="4793566" y="2363444"/>
            <a:ext cx="159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 Chart</a:t>
            </a:r>
            <a:endParaRPr/>
          </a:p>
        </p:txBody>
      </p:sp>
      <p:sp>
        <p:nvSpPr>
          <p:cNvPr id="390" name="Google Shape;390;p33"/>
          <p:cNvSpPr txBox="1">
            <a:spLocks noGrp="1"/>
          </p:cNvSpPr>
          <p:nvPr>
            <p:ph type="subTitle" idx="7"/>
          </p:nvPr>
        </p:nvSpPr>
        <p:spPr>
          <a:xfrm>
            <a:off x="4793566" y="2943167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Show line chart of each attribute with chosen time frame</a:t>
            </a:r>
            <a:endParaRPr/>
          </a:p>
        </p:txBody>
      </p:sp>
      <p:sp>
        <p:nvSpPr>
          <p:cNvPr id="391" name="Google Shape;391;p33"/>
          <p:cNvSpPr txBox="1">
            <a:spLocks noGrp="1"/>
          </p:cNvSpPr>
          <p:nvPr>
            <p:ph type="title" idx="8"/>
          </p:nvPr>
        </p:nvSpPr>
        <p:spPr>
          <a:xfrm>
            <a:off x="5185679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2" name="Google Shape;392;p33"/>
          <p:cNvSpPr txBox="1">
            <a:spLocks noGrp="1"/>
          </p:cNvSpPr>
          <p:nvPr>
            <p:ph type="ctrTitle" idx="9"/>
          </p:nvPr>
        </p:nvSpPr>
        <p:spPr>
          <a:xfrm>
            <a:off x="6822249" y="2486300"/>
            <a:ext cx="159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 Account</a:t>
            </a:r>
            <a:endParaRPr/>
          </a:p>
        </p:txBody>
      </p:sp>
      <p:sp>
        <p:nvSpPr>
          <p:cNvPr id="393" name="Google Shape;393;p33"/>
          <p:cNvSpPr txBox="1">
            <a:spLocks noGrp="1"/>
          </p:cNvSpPr>
          <p:nvPr>
            <p:ph type="subTitle" idx="13"/>
          </p:nvPr>
        </p:nvSpPr>
        <p:spPr>
          <a:xfrm>
            <a:off x="6822249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User details and some functions</a:t>
            </a:r>
            <a:endParaRPr/>
          </a:p>
        </p:txBody>
      </p:sp>
      <p:sp>
        <p:nvSpPr>
          <p:cNvPr id="394" name="Google Shape;394;p33"/>
          <p:cNvSpPr txBox="1">
            <a:spLocks noGrp="1"/>
          </p:cNvSpPr>
          <p:nvPr>
            <p:ph type="title" idx="14"/>
          </p:nvPr>
        </p:nvSpPr>
        <p:spPr>
          <a:xfrm>
            <a:off x="7212549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 Home</a:t>
            </a:r>
            <a:endParaRPr/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3206C6A4-AF81-448F-BF61-BC641835D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172" y="593240"/>
            <a:ext cx="2605973" cy="446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385;p33">
            <a:extLst>
              <a:ext uri="{FF2B5EF4-FFF2-40B4-BE49-F238E27FC236}">
                <a16:creationId xmlns:a16="http://schemas.microsoft.com/office/drawing/2014/main" id="{47595BB1-B509-4976-94DF-ED798883188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3275" y="1199858"/>
            <a:ext cx="5885898" cy="2953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dirty="0" err="1">
                <a:solidFill>
                  <a:schemeClr val="bg1"/>
                </a:solidFill>
              </a:rPr>
              <a:t>osmdroid</a:t>
            </a:r>
            <a:r>
              <a:rPr lang="en-US" dirty="0">
                <a:solidFill>
                  <a:schemeClr val="bg1"/>
                </a:solidFill>
              </a:rPr>
              <a:t> library to create Open Street Map on Android: </a:t>
            </a:r>
            <a:r>
              <a:rPr lang="en-US" b="0" i="1" u="sng" dirty="0">
                <a:effectLst/>
                <a:latin typeface="Segoe UI Historic" panose="020B0604020202020204" pitchFamily="34" charset="0"/>
                <a:hlinkClick r:id="rId4"/>
              </a:rPr>
              <a:t>https://github.com/osmdroid/osmdroid</a:t>
            </a:r>
            <a:endParaRPr lang="en-US" b="0" i="1" u="sng" dirty="0">
              <a:effectLst/>
              <a:latin typeface="Segoe UI Historic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</a:rPr>
              <a:t>Two pins marking 2 devices based on asset ID.</a:t>
            </a:r>
          </a:p>
          <a:p>
            <a:pPr marL="285750" indent="-285750"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</a:rPr>
              <a:t>Support zoom in/out buttons.</a:t>
            </a:r>
          </a:p>
          <a:p>
            <a:pPr marL="285750" indent="-285750"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</a:rPr>
              <a:t>Use API: </a:t>
            </a:r>
            <a:r>
              <a:rPr lang="en-US" b="0" i="1" u="sng" dirty="0">
                <a:latin typeface="Segoe UI Historic" panose="020B0604020202020204" pitchFamily="34" charset="0"/>
              </a:rPr>
              <a:t>https://uiot.ixxc.dev/api/master/map</a:t>
            </a:r>
            <a:endParaRPr b="0" i="1" u="sng" dirty="0">
              <a:latin typeface="Segoe UI Historic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ather App Pitch Deck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46BB"/>
      </a:accent1>
      <a:accent2>
        <a:srgbClr val="9393FF"/>
      </a:accent2>
      <a:accent3>
        <a:srgbClr val="F5C8ED"/>
      </a:accent3>
      <a:accent4>
        <a:srgbClr val="FFCE00"/>
      </a:accent4>
      <a:accent5>
        <a:srgbClr val="FFFFFF"/>
      </a:accent5>
      <a:accent6>
        <a:srgbClr val="EEFF41"/>
      </a:accent6>
      <a:hlink>
        <a:srgbClr val="FFCE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558</Words>
  <Application>Microsoft Office PowerPoint</Application>
  <PresentationFormat>On-screen Show (16:9)</PresentationFormat>
  <Paragraphs>97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Symbol</vt:lpstr>
      <vt:lpstr>Varela Round</vt:lpstr>
      <vt:lpstr>Arial</vt:lpstr>
      <vt:lpstr>Didact Gothic</vt:lpstr>
      <vt:lpstr>Inter</vt:lpstr>
      <vt:lpstr>Segoe UI Historic</vt:lpstr>
      <vt:lpstr>Weather App Pitch Deck by Slidesgo</vt:lpstr>
      <vt:lpstr>Indoor Monitoring Weather App</vt:lpstr>
      <vt:lpstr>Screen Opening</vt:lpstr>
      <vt:lpstr>Supported Languages</vt:lpstr>
      <vt:lpstr>Supported Languages</vt:lpstr>
      <vt:lpstr>Supported Languages</vt:lpstr>
      <vt:lpstr>Screen Sign In</vt:lpstr>
      <vt:lpstr>Screen Sign Up</vt:lpstr>
      <vt:lpstr>MAIN CONTENTS</vt:lpstr>
      <vt:lpstr>Screen Home</vt:lpstr>
      <vt:lpstr>Screen Home</vt:lpstr>
      <vt:lpstr>Screen Home</vt:lpstr>
      <vt:lpstr>Screen Features</vt:lpstr>
      <vt:lpstr>Screen Chart</vt:lpstr>
      <vt:lpstr>Screen Chart</vt:lpstr>
      <vt:lpstr>Screen Chart</vt:lpstr>
      <vt:lpstr>Screen Chart</vt:lpstr>
      <vt:lpstr>Screen Chart</vt:lpstr>
      <vt:lpstr>Screen Account</vt:lpstr>
      <vt:lpstr>Screen Account</vt:lpstr>
      <vt:lpstr>Screen Account</vt:lpstr>
      <vt:lpstr>Further Development Directions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Monitoring Weather App</dc:title>
  <cp:lastModifiedBy>Trí Tường Hoàng</cp:lastModifiedBy>
  <cp:revision>5</cp:revision>
  <dcterms:modified xsi:type="dcterms:W3CDTF">2023-12-11T10:05:32Z</dcterms:modified>
</cp:coreProperties>
</file>