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8634-68D1-9F4E-A6C9-FEF2140BE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36396-4CCA-EC41-BEC8-8C0EA0CA8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9E50B-5FB2-BF44-B194-50E00C6A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F692-7A3C-EC4F-ACA2-C0BAA2846B2C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5D5A1-D0B3-E64D-8E12-67037B9F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5C811-84F3-764C-B50F-4843BDF0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4A8C-094E-784C-9B6A-01CA1D8DD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9A50-8320-0345-A280-AC478E56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D5946-9AFE-814D-BE0B-E11736C20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065A6-00F8-1A4E-9AA0-A72FE0CD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F692-7A3C-EC4F-ACA2-C0BAA2846B2C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FD0DE-272E-1747-8FAA-A9C3AC74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9C6BB-3B97-234B-A43E-E58BCF05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4A8C-094E-784C-9B6A-01CA1D8DD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1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C8CBAA-DEA0-3F40-B0B7-FE8BD3C7A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E039F-5E38-6A46-BBB3-5A07279EF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D6EEE-7373-8A4E-BAF4-90ADBA23F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F692-7A3C-EC4F-ACA2-C0BAA2846B2C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23B0D-84F7-9D47-A002-A0200764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89D0F-2892-8A4A-A5C4-39203902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4A8C-094E-784C-9B6A-01CA1D8DD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1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D4A7-B5E3-2A4F-82CC-76D5C981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A9BBB-AE7A-5249-BB61-C9E96FFEE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304A9-6F18-0C49-AA0F-26E24A5F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F692-7A3C-EC4F-ACA2-C0BAA2846B2C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6DB39-C784-9A4A-8167-97B9CB59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5BCD3-5B9E-5E4D-9669-95C20E1C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4A8C-094E-784C-9B6A-01CA1D8DD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4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6B45-6657-324C-9A89-3BD1A481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3319C-AAA8-7343-8B89-5705F75B5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DD151-7F71-CB40-BDA0-93B19D85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F692-7A3C-EC4F-ACA2-C0BAA2846B2C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73F53-E5AA-B84C-AD55-6BF178BE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623AD-173E-804A-BBFD-42951A05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4A8C-094E-784C-9B6A-01CA1D8DD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0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B7E6-C1E8-2F49-AB49-37271B57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DFB7D-D25B-6645-AC39-1A9778E36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8D050-BE74-A142-A009-2901CA571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6D055-52C1-AF41-B865-D2ECA985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F692-7A3C-EC4F-ACA2-C0BAA2846B2C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BC0CF-3306-9644-80E8-EDF91C76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22439-77FB-A04A-A574-45455E6D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4A8C-094E-784C-9B6A-01CA1D8DD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3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E9FB-CDC5-D446-861F-3BA9C4812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ACD19-3206-0548-B318-F70860E19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E6FA1-686A-664B-B0FD-497E0CB03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38396-D1F0-2D41-9003-B0CB7C34B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DD170-BFC9-A443-973D-0FEC2E976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2C6CB-2489-BB48-AE46-C8A82F50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F692-7A3C-EC4F-ACA2-C0BAA2846B2C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A4830-8CCE-B14D-97C8-6D8D11BA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BC9C4-59A7-6946-8DAB-0CEFBBA8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4A8C-094E-784C-9B6A-01CA1D8DD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6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0B95-0AC4-DF41-8B28-9899CFFE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1DAC5-DE79-0646-9679-9AA64CDC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F692-7A3C-EC4F-ACA2-C0BAA2846B2C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076C4-43B4-8C46-AE48-20A57BF7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68CB0-735D-DF42-A0A2-633DE7DB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4A8C-094E-784C-9B6A-01CA1D8DD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1AF92-641C-E44D-A3C7-E0B3025E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F692-7A3C-EC4F-ACA2-C0BAA2846B2C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A035E-D170-D543-91EB-3CCC0BD3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4499-82C6-7247-A724-80CCD526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4A8C-094E-784C-9B6A-01CA1D8DD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3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A620-B141-2444-9D8C-0D816846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3EAD0-911C-A649-817B-F6866B975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6EB21-5418-894F-8572-046698A57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19594-6A2F-E345-8782-FC474512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F692-7A3C-EC4F-ACA2-C0BAA2846B2C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14932-B2BB-374E-9B83-D444214D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4F8DC-9571-C54E-9E6D-32AF6031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4A8C-094E-784C-9B6A-01CA1D8DD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9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29FC-ECD5-A947-9619-968E0FA9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9B949-88B5-6A43-AA6A-6F354016A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06725-6B5B-1C4B-B1F7-F9779BFFE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D6D6D-6F53-E846-A603-10469533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F692-7A3C-EC4F-ACA2-C0BAA2846B2C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53537-B2F7-AD45-B7F5-F22724AF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71A35-D877-6246-8DC3-F7A87C89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4A8C-094E-784C-9B6A-01CA1D8DD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40A56-6DFC-BB41-9793-6663B348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3B46E-7F49-A740-87C4-A679356B0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9C755-8FD6-1046-ACE8-0EA36D4C8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0F692-7A3C-EC4F-ACA2-C0BAA2846B2C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488E9-ADE4-B244-BD45-AC480D3F1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3E71-1533-D94B-AACA-458CD8F4E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04A8C-094E-784C-9B6A-01CA1D8DD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1DC6B7-45E1-C443-96AE-A95C256E777A}"/>
              </a:ext>
            </a:extLst>
          </p:cNvPr>
          <p:cNvSpPr txBox="1"/>
          <p:nvPr/>
        </p:nvSpPr>
        <p:spPr>
          <a:xfrm>
            <a:off x="166255" y="106878"/>
            <a:ext cx="10492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COVID-19: Measuring Industry Impact: data S&amp;P 500 GICS Sector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F77A5C-F2C5-ED41-8993-25248607B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17" y="607494"/>
            <a:ext cx="2591233" cy="1657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F57E8C-9C76-C54C-9ED1-58EA1587E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80" y="2265239"/>
            <a:ext cx="11460440" cy="45927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C36BC2-F6C7-AD4E-9E56-BEDD252EF9DA}"/>
              </a:ext>
            </a:extLst>
          </p:cNvPr>
          <p:cNvSpPr txBox="1"/>
          <p:nvPr/>
        </p:nvSpPr>
        <p:spPr>
          <a:xfrm>
            <a:off x="3558087" y="1067034"/>
            <a:ext cx="7802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energy sector was the hardest hit with a 43% average drop in stock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Health Care and IT was grow up</a:t>
            </a:r>
          </a:p>
          <a:p>
            <a:r>
              <a:rPr lang="en-US" dirty="0"/>
              <a:t>Source: S&amp;P 500</a:t>
            </a:r>
          </a:p>
        </p:txBody>
      </p:sp>
    </p:spTree>
    <p:extLst>
      <p:ext uri="{BB962C8B-B14F-4D97-AF65-F5344CB8AC3E}">
        <p14:creationId xmlns:p14="http://schemas.microsoft.com/office/powerpoint/2010/main" val="113825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DE18AC-544C-594F-A694-628693F7F70C}"/>
              </a:ext>
            </a:extLst>
          </p:cNvPr>
          <p:cNvSpPr txBox="1"/>
          <p:nvPr/>
        </p:nvSpPr>
        <p:spPr>
          <a:xfrm>
            <a:off x="166255" y="106878"/>
            <a:ext cx="11649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COVID-19: Measuring Industry Impact: data S&amp;P 500 GICS Sub Industry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93EBDD-8910-C646-AFE1-7D6267F2A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635"/>
            <a:ext cx="12192000" cy="5791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FDD9FC-AF6D-2B45-9A23-946BA1F8270A}"/>
              </a:ext>
            </a:extLst>
          </p:cNvPr>
          <p:cNvSpPr txBox="1"/>
          <p:nvPr/>
        </p:nvSpPr>
        <p:spPr>
          <a:xfrm>
            <a:off x="0" y="430043"/>
            <a:ext cx="12314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travel related industries, Oil &amp; Gas and Department Stores were the hardest hit.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Gold, interactive home entertainment, Telecommunication service, Food Retail was featured most prominently in these stories</a:t>
            </a:r>
          </a:p>
        </p:txBody>
      </p:sp>
    </p:spTree>
    <p:extLst>
      <p:ext uri="{BB962C8B-B14F-4D97-AF65-F5344CB8AC3E}">
        <p14:creationId xmlns:p14="http://schemas.microsoft.com/office/powerpoint/2010/main" val="350154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038D96-91FD-BA40-97C6-6043017B7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1411"/>
            <a:ext cx="12192000" cy="3366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2A6ACE-7D4F-F54A-9DEA-ADA1D2A8B3A7}"/>
              </a:ext>
            </a:extLst>
          </p:cNvPr>
          <p:cNvSpPr txBox="1"/>
          <p:nvPr/>
        </p:nvSpPr>
        <p:spPr>
          <a:xfrm>
            <a:off x="166255" y="106878"/>
            <a:ext cx="11649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COVID-19: Measuring Industry Impact: Flight evolution per airport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79243-FB2E-E14D-8E0F-C9D693258415}"/>
              </a:ext>
            </a:extLst>
          </p:cNvPr>
          <p:cNvSpPr txBox="1"/>
          <p:nvPr/>
        </p:nvSpPr>
        <p:spPr>
          <a:xfrm>
            <a:off x="166255" y="985838"/>
            <a:ext cx="76903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trend showed: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slow decrease from February in Asian airports (an early one in Hong-Kong);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Airports plummeting since early day of March;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India almost stopped all traffic (VABB, VIDP).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5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2A6ACE-7D4F-F54A-9DEA-ADA1D2A8B3A7}"/>
              </a:ext>
            </a:extLst>
          </p:cNvPr>
          <p:cNvSpPr txBox="1"/>
          <p:nvPr/>
        </p:nvSpPr>
        <p:spPr>
          <a:xfrm>
            <a:off x="166255" y="106878"/>
            <a:ext cx="11649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COVID-19: Measuring Industry Impact: The effect of COVID-19 on oil price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EEEFB5-FE28-FE45-B9B5-477CC2205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2043112"/>
            <a:ext cx="8864600" cy="4343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AD8695-C22C-074A-A9A1-35A06E4C9CA9}"/>
              </a:ext>
            </a:extLst>
          </p:cNvPr>
          <p:cNvSpPr txBox="1"/>
          <p:nvPr/>
        </p:nvSpPr>
        <p:spPr>
          <a:xfrm>
            <a:off x="309974" y="706318"/>
            <a:ext cx="6683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Relationship between World total </a:t>
            </a:r>
            <a:r>
              <a:rPr lang="en-US" dirty="0" err="1"/>
              <a:t>Covid</a:t>
            </a:r>
            <a:r>
              <a:rPr lang="en-US" dirty="0"/>
              <a:t> cases and price.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steep decrease in price from Mid-Jan 2020 to Mar 2020.</a:t>
            </a:r>
          </a:p>
        </p:txBody>
      </p:sp>
    </p:spTree>
    <p:extLst>
      <p:ext uri="{BB962C8B-B14F-4D97-AF65-F5344CB8AC3E}">
        <p14:creationId xmlns:p14="http://schemas.microsoft.com/office/powerpoint/2010/main" val="388882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2A6ACE-7D4F-F54A-9DEA-ADA1D2A8B3A7}"/>
              </a:ext>
            </a:extLst>
          </p:cNvPr>
          <p:cNvSpPr txBox="1"/>
          <p:nvPr/>
        </p:nvSpPr>
        <p:spPr>
          <a:xfrm>
            <a:off x="166255" y="106878"/>
            <a:ext cx="11649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COVID-19: Measuring Industry Impact: Top company technology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37D360-8EB4-7043-9BE3-01EE3DA66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870985"/>
            <a:ext cx="6997503" cy="572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2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184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 Vo Tien</dc:creator>
  <cp:lastModifiedBy>Dat Vo Tien</cp:lastModifiedBy>
  <cp:revision>2</cp:revision>
  <dcterms:created xsi:type="dcterms:W3CDTF">2020-08-26T15:03:58Z</dcterms:created>
  <dcterms:modified xsi:type="dcterms:W3CDTF">2020-08-26T15:49:33Z</dcterms:modified>
</cp:coreProperties>
</file>