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998C-F5C6-7692-0A07-DB33F22D2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FBE71-9FEA-DE68-978B-E443F1E11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1B7F-EE89-1A91-EF6C-0948A649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D9B-95C3-4C6A-BA0C-CD116B61D92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A89D4-B6DC-8B69-AB3A-55F79926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BDD6-88AA-4CDD-20DB-87A91AE2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CF7-D946-4AFC-81BA-8404F763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F2C8-4BA4-B108-4009-51E830BA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5A8DB-FBB9-7DB5-7B4C-69750DD5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ABD9C-126E-39BA-F70C-70B2D82A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D9B-95C3-4C6A-BA0C-CD116B61D92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B1CE3-7947-AF4F-38E5-B3F1F783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9E80-3726-9F4E-06D8-4BBED876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CF7-D946-4AFC-81BA-8404F763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4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00894-2B75-948A-3317-D39CBEEC5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C4C23-FECB-F4D5-473D-1ACF26B22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2E21-7A14-0F3C-99D2-D2B18048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D9B-95C3-4C6A-BA0C-CD116B61D92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A5DC-4AD5-5DDD-058F-7444275E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35167-091E-AE60-D8FE-ADDE789C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CF7-D946-4AFC-81BA-8404F763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7B1D-E58C-BDE9-D7A9-A96E97C0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7237-2CCF-5E31-56BB-5BDA74F01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9348-8FFC-3810-66E6-A196C33C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D9B-95C3-4C6A-BA0C-CD116B61D92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35C06-9A60-ED6F-D5A5-7C10263C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2CC5-3F97-F3E2-9472-CD638305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CF7-D946-4AFC-81BA-8404F763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8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EC30-1B50-DFDC-FE06-A498B0A1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2256C-F0F6-4C2E-3739-780B2052E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31A6-1708-565C-AB4A-DEB9A4E1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D9B-95C3-4C6A-BA0C-CD116B61D92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527D-0F86-9AF3-9DFF-38B0B2E9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7B19B-DBC1-16BE-F7DD-40D1F34C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CF7-D946-4AFC-81BA-8404F763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6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AE23-A87E-92D4-29E2-F3C86E6D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E580-1630-E897-86A3-632F14ABF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38E6-A72E-26D0-0636-65CDDAFE1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685EA-CF0E-E84A-299E-18F80C13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D9B-95C3-4C6A-BA0C-CD116B61D92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EAE1-DCFC-B335-24AD-7E4BCA2A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223C6-CA9F-B8A8-2BC2-FDF74434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CF7-D946-4AFC-81BA-8404F763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7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6BB0-8594-172F-9B22-4DFE45F4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0B4CF-86A0-4583-AEAF-C0CDF52A1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121D2-0CB7-33BC-04A8-2BBD3E14D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010A6-5194-F11E-A02C-5DB0C9621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B789E-AB48-2233-1F1C-570841A3A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6670E-40C2-C25E-C18C-66BA56C9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D9B-95C3-4C6A-BA0C-CD116B61D92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B793C-FBFD-80C5-07C2-58131956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72939-E5DE-18A6-6E78-7CEEA8DD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CF7-D946-4AFC-81BA-8404F763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9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EADB-ABBC-ADAC-C011-E5AD8FAB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11E-F5B4-7573-7FAB-82551FB7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D9B-95C3-4C6A-BA0C-CD116B61D92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84A70-3956-3F52-ADE8-5B43C463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30098-4528-7A40-2885-870FE55F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CF7-D946-4AFC-81BA-8404F763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8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DEF36-C9B1-3E98-BFE3-5E788793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D9B-95C3-4C6A-BA0C-CD116B61D92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A5F88-87B2-AD58-937E-7EEFC6E8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67606-D3E9-9A99-34B1-D2C3FEB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CF7-D946-4AFC-81BA-8404F763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AB58-68E3-97F1-F86F-E19030A9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D35D-8116-5BCC-C5FB-4C86965CB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B26F1-2386-DF6E-615D-4A71BFF93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73D2D-3687-2E5D-CEDE-AAAE44B6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D9B-95C3-4C6A-BA0C-CD116B61D92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8E2AF-FE77-D614-5265-9067311D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C8A38-1DF0-1B96-F311-7F6E8C12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CF7-D946-4AFC-81BA-8404F763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7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D40-A0CE-6702-1AEB-B1F6402B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CA73D-DF29-1139-8E18-911D1AEE1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20850-A2A7-417B-D45B-EA486167C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3A046-4601-DA5E-0124-E7F14F87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D9B-95C3-4C6A-BA0C-CD116B61D92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0AD0E-5572-EB68-2F41-243B8EB7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6440C-F7E7-D620-4438-EE18AE22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CF7-D946-4AFC-81BA-8404F763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0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34A75-C886-7708-04AF-76C3F1FF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6DDC-0FF0-5C3C-1A64-FC01DFFF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D9BFB-4D01-0D4B-C6C0-8DFD6990F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00D9B-95C3-4C6A-BA0C-CD116B61D92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28DE-B0C0-E0BA-C75D-9014A2999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CCFC-03D8-3CFA-D5CB-843C1FD82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4CF7-D946-4AFC-81BA-8404F763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motion.sh/docs/introdu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4CB93-F6C4-83C3-CF90-0D7FD58B7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0" y="59319"/>
            <a:ext cx="3171429" cy="44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E1619-6C2F-1530-81FA-B29D638F9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" y="629533"/>
            <a:ext cx="3171429" cy="2218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C8306-265D-6FE2-15B8-C41F2C548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9" y="3010510"/>
            <a:ext cx="2685714" cy="304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D541CE-7DE7-1180-4354-D745B88AE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6" y="3477715"/>
            <a:ext cx="3133333" cy="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9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C1104D-E0F7-9151-E0FD-C2465E97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5" y="91757"/>
            <a:ext cx="6095999" cy="2739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4E006F-81E2-27BC-79D7-0BE7498C6C14}"/>
              </a:ext>
            </a:extLst>
          </p:cNvPr>
          <p:cNvSpPr txBox="1"/>
          <p:nvPr/>
        </p:nvSpPr>
        <p:spPr>
          <a:xfrm>
            <a:off x="6803472" y="411061"/>
            <a:ext cx="5159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_Emmet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r>
              <a:rPr lang="en-US" dirty="0"/>
              <a:t>_</a:t>
            </a:r>
            <a:r>
              <a:rPr lang="en-US" dirty="0" err="1"/>
              <a:t>ctr+shift+P</a:t>
            </a:r>
            <a:r>
              <a:rPr lang="en-US" dirty="0"/>
              <a:t> =&gt; wrap </a:t>
            </a:r>
            <a:r>
              <a:rPr lang="en-US" dirty="0" err="1"/>
              <a:t>emmet</a:t>
            </a:r>
            <a:r>
              <a:rPr lang="en-US" dirty="0"/>
              <a:t> =&gt; div.name enter</a:t>
            </a:r>
          </a:p>
          <a:p>
            <a:r>
              <a:rPr lang="en-US" dirty="0">
                <a:hlinkClick r:id="rId3"/>
              </a:rPr>
              <a:t>https://emotion.sh/docs/introduction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: </a:t>
            </a:r>
            <a:r>
              <a:rPr lang="nb-NO" dirty="0"/>
              <a:t>npm install --save @emotion/styled</a:t>
            </a:r>
            <a:endParaRPr lang="en-US" dirty="0"/>
          </a:p>
          <a:p>
            <a:r>
              <a:rPr lang="en-US" dirty="0"/>
              <a:t>_</a:t>
            </a:r>
            <a:r>
              <a:rPr lang="en-US" dirty="0" err="1"/>
              <a:t>Ctr+c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stop process</a:t>
            </a:r>
          </a:p>
        </p:txBody>
      </p:sp>
    </p:spTree>
    <p:extLst>
      <p:ext uri="{BB962C8B-B14F-4D97-AF65-F5344CB8AC3E}">
        <p14:creationId xmlns:p14="http://schemas.microsoft.com/office/powerpoint/2010/main" val="96915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nguyen trung</dc:creator>
  <cp:lastModifiedBy>hieu nguyen trung</cp:lastModifiedBy>
  <cp:revision>1</cp:revision>
  <dcterms:created xsi:type="dcterms:W3CDTF">2022-06-15T03:22:25Z</dcterms:created>
  <dcterms:modified xsi:type="dcterms:W3CDTF">2022-06-15T09:51:29Z</dcterms:modified>
</cp:coreProperties>
</file>