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6"/>
  </p:notesMasterIdLst>
  <p:handoutMasterIdLst>
    <p:handoutMasterId r:id="rId37"/>
  </p:handoutMasterIdLst>
  <p:sldIdLst>
    <p:sldId id="2144446813" r:id="rId5"/>
    <p:sldId id="2144446906" r:id="rId6"/>
    <p:sldId id="2144447037" r:id="rId7"/>
    <p:sldId id="2144447038" r:id="rId8"/>
    <p:sldId id="2144447039" r:id="rId9"/>
    <p:sldId id="2144447040" r:id="rId10"/>
    <p:sldId id="2144446838" r:id="rId11"/>
    <p:sldId id="2144446840" r:id="rId12"/>
    <p:sldId id="2144446839" r:id="rId13"/>
    <p:sldId id="2144447042" r:id="rId14"/>
    <p:sldId id="2144446830" r:id="rId15"/>
    <p:sldId id="2144446831" r:id="rId16"/>
    <p:sldId id="2144446927" r:id="rId17"/>
    <p:sldId id="2144446928" r:id="rId18"/>
    <p:sldId id="2144446929" r:id="rId19"/>
    <p:sldId id="2144446930" r:id="rId20"/>
    <p:sldId id="2144446908" r:id="rId21"/>
    <p:sldId id="2144446909" r:id="rId22"/>
    <p:sldId id="2144446911" r:id="rId23"/>
    <p:sldId id="2144446917" r:id="rId24"/>
    <p:sldId id="2144446919" r:id="rId25"/>
    <p:sldId id="2144446931" r:id="rId26"/>
    <p:sldId id="2144446833" r:id="rId27"/>
    <p:sldId id="2144446914" r:id="rId28"/>
    <p:sldId id="2144446913" r:id="rId29"/>
    <p:sldId id="2144446933" r:id="rId30"/>
    <p:sldId id="2144446915" r:id="rId31"/>
    <p:sldId id="2144446916" r:id="rId32"/>
    <p:sldId id="2144447041" r:id="rId33"/>
    <p:sldId id="2144446918" r:id="rId34"/>
    <p:sldId id="214444693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air Masks" id="{F18554F3-44A5-4A43-BDB0-498C927E4AF2}">
          <p14:sldIdLst>
            <p14:sldId id="2144446813"/>
            <p14:sldId id="2144446906"/>
            <p14:sldId id="2144447037"/>
            <p14:sldId id="2144447038"/>
            <p14:sldId id="2144447039"/>
            <p14:sldId id="2144447040"/>
            <p14:sldId id="2144446838"/>
            <p14:sldId id="2144446840"/>
            <p14:sldId id="2144446839"/>
            <p14:sldId id="2144447042"/>
            <p14:sldId id="2144446830"/>
            <p14:sldId id="2144446831"/>
            <p14:sldId id="2144446927"/>
            <p14:sldId id="2144446928"/>
            <p14:sldId id="2144446929"/>
            <p14:sldId id="2144446930"/>
            <p14:sldId id="2144446908"/>
            <p14:sldId id="2144446909"/>
            <p14:sldId id="2144446911"/>
            <p14:sldId id="2144446917"/>
            <p14:sldId id="2144446919"/>
            <p14:sldId id="2144446931"/>
            <p14:sldId id="2144446833"/>
            <p14:sldId id="2144446914"/>
            <p14:sldId id="2144446913"/>
            <p14:sldId id="2144446933"/>
            <p14:sldId id="2144446915"/>
            <p14:sldId id="2144446916"/>
            <p14:sldId id="2144447041"/>
            <p14:sldId id="2144446918"/>
            <p14:sldId id="214444693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896FD53-29F5-49D0-5784-B9B9147ECA83}" name="Eshaa Jain - Marico India Limited" initials="EJMIL" userId="S::eshaa.jain@marico.com::22e249e4-e47e-4738-8945-3b7176f4d563" providerId="AD"/>
  <p188:author id="{B76B28AB-AAF6-DEC3-CD6F-92BD13E87C57}" name="Juhi Singh - Marico India Limited" initials="JSMIL" userId="S::juhi.singh@marico.com::5d98dc25-8345-43bf-8b0d-85e466b144f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than Deshmukh - Marico India Limited" initials="MD-MIL" lastIdx="1" clrIdx="0">
    <p:extLst>
      <p:ext uri="{19B8F6BF-5375-455C-9EA6-DF929625EA0E}">
        <p15:presenceInfo xmlns:p15="http://schemas.microsoft.com/office/powerpoint/2012/main" userId="S-1-5-21-1695096682-1298352492-7473742-1405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9063"/>
    <a:srgbClr val="EFEFEF"/>
    <a:srgbClr val="8A7B6C"/>
    <a:srgbClr val="707885"/>
    <a:srgbClr val="FFFF00"/>
    <a:srgbClr val="FFC000"/>
    <a:srgbClr val="222222"/>
    <a:srgbClr val="BF8232"/>
    <a:srgbClr val="0070C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F564A9-EF78-4BC5-89E0-602A3964C376}" v="470" dt="2023-09-26T11:25:44.4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3774" autoAdjust="0"/>
  </p:normalViewPr>
  <p:slideViewPr>
    <p:cSldViewPr snapToGrid="0">
      <p:cViewPr varScale="1">
        <p:scale>
          <a:sx n="74" d="100"/>
          <a:sy n="74" d="100"/>
        </p:scale>
        <p:origin x="29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970" y="1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nshi Rinwa - Marico India Limited" userId="aa6a9998-2b8c-4887-8f19-cb73c560acc0" providerId="ADAL" clId="{DC696CB8-DA9C-488A-8CEA-69624F5C97EC}"/>
    <pc:docChg chg="undo custSel addSld delSld modSld sldOrd modSection">
      <pc:chgData name="Devanshi Rinwa - Marico India Limited" userId="aa6a9998-2b8c-4887-8f19-cb73c560acc0" providerId="ADAL" clId="{DC696CB8-DA9C-488A-8CEA-69624F5C97EC}" dt="2023-08-11T04:50:16.665" v="3488" actId="20577"/>
      <pc:docMkLst>
        <pc:docMk/>
      </pc:docMkLst>
      <pc:sldChg chg="addSp delSp modSp mod setBg">
        <pc:chgData name="Devanshi Rinwa - Marico India Limited" userId="aa6a9998-2b8c-4887-8f19-cb73c560acc0" providerId="ADAL" clId="{DC696CB8-DA9C-488A-8CEA-69624F5C97EC}" dt="2023-08-10T04:23:13.263" v="695" actId="404"/>
        <pc:sldMkLst>
          <pc:docMk/>
          <pc:sldMk cId="3236148578" sldId="2144446813"/>
        </pc:sldMkLst>
        <pc:spChg chg="mod">
          <ac:chgData name="Devanshi Rinwa - Marico India Limited" userId="aa6a9998-2b8c-4887-8f19-cb73c560acc0" providerId="ADAL" clId="{DC696CB8-DA9C-488A-8CEA-69624F5C97EC}" dt="2023-08-10T04:23:13.263" v="695" actId="404"/>
          <ac:spMkLst>
            <pc:docMk/>
            <pc:sldMk cId="3236148578" sldId="2144446813"/>
            <ac:spMk id="9" creationId="{00000000-0000-0000-0000-000000000000}"/>
          </ac:spMkLst>
        </pc:spChg>
        <pc:picChg chg="del">
          <ac:chgData name="Devanshi Rinwa - Marico India Limited" userId="aa6a9998-2b8c-4887-8f19-cb73c560acc0" providerId="ADAL" clId="{DC696CB8-DA9C-488A-8CEA-69624F5C97EC}" dt="2023-08-10T04:17:18.991" v="637" actId="21"/>
          <ac:picMkLst>
            <pc:docMk/>
            <pc:sldMk cId="3236148578" sldId="2144446813"/>
            <ac:picMk id="2" creationId="{D227AACC-1119-C924-00D0-FEC9369BE1EF}"/>
          </ac:picMkLst>
        </pc:picChg>
        <pc:picChg chg="add del mod">
          <ac:chgData name="Devanshi Rinwa - Marico India Limited" userId="aa6a9998-2b8c-4887-8f19-cb73c560acc0" providerId="ADAL" clId="{DC696CB8-DA9C-488A-8CEA-69624F5C97EC}" dt="2023-08-10T04:05:29.273" v="618" actId="21"/>
          <ac:picMkLst>
            <pc:docMk/>
            <pc:sldMk cId="3236148578" sldId="2144446813"/>
            <ac:picMk id="1026" creationId="{9E79B0A4-8C6A-76B0-DE14-935497A5C8A3}"/>
          </ac:picMkLst>
        </pc:picChg>
      </pc:sldChg>
      <pc:sldChg chg="del">
        <pc:chgData name="Devanshi Rinwa - Marico India Limited" userId="aa6a9998-2b8c-4887-8f19-cb73c560acc0" providerId="ADAL" clId="{DC696CB8-DA9C-488A-8CEA-69624F5C97EC}" dt="2023-08-10T04:24:05.873" v="697" actId="2696"/>
        <pc:sldMkLst>
          <pc:docMk/>
          <pc:sldMk cId="2953189128" sldId="2144446828"/>
        </pc:sldMkLst>
      </pc:sldChg>
      <pc:sldChg chg="addSp delSp modSp mod">
        <pc:chgData name="Devanshi Rinwa - Marico India Limited" userId="aa6a9998-2b8c-4887-8f19-cb73c560acc0" providerId="ADAL" clId="{DC696CB8-DA9C-488A-8CEA-69624F5C97EC}" dt="2023-08-10T09:12:38.110" v="1030" actId="20577"/>
        <pc:sldMkLst>
          <pc:docMk/>
          <pc:sldMk cId="2689994900" sldId="2144446830"/>
        </pc:sldMkLst>
        <pc:spChg chg="mod">
          <ac:chgData name="Devanshi Rinwa - Marico India Limited" userId="aa6a9998-2b8c-4887-8f19-cb73c560acc0" providerId="ADAL" clId="{DC696CB8-DA9C-488A-8CEA-69624F5C97EC}" dt="2023-08-10T09:12:38.110" v="1030" actId="20577"/>
          <ac:spMkLst>
            <pc:docMk/>
            <pc:sldMk cId="2689994900" sldId="2144446830"/>
            <ac:spMk id="2" creationId="{2555DF1F-5184-5901-4385-1E5BD54C73F4}"/>
          </ac:spMkLst>
        </pc:spChg>
        <pc:graphicFrameChg chg="add mod">
          <ac:chgData name="Devanshi Rinwa - Marico India Limited" userId="aa6a9998-2b8c-4887-8f19-cb73c560acc0" providerId="ADAL" clId="{DC696CB8-DA9C-488A-8CEA-69624F5C97EC}" dt="2023-08-10T09:11:35.721" v="1013" actId="20577"/>
          <ac:graphicFrameMkLst>
            <pc:docMk/>
            <pc:sldMk cId="2689994900" sldId="2144446830"/>
            <ac:graphicFrameMk id="5" creationId="{9835663F-6991-CE7A-58C0-8BD61D9104AB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4:52:07.657" v="276" actId="21"/>
          <ac:graphicFrameMkLst>
            <pc:docMk/>
            <pc:sldMk cId="2689994900" sldId="2144446830"/>
            <ac:graphicFrameMk id="12" creationId="{C38B439E-8E38-CBE8-709A-54985AF6C4B4}"/>
          </ac:graphicFrameMkLst>
        </pc:graphicFrameChg>
        <pc:graphicFrameChg chg="add del mod">
          <ac:chgData name="Devanshi Rinwa - Marico India Limited" userId="aa6a9998-2b8c-4887-8f19-cb73c560acc0" providerId="ADAL" clId="{DC696CB8-DA9C-488A-8CEA-69624F5C97EC}" dt="2023-08-10T09:11:30.543" v="1010" actId="20577"/>
          <ac:graphicFrameMkLst>
            <pc:docMk/>
            <pc:sldMk cId="2689994900" sldId="2144446830"/>
            <ac:graphicFrameMk id="17" creationId="{BAD21318-C612-9FF7-C6E6-06FBA40E3727}"/>
          </ac:graphicFrameMkLst>
        </pc:graphicFrameChg>
        <pc:graphicFrameChg chg="add del">
          <ac:chgData name="Devanshi Rinwa - Marico India Limited" userId="aa6a9998-2b8c-4887-8f19-cb73c560acc0" providerId="ADAL" clId="{DC696CB8-DA9C-488A-8CEA-69624F5C97EC}" dt="2023-08-09T14:52:12.606" v="278" actId="21"/>
          <ac:graphicFrameMkLst>
            <pc:docMk/>
            <pc:sldMk cId="2689994900" sldId="2144446830"/>
            <ac:graphicFrameMk id="18" creationId="{9D5EE4ED-D1B5-070B-7A42-1355DAEBCC3C}"/>
          </ac:graphicFrameMkLst>
        </pc:graphicFrameChg>
        <pc:picChg chg="add mod">
          <ac:chgData name="Devanshi Rinwa - Marico India Limited" userId="aa6a9998-2b8c-4887-8f19-cb73c560acc0" providerId="ADAL" clId="{DC696CB8-DA9C-488A-8CEA-69624F5C97EC}" dt="2023-08-10T09:12:02.977" v="1015" actId="1076"/>
          <ac:picMkLst>
            <pc:docMk/>
            <pc:sldMk cId="2689994900" sldId="2144446830"/>
            <ac:picMk id="7" creationId="{DFDA9D0A-1154-F2DE-E578-19B8ECFBCB28}"/>
          </ac:picMkLst>
        </pc:picChg>
        <pc:picChg chg="add del mod">
          <ac:chgData name="Devanshi Rinwa - Marico India Limited" userId="aa6a9998-2b8c-4887-8f19-cb73c560acc0" providerId="ADAL" clId="{DC696CB8-DA9C-488A-8CEA-69624F5C97EC}" dt="2023-08-10T09:12:12.670" v="1017" actId="21"/>
          <ac:picMkLst>
            <pc:docMk/>
            <pc:sldMk cId="2689994900" sldId="2144446830"/>
            <ac:picMk id="9" creationId="{90B7EA64-D309-A50B-3F7C-6A705AC7661E}"/>
          </ac:picMkLst>
        </pc:picChg>
        <pc:picChg chg="add mod">
          <ac:chgData name="Devanshi Rinwa - Marico India Limited" userId="aa6a9998-2b8c-4887-8f19-cb73c560acc0" providerId="ADAL" clId="{DC696CB8-DA9C-488A-8CEA-69624F5C97EC}" dt="2023-08-10T09:12:22.052" v="1019" actId="1076"/>
          <ac:picMkLst>
            <pc:docMk/>
            <pc:sldMk cId="2689994900" sldId="2144446830"/>
            <ac:picMk id="10" creationId="{4013E6BC-6566-F136-2953-08ED392550ED}"/>
          </ac:picMkLst>
        </pc:picChg>
        <pc:picChg chg="del">
          <ac:chgData name="Devanshi Rinwa - Marico India Limited" userId="aa6a9998-2b8c-4887-8f19-cb73c560acc0" providerId="ADAL" clId="{DC696CB8-DA9C-488A-8CEA-69624F5C97EC}" dt="2023-08-10T09:12:29.403" v="1020" actId="21"/>
          <ac:picMkLst>
            <pc:docMk/>
            <pc:sldMk cId="2689994900" sldId="2144446830"/>
            <ac:picMk id="1026" creationId="{031F4F9D-F0CD-0A52-2CE3-D17A1B613425}"/>
          </ac:picMkLst>
        </pc:picChg>
        <pc:cxnChg chg="mod">
          <ac:chgData name="Devanshi Rinwa - Marico India Limited" userId="aa6a9998-2b8c-4887-8f19-cb73c560acc0" providerId="ADAL" clId="{DC696CB8-DA9C-488A-8CEA-69624F5C97EC}" dt="2023-08-10T09:10:35.830" v="1001" actId="1076"/>
          <ac:cxnSpMkLst>
            <pc:docMk/>
            <pc:sldMk cId="2689994900" sldId="2144446830"/>
            <ac:cxnSpMk id="20" creationId="{2539884C-D591-1E98-10D8-C9A42940C1E3}"/>
          </ac:cxnSpMkLst>
        </pc:cxnChg>
        <pc:cxnChg chg="add del">
          <ac:chgData name="Devanshi Rinwa - Marico India Limited" userId="aa6a9998-2b8c-4887-8f19-cb73c560acc0" providerId="ADAL" clId="{DC696CB8-DA9C-488A-8CEA-69624F5C97EC}" dt="2023-08-10T09:10:28.058" v="999" actId="21"/>
          <ac:cxnSpMkLst>
            <pc:docMk/>
            <pc:sldMk cId="2689994900" sldId="2144446830"/>
            <ac:cxnSpMk id="22" creationId="{CA8ADD29-29AC-5574-BFDC-941A8D87AAE8}"/>
          </ac:cxnSpMkLst>
        </pc:cxnChg>
      </pc:sldChg>
      <pc:sldChg chg="addSp delSp modSp mod">
        <pc:chgData name="Devanshi Rinwa - Marico India Limited" userId="aa6a9998-2b8c-4887-8f19-cb73c560acc0" providerId="ADAL" clId="{DC696CB8-DA9C-488A-8CEA-69624F5C97EC}" dt="2023-08-10T09:23:14.241" v="1072" actId="20577"/>
        <pc:sldMkLst>
          <pc:docMk/>
          <pc:sldMk cId="977255827" sldId="2144446831"/>
        </pc:sldMkLst>
        <pc:spChg chg="mod">
          <ac:chgData name="Devanshi Rinwa - Marico India Limited" userId="aa6a9998-2b8c-4887-8f19-cb73c560acc0" providerId="ADAL" clId="{DC696CB8-DA9C-488A-8CEA-69624F5C97EC}" dt="2023-08-10T09:23:14.241" v="1072" actId="20577"/>
          <ac:spMkLst>
            <pc:docMk/>
            <pc:sldMk cId="977255827" sldId="2144446831"/>
            <ac:spMk id="2" creationId="{2555DF1F-5184-5901-4385-1E5BD54C73F4}"/>
          </ac:spMkLst>
        </pc:spChg>
        <pc:graphicFrameChg chg="add mod">
          <ac:chgData name="Devanshi Rinwa - Marico India Limited" userId="aa6a9998-2b8c-4887-8f19-cb73c560acc0" providerId="ADAL" clId="{DC696CB8-DA9C-488A-8CEA-69624F5C97EC}" dt="2023-08-10T09:22:06.791" v="1059" actId="14100"/>
          <ac:graphicFrameMkLst>
            <pc:docMk/>
            <pc:sldMk cId="977255827" sldId="2144446831"/>
            <ac:graphicFrameMk id="5" creationId="{929694D0-4A38-60A9-1016-0C990ED419CA}"/>
          </ac:graphicFrameMkLst>
        </pc:graphicFrameChg>
        <pc:graphicFrameChg chg="mod">
          <ac:chgData name="Devanshi Rinwa - Marico India Limited" userId="aa6a9998-2b8c-4887-8f19-cb73c560acc0" providerId="ADAL" clId="{DC696CB8-DA9C-488A-8CEA-69624F5C97EC}" dt="2023-08-10T09:21:33.477" v="1053"/>
          <ac:graphicFrameMkLst>
            <pc:docMk/>
            <pc:sldMk cId="977255827" sldId="2144446831"/>
            <ac:graphicFrameMk id="12" creationId="{C38B439E-8E38-CBE8-709A-54985AF6C4B4}"/>
          </ac:graphicFrameMkLst>
        </pc:graphicFrameChg>
        <pc:graphicFrameChg chg="del mod">
          <ac:chgData name="Devanshi Rinwa - Marico India Limited" userId="aa6a9998-2b8c-4887-8f19-cb73c560acc0" providerId="ADAL" clId="{DC696CB8-DA9C-488A-8CEA-69624F5C97EC}" dt="2023-08-09T14:56:08.590" v="297" actId="21"/>
          <ac:graphicFrameMkLst>
            <pc:docMk/>
            <pc:sldMk cId="977255827" sldId="2144446831"/>
            <ac:graphicFrameMk id="17" creationId="{BAD21318-C612-9FF7-C6E6-06FBA40E3727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4:56:11.042" v="298" actId="21"/>
          <ac:graphicFrameMkLst>
            <pc:docMk/>
            <pc:sldMk cId="977255827" sldId="2144446831"/>
            <ac:graphicFrameMk id="18" creationId="{9D5EE4ED-D1B5-070B-7A42-1355DAEBCC3C}"/>
          </ac:graphicFrameMkLst>
        </pc:graphicFrameChg>
        <pc:picChg chg="del mod">
          <ac:chgData name="Devanshi Rinwa - Marico India Limited" userId="aa6a9998-2b8c-4887-8f19-cb73c560acc0" providerId="ADAL" clId="{DC696CB8-DA9C-488A-8CEA-69624F5C97EC}" dt="2023-08-10T09:23:08.959" v="1062" actId="21"/>
          <ac:picMkLst>
            <pc:docMk/>
            <pc:sldMk cId="977255827" sldId="2144446831"/>
            <ac:picMk id="7" creationId="{10861E81-BC2A-0CA0-66B0-BB251A7FA9D9}"/>
          </ac:picMkLst>
        </pc:picChg>
        <pc:picChg chg="add mod">
          <ac:chgData name="Devanshi Rinwa - Marico India Limited" userId="aa6a9998-2b8c-4887-8f19-cb73c560acc0" providerId="ADAL" clId="{DC696CB8-DA9C-488A-8CEA-69624F5C97EC}" dt="2023-08-10T09:21:29.786" v="1052" actId="1076"/>
          <ac:picMkLst>
            <pc:docMk/>
            <pc:sldMk cId="977255827" sldId="2144446831"/>
            <ac:picMk id="9" creationId="{CADB3CF5-EE94-AB1C-2832-47B144BC0826}"/>
          </ac:picMkLst>
        </pc:picChg>
        <pc:picChg chg="add mod">
          <ac:chgData name="Devanshi Rinwa - Marico India Limited" userId="aa6a9998-2b8c-4887-8f19-cb73c560acc0" providerId="ADAL" clId="{DC696CB8-DA9C-488A-8CEA-69624F5C97EC}" dt="2023-08-10T09:22:13.873" v="1060" actId="1076"/>
          <ac:picMkLst>
            <pc:docMk/>
            <pc:sldMk cId="977255827" sldId="2144446831"/>
            <ac:picMk id="10" creationId="{FAD0DA66-0BA2-516A-7569-68C1D268DADE}"/>
          </ac:picMkLst>
        </pc:picChg>
        <pc:cxnChg chg="del">
          <ac:chgData name="Devanshi Rinwa - Marico India Limited" userId="aa6a9998-2b8c-4887-8f19-cb73c560acc0" providerId="ADAL" clId="{DC696CB8-DA9C-488A-8CEA-69624F5C97EC}" dt="2023-08-10T09:17:36.168" v="1031" actId="21"/>
          <ac:cxnSpMkLst>
            <pc:docMk/>
            <pc:sldMk cId="977255827" sldId="2144446831"/>
            <ac:cxnSpMk id="20" creationId="{2539884C-D591-1E98-10D8-C9A42940C1E3}"/>
          </ac:cxnSpMkLst>
        </pc:cxnChg>
        <pc:cxnChg chg="mod">
          <ac:chgData name="Devanshi Rinwa - Marico India Limited" userId="aa6a9998-2b8c-4887-8f19-cb73c560acc0" providerId="ADAL" clId="{DC696CB8-DA9C-488A-8CEA-69624F5C97EC}" dt="2023-08-10T09:17:39.266" v="1032" actId="1076"/>
          <ac:cxnSpMkLst>
            <pc:docMk/>
            <pc:sldMk cId="977255827" sldId="2144446831"/>
            <ac:cxnSpMk id="22" creationId="{CA8ADD29-29AC-5574-BFDC-941A8D87AAE8}"/>
          </ac:cxnSpMkLst>
        </pc:cxnChg>
      </pc:sldChg>
      <pc:sldChg chg="delSp del mod ord">
        <pc:chgData name="Devanshi Rinwa - Marico India Limited" userId="aa6a9998-2b8c-4887-8f19-cb73c560acc0" providerId="ADAL" clId="{DC696CB8-DA9C-488A-8CEA-69624F5C97EC}" dt="2023-08-10T04:28:26.528" v="773" actId="2696"/>
        <pc:sldMkLst>
          <pc:docMk/>
          <pc:sldMk cId="2513454165" sldId="2144446832"/>
        </pc:sldMkLst>
        <pc:graphicFrameChg chg="del">
          <ac:chgData name="Devanshi Rinwa - Marico India Limited" userId="aa6a9998-2b8c-4887-8f19-cb73c560acc0" providerId="ADAL" clId="{DC696CB8-DA9C-488A-8CEA-69624F5C97EC}" dt="2023-08-09T14:58:30.629" v="309" actId="21"/>
          <ac:graphicFrameMkLst>
            <pc:docMk/>
            <pc:sldMk cId="2513454165" sldId="2144446832"/>
            <ac:graphicFrameMk id="17" creationId="{BAD21318-C612-9FF7-C6E6-06FBA40E3727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4:58:32.197" v="310" actId="21"/>
          <ac:graphicFrameMkLst>
            <pc:docMk/>
            <pc:sldMk cId="2513454165" sldId="2144446832"/>
            <ac:graphicFrameMk id="18" creationId="{9D5EE4ED-D1B5-070B-7A42-1355DAEBCC3C}"/>
          </ac:graphicFrameMkLst>
        </pc:graphicFrameChg>
      </pc:sldChg>
      <pc:sldChg chg="addSp delSp modSp mod">
        <pc:chgData name="Devanshi Rinwa - Marico India Limited" userId="aa6a9998-2b8c-4887-8f19-cb73c560acc0" providerId="ADAL" clId="{DC696CB8-DA9C-488A-8CEA-69624F5C97EC}" dt="2023-08-10T13:08:25.796" v="2341" actId="14734"/>
        <pc:sldMkLst>
          <pc:docMk/>
          <pc:sldMk cId="3775404409" sldId="2144446833"/>
        </pc:sldMkLst>
        <pc:spChg chg="mod">
          <ac:chgData name="Devanshi Rinwa - Marico India Limited" userId="aa6a9998-2b8c-4887-8f19-cb73c560acc0" providerId="ADAL" clId="{DC696CB8-DA9C-488A-8CEA-69624F5C97EC}" dt="2023-08-10T09:23:30.211" v="1083" actId="14100"/>
          <ac:spMkLst>
            <pc:docMk/>
            <pc:sldMk cId="3775404409" sldId="2144446833"/>
            <ac:spMk id="2" creationId="{2555DF1F-5184-5901-4385-1E5BD54C73F4}"/>
          </ac:spMkLst>
        </pc:spChg>
        <pc:spChg chg="mod">
          <ac:chgData name="Devanshi Rinwa - Marico India Limited" userId="aa6a9998-2b8c-4887-8f19-cb73c560acc0" providerId="ADAL" clId="{DC696CB8-DA9C-488A-8CEA-69624F5C97EC}" dt="2023-08-10T10:29:40.358" v="1441" actId="20577"/>
          <ac:spMkLst>
            <pc:docMk/>
            <pc:sldMk cId="3775404409" sldId="2144446833"/>
            <ac:spMk id="3" creationId="{6FB1EE35-86C9-4910-EBA0-16AF4A2F1F48}"/>
          </ac:spMkLst>
        </pc:spChg>
        <pc:spChg chg="mod">
          <ac:chgData name="Devanshi Rinwa - Marico India Limited" userId="aa6a9998-2b8c-4887-8f19-cb73c560acc0" providerId="ADAL" clId="{DC696CB8-DA9C-488A-8CEA-69624F5C97EC}" dt="2023-08-10T10:29:56.881" v="1462" actId="20577"/>
          <ac:spMkLst>
            <pc:docMk/>
            <pc:sldMk cId="3775404409" sldId="2144446833"/>
            <ac:spMk id="6" creationId="{5BBC1D3E-4D85-70E5-F6A9-7AB14F88EDB1}"/>
          </ac:spMkLst>
        </pc:spChg>
        <pc:graphicFrameChg chg="add mod modGraphic">
          <ac:chgData name="Devanshi Rinwa - Marico India Limited" userId="aa6a9998-2b8c-4887-8f19-cb73c560acc0" providerId="ADAL" clId="{DC696CB8-DA9C-488A-8CEA-69624F5C97EC}" dt="2023-08-10T13:08:25.796" v="2341" actId="14734"/>
          <ac:graphicFrameMkLst>
            <pc:docMk/>
            <pc:sldMk cId="3775404409" sldId="2144446833"/>
            <ac:graphicFrameMk id="5" creationId="{9E811233-7A3A-462F-57F8-4A3364025856}"/>
          </ac:graphicFrameMkLst>
        </pc:graphicFrameChg>
        <pc:graphicFrameChg chg="del mod">
          <ac:chgData name="Devanshi Rinwa - Marico India Limited" userId="aa6a9998-2b8c-4887-8f19-cb73c560acc0" providerId="ADAL" clId="{DC696CB8-DA9C-488A-8CEA-69624F5C97EC}" dt="2023-08-10T10:29:25.456" v="1420" actId="21"/>
          <ac:graphicFrameMkLst>
            <pc:docMk/>
            <pc:sldMk cId="3775404409" sldId="2144446833"/>
            <ac:graphicFrameMk id="12" creationId="{C38B439E-8E38-CBE8-709A-54985AF6C4B4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5:00:59.101" v="318" actId="21"/>
          <ac:graphicFrameMkLst>
            <pc:docMk/>
            <pc:sldMk cId="3775404409" sldId="2144446833"/>
            <ac:graphicFrameMk id="17" creationId="{BAD21318-C612-9FF7-C6E6-06FBA40E3727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5:01:00.646" v="319" actId="21"/>
          <ac:graphicFrameMkLst>
            <pc:docMk/>
            <pc:sldMk cId="3775404409" sldId="2144446833"/>
            <ac:graphicFrameMk id="18" creationId="{9D5EE4ED-D1B5-070B-7A42-1355DAEBCC3C}"/>
          </ac:graphicFrameMkLst>
        </pc:graphicFrameChg>
        <pc:cxnChg chg="del">
          <ac:chgData name="Devanshi Rinwa - Marico India Limited" userId="aa6a9998-2b8c-4887-8f19-cb73c560acc0" providerId="ADAL" clId="{DC696CB8-DA9C-488A-8CEA-69624F5C97EC}" dt="2023-08-10T04:28:13.189" v="769" actId="21"/>
          <ac:cxnSpMkLst>
            <pc:docMk/>
            <pc:sldMk cId="3775404409" sldId="2144446833"/>
            <ac:cxnSpMk id="20" creationId="{2539884C-D591-1E98-10D8-C9A42940C1E3}"/>
          </ac:cxnSpMkLst>
        </pc:cxnChg>
        <pc:cxnChg chg="del">
          <ac:chgData name="Devanshi Rinwa - Marico India Limited" userId="aa6a9998-2b8c-4887-8f19-cb73c560acc0" providerId="ADAL" clId="{DC696CB8-DA9C-488A-8CEA-69624F5C97EC}" dt="2023-08-10T09:23:34.592" v="1084" actId="21"/>
          <ac:cxnSpMkLst>
            <pc:docMk/>
            <pc:sldMk cId="3775404409" sldId="2144446833"/>
            <ac:cxnSpMk id="22" creationId="{CA8ADD29-29AC-5574-BFDC-941A8D87AAE8}"/>
          </ac:cxnSpMkLst>
        </pc:cxnChg>
      </pc:sldChg>
      <pc:sldChg chg="delSp modSp mod ord">
        <pc:chgData name="Devanshi Rinwa - Marico India Limited" userId="aa6a9998-2b8c-4887-8f19-cb73c560acc0" providerId="ADAL" clId="{DC696CB8-DA9C-488A-8CEA-69624F5C97EC}" dt="2023-08-10T13:34:07.937" v="3239" actId="14100"/>
        <pc:sldMkLst>
          <pc:docMk/>
          <pc:sldMk cId="2335258418" sldId="2144446834"/>
        </pc:sldMkLst>
        <pc:spChg chg="mod">
          <ac:chgData name="Devanshi Rinwa - Marico India Limited" userId="aa6a9998-2b8c-4887-8f19-cb73c560acc0" providerId="ADAL" clId="{DC696CB8-DA9C-488A-8CEA-69624F5C97EC}" dt="2023-08-10T13:34:07.937" v="3239" actId="14100"/>
          <ac:spMkLst>
            <pc:docMk/>
            <pc:sldMk cId="2335258418" sldId="2144446834"/>
            <ac:spMk id="2" creationId="{2555DF1F-5184-5901-4385-1E5BD54C73F4}"/>
          </ac:spMkLst>
        </pc:spChg>
        <pc:spChg chg="mod">
          <ac:chgData name="Devanshi Rinwa - Marico India Limited" userId="aa6a9998-2b8c-4887-8f19-cb73c560acc0" providerId="ADAL" clId="{DC696CB8-DA9C-488A-8CEA-69624F5C97EC}" dt="2023-08-09T15:04:38.967" v="358" actId="20577"/>
          <ac:spMkLst>
            <pc:docMk/>
            <pc:sldMk cId="2335258418" sldId="2144446834"/>
            <ac:spMk id="3" creationId="{6FB1EE35-86C9-4910-EBA0-16AF4A2F1F48}"/>
          </ac:spMkLst>
        </pc:spChg>
        <pc:graphicFrameChg chg="mod">
          <ac:chgData name="Devanshi Rinwa - Marico India Limited" userId="aa6a9998-2b8c-4887-8f19-cb73c560acc0" providerId="ADAL" clId="{DC696CB8-DA9C-488A-8CEA-69624F5C97EC}" dt="2023-08-09T15:02:34.309" v="336" actId="14100"/>
          <ac:graphicFrameMkLst>
            <pc:docMk/>
            <pc:sldMk cId="2335258418" sldId="2144446834"/>
            <ac:graphicFrameMk id="12" creationId="{C38B439E-8E38-CBE8-709A-54985AF6C4B4}"/>
          </ac:graphicFrameMkLst>
        </pc:graphicFrameChg>
        <pc:graphicFrameChg chg="del mod">
          <ac:chgData name="Devanshi Rinwa - Marico India Limited" userId="aa6a9998-2b8c-4887-8f19-cb73c560acc0" providerId="ADAL" clId="{DC696CB8-DA9C-488A-8CEA-69624F5C97EC}" dt="2023-08-09T15:02:08.492" v="328" actId="21"/>
          <ac:graphicFrameMkLst>
            <pc:docMk/>
            <pc:sldMk cId="2335258418" sldId="2144446834"/>
            <ac:graphicFrameMk id="17" creationId="{BAD21318-C612-9FF7-C6E6-06FBA40E3727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5:02:10.157" v="329" actId="21"/>
          <ac:graphicFrameMkLst>
            <pc:docMk/>
            <pc:sldMk cId="2335258418" sldId="2144446834"/>
            <ac:graphicFrameMk id="18" creationId="{9D5EE4ED-D1B5-070B-7A42-1355DAEBCC3C}"/>
          </ac:graphicFrameMkLst>
        </pc:graphicFrameChg>
        <pc:cxnChg chg="del">
          <ac:chgData name="Devanshi Rinwa - Marico India Limited" userId="aa6a9998-2b8c-4887-8f19-cb73c560acc0" providerId="ADAL" clId="{DC696CB8-DA9C-488A-8CEA-69624F5C97EC}" dt="2023-08-09T15:02:13.702" v="330" actId="21"/>
          <ac:cxnSpMkLst>
            <pc:docMk/>
            <pc:sldMk cId="2335258418" sldId="2144446834"/>
            <ac:cxnSpMk id="20" creationId="{2539884C-D591-1E98-10D8-C9A42940C1E3}"/>
          </ac:cxnSpMkLst>
        </pc:cxnChg>
        <pc:cxnChg chg="del">
          <ac:chgData name="Devanshi Rinwa - Marico India Limited" userId="aa6a9998-2b8c-4887-8f19-cb73c560acc0" providerId="ADAL" clId="{DC696CB8-DA9C-488A-8CEA-69624F5C97EC}" dt="2023-08-09T15:02:24.264" v="334" actId="21"/>
          <ac:cxnSpMkLst>
            <pc:docMk/>
            <pc:sldMk cId="2335258418" sldId="2144446834"/>
            <ac:cxnSpMk id="22" creationId="{CA8ADD29-29AC-5574-BFDC-941A8D87AAE8}"/>
          </ac:cxnSpMkLst>
        </pc:cxnChg>
      </pc:sldChg>
      <pc:sldChg chg="delSp modSp mod">
        <pc:chgData name="Devanshi Rinwa - Marico India Limited" userId="aa6a9998-2b8c-4887-8f19-cb73c560acc0" providerId="ADAL" clId="{DC696CB8-DA9C-488A-8CEA-69624F5C97EC}" dt="2023-08-10T13:32:44.195" v="3179" actId="14100"/>
        <pc:sldMkLst>
          <pc:docMk/>
          <pc:sldMk cId="3651934061" sldId="2144446835"/>
        </pc:sldMkLst>
        <pc:spChg chg="mod">
          <ac:chgData name="Devanshi Rinwa - Marico India Limited" userId="aa6a9998-2b8c-4887-8f19-cb73c560acc0" providerId="ADAL" clId="{DC696CB8-DA9C-488A-8CEA-69624F5C97EC}" dt="2023-08-10T13:32:44.195" v="3179" actId="14100"/>
          <ac:spMkLst>
            <pc:docMk/>
            <pc:sldMk cId="3651934061" sldId="2144446835"/>
            <ac:spMk id="2" creationId="{2555DF1F-5184-5901-4385-1E5BD54C73F4}"/>
          </ac:spMkLst>
        </pc:spChg>
        <pc:graphicFrameChg chg="mod">
          <ac:chgData name="Devanshi Rinwa - Marico India Limited" userId="aa6a9998-2b8c-4887-8f19-cb73c560acc0" providerId="ADAL" clId="{DC696CB8-DA9C-488A-8CEA-69624F5C97EC}" dt="2023-08-10T13:32:36.818" v="3168" actId="14100"/>
          <ac:graphicFrameMkLst>
            <pc:docMk/>
            <pc:sldMk cId="3651934061" sldId="2144446835"/>
            <ac:graphicFrameMk id="12" creationId="{C38B439E-8E38-CBE8-709A-54985AF6C4B4}"/>
          </ac:graphicFrameMkLst>
        </pc:graphicFrameChg>
        <pc:graphicFrameChg chg="del mod">
          <ac:chgData name="Devanshi Rinwa - Marico India Limited" userId="aa6a9998-2b8c-4887-8f19-cb73c560acc0" providerId="ADAL" clId="{DC696CB8-DA9C-488A-8CEA-69624F5C97EC}" dt="2023-08-09T15:09:23.321" v="403" actId="21"/>
          <ac:graphicFrameMkLst>
            <pc:docMk/>
            <pc:sldMk cId="3651934061" sldId="2144446835"/>
            <ac:graphicFrameMk id="17" creationId="{BAD21318-C612-9FF7-C6E6-06FBA40E3727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5:09:24.952" v="404" actId="21"/>
          <ac:graphicFrameMkLst>
            <pc:docMk/>
            <pc:sldMk cId="3651934061" sldId="2144446835"/>
            <ac:graphicFrameMk id="18" creationId="{9D5EE4ED-D1B5-070B-7A42-1355DAEBCC3C}"/>
          </ac:graphicFrameMkLst>
        </pc:graphicFrameChg>
        <pc:cxnChg chg="del">
          <ac:chgData name="Devanshi Rinwa - Marico India Limited" userId="aa6a9998-2b8c-4887-8f19-cb73c560acc0" providerId="ADAL" clId="{DC696CB8-DA9C-488A-8CEA-69624F5C97EC}" dt="2023-08-10T13:32:31.385" v="3166" actId="21"/>
          <ac:cxnSpMkLst>
            <pc:docMk/>
            <pc:sldMk cId="3651934061" sldId="2144446835"/>
            <ac:cxnSpMk id="20" creationId="{2539884C-D591-1E98-10D8-C9A42940C1E3}"/>
          </ac:cxnSpMkLst>
        </pc:cxnChg>
        <pc:cxnChg chg="del">
          <ac:chgData name="Devanshi Rinwa - Marico India Limited" userId="aa6a9998-2b8c-4887-8f19-cb73c560acc0" providerId="ADAL" clId="{DC696CB8-DA9C-488A-8CEA-69624F5C97EC}" dt="2023-08-10T13:32:33.543" v="3167" actId="21"/>
          <ac:cxnSpMkLst>
            <pc:docMk/>
            <pc:sldMk cId="3651934061" sldId="2144446835"/>
            <ac:cxnSpMk id="22" creationId="{CA8ADD29-29AC-5574-BFDC-941A8D87AAE8}"/>
          </ac:cxnSpMkLst>
        </pc:cxnChg>
      </pc:sldChg>
      <pc:sldChg chg="delSp modSp mod">
        <pc:chgData name="Devanshi Rinwa - Marico India Limited" userId="aa6a9998-2b8c-4887-8f19-cb73c560acc0" providerId="ADAL" clId="{DC696CB8-DA9C-488A-8CEA-69624F5C97EC}" dt="2023-08-10T13:33:01.795" v="3193" actId="14100"/>
        <pc:sldMkLst>
          <pc:docMk/>
          <pc:sldMk cId="2733658254" sldId="2144446836"/>
        </pc:sldMkLst>
        <pc:spChg chg="mod">
          <ac:chgData name="Devanshi Rinwa - Marico India Limited" userId="aa6a9998-2b8c-4887-8f19-cb73c560acc0" providerId="ADAL" clId="{DC696CB8-DA9C-488A-8CEA-69624F5C97EC}" dt="2023-08-10T13:33:01.795" v="3193" actId="14100"/>
          <ac:spMkLst>
            <pc:docMk/>
            <pc:sldMk cId="2733658254" sldId="2144446836"/>
            <ac:spMk id="2" creationId="{2555DF1F-5184-5901-4385-1E5BD54C73F4}"/>
          </ac:spMkLst>
        </pc:spChg>
        <pc:graphicFrameChg chg="mod">
          <ac:chgData name="Devanshi Rinwa - Marico India Limited" userId="aa6a9998-2b8c-4887-8f19-cb73c560acc0" providerId="ADAL" clId="{DC696CB8-DA9C-488A-8CEA-69624F5C97EC}" dt="2023-08-10T13:32:54.850" v="3182" actId="14100"/>
          <ac:graphicFrameMkLst>
            <pc:docMk/>
            <pc:sldMk cId="2733658254" sldId="2144446836"/>
            <ac:graphicFrameMk id="12" creationId="{C38B439E-8E38-CBE8-709A-54985AF6C4B4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10T04:34:50.999" v="828" actId="21"/>
          <ac:graphicFrameMkLst>
            <pc:docMk/>
            <pc:sldMk cId="2733658254" sldId="2144446836"/>
            <ac:graphicFrameMk id="17" creationId="{BAD21318-C612-9FF7-C6E6-06FBA40E3727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10T04:34:52.631" v="829" actId="21"/>
          <ac:graphicFrameMkLst>
            <pc:docMk/>
            <pc:sldMk cId="2733658254" sldId="2144446836"/>
            <ac:graphicFrameMk id="18" creationId="{9D5EE4ED-D1B5-070B-7A42-1355DAEBCC3C}"/>
          </ac:graphicFrameMkLst>
        </pc:graphicFrameChg>
        <pc:cxnChg chg="del">
          <ac:chgData name="Devanshi Rinwa - Marico India Limited" userId="aa6a9998-2b8c-4887-8f19-cb73c560acc0" providerId="ADAL" clId="{DC696CB8-DA9C-488A-8CEA-69624F5C97EC}" dt="2023-08-10T13:32:49.870" v="3180" actId="21"/>
          <ac:cxnSpMkLst>
            <pc:docMk/>
            <pc:sldMk cId="2733658254" sldId="2144446836"/>
            <ac:cxnSpMk id="20" creationId="{2539884C-D591-1E98-10D8-C9A42940C1E3}"/>
          </ac:cxnSpMkLst>
        </pc:cxnChg>
        <pc:cxnChg chg="del">
          <ac:chgData name="Devanshi Rinwa - Marico India Limited" userId="aa6a9998-2b8c-4887-8f19-cb73c560acc0" providerId="ADAL" clId="{DC696CB8-DA9C-488A-8CEA-69624F5C97EC}" dt="2023-08-10T13:32:51.875" v="3181" actId="21"/>
          <ac:cxnSpMkLst>
            <pc:docMk/>
            <pc:sldMk cId="2733658254" sldId="2144446836"/>
            <ac:cxnSpMk id="22" creationId="{CA8ADD29-29AC-5574-BFDC-941A8D87AAE8}"/>
          </ac:cxnSpMkLst>
        </pc:cxnChg>
      </pc:sldChg>
      <pc:sldChg chg="addSp delSp modSp mod ord">
        <pc:chgData name="Devanshi Rinwa - Marico India Limited" userId="aa6a9998-2b8c-4887-8f19-cb73c560acc0" providerId="ADAL" clId="{DC696CB8-DA9C-488A-8CEA-69624F5C97EC}" dt="2023-08-10T13:32:23.109" v="3165" actId="14100"/>
        <pc:sldMkLst>
          <pc:docMk/>
          <pc:sldMk cId="24173835" sldId="2144446837"/>
        </pc:sldMkLst>
        <pc:spChg chg="mod">
          <ac:chgData name="Devanshi Rinwa - Marico India Limited" userId="aa6a9998-2b8c-4887-8f19-cb73c560acc0" providerId="ADAL" clId="{DC696CB8-DA9C-488A-8CEA-69624F5C97EC}" dt="2023-08-10T13:32:23.109" v="3165" actId="14100"/>
          <ac:spMkLst>
            <pc:docMk/>
            <pc:sldMk cId="24173835" sldId="2144446837"/>
            <ac:spMk id="2" creationId="{2555DF1F-5184-5901-4385-1E5BD54C73F4}"/>
          </ac:spMkLst>
        </pc:spChg>
        <pc:spChg chg="mod">
          <ac:chgData name="Devanshi Rinwa - Marico India Limited" userId="aa6a9998-2b8c-4887-8f19-cb73c560acc0" providerId="ADAL" clId="{DC696CB8-DA9C-488A-8CEA-69624F5C97EC}" dt="2023-08-09T15:05:09.574" v="367" actId="20577"/>
          <ac:spMkLst>
            <pc:docMk/>
            <pc:sldMk cId="24173835" sldId="2144446837"/>
            <ac:spMk id="3" creationId="{6FB1EE35-86C9-4910-EBA0-16AF4A2F1F48}"/>
          </ac:spMkLst>
        </pc:spChg>
        <pc:graphicFrameChg chg="del">
          <ac:chgData name="Devanshi Rinwa - Marico India Limited" userId="aa6a9998-2b8c-4887-8f19-cb73c560acc0" providerId="ADAL" clId="{DC696CB8-DA9C-488A-8CEA-69624F5C97EC}" dt="2023-08-09T15:07:28.633" v="383" actId="21"/>
          <ac:graphicFrameMkLst>
            <pc:docMk/>
            <pc:sldMk cId="24173835" sldId="2144446837"/>
            <ac:graphicFrameMk id="5" creationId="{3C14434C-3E57-E920-C322-67DE69C5CD73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5:07:38.397" v="386" actId="21"/>
          <ac:graphicFrameMkLst>
            <pc:docMk/>
            <pc:sldMk cId="24173835" sldId="2144446837"/>
            <ac:graphicFrameMk id="7" creationId="{35B7DC4A-B362-4A03-6EDF-89D83CD132E9}"/>
          </ac:graphicFrameMkLst>
        </pc:graphicFrameChg>
        <pc:graphicFrameChg chg="add mod">
          <ac:chgData name="Devanshi Rinwa - Marico India Limited" userId="aa6a9998-2b8c-4887-8f19-cb73c560acc0" providerId="ADAL" clId="{DC696CB8-DA9C-488A-8CEA-69624F5C97EC}" dt="2023-08-10T13:32:11.991" v="3145" actId="14100"/>
          <ac:graphicFrameMkLst>
            <pc:docMk/>
            <pc:sldMk cId="24173835" sldId="2144446837"/>
            <ac:graphicFrameMk id="8" creationId="{FECFB09E-A7B8-BD3E-1565-F1810AD6B668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5:07:10.341" v="380" actId="21"/>
          <ac:graphicFrameMkLst>
            <pc:docMk/>
            <pc:sldMk cId="24173835" sldId="2144446837"/>
            <ac:graphicFrameMk id="12" creationId="{C38B439E-8E38-CBE8-709A-54985AF6C4B4}"/>
          </ac:graphicFrameMkLst>
        </pc:graphicFrameChg>
        <pc:cxnChg chg="del">
          <ac:chgData name="Devanshi Rinwa - Marico India Limited" userId="aa6a9998-2b8c-4887-8f19-cb73c560acc0" providerId="ADAL" clId="{DC696CB8-DA9C-488A-8CEA-69624F5C97EC}" dt="2023-08-10T13:31:58.141" v="3142" actId="21"/>
          <ac:cxnSpMkLst>
            <pc:docMk/>
            <pc:sldMk cId="24173835" sldId="2144446837"/>
            <ac:cxnSpMk id="6" creationId="{64494531-A5BD-DCBA-971D-8BD78942B6E3}"/>
          </ac:cxnSpMkLst>
        </pc:cxnChg>
        <pc:cxnChg chg="del">
          <ac:chgData name="Devanshi Rinwa - Marico India Limited" userId="aa6a9998-2b8c-4887-8f19-cb73c560acc0" providerId="ADAL" clId="{DC696CB8-DA9C-488A-8CEA-69624F5C97EC}" dt="2023-08-10T13:31:55.935" v="3141" actId="21"/>
          <ac:cxnSpMkLst>
            <pc:docMk/>
            <pc:sldMk cId="24173835" sldId="2144446837"/>
            <ac:cxnSpMk id="20" creationId="{2539884C-D591-1E98-10D8-C9A42940C1E3}"/>
          </ac:cxnSpMkLst>
        </pc:cxnChg>
        <pc:cxnChg chg="del">
          <ac:chgData name="Devanshi Rinwa - Marico India Limited" userId="aa6a9998-2b8c-4887-8f19-cb73c560acc0" providerId="ADAL" clId="{DC696CB8-DA9C-488A-8CEA-69624F5C97EC}" dt="2023-08-10T13:32:00.223" v="3143" actId="21"/>
          <ac:cxnSpMkLst>
            <pc:docMk/>
            <pc:sldMk cId="24173835" sldId="2144446837"/>
            <ac:cxnSpMk id="22" creationId="{CA8ADD29-29AC-5574-BFDC-941A8D87AAE8}"/>
          </ac:cxnSpMkLst>
        </pc:cxnChg>
      </pc:sldChg>
      <pc:sldChg chg="addSp delSp modSp mod">
        <pc:chgData name="Devanshi Rinwa - Marico India Limited" userId="aa6a9998-2b8c-4887-8f19-cb73c560acc0" providerId="ADAL" clId="{DC696CB8-DA9C-488A-8CEA-69624F5C97EC}" dt="2023-08-10T04:39:47.144" v="889" actId="27918"/>
        <pc:sldMkLst>
          <pc:docMk/>
          <pc:sldMk cId="1414412199" sldId="2144446838"/>
        </pc:sldMkLst>
        <pc:spChg chg="mod">
          <ac:chgData name="Devanshi Rinwa - Marico India Limited" userId="aa6a9998-2b8c-4887-8f19-cb73c560acc0" providerId="ADAL" clId="{DC696CB8-DA9C-488A-8CEA-69624F5C97EC}" dt="2023-08-10T04:37:53.115" v="873" actId="1076"/>
          <ac:spMkLst>
            <pc:docMk/>
            <pc:sldMk cId="1414412199" sldId="2144446838"/>
            <ac:spMk id="2" creationId="{2555DF1F-5184-5901-4385-1E5BD54C73F4}"/>
          </ac:spMkLst>
        </pc:spChg>
        <pc:graphicFrameChg chg="add mod">
          <ac:chgData name="Devanshi Rinwa - Marico India Limited" userId="aa6a9998-2b8c-4887-8f19-cb73c560acc0" providerId="ADAL" clId="{DC696CB8-DA9C-488A-8CEA-69624F5C97EC}" dt="2023-08-10T04:37:44.694" v="867" actId="20577"/>
          <ac:graphicFrameMkLst>
            <pc:docMk/>
            <pc:sldMk cId="1414412199" sldId="2144446838"/>
            <ac:graphicFrameMk id="8" creationId="{4566D849-34F0-305E-9857-50BC5F86974F}"/>
          </ac:graphicFrameMkLst>
        </pc:graphicFrameChg>
        <pc:graphicFrameChg chg="mod">
          <ac:chgData name="Devanshi Rinwa - Marico India Limited" userId="aa6a9998-2b8c-4887-8f19-cb73c560acc0" providerId="ADAL" clId="{DC696CB8-DA9C-488A-8CEA-69624F5C97EC}" dt="2023-08-10T04:38:44.685" v="882"/>
          <ac:graphicFrameMkLst>
            <pc:docMk/>
            <pc:sldMk cId="1414412199" sldId="2144446838"/>
            <ac:graphicFrameMk id="12" creationId="{C38B439E-8E38-CBE8-709A-54985AF6C4B4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0:22:40.908" v="115" actId="21"/>
          <ac:graphicFrameMkLst>
            <pc:docMk/>
            <pc:sldMk cId="1414412199" sldId="2144446838"/>
            <ac:graphicFrameMk id="17" creationId="{BAD21318-C612-9FF7-C6E6-06FBA40E3727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0:22:42.423" v="116" actId="21"/>
          <ac:graphicFrameMkLst>
            <pc:docMk/>
            <pc:sldMk cId="1414412199" sldId="2144446838"/>
            <ac:graphicFrameMk id="18" creationId="{9D5EE4ED-D1B5-070B-7A42-1355DAEBCC3C}"/>
          </ac:graphicFrameMkLst>
        </pc:graphicFrameChg>
        <pc:picChg chg="mod">
          <ac:chgData name="Devanshi Rinwa - Marico India Limited" userId="aa6a9998-2b8c-4887-8f19-cb73c560acc0" providerId="ADAL" clId="{DC696CB8-DA9C-488A-8CEA-69624F5C97EC}" dt="2023-08-10T04:38:01.864" v="874" actId="1076"/>
          <ac:picMkLst>
            <pc:docMk/>
            <pc:sldMk cId="1414412199" sldId="2144446838"/>
            <ac:picMk id="5" creationId="{2CF663FB-39B6-9592-0634-2C31041D6218}"/>
          </ac:picMkLst>
        </pc:picChg>
        <pc:picChg chg="add mod">
          <ac:chgData name="Devanshi Rinwa - Marico India Limited" userId="aa6a9998-2b8c-4887-8f19-cb73c560acc0" providerId="ADAL" clId="{DC696CB8-DA9C-488A-8CEA-69624F5C97EC}" dt="2023-08-10T04:38:22.071" v="878" actId="1076"/>
          <ac:picMkLst>
            <pc:docMk/>
            <pc:sldMk cId="1414412199" sldId="2144446838"/>
            <ac:picMk id="9" creationId="{BE407EFB-7DE9-56F8-283D-EF10E501D10C}"/>
          </ac:picMkLst>
        </pc:picChg>
        <pc:cxnChg chg="add del mod">
          <ac:chgData name="Devanshi Rinwa - Marico India Limited" userId="aa6a9998-2b8c-4887-8f19-cb73c560acc0" providerId="ADAL" clId="{DC696CB8-DA9C-488A-8CEA-69624F5C97EC}" dt="2023-08-09T10:22:47.213" v="119" actId="21"/>
          <ac:cxnSpMkLst>
            <pc:docMk/>
            <pc:sldMk cId="1414412199" sldId="2144446838"/>
            <ac:cxnSpMk id="6" creationId="{E2BB09D9-9248-8049-F92F-02D368EF46D6}"/>
          </ac:cxnSpMkLst>
        </pc:cxnChg>
        <pc:cxnChg chg="add mod">
          <ac:chgData name="Devanshi Rinwa - Marico India Limited" userId="aa6a9998-2b8c-4887-8f19-cb73c560acc0" providerId="ADAL" clId="{DC696CB8-DA9C-488A-8CEA-69624F5C97EC}" dt="2023-08-10T04:37:13.656" v="854" actId="1076"/>
          <ac:cxnSpMkLst>
            <pc:docMk/>
            <pc:sldMk cId="1414412199" sldId="2144446838"/>
            <ac:cxnSpMk id="7" creationId="{A8CAEAE2-2CFC-AC1F-2C9A-A4B5427076D1}"/>
          </ac:cxnSpMkLst>
        </pc:cxnChg>
        <pc:cxnChg chg="del">
          <ac:chgData name="Devanshi Rinwa - Marico India Limited" userId="aa6a9998-2b8c-4887-8f19-cb73c560acc0" providerId="ADAL" clId="{DC696CB8-DA9C-488A-8CEA-69624F5C97EC}" dt="2023-08-09T10:22:51.076" v="120" actId="21"/>
          <ac:cxnSpMkLst>
            <pc:docMk/>
            <pc:sldMk cId="1414412199" sldId="2144446838"/>
            <ac:cxnSpMk id="20" creationId="{2539884C-D591-1E98-10D8-C9A42940C1E3}"/>
          </ac:cxnSpMkLst>
        </pc:cxnChg>
        <pc:cxnChg chg="del">
          <ac:chgData name="Devanshi Rinwa - Marico India Limited" userId="aa6a9998-2b8c-4887-8f19-cb73c560acc0" providerId="ADAL" clId="{DC696CB8-DA9C-488A-8CEA-69624F5C97EC}" dt="2023-08-09T10:22:44.080" v="117" actId="21"/>
          <ac:cxnSpMkLst>
            <pc:docMk/>
            <pc:sldMk cId="1414412199" sldId="2144446838"/>
            <ac:cxnSpMk id="22" creationId="{CA8ADD29-29AC-5574-BFDC-941A8D87AAE8}"/>
          </ac:cxnSpMkLst>
        </pc:cxnChg>
      </pc:sldChg>
      <pc:sldChg chg="addSp delSp modSp mod ord">
        <pc:chgData name="Devanshi Rinwa - Marico India Limited" userId="aa6a9998-2b8c-4887-8f19-cb73c560acc0" providerId="ADAL" clId="{DC696CB8-DA9C-488A-8CEA-69624F5C97EC}" dt="2023-08-11T04:48:04.274" v="3415" actId="20578"/>
        <pc:sldMkLst>
          <pc:docMk/>
          <pc:sldMk cId="2647644531" sldId="2144446839"/>
        </pc:sldMkLst>
        <pc:spChg chg="mod">
          <ac:chgData name="Devanshi Rinwa - Marico India Limited" userId="aa6a9998-2b8c-4887-8f19-cb73c560acc0" providerId="ADAL" clId="{DC696CB8-DA9C-488A-8CEA-69624F5C97EC}" dt="2023-08-10T09:10:20.112" v="998" actId="20577"/>
          <ac:spMkLst>
            <pc:docMk/>
            <pc:sldMk cId="2647644531" sldId="2144446839"/>
            <ac:spMk id="2" creationId="{2555DF1F-5184-5901-4385-1E5BD54C73F4}"/>
          </ac:spMkLst>
        </pc:spChg>
        <pc:graphicFrameChg chg="add mod">
          <ac:chgData name="Devanshi Rinwa - Marico India Limited" userId="aa6a9998-2b8c-4887-8f19-cb73c560acc0" providerId="ADAL" clId="{DC696CB8-DA9C-488A-8CEA-69624F5C97EC}" dt="2023-08-10T09:09:10.633" v="978" actId="20577"/>
          <ac:graphicFrameMkLst>
            <pc:docMk/>
            <pc:sldMk cId="2647644531" sldId="2144446839"/>
            <ac:graphicFrameMk id="8" creationId="{037D4FE7-FE8C-FDC0-83D2-0EED7798CDBC}"/>
          </ac:graphicFrameMkLst>
        </pc:graphicFrameChg>
        <pc:graphicFrameChg chg="add del mod">
          <ac:chgData name="Devanshi Rinwa - Marico India Limited" userId="aa6a9998-2b8c-4887-8f19-cb73c560acc0" providerId="ADAL" clId="{DC696CB8-DA9C-488A-8CEA-69624F5C97EC}" dt="2023-08-10T09:08:16.704" v="951"/>
          <ac:graphicFrameMkLst>
            <pc:docMk/>
            <pc:sldMk cId="2647644531" sldId="2144446839"/>
            <ac:graphicFrameMk id="9" creationId="{6709DB21-DFFE-18D2-A227-6A2B86E2A048}"/>
          </ac:graphicFrameMkLst>
        </pc:graphicFrameChg>
        <pc:graphicFrameChg chg="add del mod">
          <ac:chgData name="Devanshi Rinwa - Marico India Limited" userId="aa6a9998-2b8c-4887-8f19-cb73c560acc0" providerId="ADAL" clId="{DC696CB8-DA9C-488A-8CEA-69624F5C97EC}" dt="2023-08-10T09:10:11.623" v="988"/>
          <ac:graphicFrameMkLst>
            <pc:docMk/>
            <pc:sldMk cId="2647644531" sldId="2144446839"/>
            <ac:graphicFrameMk id="12" creationId="{C38B439E-8E38-CBE8-709A-54985AF6C4B4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1:40:09.306" v="229" actId="21"/>
          <ac:graphicFrameMkLst>
            <pc:docMk/>
            <pc:sldMk cId="2647644531" sldId="2144446839"/>
            <ac:graphicFrameMk id="17" creationId="{BAD21318-C612-9FF7-C6E6-06FBA40E3727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1:43:15.969" v="249" actId="21"/>
          <ac:graphicFrameMkLst>
            <pc:docMk/>
            <pc:sldMk cId="2647644531" sldId="2144446839"/>
            <ac:graphicFrameMk id="18" creationId="{9D5EE4ED-D1B5-070B-7A42-1355DAEBCC3C}"/>
          </ac:graphicFrameMkLst>
        </pc:graphicFrameChg>
        <pc:picChg chg="mod">
          <ac:chgData name="Devanshi Rinwa - Marico India Limited" userId="aa6a9998-2b8c-4887-8f19-cb73c560acc0" providerId="ADAL" clId="{DC696CB8-DA9C-488A-8CEA-69624F5C97EC}" dt="2023-08-10T09:10:05.489" v="987" actId="1076"/>
          <ac:picMkLst>
            <pc:docMk/>
            <pc:sldMk cId="2647644531" sldId="2144446839"/>
            <ac:picMk id="5" creationId="{9CBDAF10-C1FC-0A26-5DE4-DDBB7CAD184C}"/>
          </ac:picMkLst>
        </pc:picChg>
        <pc:picChg chg="add mod">
          <ac:chgData name="Devanshi Rinwa - Marico India Limited" userId="aa6a9998-2b8c-4887-8f19-cb73c560acc0" providerId="ADAL" clId="{DC696CB8-DA9C-488A-8CEA-69624F5C97EC}" dt="2023-08-10T09:10:02.007" v="986" actId="1076"/>
          <ac:picMkLst>
            <pc:docMk/>
            <pc:sldMk cId="2647644531" sldId="2144446839"/>
            <ac:picMk id="10" creationId="{9235BCB4-D843-939C-3AB4-A91EA8BE7FA9}"/>
          </ac:picMkLst>
        </pc:picChg>
        <pc:cxnChg chg="add mod">
          <ac:chgData name="Devanshi Rinwa - Marico India Limited" userId="aa6a9998-2b8c-4887-8f19-cb73c560acc0" providerId="ADAL" clId="{DC696CB8-DA9C-488A-8CEA-69624F5C97EC}" dt="2023-08-10T04:44:02.728" v="927"/>
          <ac:cxnSpMkLst>
            <pc:docMk/>
            <pc:sldMk cId="2647644531" sldId="2144446839"/>
            <ac:cxnSpMk id="7" creationId="{81AD23BD-0C96-0D59-2360-1A28171B3C5A}"/>
          </ac:cxnSpMkLst>
        </pc:cxnChg>
        <pc:cxnChg chg="del">
          <ac:chgData name="Devanshi Rinwa - Marico India Limited" userId="aa6a9998-2b8c-4887-8f19-cb73c560acc0" providerId="ADAL" clId="{DC696CB8-DA9C-488A-8CEA-69624F5C97EC}" dt="2023-08-09T11:43:23.092" v="251" actId="21"/>
          <ac:cxnSpMkLst>
            <pc:docMk/>
            <pc:sldMk cId="2647644531" sldId="2144446839"/>
            <ac:cxnSpMk id="20" creationId="{2539884C-D591-1E98-10D8-C9A42940C1E3}"/>
          </ac:cxnSpMkLst>
        </pc:cxnChg>
        <pc:cxnChg chg="del">
          <ac:chgData name="Devanshi Rinwa - Marico India Limited" userId="aa6a9998-2b8c-4887-8f19-cb73c560acc0" providerId="ADAL" clId="{DC696CB8-DA9C-488A-8CEA-69624F5C97EC}" dt="2023-08-09T11:43:19.220" v="250" actId="21"/>
          <ac:cxnSpMkLst>
            <pc:docMk/>
            <pc:sldMk cId="2647644531" sldId="2144446839"/>
            <ac:cxnSpMk id="22" creationId="{CA8ADD29-29AC-5574-BFDC-941A8D87AAE8}"/>
          </ac:cxnSpMkLst>
        </pc:cxnChg>
      </pc:sldChg>
      <pc:sldChg chg="addSp delSp modSp mod">
        <pc:chgData name="Devanshi Rinwa - Marico India Limited" userId="aa6a9998-2b8c-4887-8f19-cb73c560acc0" providerId="ADAL" clId="{DC696CB8-DA9C-488A-8CEA-69624F5C97EC}" dt="2023-08-10T09:09:55.100" v="984" actId="21"/>
        <pc:sldMkLst>
          <pc:docMk/>
          <pc:sldMk cId="2766987531" sldId="2144446840"/>
        </pc:sldMkLst>
        <pc:spChg chg="mod">
          <ac:chgData name="Devanshi Rinwa - Marico India Limited" userId="aa6a9998-2b8c-4887-8f19-cb73c560acc0" providerId="ADAL" clId="{DC696CB8-DA9C-488A-8CEA-69624F5C97EC}" dt="2023-08-10T04:43:57.909" v="925" actId="20577"/>
          <ac:spMkLst>
            <pc:docMk/>
            <pc:sldMk cId="2766987531" sldId="2144446840"/>
            <ac:spMk id="2" creationId="{2555DF1F-5184-5901-4385-1E5BD54C73F4}"/>
          </ac:spMkLst>
        </pc:spChg>
        <pc:graphicFrameChg chg="add del mod">
          <ac:chgData name="Devanshi Rinwa - Marico India Limited" userId="aa6a9998-2b8c-4887-8f19-cb73c560acc0" providerId="ADAL" clId="{DC696CB8-DA9C-488A-8CEA-69624F5C97EC}" dt="2023-08-09T10:50:08.744" v="226" actId="21"/>
          <ac:graphicFrameMkLst>
            <pc:docMk/>
            <pc:sldMk cId="2766987531" sldId="2144446840"/>
            <ac:graphicFrameMk id="7" creationId="{A569BDF7-60BE-4F91-2EFA-A60C8D87090D}"/>
          </ac:graphicFrameMkLst>
        </pc:graphicFrameChg>
        <pc:graphicFrameChg chg="add mod">
          <ac:chgData name="Devanshi Rinwa - Marico India Limited" userId="aa6a9998-2b8c-4887-8f19-cb73c560acc0" providerId="ADAL" clId="{DC696CB8-DA9C-488A-8CEA-69624F5C97EC}" dt="2023-08-10T04:42:17.662" v="910" actId="14100"/>
          <ac:graphicFrameMkLst>
            <pc:docMk/>
            <pc:sldMk cId="2766987531" sldId="2144446840"/>
            <ac:graphicFrameMk id="8" creationId="{A8ACE2BC-9A03-111F-E220-42A56C72B224}"/>
          </ac:graphicFrameMkLst>
        </pc:graphicFrameChg>
        <pc:graphicFrameChg chg="add mod">
          <ac:chgData name="Devanshi Rinwa - Marico India Limited" userId="aa6a9998-2b8c-4887-8f19-cb73c560acc0" providerId="ADAL" clId="{DC696CB8-DA9C-488A-8CEA-69624F5C97EC}" dt="2023-08-10T09:09:51.183" v="982"/>
          <ac:graphicFrameMkLst>
            <pc:docMk/>
            <pc:sldMk cId="2766987531" sldId="2144446840"/>
            <ac:graphicFrameMk id="10" creationId="{03F89E91-B94E-4F29-CEB0-1E80B4800293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0:44:44.521" v="182" actId="21"/>
          <ac:graphicFrameMkLst>
            <pc:docMk/>
            <pc:sldMk cId="2766987531" sldId="2144446840"/>
            <ac:graphicFrameMk id="12" creationId="{C38B439E-8E38-CBE8-709A-54985AF6C4B4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0:44:37.826" v="179" actId="21"/>
          <ac:graphicFrameMkLst>
            <pc:docMk/>
            <pc:sldMk cId="2766987531" sldId="2144446840"/>
            <ac:graphicFrameMk id="17" creationId="{BAD21318-C612-9FF7-C6E6-06FBA40E3727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0:44:40.133" v="180" actId="21"/>
          <ac:graphicFrameMkLst>
            <pc:docMk/>
            <pc:sldMk cId="2766987531" sldId="2144446840"/>
            <ac:graphicFrameMk id="18" creationId="{9D5EE4ED-D1B5-070B-7A42-1355DAEBCC3C}"/>
          </ac:graphicFrameMkLst>
        </pc:graphicFrameChg>
        <pc:picChg chg="mod">
          <ac:chgData name="Devanshi Rinwa - Marico India Limited" userId="aa6a9998-2b8c-4887-8f19-cb73c560acc0" providerId="ADAL" clId="{DC696CB8-DA9C-488A-8CEA-69624F5C97EC}" dt="2023-08-10T04:42:26.635" v="911" actId="1076"/>
          <ac:picMkLst>
            <pc:docMk/>
            <pc:sldMk cId="2766987531" sldId="2144446840"/>
            <ac:picMk id="5" creationId="{2CF663FB-39B6-9592-0634-2C31041D6218}"/>
          </ac:picMkLst>
        </pc:picChg>
        <pc:picChg chg="add del mod">
          <ac:chgData name="Devanshi Rinwa - Marico India Limited" userId="aa6a9998-2b8c-4887-8f19-cb73c560acc0" providerId="ADAL" clId="{DC696CB8-DA9C-488A-8CEA-69624F5C97EC}" dt="2023-08-10T09:09:55.100" v="984" actId="21"/>
          <ac:picMkLst>
            <pc:docMk/>
            <pc:sldMk cId="2766987531" sldId="2144446840"/>
            <ac:picMk id="11" creationId="{7759B42B-48A6-37F7-9497-027E910508FF}"/>
          </ac:picMkLst>
        </pc:picChg>
        <pc:cxnChg chg="add mod">
          <ac:chgData name="Devanshi Rinwa - Marico India Limited" userId="aa6a9998-2b8c-4887-8f19-cb73c560acc0" providerId="ADAL" clId="{DC696CB8-DA9C-488A-8CEA-69624F5C97EC}" dt="2023-08-10T04:43:59.694" v="926" actId="1076"/>
          <ac:cxnSpMkLst>
            <pc:docMk/>
            <pc:sldMk cId="2766987531" sldId="2144446840"/>
            <ac:cxnSpMk id="9" creationId="{5CE84074-DA71-6193-7906-7A457E140C86}"/>
          </ac:cxnSpMkLst>
        </pc:cxnChg>
        <pc:cxnChg chg="del">
          <ac:chgData name="Devanshi Rinwa - Marico India Limited" userId="aa6a9998-2b8c-4887-8f19-cb73c560acc0" providerId="ADAL" clId="{DC696CB8-DA9C-488A-8CEA-69624F5C97EC}" dt="2023-08-09T10:44:46.980" v="183" actId="21"/>
          <ac:cxnSpMkLst>
            <pc:docMk/>
            <pc:sldMk cId="2766987531" sldId="2144446840"/>
            <ac:cxnSpMk id="20" creationId="{2539884C-D591-1E98-10D8-C9A42940C1E3}"/>
          </ac:cxnSpMkLst>
        </pc:cxnChg>
        <pc:cxnChg chg="del">
          <ac:chgData name="Devanshi Rinwa - Marico India Limited" userId="aa6a9998-2b8c-4887-8f19-cb73c560acc0" providerId="ADAL" clId="{DC696CB8-DA9C-488A-8CEA-69624F5C97EC}" dt="2023-08-09T10:44:42.577" v="181" actId="21"/>
          <ac:cxnSpMkLst>
            <pc:docMk/>
            <pc:sldMk cId="2766987531" sldId="2144446840"/>
            <ac:cxnSpMk id="22" creationId="{CA8ADD29-29AC-5574-BFDC-941A8D87AAE8}"/>
          </ac:cxnSpMkLst>
        </pc:cxnChg>
      </pc:sldChg>
      <pc:sldChg chg="addSp delSp modSp mod">
        <pc:chgData name="Devanshi Rinwa - Marico India Limited" userId="aa6a9998-2b8c-4887-8f19-cb73c560acc0" providerId="ADAL" clId="{DC696CB8-DA9C-488A-8CEA-69624F5C97EC}" dt="2023-08-10T13:33:46.717" v="3221" actId="20577"/>
        <pc:sldMkLst>
          <pc:docMk/>
          <pc:sldMk cId="600306393" sldId="2144446841"/>
        </pc:sldMkLst>
        <pc:spChg chg="mod">
          <ac:chgData name="Devanshi Rinwa - Marico India Limited" userId="aa6a9998-2b8c-4887-8f19-cb73c560acc0" providerId="ADAL" clId="{DC696CB8-DA9C-488A-8CEA-69624F5C97EC}" dt="2023-08-10T13:33:38.886" v="3211" actId="14100"/>
          <ac:spMkLst>
            <pc:docMk/>
            <pc:sldMk cId="600306393" sldId="2144446841"/>
            <ac:spMk id="2" creationId="{2555DF1F-5184-5901-4385-1E5BD54C73F4}"/>
          </ac:spMkLst>
        </pc:spChg>
        <pc:spChg chg="add del mod">
          <ac:chgData name="Devanshi Rinwa - Marico India Limited" userId="aa6a9998-2b8c-4887-8f19-cb73c560acc0" providerId="ADAL" clId="{DC696CB8-DA9C-488A-8CEA-69624F5C97EC}" dt="2023-08-09T15:15:53.642" v="430" actId="21"/>
          <ac:spMkLst>
            <pc:docMk/>
            <pc:sldMk cId="600306393" sldId="2144446841"/>
            <ac:spMk id="6" creationId="{DCCA9D9D-5DCB-8949-61B1-3E185E1646E3}"/>
          </ac:spMkLst>
        </pc:spChg>
        <pc:spChg chg="mod">
          <ac:chgData name="Devanshi Rinwa - Marico India Limited" userId="aa6a9998-2b8c-4887-8f19-cb73c560acc0" providerId="ADAL" clId="{DC696CB8-DA9C-488A-8CEA-69624F5C97EC}" dt="2023-08-10T13:33:23.726" v="3199" actId="1076"/>
          <ac:spMkLst>
            <pc:docMk/>
            <pc:sldMk cId="600306393" sldId="2144446841"/>
            <ac:spMk id="8" creationId="{820E3059-DEF8-2A03-D16A-9B58F2AEDE78}"/>
          </ac:spMkLst>
        </pc:spChg>
        <pc:spChg chg="del">
          <ac:chgData name="Devanshi Rinwa - Marico India Limited" userId="aa6a9998-2b8c-4887-8f19-cb73c560acc0" providerId="ADAL" clId="{DC696CB8-DA9C-488A-8CEA-69624F5C97EC}" dt="2023-08-09T15:15:50.643" v="428" actId="21"/>
          <ac:spMkLst>
            <pc:docMk/>
            <pc:sldMk cId="600306393" sldId="2144446841"/>
            <ac:spMk id="10" creationId="{48793AF8-9E21-7B62-0DE7-4BF3C97ADABF}"/>
          </ac:spMkLst>
        </pc:spChg>
        <pc:spChg chg="del">
          <ac:chgData name="Devanshi Rinwa - Marico India Limited" userId="aa6a9998-2b8c-4887-8f19-cb73c560acc0" providerId="ADAL" clId="{DC696CB8-DA9C-488A-8CEA-69624F5C97EC}" dt="2023-08-09T15:15:57.387" v="431" actId="21"/>
          <ac:spMkLst>
            <pc:docMk/>
            <pc:sldMk cId="600306393" sldId="2144446841"/>
            <ac:spMk id="13" creationId="{017AC94E-2803-305C-9B4B-A6974675A077}"/>
          </ac:spMkLst>
        </pc:spChg>
        <pc:graphicFrameChg chg="mod">
          <ac:chgData name="Devanshi Rinwa - Marico India Limited" userId="aa6a9998-2b8c-4887-8f19-cb73c560acc0" providerId="ADAL" clId="{DC696CB8-DA9C-488A-8CEA-69624F5C97EC}" dt="2023-08-10T13:33:46.717" v="3221" actId="20577"/>
          <ac:graphicFrameMkLst>
            <pc:docMk/>
            <pc:sldMk cId="600306393" sldId="2144446841"/>
            <ac:graphicFrameMk id="12" creationId="{C38B439E-8E38-CBE8-709A-54985AF6C4B4}"/>
          </ac:graphicFrameMkLst>
        </pc:graphicFrameChg>
        <pc:graphicFrameChg chg="del mod">
          <ac:chgData name="Devanshi Rinwa - Marico India Limited" userId="aa6a9998-2b8c-4887-8f19-cb73c560acc0" providerId="ADAL" clId="{DC696CB8-DA9C-488A-8CEA-69624F5C97EC}" dt="2023-08-09T15:15:42.767" v="426" actId="21"/>
          <ac:graphicFrameMkLst>
            <pc:docMk/>
            <pc:sldMk cId="600306393" sldId="2144446841"/>
            <ac:graphicFrameMk id="17" creationId="{BAD21318-C612-9FF7-C6E6-06FBA40E3727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5:15:44.480" v="427" actId="21"/>
          <ac:graphicFrameMkLst>
            <pc:docMk/>
            <pc:sldMk cId="600306393" sldId="2144446841"/>
            <ac:graphicFrameMk id="18" creationId="{9D5EE4ED-D1B5-070B-7A42-1355DAEBCC3C}"/>
          </ac:graphicFrameMkLst>
        </pc:graphicFrameChg>
        <pc:cxnChg chg="mod">
          <ac:chgData name="Devanshi Rinwa - Marico India Limited" userId="aa6a9998-2b8c-4887-8f19-cb73c560acc0" providerId="ADAL" clId="{DC696CB8-DA9C-488A-8CEA-69624F5C97EC}" dt="2023-08-10T13:33:28.899" v="3200" actId="14100"/>
          <ac:cxnSpMkLst>
            <pc:docMk/>
            <pc:sldMk cId="600306393" sldId="2144446841"/>
            <ac:cxnSpMk id="7" creationId="{3CF06CA0-750C-2118-F747-ED1398133ED5}"/>
          </ac:cxnSpMkLst>
        </pc:cxnChg>
        <pc:cxnChg chg="del">
          <ac:chgData name="Devanshi Rinwa - Marico India Limited" userId="aa6a9998-2b8c-4887-8f19-cb73c560acc0" providerId="ADAL" clId="{DC696CB8-DA9C-488A-8CEA-69624F5C97EC}" dt="2023-08-10T13:33:10.653" v="3196" actId="21"/>
          <ac:cxnSpMkLst>
            <pc:docMk/>
            <pc:sldMk cId="600306393" sldId="2144446841"/>
            <ac:cxnSpMk id="9" creationId="{C74ABC5A-B838-2FDE-ABEC-ACF7C97A825A}"/>
          </ac:cxnSpMkLst>
        </pc:cxnChg>
        <pc:cxnChg chg="del">
          <ac:chgData name="Devanshi Rinwa - Marico India Limited" userId="aa6a9998-2b8c-4887-8f19-cb73c560acc0" providerId="ADAL" clId="{DC696CB8-DA9C-488A-8CEA-69624F5C97EC}" dt="2023-08-10T13:33:12.800" v="3197" actId="21"/>
          <ac:cxnSpMkLst>
            <pc:docMk/>
            <pc:sldMk cId="600306393" sldId="2144446841"/>
            <ac:cxnSpMk id="11" creationId="{9DF39C97-EAA1-4ABC-E9BB-07098E0283BB}"/>
          </ac:cxnSpMkLst>
        </pc:cxnChg>
        <pc:cxnChg chg="del">
          <ac:chgData name="Devanshi Rinwa - Marico India Limited" userId="aa6a9998-2b8c-4887-8f19-cb73c560acc0" providerId="ADAL" clId="{DC696CB8-DA9C-488A-8CEA-69624F5C97EC}" dt="2023-08-10T13:33:05.791" v="3194" actId="21"/>
          <ac:cxnSpMkLst>
            <pc:docMk/>
            <pc:sldMk cId="600306393" sldId="2144446841"/>
            <ac:cxnSpMk id="20" creationId="{2539884C-D591-1E98-10D8-C9A42940C1E3}"/>
          </ac:cxnSpMkLst>
        </pc:cxnChg>
        <pc:cxnChg chg="del">
          <ac:chgData name="Devanshi Rinwa - Marico India Limited" userId="aa6a9998-2b8c-4887-8f19-cb73c560acc0" providerId="ADAL" clId="{DC696CB8-DA9C-488A-8CEA-69624F5C97EC}" dt="2023-08-10T13:33:08.643" v="3195" actId="21"/>
          <ac:cxnSpMkLst>
            <pc:docMk/>
            <pc:sldMk cId="600306393" sldId="2144446841"/>
            <ac:cxnSpMk id="22" creationId="{CA8ADD29-29AC-5574-BFDC-941A8D87AAE8}"/>
          </ac:cxnSpMkLst>
        </pc:cxnChg>
      </pc:sldChg>
      <pc:sldChg chg="modSp mod setBg">
        <pc:chgData name="Devanshi Rinwa - Marico India Limited" userId="aa6a9998-2b8c-4887-8f19-cb73c560acc0" providerId="ADAL" clId="{DC696CB8-DA9C-488A-8CEA-69624F5C97EC}" dt="2023-08-10T13:35:10.543" v="3241"/>
        <pc:sldMkLst>
          <pc:docMk/>
          <pc:sldMk cId="1813972309" sldId="2144446842"/>
        </pc:sldMkLst>
        <pc:spChg chg="mod">
          <ac:chgData name="Devanshi Rinwa - Marico India Limited" userId="aa6a9998-2b8c-4887-8f19-cb73c560acc0" providerId="ADAL" clId="{DC696CB8-DA9C-488A-8CEA-69624F5C97EC}" dt="2023-08-09T09:45:11.786" v="67" actId="20577"/>
          <ac:spMkLst>
            <pc:docMk/>
            <pc:sldMk cId="1813972309" sldId="2144446842"/>
            <ac:spMk id="9" creationId="{00000000-0000-0000-0000-000000000000}"/>
          </ac:spMkLst>
        </pc:spChg>
      </pc:sldChg>
      <pc:sldChg chg="del">
        <pc:chgData name="Devanshi Rinwa - Marico India Limited" userId="aa6a9998-2b8c-4887-8f19-cb73c560acc0" providerId="ADAL" clId="{DC696CB8-DA9C-488A-8CEA-69624F5C97EC}" dt="2023-08-10T13:35:15.751" v="3242" actId="2696"/>
        <pc:sldMkLst>
          <pc:docMk/>
          <pc:sldMk cId="2910175906" sldId="2144446843"/>
        </pc:sldMkLst>
      </pc:sldChg>
      <pc:sldChg chg="delSp modSp del mod">
        <pc:chgData name="Devanshi Rinwa - Marico India Limited" userId="aa6a9998-2b8c-4887-8f19-cb73c560acc0" providerId="ADAL" clId="{DC696CB8-DA9C-488A-8CEA-69624F5C97EC}" dt="2023-08-10T13:35:34.489" v="3244" actId="2696"/>
        <pc:sldMkLst>
          <pc:docMk/>
          <pc:sldMk cId="1950707569" sldId="2144446844"/>
        </pc:sldMkLst>
        <pc:spChg chg="mod">
          <ac:chgData name="Devanshi Rinwa - Marico India Limited" userId="aa6a9998-2b8c-4887-8f19-cb73c560acc0" providerId="ADAL" clId="{DC696CB8-DA9C-488A-8CEA-69624F5C97EC}" dt="2023-08-09T09:50:46.275" v="110" actId="1076"/>
          <ac:spMkLst>
            <pc:docMk/>
            <pc:sldMk cId="1950707569" sldId="2144446844"/>
            <ac:spMk id="6" creationId="{50797883-F05C-8F6D-6141-8C0A0E8DF593}"/>
          </ac:spMkLst>
        </pc:spChg>
        <pc:graphicFrameChg chg="mod">
          <ac:chgData name="Devanshi Rinwa - Marico India Limited" userId="aa6a9998-2b8c-4887-8f19-cb73c560acc0" providerId="ADAL" clId="{DC696CB8-DA9C-488A-8CEA-69624F5C97EC}" dt="2023-08-10T04:37:21.550" v="855" actId="1076"/>
          <ac:graphicFrameMkLst>
            <pc:docMk/>
            <pc:sldMk cId="1950707569" sldId="2144446844"/>
            <ac:graphicFrameMk id="12" creationId="{C38B439E-8E38-CBE8-709A-54985AF6C4B4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09:45:25.053" v="68" actId="21"/>
          <ac:graphicFrameMkLst>
            <pc:docMk/>
            <pc:sldMk cId="1950707569" sldId="2144446844"/>
            <ac:graphicFrameMk id="17" creationId="{BAD21318-C612-9FF7-C6E6-06FBA40E3727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09:45:26.802" v="69" actId="21"/>
          <ac:graphicFrameMkLst>
            <pc:docMk/>
            <pc:sldMk cId="1950707569" sldId="2144446844"/>
            <ac:graphicFrameMk id="18" creationId="{9D5EE4ED-D1B5-070B-7A42-1355DAEBCC3C}"/>
          </ac:graphicFrameMkLst>
        </pc:graphicFrameChg>
        <pc:picChg chg="del mod">
          <ac:chgData name="Devanshi Rinwa - Marico India Limited" userId="aa6a9998-2b8c-4887-8f19-cb73c560acc0" providerId="ADAL" clId="{DC696CB8-DA9C-488A-8CEA-69624F5C97EC}" dt="2023-08-10T04:38:13.221" v="876" actId="21"/>
          <ac:picMkLst>
            <pc:docMk/>
            <pc:sldMk cId="1950707569" sldId="2144446844"/>
            <ac:picMk id="7" creationId="{01FC6939-71EF-0335-9AED-787CA98C9833}"/>
          </ac:picMkLst>
        </pc:picChg>
        <pc:cxnChg chg="del">
          <ac:chgData name="Devanshi Rinwa - Marico India Limited" userId="aa6a9998-2b8c-4887-8f19-cb73c560acc0" providerId="ADAL" clId="{DC696CB8-DA9C-488A-8CEA-69624F5C97EC}" dt="2023-08-09T09:45:30.465" v="71" actId="21"/>
          <ac:cxnSpMkLst>
            <pc:docMk/>
            <pc:sldMk cId="1950707569" sldId="2144446844"/>
            <ac:cxnSpMk id="20" creationId="{2539884C-D591-1E98-10D8-C9A42940C1E3}"/>
          </ac:cxnSpMkLst>
        </pc:cxnChg>
        <pc:cxnChg chg="del">
          <ac:chgData name="Devanshi Rinwa - Marico India Limited" userId="aa6a9998-2b8c-4887-8f19-cb73c560acc0" providerId="ADAL" clId="{DC696CB8-DA9C-488A-8CEA-69624F5C97EC}" dt="2023-08-09T09:45:28.478" v="70" actId="21"/>
          <ac:cxnSpMkLst>
            <pc:docMk/>
            <pc:sldMk cId="1950707569" sldId="2144446844"/>
            <ac:cxnSpMk id="22" creationId="{CA8ADD29-29AC-5574-BFDC-941A8D87AAE8}"/>
          </ac:cxnSpMkLst>
        </pc:cxnChg>
      </pc:sldChg>
      <pc:sldChg chg="delSp modSp del mod">
        <pc:chgData name="Devanshi Rinwa - Marico India Limited" userId="aa6a9998-2b8c-4887-8f19-cb73c560acc0" providerId="ADAL" clId="{DC696CB8-DA9C-488A-8CEA-69624F5C97EC}" dt="2023-08-10T13:35:35.505" v="3245" actId="2696"/>
        <pc:sldMkLst>
          <pc:docMk/>
          <pc:sldMk cId="1710121083" sldId="2144446845"/>
        </pc:sldMkLst>
        <pc:graphicFrameChg chg="mod">
          <ac:chgData name="Devanshi Rinwa - Marico India Limited" userId="aa6a9998-2b8c-4887-8f19-cb73c560acc0" providerId="ADAL" clId="{DC696CB8-DA9C-488A-8CEA-69624F5C97EC}" dt="2023-08-09T15:42:57.310" v="464" actId="20577"/>
          <ac:graphicFrameMkLst>
            <pc:docMk/>
            <pc:sldMk cId="1710121083" sldId="2144446845"/>
            <ac:graphicFrameMk id="12" creationId="{C38B439E-8E38-CBE8-709A-54985AF6C4B4}"/>
          </ac:graphicFrameMkLst>
        </pc:graphicFrameChg>
        <pc:graphicFrameChg chg="del mod">
          <ac:chgData name="Devanshi Rinwa - Marico India Limited" userId="aa6a9998-2b8c-4887-8f19-cb73c560acc0" providerId="ADAL" clId="{DC696CB8-DA9C-488A-8CEA-69624F5C97EC}" dt="2023-08-09T15:42:44.131" v="453" actId="21"/>
          <ac:graphicFrameMkLst>
            <pc:docMk/>
            <pc:sldMk cId="1710121083" sldId="2144446845"/>
            <ac:graphicFrameMk id="17" creationId="{BAD21318-C612-9FF7-C6E6-06FBA40E3727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5:42:45.930" v="454" actId="21"/>
          <ac:graphicFrameMkLst>
            <pc:docMk/>
            <pc:sldMk cId="1710121083" sldId="2144446845"/>
            <ac:graphicFrameMk id="18" creationId="{9D5EE4ED-D1B5-070B-7A42-1355DAEBCC3C}"/>
          </ac:graphicFrameMkLst>
        </pc:graphicFrameChg>
        <pc:picChg chg="mod">
          <ac:chgData name="Devanshi Rinwa - Marico India Limited" userId="aa6a9998-2b8c-4887-8f19-cb73c560acc0" providerId="ADAL" clId="{DC696CB8-DA9C-488A-8CEA-69624F5C97EC}" dt="2023-08-10T13:35:32.100" v="3243" actId="1076"/>
          <ac:picMkLst>
            <pc:docMk/>
            <pc:sldMk cId="1710121083" sldId="2144446845"/>
            <ac:picMk id="8" creationId="{2523A24B-E7B4-628B-6E47-C290A4044A21}"/>
          </ac:picMkLst>
        </pc:picChg>
      </pc:sldChg>
      <pc:sldChg chg="delSp modSp del mod">
        <pc:chgData name="Devanshi Rinwa - Marico India Limited" userId="aa6a9998-2b8c-4887-8f19-cb73c560acc0" providerId="ADAL" clId="{DC696CB8-DA9C-488A-8CEA-69624F5C97EC}" dt="2023-08-10T13:35:36.142" v="3246" actId="2696"/>
        <pc:sldMkLst>
          <pc:docMk/>
          <pc:sldMk cId="1390750586" sldId="2144446846"/>
        </pc:sldMkLst>
        <pc:graphicFrameChg chg="del mod">
          <ac:chgData name="Devanshi Rinwa - Marico India Limited" userId="aa6a9998-2b8c-4887-8f19-cb73c560acc0" providerId="ADAL" clId="{DC696CB8-DA9C-488A-8CEA-69624F5C97EC}" dt="2023-08-09T15:44:47.275" v="472" actId="21"/>
          <ac:graphicFrameMkLst>
            <pc:docMk/>
            <pc:sldMk cId="1390750586" sldId="2144446846"/>
            <ac:graphicFrameMk id="17" creationId="{BAD21318-C612-9FF7-C6E6-06FBA40E3727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5:44:48.859" v="473" actId="21"/>
          <ac:graphicFrameMkLst>
            <pc:docMk/>
            <pc:sldMk cId="1390750586" sldId="2144446846"/>
            <ac:graphicFrameMk id="18" creationId="{9D5EE4ED-D1B5-070B-7A42-1355DAEBCC3C}"/>
          </ac:graphicFrameMkLst>
        </pc:graphicFrameChg>
      </pc:sldChg>
      <pc:sldChg chg="delSp del mod">
        <pc:chgData name="Devanshi Rinwa - Marico India Limited" userId="aa6a9998-2b8c-4887-8f19-cb73c560acc0" providerId="ADAL" clId="{DC696CB8-DA9C-488A-8CEA-69624F5C97EC}" dt="2023-08-10T13:35:36.737" v="3247" actId="2696"/>
        <pc:sldMkLst>
          <pc:docMk/>
          <pc:sldMk cId="2983534569" sldId="2144446847"/>
        </pc:sldMkLst>
        <pc:graphicFrameChg chg="del">
          <ac:chgData name="Devanshi Rinwa - Marico India Limited" userId="aa6a9998-2b8c-4887-8f19-cb73c560acc0" providerId="ADAL" clId="{DC696CB8-DA9C-488A-8CEA-69624F5C97EC}" dt="2023-08-09T15:46:13.723" v="481" actId="21"/>
          <ac:graphicFrameMkLst>
            <pc:docMk/>
            <pc:sldMk cId="2983534569" sldId="2144446847"/>
            <ac:graphicFrameMk id="17" creationId="{BAD21318-C612-9FF7-C6E6-06FBA40E3727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5:46:15.678" v="482" actId="21"/>
          <ac:graphicFrameMkLst>
            <pc:docMk/>
            <pc:sldMk cId="2983534569" sldId="2144446847"/>
            <ac:graphicFrameMk id="18" creationId="{9D5EE4ED-D1B5-070B-7A42-1355DAEBCC3C}"/>
          </ac:graphicFrameMkLst>
        </pc:graphicFrameChg>
        <pc:cxnChg chg="del">
          <ac:chgData name="Devanshi Rinwa - Marico India Limited" userId="aa6a9998-2b8c-4887-8f19-cb73c560acc0" providerId="ADAL" clId="{DC696CB8-DA9C-488A-8CEA-69624F5C97EC}" dt="2023-08-09T15:46:17.794" v="483" actId="21"/>
          <ac:cxnSpMkLst>
            <pc:docMk/>
            <pc:sldMk cId="2983534569" sldId="2144446847"/>
            <ac:cxnSpMk id="22" creationId="{CA8ADD29-29AC-5574-BFDC-941A8D87AAE8}"/>
          </ac:cxnSpMkLst>
        </pc:cxnChg>
      </pc:sldChg>
      <pc:sldChg chg="delSp del mod">
        <pc:chgData name="Devanshi Rinwa - Marico India Limited" userId="aa6a9998-2b8c-4887-8f19-cb73c560acc0" providerId="ADAL" clId="{DC696CB8-DA9C-488A-8CEA-69624F5C97EC}" dt="2023-08-10T13:35:37.257" v="3248" actId="2696"/>
        <pc:sldMkLst>
          <pc:docMk/>
          <pc:sldMk cId="4126846201" sldId="2144446848"/>
        </pc:sldMkLst>
        <pc:graphicFrameChg chg="del">
          <ac:chgData name="Devanshi Rinwa - Marico India Limited" userId="aa6a9998-2b8c-4887-8f19-cb73c560acc0" providerId="ADAL" clId="{DC696CB8-DA9C-488A-8CEA-69624F5C97EC}" dt="2023-08-09T15:48:13.112" v="495" actId="21"/>
          <ac:graphicFrameMkLst>
            <pc:docMk/>
            <pc:sldMk cId="4126846201" sldId="2144446848"/>
            <ac:graphicFrameMk id="17" creationId="{BAD21318-C612-9FF7-C6E6-06FBA40E3727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5:48:15.258" v="496" actId="21"/>
          <ac:graphicFrameMkLst>
            <pc:docMk/>
            <pc:sldMk cId="4126846201" sldId="2144446848"/>
            <ac:graphicFrameMk id="18" creationId="{9D5EE4ED-D1B5-070B-7A42-1355DAEBCC3C}"/>
          </ac:graphicFrameMkLst>
        </pc:graphicFrameChg>
        <pc:cxnChg chg="del">
          <ac:chgData name="Devanshi Rinwa - Marico India Limited" userId="aa6a9998-2b8c-4887-8f19-cb73c560acc0" providerId="ADAL" clId="{DC696CB8-DA9C-488A-8CEA-69624F5C97EC}" dt="2023-08-10T09:19:32.301" v="1037" actId="21"/>
          <ac:cxnSpMkLst>
            <pc:docMk/>
            <pc:sldMk cId="4126846201" sldId="2144446848"/>
            <ac:cxnSpMk id="22" creationId="{CA8ADD29-29AC-5574-BFDC-941A8D87AAE8}"/>
          </ac:cxnSpMkLst>
        </pc:cxnChg>
      </pc:sldChg>
      <pc:sldChg chg="delSp del mod">
        <pc:chgData name="Devanshi Rinwa - Marico India Limited" userId="aa6a9998-2b8c-4887-8f19-cb73c560acc0" providerId="ADAL" clId="{DC696CB8-DA9C-488A-8CEA-69624F5C97EC}" dt="2023-08-10T13:35:37.804" v="3249" actId="2696"/>
        <pc:sldMkLst>
          <pc:docMk/>
          <pc:sldMk cId="2594969940" sldId="2144446849"/>
        </pc:sldMkLst>
        <pc:graphicFrameChg chg="del">
          <ac:chgData name="Devanshi Rinwa - Marico India Limited" userId="aa6a9998-2b8c-4887-8f19-cb73c560acc0" providerId="ADAL" clId="{DC696CB8-DA9C-488A-8CEA-69624F5C97EC}" dt="2023-08-09T15:49:49.771" v="506" actId="21"/>
          <ac:graphicFrameMkLst>
            <pc:docMk/>
            <pc:sldMk cId="2594969940" sldId="2144446849"/>
            <ac:graphicFrameMk id="17" creationId="{BAD21318-C612-9FF7-C6E6-06FBA40E3727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5:49:51.569" v="507" actId="21"/>
          <ac:graphicFrameMkLst>
            <pc:docMk/>
            <pc:sldMk cId="2594969940" sldId="2144446849"/>
            <ac:graphicFrameMk id="18" creationId="{9D5EE4ED-D1B5-070B-7A42-1355DAEBCC3C}"/>
          </ac:graphicFrameMkLst>
        </pc:graphicFrameChg>
        <pc:cxnChg chg="del">
          <ac:chgData name="Devanshi Rinwa - Marico India Limited" userId="aa6a9998-2b8c-4887-8f19-cb73c560acc0" providerId="ADAL" clId="{DC696CB8-DA9C-488A-8CEA-69624F5C97EC}" dt="2023-08-09T15:49:53.588" v="508" actId="21"/>
          <ac:cxnSpMkLst>
            <pc:docMk/>
            <pc:sldMk cId="2594969940" sldId="2144446849"/>
            <ac:cxnSpMk id="22" creationId="{CA8ADD29-29AC-5574-BFDC-941A8D87AAE8}"/>
          </ac:cxnSpMkLst>
        </pc:cxnChg>
      </pc:sldChg>
      <pc:sldChg chg="delSp modSp mod">
        <pc:chgData name="Devanshi Rinwa - Marico India Limited" userId="aa6a9998-2b8c-4887-8f19-cb73c560acc0" providerId="ADAL" clId="{DC696CB8-DA9C-488A-8CEA-69624F5C97EC}" dt="2023-08-10T13:35:51.850" v="3261" actId="21"/>
        <pc:sldMkLst>
          <pc:docMk/>
          <pc:sldMk cId="3465225423" sldId="2144446850"/>
        </pc:sldMkLst>
        <pc:spChg chg="mod">
          <ac:chgData name="Devanshi Rinwa - Marico India Limited" userId="aa6a9998-2b8c-4887-8f19-cb73c560acc0" providerId="ADAL" clId="{DC696CB8-DA9C-488A-8CEA-69624F5C97EC}" dt="2023-08-09T15:51:42.579" v="526" actId="20577"/>
          <ac:spMkLst>
            <pc:docMk/>
            <pc:sldMk cId="3465225423" sldId="2144446850"/>
            <ac:spMk id="3" creationId="{6FB1EE35-86C9-4910-EBA0-16AF4A2F1F48}"/>
          </ac:spMkLst>
        </pc:spChg>
        <pc:spChg chg="mod">
          <ac:chgData name="Devanshi Rinwa - Marico India Limited" userId="aa6a9998-2b8c-4887-8f19-cb73c560acc0" providerId="ADAL" clId="{DC696CB8-DA9C-488A-8CEA-69624F5C97EC}" dt="2023-08-10T13:35:48.193" v="3260" actId="14100"/>
          <ac:spMkLst>
            <pc:docMk/>
            <pc:sldMk cId="3465225423" sldId="2144446850"/>
            <ac:spMk id="5" creationId="{59FDF851-5439-9408-C154-5D0B893CFDB1}"/>
          </ac:spMkLst>
        </pc:spChg>
        <pc:graphicFrameChg chg="mod">
          <ac:chgData name="Devanshi Rinwa - Marico India Limited" userId="aa6a9998-2b8c-4887-8f19-cb73c560acc0" providerId="ADAL" clId="{DC696CB8-DA9C-488A-8CEA-69624F5C97EC}" dt="2023-08-10T04:28:55.170" v="782" actId="14100"/>
          <ac:graphicFrameMkLst>
            <pc:docMk/>
            <pc:sldMk cId="3465225423" sldId="2144446850"/>
            <ac:graphicFrameMk id="12" creationId="{C38B439E-8E38-CBE8-709A-54985AF6C4B4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5:51:45.266" v="527" actId="21"/>
          <ac:graphicFrameMkLst>
            <pc:docMk/>
            <pc:sldMk cId="3465225423" sldId="2144446850"/>
            <ac:graphicFrameMk id="17" creationId="{BAD21318-C612-9FF7-C6E6-06FBA40E3727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5:51:46.706" v="528" actId="21"/>
          <ac:graphicFrameMkLst>
            <pc:docMk/>
            <pc:sldMk cId="3465225423" sldId="2144446850"/>
            <ac:graphicFrameMk id="18" creationId="{9D5EE4ED-D1B5-070B-7A42-1355DAEBCC3C}"/>
          </ac:graphicFrameMkLst>
        </pc:graphicFrameChg>
        <pc:cxnChg chg="del">
          <ac:chgData name="Devanshi Rinwa - Marico India Limited" userId="aa6a9998-2b8c-4887-8f19-cb73c560acc0" providerId="ADAL" clId="{DC696CB8-DA9C-488A-8CEA-69624F5C97EC}" dt="2023-08-10T04:28:52.949" v="781" actId="21"/>
          <ac:cxnSpMkLst>
            <pc:docMk/>
            <pc:sldMk cId="3465225423" sldId="2144446850"/>
            <ac:cxnSpMk id="20" creationId="{2539884C-D591-1E98-10D8-C9A42940C1E3}"/>
          </ac:cxnSpMkLst>
        </pc:cxnChg>
        <pc:cxnChg chg="del">
          <ac:chgData name="Devanshi Rinwa - Marico India Limited" userId="aa6a9998-2b8c-4887-8f19-cb73c560acc0" providerId="ADAL" clId="{DC696CB8-DA9C-488A-8CEA-69624F5C97EC}" dt="2023-08-10T13:35:51.850" v="3261" actId="21"/>
          <ac:cxnSpMkLst>
            <pc:docMk/>
            <pc:sldMk cId="3465225423" sldId="2144446850"/>
            <ac:cxnSpMk id="22" creationId="{CA8ADD29-29AC-5574-BFDC-941A8D87AAE8}"/>
          </ac:cxnSpMkLst>
        </pc:cxnChg>
      </pc:sldChg>
      <pc:sldChg chg="delSp modSp mod">
        <pc:chgData name="Devanshi Rinwa - Marico India Limited" userId="aa6a9998-2b8c-4887-8f19-cb73c560acc0" providerId="ADAL" clId="{DC696CB8-DA9C-488A-8CEA-69624F5C97EC}" dt="2023-08-10T13:36:17.256" v="3286" actId="14100"/>
        <pc:sldMkLst>
          <pc:docMk/>
          <pc:sldMk cId="1056456094" sldId="2144446851"/>
        </pc:sldMkLst>
        <pc:spChg chg="mod">
          <ac:chgData name="Devanshi Rinwa - Marico India Limited" userId="aa6a9998-2b8c-4887-8f19-cb73c560acc0" providerId="ADAL" clId="{DC696CB8-DA9C-488A-8CEA-69624F5C97EC}" dt="2023-08-10T13:36:17.256" v="3286" actId="14100"/>
          <ac:spMkLst>
            <pc:docMk/>
            <pc:sldMk cId="1056456094" sldId="2144446851"/>
            <ac:spMk id="5" creationId="{6BAF16EC-192F-56BC-5157-4D75C9485CCF}"/>
          </ac:spMkLst>
        </pc:spChg>
        <pc:graphicFrameChg chg="mod">
          <ac:chgData name="Devanshi Rinwa - Marico India Limited" userId="aa6a9998-2b8c-4887-8f19-cb73c560acc0" providerId="ADAL" clId="{DC696CB8-DA9C-488A-8CEA-69624F5C97EC}" dt="2023-08-10T13:36:09.054" v="3275" actId="14100"/>
          <ac:graphicFrameMkLst>
            <pc:docMk/>
            <pc:sldMk cId="1056456094" sldId="2144446851"/>
            <ac:graphicFrameMk id="12" creationId="{C38B439E-8E38-CBE8-709A-54985AF6C4B4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5:55:04.705" v="546" actId="21"/>
          <ac:graphicFrameMkLst>
            <pc:docMk/>
            <pc:sldMk cId="1056456094" sldId="2144446851"/>
            <ac:graphicFrameMk id="17" creationId="{BAD21318-C612-9FF7-C6E6-06FBA40E3727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5:55:06.131" v="547" actId="21"/>
          <ac:graphicFrameMkLst>
            <pc:docMk/>
            <pc:sldMk cId="1056456094" sldId="2144446851"/>
            <ac:graphicFrameMk id="18" creationId="{9D5EE4ED-D1B5-070B-7A42-1355DAEBCC3C}"/>
          </ac:graphicFrameMkLst>
        </pc:graphicFrameChg>
        <pc:cxnChg chg="del">
          <ac:chgData name="Devanshi Rinwa - Marico India Limited" userId="aa6a9998-2b8c-4887-8f19-cb73c560acc0" providerId="ADAL" clId="{DC696CB8-DA9C-488A-8CEA-69624F5C97EC}" dt="2023-08-10T13:35:56.246" v="3262" actId="21"/>
          <ac:cxnSpMkLst>
            <pc:docMk/>
            <pc:sldMk cId="1056456094" sldId="2144446851"/>
            <ac:cxnSpMk id="20" creationId="{2539884C-D591-1E98-10D8-C9A42940C1E3}"/>
          </ac:cxnSpMkLst>
        </pc:cxnChg>
        <pc:cxnChg chg="del">
          <ac:chgData name="Devanshi Rinwa - Marico India Limited" userId="aa6a9998-2b8c-4887-8f19-cb73c560acc0" providerId="ADAL" clId="{DC696CB8-DA9C-488A-8CEA-69624F5C97EC}" dt="2023-08-10T13:35:58.233" v="3263" actId="21"/>
          <ac:cxnSpMkLst>
            <pc:docMk/>
            <pc:sldMk cId="1056456094" sldId="2144446851"/>
            <ac:cxnSpMk id="22" creationId="{CA8ADD29-29AC-5574-BFDC-941A8D87AAE8}"/>
          </ac:cxnSpMkLst>
        </pc:cxnChg>
      </pc:sldChg>
      <pc:sldChg chg="delSp modSp mod">
        <pc:chgData name="Devanshi Rinwa - Marico India Limited" userId="aa6a9998-2b8c-4887-8f19-cb73c560acc0" providerId="ADAL" clId="{DC696CB8-DA9C-488A-8CEA-69624F5C97EC}" dt="2023-08-10T13:36:42.136" v="3301" actId="14100"/>
        <pc:sldMkLst>
          <pc:docMk/>
          <pc:sldMk cId="1335536847" sldId="2144446852"/>
        </pc:sldMkLst>
        <pc:spChg chg="mod">
          <ac:chgData name="Devanshi Rinwa - Marico India Limited" userId="aa6a9998-2b8c-4887-8f19-cb73c560acc0" providerId="ADAL" clId="{DC696CB8-DA9C-488A-8CEA-69624F5C97EC}" dt="2023-08-10T13:36:42.136" v="3301" actId="14100"/>
          <ac:spMkLst>
            <pc:docMk/>
            <pc:sldMk cId="1335536847" sldId="2144446852"/>
            <ac:spMk id="5" creationId="{26E91A2A-725E-F85B-B902-6E80BC963140}"/>
          </ac:spMkLst>
        </pc:spChg>
        <pc:graphicFrameChg chg="mod">
          <ac:chgData name="Devanshi Rinwa - Marico India Limited" userId="aa6a9998-2b8c-4887-8f19-cb73c560acc0" providerId="ADAL" clId="{DC696CB8-DA9C-488A-8CEA-69624F5C97EC}" dt="2023-08-10T13:36:33.220" v="3290" actId="14100"/>
          <ac:graphicFrameMkLst>
            <pc:docMk/>
            <pc:sldMk cId="1335536847" sldId="2144446852"/>
            <ac:graphicFrameMk id="12" creationId="{C38B439E-8E38-CBE8-709A-54985AF6C4B4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5:54:59.950" v="544" actId="21"/>
          <ac:graphicFrameMkLst>
            <pc:docMk/>
            <pc:sldMk cId="1335536847" sldId="2144446852"/>
            <ac:graphicFrameMk id="17" creationId="{BAD21318-C612-9FF7-C6E6-06FBA40E3727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5:55:01.237" v="545" actId="21"/>
          <ac:graphicFrameMkLst>
            <pc:docMk/>
            <pc:sldMk cId="1335536847" sldId="2144446852"/>
            <ac:graphicFrameMk id="18" creationId="{9D5EE4ED-D1B5-070B-7A42-1355DAEBCC3C}"/>
          </ac:graphicFrameMkLst>
        </pc:graphicFrameChg>
        <pc:cxnChg chg="del">
          <ac:chgData name="Devanshi Rinwa - Marico India Limited" userId="aa6a9998-2b8c-4887-8f19-cb73c560acc0" providerId="ADAL" clId="{DC696CB8-DA9C-488A-8CEA-69624F5C97EC}" dt="2023-08-10T13:36:20.810" v="3287" actId="21"/>
          <ac:cxnSpMkLst>
            <pc:docMk/>
            <pc:sldMk cId="1335536847" sldId="2144446852"/>
            <ac:cxnSpMk id="20" creationId="{2539884C-D591-1E98-10D8-C9A42940C1E3}"/>
          </ac:cxnSpMkLst>
        </pc:cxnChg>
        <pc:cxnChg chg="del">
          <ac:chgData name="Devanshi Rinwa - Marico India Limited" userId="aa6a9998-2b8c-4887-8f19-cb73c560acc0" providerId="ADAL" clId="{DC696CB8-DA9C-488A-8CEA-69624F5C97EC}" dt="2023-08-10T13:36:22.961" v="3288" actId="21"/>
          <ac:cxnSpMkLst>
            <pc:docMk/>
            <pc:sldMk cId="1335536847" sldId="2144446852"/>
            <ac:cxnSpMk id="22" creationId="{CA8ADD29-29AC-5574-BFDC-941A8D87AAE8}"/>
          </ac:cxnSpMkLst>
        </pc:cxnChg>
      </pc:sldChg>
      <pc:sldChg chg="delSp modSp mod">
        <pc:chgData name="Devanshi Rinwa - Marico India Limited" userId="aa6a9998-2b8c-4887-8f19-cb73c560acc0" providerId="ADAL" clId="{DC696CB8-DA9C-488A-8CEA-69624F5C97EC}" dt="2023-08-10T13:37:28.715" v="3333" actId="14100"/>
        <pc:sldMkLst>
          <pc:docMk/>
          <pc:sldMk cId="4164898500" sldId="2144446853"/>
        </pc:sldMkLst>
        <pc:spChg chg="mod">
          <ac:chgData name="Devanshi Rinwa - Marico India Limited" userId="aa6a9998-2b8c-4887-8f19-cb73c560acc0" providerId="ADAL" clId="{DC696CB8-DA9C-488A-8CEA-69624F5C97EC}" dt="2023-08-10T13:37:02.986" v="3321" actId="14100"/>
          <ac:spMkLst>
            <pc:docMk/>
            <pc:sldMk cId="4164898500" sldId="2144446853"/>
            <ac:spMk id="5" creationId="{E803B610-72DE-CDB8-C02E-73158169190E}"/>
          </ac:spMkLst>
        </pc:spChg>
        <pc:graphicFrameChg chg="mod">
          <ac:chgData name="Devanshi Rinwa - Marico India Limited" userId="aa6a9998-2b8c-4887-8f19-cb73c560acc0" providerId="ADAL" clId="{DC696CB8-DA9C-488A-8CEA-69624F5C97EC}" dt="2023-08-10T13:37:28.715" v="3333" actId="14100"/>
          <ac:graphicFrameMkLst>
            <pc:docMk/>
            <pc:sldMk cId="4164898500" sldId="2144446853"/>
            <ac:graphicFrameMk id="12" creationId="{C38B439E-8E38-CBE8-709A-54985AF6C4B4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5:57:38.399" v="558" actId="21"/>
          <ac:graphicFrameMkLst>
            <pc:docMk/>
            <pc:sldMk cId="4164898500" sldId="2144446853"/>
            <ac:graphicFrameMk id="17" creationId="{BAD21318-C612-9FF7-C6E6-06FBA40E3727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5:57:39.782" v="559" actId="21"/>
          <ac:graphicFrameMkLst>
            <pc:docMk/>
            <pc:sldMk cId="4164898500" sldId="2144446853"/>
            <ac:graphicFrameMk id="18" creationId="{9D5EE4ED-D1B5-070B-7A42-1355DAEBCC3C}"/>
          </ac:graphicFrameMkLst>
        </pc:graphicFrameChg>
        <pc:cxnChg chg="del">
          <ac:chgData name="Devanshi Rinwa - Marico India Limited" userId="aa6a9998-2b8c-4887-8f19-cb73c560acc0" providerId="ADAL" clId="{DC696CB8-DA9C-488A-8CEA-69624F5C97EC}" dt="2023-08-10T13:36:47.045" v="3302" actId="21"/>
          <ac:cxnSpMkLst>
            <pc:docMk/>
            <pc:sldMk cId="4164898500" sldId="2144446853"/>
            <ac:cxnSpMk id="20" creationId="{2539884C-D591-1E98-10D8-C9A42940C1E3}"/>
          </ac:cxnSpMkLst>
        </pc:cxnChg>
        <pc:cxnChg chg="del">
          <ac:chgData name="Devanshi Rinwa - Marico India Limited" userId="aa6a9998-2b8c-4887-8f19-cb73c560acc0" providerId="ADAL" clId="{DC696CB8-DA9C-488A-8CEA-69624F5C97EC}" dt="2023-08-10T13:36:49.915" v="3303" actId="21"/>
          <ac:cxnSpMkLst>
            <pc:docMk/>
            <pc:sldMk cId="4164898500" sldId="2144446853"/>
            <ac:cxnSpMk id="22" creationId="{CA8ADD29-29AC-5574-BFDC-941A8D87AAE8}"/>
          </ac:cxnSpMkLst>
        </pc:cxnChg>
      </pc:sldChg>
      <pc:sldChg chg="addSp delSp modSp mod">
        <pc:chgData name="Devanshi Rinwa - Marico India Limited" userId="aa6a9998-2b8c-4887-8f19-cb73c560acc0" providerId="ADAL" clId="{DC696CB8-DA9C-488A-8CEA-69624F5C97EC}" dt="2023-08-10T13:38:21.317" v="3363" actId="14100"/>
        <pc:sldMkLst>
          <pc:docMk/>
          <pc:sldMk cId="1357065771" sldId="2144446854"/>
        </pc:sldMkLst>
        <pc:spChg chg="mod">
          <ac:chgData name="Devanshi Rinwa - Marico India Limited" userId="aa6a9998-2b8c-4887-8f19-cb73c560acc0" providerId="ADAL" clId="{DC696CB8-DA9C-488A-8CEA-69624F5C97EC}" dt="2023-08-10T13:37:56.346" v="3358" actId="14100"/>
          <ac:spMkLst>
            <pc:docMk/>
            <pc:sldMk cId="1357065771" sldId="2144446854"/>
            <ac:spMk id="6" creationId="{97CF2EF1-37F8-00B9-A6B6-1BFF0E18D06A}"/>
          </ac:spMkLst>
        </pc:spChg>
        <pc:spChg chg="add del mod">
          <ac:chgData name="Devanshi Rinwa - Marico India Limited" userId="aa6a9998-2b8c-4887-8f19-cb73c560acc0" providerId="ADAL" clId="{DC696CB8-DA9C-488A-8CEA-69624F5C97EC}" dt="2023-08-10T13:38:09.131" v="3360" actId="1076"/>
          <ac:spMkLst>
            <pc:docMk/>
            <pc:sldMk cId="1357065771" sldId="2144446854"/>
            <ac:spMk id="8" creationId="{820E3059-DEF8-2A03-D16A-9B58F2AEDE78}"/>
          </ac:spMkLst>
        </pc:spChg>
        <pc:spChg chg="del">
          <ac:chgData name="Devanshi Rinwa - Marico India Limited" userId="aa6a9998-2b8c-4887-8f19-cb73c560acc0" providerId="ADAL" clId="{DC696CB8-DA9C-488A-8CEA-69624F5C97EC}" dt="2023-08-09T16:00:59.979" v="573" actId="21"/>
          <ac:spMkLst>
            <pc:docMk/>
            <pc:sldMk cId="1357065771" sldId="2144446854"/>
            <ac:spMk id="10" creationId="{48793AF8-9E21-7B62-0DE7-4BF3C97ADABF}"/>
          </ac:spMkLst>
        </pc:spChg>
        <pc:spChg chg="del">
          <ac:chgData name="Devanshi Rinwa - Marico India Limited" userId="aa6a9998-2b8c-4887-8f19-cb73c560acc0" providerId="ADAL" clId="{DC696CB8-DA9C-488A-8CEA-69624F5C97EC}" dt="2023-08-09T16:01:02.815" v="574" actId="21"/>
          <ac:spMkLst>
            <pc:docMk/>
            <pc:sldMk cId="1357065771" sldId="2144446854"/>
            <ac:spMk id="13" creationId="{017AC94E-2803-305C-9B4B-A6974675A077}"/>
          </ac:spMkLst>
        </pc:spChg>
        <pc:graphicFrameChg chg="mod">
          <ac:chgData name="Devanshi Rinwa - Marico India Limited" userId="aa6a9998-2b8c-4887-8f19-cb73c560acc0" providerId="ADAL" clId="{DC696CB8-DA9C-488A-8CEA-69624F5C97EC}" dt="2023-08-10T13:38:12.581" v="3361" actId="14100"/>
          <ac:graphicFrameMkLst>
            <pc:docMk/>
            <pc:sldMk cId="1357065771" sldId="2144446854"/>
            <ac:graphicFrameMk id="12" creationId="{C38B439E-8E38-CBE8-709A-54985AF6C4B4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6:00:31.588" v="565" actId="21"/>
          <ac:graphicFrameMkLst>
            <pc:docMk/>
            <pc:sldMk cId="1357065771" sldId="2144446854"/>
            <ac:graphicFrameMk id="17" creationId="{BAD21318-C612-9FF7-C6E6-06FBA40E3727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6:00:33.616" v="566" actId="21"/>
          <ac:graphicFrameMkLst>
            <pc:docMk/>
            <pc:sldMk cId="1357065771" sldId="2144446854"/>
            <ac:graphicFrameMk id="18" creationId="{9D5EE4ED-D1B5-070B-7A42-1355DAEBCC3C}"/>
          </ac:graphicFrameMkLst>
        </pc:graphicFrameChg>
        <pc:cxnChg chg="mod">
          <ac:chgData name="Devanshi Rinwa - Marico India Limited" userId="aa6a9998-2b8c-4887-8f19-cb73c560acc0" providerId="ADAL" clId="{DC696CB8-DA9C-488A-8CEA-69624F5C97EC}" dt="2023-08-10T13:38:21.317" v="3363" actId="14100"/>
          <ac:cxnSpMkLst>
            <pc:docMk/>
            <pc:sldMk cId="1357065771" sldId="2144446854"/>
            <ac:cxnSpMk id="7" creationId="{3CF06CA0-750C-2118-F747-ED1398133ED5}"/>
          </ac:cxnSpMkLst>
        </pc:cxnChg>
        <pc:cxnChg chg="del">
          <ac:chgData name="Devanshi Rinwa - Marico India Limited" userId="aa6a9998-2b8c-4887-8f19-cb73c560acc0" providerId="ADAL" clId="{DC696CB8-DA9C-488A-8CEA-69624F5C97EC}" dt="2023-08-10T13:37:40.427" v="3337" actId="21"/>
          <ac:cxnSpMkLst>
            <pc:docMk/>
            <pc:sldMk cId="1357065771" sldId="2144446854"/>
            <ac:cxnSpMk id="9" creationId="{C74ABC5A-B838-2FDE-ABEC-ACF7C97A825A}"/>
          </ac:cxnSpMkLst>
        </pc:cxnChg>
        <pc:cxnChg chg="del">
          <ac:chgData name="Devanshi Rinwa - Marico India Limited" userId="aa6a9998-2b8c-4887-8f19-cb73c560acc0" providerId="ADAL" clId="{DC696CB8-DA9C-488A-8CEA-69624F5C97EC}" dt="2023-08-10T13:37:43.875" v="3339" actId="21"/>
          <ac:cxnSpMkLst>
            <pc:docMk/>
            <pc:sldMk cId="1357065771" sldId="2144446854"/>
            <ac:cxnSpMk id="11" creationId="{9DF39C97-EAA1-4ABC-E9BB-07098E0283BB}"/>
          </ac:cxnSpMkLst>
        </pc:cxnChg>
        <pc:cxnChg chg="del">
          <ac:chgData name="Devanshi Rinwa - Marico India Limited" userId="aa6a9998-2b8c-4887-8f19-cb73c560acc0" providerId="ADAL" clId="{DC696CB8-DA9C-488A-8CEA-69624F5C97EC}" dt="2023-08-10T13:37:38.372" v="3336" actId="21"/>
          <ac:cxnSpMkLst>
            <pc:docMk/>
            <pc:sldMk cId="1357065771" sldId="2144446854"/>
            <ac:cxnSpMk id="20" creationId="{2539884C-D591-1E98-10D8-C9A42940C1E3}"/>
          </ac:cxnSpMkLst>
        </pc:cxnChg>
        <pc:cxnChg chg="del">
          <ac:chgData name="Devanshi Rinwa - Marico India Limited" userId="aa6a9998-2b8c-4887-8f19-cb73c560acc0" providerId="ADAL" clId="{DC696CB8-DA9C-488A-8CEA-69624F5C97EC}" dt="2023-08-10T13:37:41.902" v="3338" actId="21"/>
          <ac:cxnSpMkLst>
            <pc:docMk/>
            <pc:sldMk cId="1357065771" sldId="2144446854"/>
            <ac:cxnSpMk id="22" creationId="{CA8ADD29-29AC-5574-BFDC-941A8D87AAE8}"/>
          </ac:cxnSpMkLst>
        </pc:cxnChg>
      </pc:sldChg>
      <pc:sldChg chg="addSp delSp modSp mod">
        <pc:chgData name="Devanshi Rinwa - Marico India Limited" userId="aa6a9998-2b8c-4887-8f19-cb73c560acc0" providerId="ADAL" clId="{DC696CB8-DA9C-488A-8CEA-69624F5C97EC}" dt="2023-08-10T13:39:04.525" v="3388" actId="1076"/>
        <pc:sldMkLst>
          <pc:docMk/>
          <pc:sldMk cId="912089855" sldId="2144446855"/>
        </pc:sldMkLst>
        <pc:spChg chg="mod">
          <ac:chgData name="Devanshi Rinwa - Marico India Limited" userId="aa6a9998-2b8c-4887-8f19-cb73c560acc0" providerId="ADAL" clId="{DC696CB8-DA9C-488A-8CEA-69624F5C97EC}" dt="2023-08-09T16:03:51.036" v="602" actId="20577"/>
          <ac:spMkLst>
            <pc:docMk/>
            <pc:sldMk cId="912089855" sldId="2144446855"/>
            <ac:spMk id="3" creationId="{6FB1EE35-86C9-4910-EBA0-16AF4A2F1F48}"/>
          </ac:spMkLst>
        </pc:spChg>
        <pc:spChg chg="mod">
          <ac:chgData name="Devanshi Rinwa - Marico India Limited" userId="aa6a9998-2b8c-4887-8f19-cb73c560acc0" providerId="ADAL" clId="{DC696CB8-DA9C-488A-8CEA-69624F5C97EC}" dt="2023-08-10T13:39:04.525" v="3388" actId="1076"/>
          <ac:spMkLst>
            <pc:docMk/>
            <pc:sldMk cId="912089855" sldId="2144446855"/>
            <ac:spMk id="8" creationId="{B63644C7-E5C1-26A9-6654-6E68AF4880E0}"/>
          </ac:spMkLst>
        </pc:spChg>
        <pc:graphicFrameChg chg="add mod">
          <ac:chgData name="Devanshi Rinwa - Marico India Limited" userId="aa6a9998-2b8c-4887-8f19-cb73c560acc0" providerId="ADAL" clId="{DC696CB8-DA9C-488A-8CEA-69624F5C97EC}" dt="2023-08-10T13:38:44.402" v="3367" actId="14100"/>
          <ac:graphicFrameMkLst>
            <pc:docMk/>
            <pc:sldMk cId="912089855" sldId="2144446855"/>
            <ac:graphicFrameMk id="2" creationId="{1B1A7C0A-AFA5-318E-2193-02BFBE01642D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6:03:10.169" v="591" actId="21"/>
          <ac:graphicFrameMkLst>
            <pc:docMk/>
            <pc:sldMk cId="912089855" sldId="2144446855"/>
            <ac:graphicFrameMk id="5" creationId="{3C14434C-3E57-E920-C322-67DE69C5CD73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6:03:08.630" v="590" actId="21"/>
          <ac:graphicFrameMkLst>
            <pc:docMk/>
            <pc:sldMk cId="912089855" sldId="2144446855"/>
            <ac:graphicFrameMk id="7" creationId="{35B7DC4A-B362-4A03-6EDF-89D83CD132E9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9T16:03:11.599" v="592" actId="21"/>
          <ac:graphicFrameMkLst>
            <pc:docMk/>
            <pc:sldMk cId="912089855" sldId="2144446855"/>
            <ac:graphicFrameMk id="12" creationId="{C38B439E-8E38-CBE8-709A-54985AF6C4B4}"/>
          </ac:graphicFrameMkLst>
        </pc:graphicFrameChg>
        <pc:cxnChg chg="del">
          <ac:chgData name="Devanshi Rinwa - Marico India Limited" userId="aa6a9998-2b8c-4887-8f19-cb73c560acc0" providerId="ADAL" clId="{DC696CB8-DA9C-488A-8CEA-69624F5C97EC}" dt="2023-08-10T13:38:39.608" v="3365" actId="21"/>
          <ac:cxnSpMkLst>
            <pc:docMk/>
            <pc:sldMk cId="912089855" sldId="2144446855"/>
            <ac:cxnSpMk id="6" creationId="{64494531-A5BD-DCBA-971D-8BD78942B6E3}"/>
          </ac:cxnSpMkLst>
        </pc:cxnChg>
        <pc:cxnChg chg="del">
          <ac:chgData name="Devanshi Rinwa - Marico India Limited" userId="aa6a9998-2b8c-4887-8f19-cb73c560acc0" providerId="ADAL" clId="{DC696CB8-DA9C-488A-8CEA-69624F5C97EC}" dt="2023-08-10T13:38:37.797" v="3364" actId="21"/>
          <ac:cxnSpMkLst>
            <pc:docMk/>
            <pc:sldMk cId="912089855" sldId="2144446855"/>
            <ac:cxnSpMk id="20" creationId="{2539884C-D591-1E98-10D8-C9A42940C1E3}"/>
          </ac:cxnSpMkLst>
        </pc:cxnChg>
        <pc:cxnChg chg="del">
          <ac:chgData name="Devanshi Rinwa - Marico India Limited" userId="aa6a9998-2b8c-4887-8f19-cb73c560acc0" providerId="ADAL" clId="{DC696CB8-DA9C-488A-8CEA-69624F5C97EC}" dt="2023-08-10T13:38:41.653" v="3366" actId="21"/>
          <ac:cxnSpMkLst>
            <pc:docMk/>
            <pc:sldMk cId="912089855" sldId="2144446855"/>
            <ac:cxnSpMk id="22" creationId="{CA8ADD29-29AC-5574-BFDC-941A8D87AAE8}"/>
          </ac:cxnSpMkLst>
        </pc:cxnChg>
      </pc:sldChg>
      <pc:sldChg chg="addSp delSp modSp add del mod">
        <pc:chgData name="Devanshi Rinwa - Marico India Limited" userId="aa6a9998-2b8c-4887-8f19-cb73c560acc0" providerId="ADAL" clId="{DC696CB8-DA9C-488A-8CEA-69624F5C97EC}" dt="2023-08-09T10:42:21.659" v="178" actId="2696"/>
        <pc:sldMkLst>
          <pc:docMk/>
          <pc:sldMk cId="1219810237" sldId="2144446856"/>
        </pc:sldMkLst>
        <pc:graphicFrameChg chg="add del mod">
          <ac:chgData name="Devanshi Rinwa - Marico India Limited" userId="aa6a9998-2b8c-4887-8f19-cb73c560acc0" providerId="ADAL" clId="{DC696CB8-DA9C-488A-8CEA-69624F5C97EC}" dt="2023-08-07T08:48:44.850" v="33" actId="21"/>
          <ac:graphicFrameMkLst>
            <pc:docMk/>
            <pc:sldMk cId="1219810237" sldId="2144446856"/>
            <ac:graphicFrameMk id="8" creationId="{5BDE46C8-9E7A-6A50-841F-A3FCF8C47053}"/>
          </ac:graphicFrameMkLst>
        </pc:graphicFrameChg>
        <pc:graphicFrameChg chg="add mod">
          <ac:chgData name="Devanshi Rinwa - Marico India Limited" userId="aa6a9998-2b8c-4887-8f19-cb73c560acc0" providerId="ADAL" clId="{DC696CB8-DA9C-488A-8CEA-69624F5C97EC}" dt="2023-08-07T08:51:46.147" v="46" actId="1076"/>
          <ac:graphicFrameMkLst>
            <pc:docMk/>
            <pc:sldMk cId="1219810237" sldId="2144446856"/>
            <ac:graphicFrameMk id="11" creationId="{FB9FE70E-BB9A-E329-A045-0EBDD3CC145E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7T08:47:43.959" v="24" actId="21"/>
          <ac:graphicFrameMkLst>
            <pc:docMk/>
            <pc:sldMk cId="1219810237" sldId="2144446856"/>
            <ac:graphicFrameMk id="12" creationId="{C38B439E-8E38-CBE8-709A-54985AF6C4B4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7T08:47:45.637" v="25" actId="21"/>
          <ac:graphicFrameMkLst>
            <pc:docMk/>
            <pc:sldMk cId="1219810237" sldId="2144446856"/>
            <ac:graphicFrameMk id="17" creationId="{BAD21318-C612-9FF7-C6E6-06FBA40E3727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07T08:47:47.293" v="26" actId="21"/>
          <ac:graphicFrameMkLst>
            <pc:docMk/>
            <pc:sldMk cId="1219810237" sldId="2144446856"/>
            <ac:graphicFrameMk id="18" creationId="{9D5EE4ED-D1B5-070B-7A42-1355DAEBCC3C}"/>
          </ac:graphicFrameMkLst>
        </pc:graphicFrameChg>
        <pc:cxnChg chg="del">
          <ac:chgData name="Devanshi Rinwa - Marico India Limited" userId="aa6a9998-2b8c-4887-8f19-cb73c560acc0" providerId="ADAL" clId="{DC696CB8-DA9C-488A-8CEA-69624F5C97EC}" dt="2023-08-07T08:47:52.792" v="28" actId="21"/>
          <ac:cxnSpMkLst>
            <pc:docMk/>
            <pc:sldMk cId="1219810237" sldId="2144446856"/>
            <ac:cxnSpMk id="20" creationId="{2539884C-D591-1E98-10D8-C9A42940C1E3}"/>
          </ac:cxnSpMkLst>
        </pc:cxnChg>
        <pc:cxnChg chg="del">
          <ac:chgData name="Devanshi Rinwa - Marico India Limited" userId="aa6a9998-2b8c-4887-8f19-cb73c560acc0" providerId="ADAL" clId="{DC696CB8-DA9C-488A-8CEA-69624F5C97EC}" dt="2023-08-07T08:47:49.503" v="27" actId="21"/>
          <ac:cxnSpMkLst>
            <pc:docMk/>
            <pc:sldMk cId="1219810237" sldId="2144446856"/>
            <ac:cxnSpMk id="22" creationId="{CA8ADD29-29AC-5574-BFDC-941A8D87AAE8}"/>
          </ac:cxnSpMkLst>
        </pc:cxnChg>
      </pc:sldChg>
      <pc:sldChg chg="delSp modSp add mod">
        <pc:chgData name="Devanshi Rinwa - Marico India Limited" userId="aa6a9998-2b8c-4887-8f19-cb73c560acc0" providerId="ADAL" clId="{DC696CB8-DA9C-488A-8CEA-69624F5C97EC}" dt="2023-08-11T04:50:16.665" v="3488" actId="20577"/>
        <pc:sldMkLst>
          <pc:docMk/>
          <pc:sldMk cId="3750469968" sldId="2144446906"/>
        </pc:sldMkLst>
        <pc:spChg chg="mod">
          <ac:chgData name="Devanshi Rinwa - Marico India Limited" userId="aa6a9998-2b8c-4887-8f19-cb73c560acc0" providerId="ADAL" clId="{DC696CB8-DA9C-488A-8CEA-69624F5C97EC}" dt="2023-08-10T04:24:29.949" v="745" actId="20577"/>
          <ac:spMkLst>
            <pc:docMk/>
            <pc:sldMk cId="3750469968" sldId="2144446906"/>
            <ac:spMk id="6" creationId="{755CBD58-FD33-16FE-BC7A-DFE7BB8F9F7C}"/>
          </ac:spMkLst>
        </pc:spChg>
        <pc:spChg chg="mod">
          <ac:chgData name="Devanshi Rinwa - Marico India Limited" userId="aa6a9998-2b8c-4887-8f19-cb73c560acc0" providerId="ADAL" clId="{DC696CB8-DA9C-488A-8CEA-69624F5C97EC}" dt="2023-08-10T04:24:48.780" v="758" actId="20577"/>
          <ac:spMkLst>
            <pc:docMk/>
            <pc:sldMk cId="3750469968" sldId="2144446906"/>
            <ac:spMk id="7" creationId="{FD25A591-1928-691A-413E-1AA3EAC50333}"/>
          </ac:spMkLst>
        </pc:spChg>
        <pc:spChg chg="mod">
          <ac:chgData name="Devanshi Rinwa - Marico India Limited" userId="aa6a9998-2b8c-4887-8f19-cb73c560acc0" providerId="ADAL" clId="{DC696CB8-DA9C-488A-8CEA-69624F5C97EC}" dt="2023-08-11T04:47:18.159" v="3412" actId="20577"/>
          <ac:spMkLst>
            <pc:docMk/>
            <pc:sldMk cId="3750469968" sldId="2144446906"/>
            <ac:spMk id="10" creationId="{97CB060C-8A35-2766-9090-781C26659E77}"/>
          </ac:spMkLst>
        </pc:spChg>
        <pc:spChg chg="mod">
          <ac:chgData name="Devanshi Rinwa - Marico India Limited" userId="aa6a9998-2b8c-4887-8f19-cb73c560acc0" providerId="ADAL" clId="{DC696CB8-DA9C-488A-8CEA-69624F5C97EC}" dt="2023-08-11T04:49:36.164" v="3465" actId="20577"/>
          <ac:spMkLst>
            <pc:docMk/>
            <pc:sldMk cId="3750469968" sldId="2144446906"/>
            <ac:spMk id="11" creationId="{78C08AF9-6BAD-963F-7726-DE5686D627C5}"/>
          </ac:spMkLst>
        </pc:spChg>
        <pc:spChg chg="mod">
          <ac:chgData name="Devanshi Rinwa - Marico India Limited" userId="aa6a9998-2b8c-4887-8f19-cb73c560acc0" providerId="ADAL" clId="{DC696CB8-DA9C-488A-8CEA-69624F5C97EC}" dt="2023-08-11T04:48:33.783" v="3450" actId="20577"/>
          <ac:spMkLst>
            <pc:docMk/>
            <pc:sldMk cId="3750469968" sldId="2144446906"/>
            <ac:spMk id="13" creationId="{3D2F85AE-0C7B-0197-4E9A-B14BA14544CE}"/>
          </ac:spMkLst>
        </pc:spChg>
        <pc:spChg chg="mod">
          <ac:chgData name="Devanshi Rinwa - Marico India Limited" userId="aa6a9998-2b8c-4887-8f19-cb73c560acc0" providerId="ADAL" clId="{DC696CB8-DA9C-488A-8CEA-69624F5C97EC}" dt="2023-08-11T04:50:16.665" v="3488" actId="20577"/>
          <ac:spMkLst>
            <pc:docMk/>
            <pc:sldMk cId="3750469968" sldId="2144446906"/>
            <ac:spMk id="14" creationId="{A92F4E03-2794-855F-3EB1-6B5832C62D50}"/>
          </ac:spMkLst>
        </pc:spChg>
        <pc:spChg chg="mod">
          <ac:chgData name="Devanshi Rinwa - Marico India Limited" userId="aa6a9998-2b8c-4887-8f19-cb73c560acc0" providerId="ADAL" clId="{DC696CB8-DA9C-488A-8CEA-69624F5C97EC}" dt="2023-08-10T04:24:23.776" v="721" actId="20577"/>
          <ac:spMkLst>
            <pc:docMk/>
            <pc:sldMk cId="3750469968" sldId="2144446906"/>
            <ac:spMk id="44" creationId="{AB12DDFC-92A5-D663-4A23-F9F254A07670}"/>
          </ac:spMkLst>
        </pc:spChg>
        <pc:spChg chg="mod">
          <ac:chgData name="Devanshi Rinwa - Marico India Limited" userId="aa6a9998-2b8c-4887-8f19-cb73c560acc0" providerId="ADAL" clId="{DC696CB8-DA9C-488A-8CEA-69624F5C97EC}" dt="2023-08-10T04:24:52.451" v="759" actId="20577"/>
          <ac:spMkLst>
            <pc:docMk/>
            <pc:sldMk cId="3750469968" sldId="2144446906"/>
            <ac:spMk id="45" creationId="{2CB4BBEA-39AA-7753-C5C6-6FDF70D4CB21}"/>
          </ac:spMkLst>
        </pc:spChg>
        <pc:graphicFrameChg chg="mod modGraphic">
          <ac:chgData name="Devanshi Rinwa - Marico India Limited" userId="aa6a9998-2b8c-4887-8f19-cb73c560acc0" providerId="ADAL" clId="{DC696CB8-DA9C-488A-8CEA-69624F5C97EC}" dt="2023-08-11T04:49:41.252" v="3466" actId="14100"/>
          <ac:graphicFrameMkLst>
            <pc:docMk/>
            <pc:sldMk cId="3750469968" sldId="2144446906"/>
            <ac:graphicFrameMk id="17" creationId="{5BA19AF0-67E9-053A-5419-A4122799E3D9}"/>
          </ac:graphicFrameMkLst>
        </pc:graphicFrameChg>
        <pc:picChg chg="del">
          <ac:chgData name="Devanshi Rinwa - Marico India Limited" userId="aa6a9998-2b8c-4887-8f19-cb73c560acc0" providerId="ADAL" clId="{DC696CB8-DA9C-488A-8CEA-69624F5C97EC}" dt="2023-08-11T04:50:06.378" v="3467" actId="21"/>
          <ac:picMkLst>
            <pc:docMk/>
            <pc:sldMk cId="3750469968" sldId="2144446906"/>
            <ac:picMk id="5" creationId="{37191A5D-32FB-8204-927B-8C6012AA1831}"/>
          </ac:picMkLst>
        </pc:picChg>
      </pc:sldChg>
      <pc:sldChg chg="addSp modSp add mod">
        <pc:chgData name="Devanshi Rinwa - Marico India Limited" userId="aa6a9998-2b8c-4887-8f19-cb73c560acc0" providerId="ADAL" clId="{DC696CB8-DA9C-488A-8CEA-69624F5C97EC}" dt="2023-08-10T09:27:21.268" v="1130" actId="1076"/>
        <pc:sldMkLst>
          <pc:docMk/>
          <pc:sldMk cId="361052545" sldId="2144446907"/>
        </pc:sldMkLst>
        <pc:spChg chg="mod">
          <ac:chgData name="Devanshi Rinwa - Marico India Limited" userId="aa6a9998-2b8c-4887-8f19-cb73c560acc0" providerId="ADAL" clId="{DC696CB8-DA9C-488A-8CEA-69624F5C97EC}" dt="2023-08-10T09:27:08.096" v="1126" actId="20577"/>
          <ac:spMkLst>
            <pc:docMk/>
            <pc:sldMk cId="361052545" sldId="2144446907"/>
            <ac:spMk id="5" creationId="{985F1C26-066B-5901-C24E-5AA0A586ABBE}"/>
          </ac:spMkLst>
        </pc:spChg>
        <pc:graphicFrameChg chg="add mod">
          <ac:chgData name="Devanshi Rinwa - Marico India Limited" userId="aa6a9998-2b8c-4887-8f19-cb73c560acc0" providerId="ADAL" clId="{DC696CB8-DA9C-488A-8CEA-69624F5C97EC}" dt="2023-08-10T09:27:01.670" v="1115" actId="20577"/>
          <ac:graphicFrameMkLst>
            <pc:docMk/>
            <pc:sldMk cId="361052545" sldId="2144446907"/>
            <ac:graphicFrameMk id="2" creationId="{32828C44-9B6D-25FB-E98C-3FA4FCDCD6D2}"/>
          </ac:graphicFrameMkLst>
        </pc:graphicFrameChg>
        <pc:graphicFrameChg chg="mod">
          <ac:chgData name="Devanshi Rinwa - Marico India Limited" userId="aa6a9998-2b8c-4887-8f19-cb73c560acc0" providerId="ADAL" clId="{DC696CB8-DA9C-488A-8CEA-69624F5C97EC}" dt="2023-08-10T09:26:56.689" v="1112" actId="20577"/>
          <ac:graphicFrameMkLst>
            <pc:docMk/>
            <pc:sldMk cId="361052545" sldId="2144446907"/>
            <ac:graphicFrameMk id="12" creationId="{C38B439E-8E38-CBE8-709A-54985AF6C4B4}"/>
          </ac:graphicFrameMkLst>
        </pc:graphicFrameChg>
        <pc:picChg chg="add mod">
          <ac:chgData name="Devanshi Rinwa - Marico India Limited" userId="aa6a9998-2b8c-4887-8f19-cb73c560acc0" providerId="ADAL" clId="{DC696CB8-DA9C-488A-8CEA-69624F5C97EC}" dt="2023-08-10T09:27:21.268" v="1130" actId="1076"/>
          <ac:picMkLst>
            <pc:docMk/>
            <pc:sldMk cId="361052545" sldId="2144446907"/>
            <ac:picMk id="7" creationId="{49AD714F-203F-1782-10C5-B4CB35F99F5E}"/>
          </ac:picMkLst>
        </pc:picChg>
        <pc:picChg chg="mod">
          <ac:chgData name="Devanshi Rinwa - Marico India Limited" userId="aa6a9998-2b8c-4887-8f19-cb73c560acc0" providerId="ADAL" clId="{DC696CB8-DA9C-488A-8CEA-69624F5C97EC}" dt="2023-08-10T09:27:13.206" v="1128" actId="1076"/>
          <ac:picMkLst>
            <pc:docMk/>
            <pc:sldMk cId="361052545" sldId="2144446907"/>
            <ac:picMk id="8" creationId="{5CF31DC7-ABBE-00BF-D57F-32DA69ECE395}"/>
          </ac:picMkLst>
        </pc:picChg>
        <pc:cxnChg chg="mod">
          <ac:chgData name="Devanshi Rinwa - Marico India Limited" userId="aa6a9998-2b8c-4887-8f19-cb73c560acc0" providerId="ADAL" clId="{DC696CB8-DA9C-488A-8CEA-69624F5C97EC}" dt="2023-08-10T09:25:56.130" v="1094" actId="1076"/>
          <ac:cxnSpMkLst>
            <pc:docMk/>
            <pc:sldMk cId="361052545" sldId="2144446907"/>
            <ac:cxnSpMk id="20" creationId="{2539884C-D591-1E98-10D8-C9A42940C1E3}"/>
          </ac:cxnSpMkLst>
        </pc:cxnChg>
      </pc:sldChg>
      <pc:sldChg chg="addSp delSp modSp add mod">
        <pc:chgData name="Devanshi Rinwa - Marico India Limited" userId="aa6a9998-2b8c-4887-8f19-cb73c560acc0" providerId="ADAL" clId="{DC696CB8-DA9C-488A-8CEA-69624F5C97EC}" dt="2023-08-10T09:36:40.265" v="1252" actId="20577"/>
        <pc:sldMkLst>
          <pc:docMk/>
          <pc:sldMk cId="2176043337" sldId="2144446908"/>
        </pc:sldMkLst>
        <pc:spChg chg="mod">
          <ac:chgData name="Devanshi Rinwa - Marico India Limited" userId="aa6a9998-2b8c-4887-8f19-cb73c560acc0" providerId="ADAL" clId="{DC696CB8-DA9C-488A-8CEA-69624F5C97EC}" dt="2023-08-10T09:29:01.777" v="1196" actId="14100"/>
          <ac:spMkLst>
            <pc:docMk/>
            <pc:sldMk cId="2176043337" sldId="2144446908"/>
            <ac:spMk id="3" creationId="{6FB1EE35-86C9-4910-EBA0-16AF4A2F1F48}"/>
          </ac:spMkLst>
        </pc:spChg>
        <pc:spChg chg="mod">
          <ac:chgData name="Devanshi Rinwa - Marico India Limited" userId="aa6a9998-2b8c-4887-8f19-cb73c560acc0" providerId="ADAL" clId="{DC696CB8-DA9C-488A-8CEA-69624F5C97EC}" dt="2023-08-10T09:28:32.429" v="1168" actId="20577"/>
          <ac:spMkLst>
            <pc:docMk/>
            <pc:sldMk cId="2176043337" sldId="2144446908"/>
            <ac:spMk id="6" creationId="{CFC2C320-4EBF-4292-D8D9-0E62C4F0C24F}"/>
          </ac:spMkLst>
        </pc:spChg>
        <pc:spChg chg="add mod">
          <ac:chgData name="Devanshi Rinwa - Marico India Limited" userId="aa6a9998-2b8c-4887-8f19-cb73c560acc0" providerId="ADAL" clId="{DC696CB8-DA9C-488A-8CEA-69624F5C97EC}" dt="2023-08-10T09:36:10.672" v="1242" actId="1076"/>
          <ac:spMkLst>
            <pc:docMk/>
            <pc:sldMk cId="2176043337" sldId="2144446908"/>
            <ac:spMk id="13" creationId="{8DECB5CB-BD3A-C87C-2563-F76104AB2D27}"/>
          </ac:spMkLst>
        </pc:spChg>
        <pc:spChg chg="add mod">
          <ac:chgData name="Devanshi Rinwa - Marico India Limited" userId="aa6a9998-2b8c-4887-8f19-cb73c560acc0" providerId="ADAL" clId="{DC696CB8-DA9C-488A-8CEA-69624F5C97EC}" dt="2023-08-10T09:36:40.265" v="1252" actId="20577"/>
          <ac:spMkLst>
            <pc:docMk/>
            <pc:sldMk cId="2176043337" sldId="2144446908"/>
            <ac:spMk id="15" creationId="{045E4977-54A4-5FC1-A004-94B9BEBBA87D}"/>
          </ac:spMkLst>
        </pc:spChg>
        <pc:graphicFrameChg chg="del mod">
          <ac:chgData name="Devanshi Rinwa - Marico India Limited" userId="aa6a9998-2b8c-4887-8f19-cb73c560acc0" providerId="ADAL" clId="{DC696CB8-DA9C-488A-8CEA-69624F5C97EC}" dt="2023-08-10T09:31:42.647" v="1209" actId="21"/>
          <ac:graphicFrameMkLst>
            <pc:docMk/>
            <pc:sldMk cId="2176043337" sldId="2144446908"/>
            <ac:graphicFrameMk id="2" creationId="{32828C44-9B6D-25FB-E98C-3FA4FCDCD6D2}"/>
          </ac:graphicFrameMkLst>
        </pc:graphicFrameChg>
        <pc:graphicFrameChg chg="add mod">
          <ac:chgData name="Devanshi Rinwa - Marico India Limited" userId="aa6a9998-2b8c-4887-8f19-cb73c560acc0" providerId="ADAL" clId="{DC696CB8-DA9C-488A-8CEA-69624F5C97EC}" dt="2023-08-10T09:35:34.141" v="1238"/>
          <ac:graphicFrameMkLst>
            <pc:docMk/>
            <pc:sldMk cId="2176043337" sldId="2144446908"/>
            <ac:graphicFrameMk id="9" creationId="{6FBF588B-2545-3FE7-3B9D-A35D64F48FCE}"/>
          </ac:graphicFrameMkLst>
        </pc:graphicFrameChg>
        <pc:graphicFrameChg chg="add del mod">
          <ac:chgData name="Devanshi Rinwa - Marico India Limited" userId="aa6a9998-2b8c-4887-8f19-cb73c560acc0" providerId="ADAL" clId="{DC696CB8-DA9C-488A-8CEA-69624F5C97EC}" dt="2023-08-10T09:31:33.937" v="1206"/>
          <ac:graphicFrameMkLst>
            <pc:docMk/>
            <pc:sldMk cId="2176043337" sldId="2144446908"/>
            <ac:graphicFrameMk id="10" creationId="{8D2A623C-9A1C-E3E9-9E49-5A6ADA391EBC}"/>
          </ac:graphicFrameMkLst>
        </pc:graphicFrameChg>
        <pc:graphicFrameChg chg="add mod">
          <ac:chgData name="Devanshi Rinwa - Marico India Limited" userId="aa6a9998-2b8c-4887-8f19-cb73c560acc0" providerId="ADAL" clId="{DC696CB8-DA9C-488A-8CEA-69624F5C97EC}" dt="2023-08-10T09:36:19.902" v="1243"/>
          <ac:graphicFrameMkLst>
            <pc:docMk/>
            <pc:sldMk cId="2176043337" sldId="2144446908"/>
            <ac:graphicFrameMk id="11" creationId="{06847B47-F675-895B-1243-902606AF2ED3}"/>
          </ac:graphicFrameMkLst>
        </pc:graphicFrameChg>
        <pc:graphicFrameChg chg="del">
          <ac:chgData name="Devanshi Rinwa - Marico India Limited" userId="aa6a9998-2b8c-4887-8f19-cb73c560acc0" providerId="ADAL" clId="{DC696CB8-DA9C-488A-8CEA-69624F5C97EC}" dt="2023-08-10T09:32:37.308" v="1217" actId="21"/>
          <ac:graphicFrameMkLst>
            <pc:docMk/>
            <pc:sldMk cId="2176043337" sldId="2144446908"/>
            <ac:graphicFrameMk id="12" creationId="{C38B439E-8E38-CBE8-709A-54985AF6C4B4}"/>
          </ac:graphicFrameMkLst>
        </pc:graphicFrameChg>
        <pc:graphicFrameChg chg="add del mod">
          <ac:chgData name="Devanshi Rinwa - Marico India Limited" userId="aa6a9998-2b8c-4887-8f19-cb73c560acc0" providerId="ADAL" clId="{DC696CB8-DA9C-488A-8CEA-69624F5C97EC}" dt="2023-08-10T09:36:23.084" v="1245" actId="21"/>
          <ac:graphicFrameMkLst>
            <pc:docMk/>
            <pc:sldMk cId="2176043337" sldId="2144446908"/>
            <ac:graphicFrameMk id="14" creationId="{89FFD5BC-8DE6-FA2B-7544-E8742700224C}"/>
          </ac:graphicFrameMkLst>
        </pc:graphicFrameChg>
      </pc:sldChg>
      <pc:sldChg chg="modSp add mod">
        <pc:chgData name="Devanshi Rinwa - Marico India Limited" userId="aa6a9998-2b8c-4887-8f19-cb73c560acc0" providerId="ADAL" clId="{DC696CB8-DA9C-488A-8CEA-69624F5C97EC}" dt="2023-08-10T10:13:16.590" v="1263" actId="27918"/>
        <pc:sldMkLst>
          <pc:docMk/>
          <pc:sldMk cId="2220193990" sldId="2144446909"/>
        </pc:sldMkLst>
        <pc:spChg chg="mod">
          <ac:chgData name="Devanshi Rinwa - Marico India Limited" userId="aa6a9998-2b8c-4887-8f19-cb73c560acc0" providerId="ADAL" clId="{DC696CB8-DA9C-488A-8CEA-69624F5C97EC}" dt="2023-08-10T10:10:36.420" v="1256" actId="20577"/>
          <ac:spMkLst>
            <pc:docMk/>
            <pc:sldMk cId="2220193990" sldId="2144446909"/>
            <ac:spMk id="3" creationId="{6FB1EE35-86C9-4910-EBA0-16AF4A2F1F48}"/>
          </ac:spMkLst>
        </pc:spChg>
        <pc:graphicFrameChg chg="mod">
          <ac:chgData name="Devanshi Rinwa - Marico India Limited" userId="aa6a9998-2b8c-4887-8f19-cb73c560acc0" providerId="ADAL" clId="{DC696CB8-DA9C-488A-8CEA-69624F5C97EC}" dt="2023-08-10T10:12:47.181" v="1260"/>
          <ac:graphicFrameMkLst>
            <pc:docMk/>
            <pc:sldMk cId="2220193990" sldId="2144446909"/>
            <ac:graphicFrameMk id="11" creationId="{06847B47-F675-895B-1243-902606AF2ED3}"/>
          </ac:graphicFrameMkLst>
        </pc:graphicFrameChg>
      </pc:sldChg>
      <pc:sldChg chg="addSp delSp modSp add mod">
        <pc:chgData name="Devanshi Rinwa - Marico India Limited" userId="aa6a9998-2b8c-4887-8f19-cb73c560acc0" providerId="ADAL" clId="{DC696CB8-DA9C-488A-8CEA-69624F5C97EC}" dt="2023-08-10T10:20:01.115" v="1317" actId="1076"/>
        <pc:sldMkLst>
          <pc:docMk/>
          <pc:sldMk cId="1700391232" sldId="2144446910"/>
        </pc:sldMkLst>
        <pc:spChg chg="del">
          <ac:chgData name="Devanshi Rinwa - Marico India Limited" userId="aa6a9998-2b8c-4887-8f19-cb73c560acc0" providerId="ADAL" clId="{DC696CB8-DA9C-488A-8CEA-69624F5C97EC}" dt="2023-08-10T10:18:11.468" v="1287" actId="21"/>
          <ac:spMkLst>
            <pc:docMk/>
            <pc:sldMk cId="1700391232" sldId="2144446910"/>
            <ac:spMk id="13" creationId="{8DECB5CB-BD3A-C87C-2563-F76104AB2D27}"/>
          </ac:spMkLst>
        </pc:spChg>
        <pc:spChg chg="del">
          <ac:chgData name="Devanshi Rinwa - Marico India Limited" userId="aa6a9998-2b8c-4887-8f19-cb73c560acc0" providerId="ADAL" clId="{DC696CB8-DA9C-488A-8CEA-69624F5C97EC}" dt="2023-08-10T10:18:14.374" v="1288" actId="21"/>
          <ac:spMkLst>
            <pc:docMk/>
            <pc:sldMk cId="1700391232" sldId="2144446910"/>
            <ac:spMk id="15" creationId="{045E4977-54A4-5FC1-A004-94B9BEBBA87D}"/>
          </ac:spMkLst>
        </pc:spChg>
        <pc:graphicFrameChg chg="add mod">
          <ac:chgData name="Devanshi Rinwa - Marico India Limited" userId="aa6a9998-2b8c-4887-8f19-cb73c560acc0" providerId="ADAL" clId="{DC696CB8-DA9C-488A-8CEA-69624F5C97EC}" dt="2023-08-10T10:20:01.115" v="1317" actId="1076"/>
          <ac:graphicFrameMkLst>
            <pc:docMk/>
            <pc:sldMk cId="1700391232" sldId="2144446910"/>
            <ac:graphicFrameMk id="2" creationId="{3FBE765B-65EE-EE2E-1FD9-EC7403FEEE86}"/>
          </ac:graphicFrameMkLst>
        </pc:graphicFrameChg>
        <pc:graphicFrameChg chg="del mod">
          <ac:chgData name="Devanshi Rinwa - Marico India Limited" userId="aa6a9998-2b8c-4887-8f19-cb73c560acc0" providerId="ADAL" clId="{DC696CB8-DA9C-488A-8CEA-69624F5C97EC}" dt="2023-08-10T10:19:08.637" v="1299" actId="21"/>
          <ac:graphicFrameMkLst>
            <pc:docMk/>
            <pc:sldMk cId="1700391232" sldId="2144446910"/>
            <ac:graphicFrameMk id="9" creationId="{6FBF588B-2545-3FE7-3B9D-A35D64F48FCE}"/>
          </ac:graphicFrameMkLst>
        </pc:graphicFrameChg>
        <pc:graphicFrameChg chg="add mod">
          <ac:chgData name="Devanshi Rinwa - Marico India Limited" userId="aa6a9998-2b8c-4887-8f19-cb73c560acc0" providerId="ADAL" clId="{DC696CB8-DA9C-488A-8CEA-69624F5C97EC}" dt="2023-08-10T10:19:58.102" v="1316" actId="1076"/>
          <ac:graphicFrameMkLst>
            <pc:docMk/>
            <pc:sldMk cId="1700391232" sldId="2144446910"/>
            <ac:graphicFrameMk id="10" creationId="{5846AB4C-8655-D731-350E-AC0790214AE2}"/>
          </ac:graphicFrameMkLst>
        </pc:graphicFrameChg>
        <pc:graphicFrameChg chg="del mod">
          <ac:chgData name="Devanshi Rinwa - Marico India Limited" userId="aa6a9998-2b8c-4887-8f19-cb73c560acc0" providerId="ADAL" clId="{DC696CB8-DA9C-488A-8CEA-69624F5C97EC}" dt="2023-08-10T10:19:44.802" v="1310" actId="21"/>
          <ac:graphicFrameMkLst>
            <pc:docMk/>
            <pc:sldMk cId="1700391232" sldId="2144446910"/>
            <ac:graphicFrameMk id="11" creationId="{06847B47-F675-895B-1243-902606AF2ED3}"/>
          </ac:graphicFrameMkLst>
        </pc:graphicFrameChg>
      </pc:sldChg>
      <pc:sldChg chg="modSp add mod">
        <pc:chgData name="Devanshi Rinwa - Marico India Limited" userId="aa6a9998-2b8c-4887-8f19-cb73c560acc0" providerId="ADAL" clId="{DC696CB8-DA9C-488A-8CEA-69624F5C97EC}" dt="2023-08-10T10:25:18.915" v="1360"/>
        <pc:sldMkLst>
          <pc:docMk/>
          <pc:sldMk cId="3106201951" sldId="2144446911"/>
        </pc:sldMkLst>
        <pc:spChg chg="mod">
          <ac:chgData name="Devanshi Rinwa - Marico India Limited" userId="aa6a9998-2b8c-4887-8f19-cb73c560acc0" providerId="ADAL" clId="{DC696CB8-DA9C-488A-8CEA-69624F5C97EC}" dt="2023-08-10T10:20:37.076" v="1333" actId="20577"/>
          <ac:spMkLst>
            <pc:docMk/>
            <pc:sldMk cId="3106201951" sldId="2144446911"/>
            <ac:spMk id="3" creationId="{6FB1EE35-86C9-4910-EBA0-16AF4A2F1F48}"/>
          </ac:spMkLst>
        </pc:spChg>
        <pc:spChg chg="mod">
          <ac:chgData name="Devanshi Rinwa - Marico India Limited" userId="aa6a9998-2b8c-4887-8f19-cb73c560acc0" providerId="ADAL" clId="{DC696CB8-DA9C-488A-8CEA-69624F5C97EC}" dt="2023-08-10T10:20:47.202" v="1345" actId="20577"/>
          <ac:spMkLst>
            <pc:docMk/>
            <pc:sldMk cId="3106201951" sldId="2144446911"/>
            <ac:spMk id="13" creationId="{8DECB5CB-BD3A-C87C-2563-F76104AB2D27}"/>
          </ac:spMkLst>
        </pc:spChg>
        <pc:spChg chg="mod">
          <ac:chgData name="Devanshi Rinwa - Marico India Limited" userId="aa6a9998-2b8c-4887-8f19-cb73c560acc0" providerId="ADAL" clId="{DC696CB8-DA9C-488A-8CEA-69624F5C97EC}" dt="2023-08-10T10:20:54.947" v="1352" actId="20577"/>
          <ac:spMkLst>
            <pc:docMk/>
            <pc:sldMk cId="3106201951" sldId="2144446911"/>
            <ac:spMk id="15" creationId="{045E4977-54A4-5FC1-A004-94B9BEBBA87D}"/>
          </ac:spMkLst>
        </pc:spChg>
        <pc:graphicFrameChg chg="mod">
          <ac:chgData name="Devanshi Rinwa - Marico India Limited" userId="aa6a9998-2b8c-4887-8f19-cb73c560acc0" providerId="ADAL" clId="{DC696CB8-DA9C-488A-8CEA-69624F5C97EC}" dt="2023-08-10T10:25:18.915" v="1360"/>
          <ac:graphicFrameMkLst>
            <pc:docMk/>
            <pc:sldMk cId="3106201951" sldId="2144446911"/>
            <ac:graphicFrameMk id="9" creationId="{6FBF588B-2545-3FE7-3B9D-A35D64F48FCE}"/>
          </ac:graphicFrameMkLst>
        </pc:graphicFrameChg>
      </pc:sldChg>
      <pc:sldChg chg="modSp add mod">
        <pc:chgData name="Devanshi Rinwa - Marico India Limited" userId="aa6a9998-2b8c-4887-8f19-cb73c560acc0" providerId="ADAL" clId="{DC696CB8-DA9C-488A-8CEA-69624F5C97EC}" dt="2023-08-10T13:09:40.257" v="2362" actId="27918"/>
        <pc:sldMkLst>
          <pc:docMk/>
          <pc:sldMk cId="3100568123" sldId="2144446912"/>
        </pc:sldMkLst>
        <pc:spChg chg="mod">
          <ac:chgData name="Devanshi Rinwa - Marico India Limited" userId="aa6a9998-2b8c-4887-8f19-cb73c560acc0" providerId="ADAL" clId="{DC696CB8-DA9C-488A-8CEA-69624F5C97EC}" dt="2023-08-10T10:26:01.921" v="1387" actId="1076"/>
          <ac:spMkLst>
            <pc:docMk/>
            <pc:sldMk cId="3100568123" sldId="2144446912"/>
            <ac:spMk id="3" creationId="{6FB1EE35-86C9-4910-EBA0-16AF4A2F1F48}"/>
          </ac:spMkLst>
        </pc:spChg>
        <pc:spChg chg="mod">
          <ac:chgData name="Devanshi Rinwa - Marico India Limited" userId="aa6a9998-2b8c-4887-8f19-cb73c560acc0" providerId="ADAL" clId="{DC696CB8-DA9C-488A-8CEA-69624F5C97EC}" dt="2023-08-10T10:26:08.286" v="1397" actId="20577"/>
          <ac:spMkLst>
            <pc:docMk/>
            <pc:sldMk cId="3100568123" sldId="2144446912"/>
            <ac:spMk id="13" creationId="{8DECB5CB-BD3A-C87C-2563-F76104AB2D27}"/>
          </ac:spMkLst>
        </pc:spChg>
        <pc:spChg chg="mod">
          <ac:chgData name="Devanshi Rinwa - Marico India Limited" userId="aa6a9998-2b8c-4887-8f19-cb73c560acc0" providerId="ADAL" clId="{DC696CB8-DA9C-488A-8CEA-69624F5C97EC}" dt="2023-08-10T10:26:15.351" v="1407" actId="20577"/>
          <ac:spMkLst>
            <pc:docMk/>
            <pc:sldMk cId="3100568123" sldId="2144446912"/>
            <ac:spMk id="15" creationId="{045E4977-54A4-5FC1-A004-94B9BEBBA87D}"/>
          </ac:spMkLst>
        </pc:spChg>
        <pc:graphicFrameChg chg="mod">
          <ac:chgData name="Devanshi Rinwa - Marico India Limited" userId="aa6a9998-2b8c-4887-8f19-cb73c560acc0" providerId="ADAL" clId="{DC696CB8-DA9C-488A-8CEA-69624F5C97EC}" dt="2023-08-10T13:09:36.079" v="2360"/>
          <ac:graphicFrameMkLst>
            <pc:docMk/>
            <pc:sldMk cId="3100568123" sldId="2144446912"/>
            <ac:graphicFrameMk id="11" creationId="{06847B47-F675-895B-1243-902606AF2ED3}"/>
          </ac:graphicFrameMkLst>
        </pc:graphicFrameChg>
      </pc:sldChg>
      <pc:sldChg chg="modSp add mod">
        <pc:chgData name="Devanshi Rinwa - Marico India Limited" userId="aa6a9998-2b8c-4887-8f19-cb73c560acc0" providerId="ADAL" clId="{DC696CB8-DA9C-488A-8CEA-69624F5C97EC}" dt="2023-08-10T13:32:07.196" v="3144" actId="14100"/>
        <pc:sldMkLst>
          <pc:docMk/>
          <pc:sldMk cId="2927830954" sldId="2144446913"/>
        </pc:sldMkLst>
        <pc:graphicFrameChg chg="mod">
          <ac:chgData name="Devanshi Rinwa - Marico India Limited" userId="aa6a9998-2b8c-4887-8f19-cb73c560acc0" providerId="ADAL" clId="{DC696CB8-DA9C-488A-8CEA-69624F5C97EC}" dt="2023-08-10T13:32:07.196" v="3144" actId="14100"/>
          <ac:graphicFrameMkLst>
            <pc:docMk/>
            <pc:sldMk cId="2927830954" sldId="2144446913"/>
            <ac:graphicFrameMk id="12" creationId="{C38B439E-8E38-CBE8-709A-54985AF6C4B4}"/>
          </ac:graphicFrameMkLst>
        </pc:graphicFrameChg>
      </pc:sldChg>
      <pc:sldChg chg="addSp delSp modSp add mod">
        <pc:chgData name="Devanshi Rinwa - Marico India Limited" userId="aa6a9998-2b8c-4887-8f19-cb73c560acc0" providerId="ADAL" clId="{DC696CB8-DA9C-488A-8CEA-69624F5C97EC}" dt="2023-08-10T13:28:33.693" v="3139" actId="20577"/>
        <pc:sldMkLst>
          <pc:docMk/>
          <pc:sldMk cId="288631255" sldId="2144446914"/>
        </pc:sldMkLst>
        <pc:spChg chg="mod">
          <ac:chgData name="Devanshi Rinwa - Marico India Limited" userId="aa6a9998-2b8c-4887-8f19-cb73c560acc0" providerId="ADAL" clId="{DC696CB8-DA9C-488A-8CEA-69624F5C97EC}" dt="2023-08-10T13:09:26.337" v="2354" actId="20577"/>
          <ac:spMkLst>
            <pc:docMk/>
            <pc:sldMk cId="288631255" sldId="2144446914"/>
            <ac:spMk id="2" creationId="{2555DF1F-5184-5901-4385-1E5BD54C73F4}"/>
          </ac:spMkLst>
        </pc:spChg>
        <pc:spChg chg="mod">
          <ac:chgData name="Devanshi Rinwa - Marico India Limited" userId="aa6a9998-2b8c-4887-8f19-cb73c560acc0" providerId="ADAL" clId="{DC696CB8-DA9C-488A-8CEA-69624F5C97EC}" dt="2023-08-10T13:09:29.950" v="2358" actId="20577"/>
          <ac:spMkLst>
            <pc:docMk/>
            <pc:sldMk cId="288631255" sldId="2144446914"/>
            <ac:spMk id="3" creationId="{6FB1EE35-86C9-4910-EBA0-16AF4A2F1F48}"/>
          </ac:spMkLst>
        </pc:spChg>
        <pc:graphicFrameChg chg="mod modGraphic">
          <ac:chgData name="Devanshi Rinwa - Marico India Limited" userId="aa6a9998-2b8c-4887-8f19-cb73c560acc0" providerId="ADAL" clId="{DC696CB8-DA9C-488A-8CEA-69624F5C97EC}" dt="2023-08-10T13:28:33.693" v="3139" actId="20577"/>
          <ac:graphicFrameMkLst>
            <pc:docMk/>
            <pc:sldMk cId="288631255" sldId="2144446914"/>
            <ac:graphicFrameMk id="5" creationId="{9E811233-7A3A-462F-57F8-4A3364025856}"/>
          </ac:graphicFrameMkLst>
        </pc:graphicFrameChg>
        <pc:picChg chg="del mod">
          <ac:chgData name="Devanshi Rinwa - Marico India Limited" userId="aa6a9998-2b8c-4887-8f19-cb73c560acc0" providerId="ADAL" clId="{DC696CB8-DA9C-488A-8CEA-69624F5C97EC}" dt="2023-08-10T13:09:18.215" v="2348" actId="21"/>
          <ac:picMkLst>
            <pc:docMk/>
            <pc:sldMk cId="288631255" sldId="2144446914"/>
            <ac:picMk id="7" creationId="{FEEB82B7-05BD-5440-F240-0F20A12DF464}"/>
          </ac:picMkLst>
        </pc:picChg>
        <pc:picChg chg="add mod">
          <ac:chgData name="Devanshi Rinwa - Marico India Limited" userId="aa6a9998-2b8c-4887-8f19-cb73c560acc0" providerId="ADAL" clId="{DC696CB8-DA9C-488A-8CEA-69624F5C97EC}" dt="2023-08-10T13:09:21.861" v="2350" actId="1076"/>
          <ac:picMkLst>
            <pc:docMk/>
            <pc:sldMk cId="288631255" sldId="2144446914"/>
            <ac:picMk id="8" creationId="{6F4F1B87-3FB0-8DA2-A083-C311DB965DA8}"/>
          </ac:picMkLst>
        </pc:picChg>
      </pc:sldChg>
    </pc:docChg>
  </pc:docChgLst>
  <pc:docChgLst>
    <pc:chgData name="Varun Agarwal - Marico India Limited" userId="0c4106ad-359e-4f98-8d47-afd14cd4a9a1" providerId="ADAL" clId="{22A44225-C5AE-49C0-AFB6-177218C131C2}"/>
    <pc:docChg chg="undo custSel addSld delSld modSld sldOrd delSection modSection">
      <pc:chgData name="Varun Agarwal - Marico India Limited" userId="0c4106ad-359e-4f98-8d47-afd14cd4a9a1" providerId="ADAL" clId="{22A44225-C5AE-49C0-AFB6-177218C131C2}" dt="2023-08-18T10:22:23.787" v="1534"/>
      <pc:docMkLst>
        <pc:docMk/>
      </pc:docMkLst>
      <pc:sldChg chg="modSp mod">
        <pc:chgData name="Varun Agarwal - Marico India Limited" userId="0c4106ad-359e-4f98-8d47-afd14cd4a9a1" providerId="ADAL" clId="{22A44225-C5AE-49C0-AFB6-177218C131C2}" dt="2023-08-17T11:36:05.608" v="1523" actId="113"/>
        <pc:sldMkLst>
          <pc:docMk/>
          <pc:sldMk cId="3236148578" sldId="2144446813"/>
        </pc:sldMkLst>
        <pc:spChg chg="mod">
          <ac:chgData name="Varun Agarwal - Marico India Limited" userId="0c4106ad-359e-4f98-8d47-afd14cd4a9a1" providerId="ADAL" clId="{22A44225-C5AE-49C0-AFB6-177218C131C2}" dt="2023-08-17T11:36:05.608" v="1523" actId="113"/>
          <ac:spMkLst>
            <pc:docMk/>
            <pc:sldMk cId="3236148578" sldId="2144446813"/>
            <ac:spMk id="9" creationId="{00000000-0000-0000-0000-000000000000}"/>
          </ac:spMkLst>
        </pc:spChg>
      </pc:sldChg>
      <pc:sldChg chg="delSp modSp mod">
        <pc:chgData name="Varun Agarwal - Marico India Limited" userId="0c4106ad-359e-4f98-8d47-afd14cd4a9a1" providerId="ADAL" clId="{22A44225-C5AE-49C0-AFB6-177218C131C2}" dt="2023-08-16T10:29:23.637" v="761" actId="1076"/>
        <pc:sldMkLst>
          <pc:docMk/>
          <pc:sldMk cId="2689994900" sldId="2144446830"/>
        </pc:sldMkLst>
        <pc:graphicFrameChg chg="del">
          <ac:chgData name="Varun Agarwal - Marico India Limited" userId="0c4106ad-359e-4f98-8d47-afd14cd4a9a1" providerId="ADAL" clId="{22A44225-C5AE-49C0-AFB6-177218C131C2}" dt="2023-08-14T05:59:00.153" v="58" actId="478"/>
          <ac:graphicFrameMkLst>
            <pc:docMk/>
            <pc:sldMk cId="2689994900" sldId="2144446830"/>
            <ac:graphicFrameMk id="5" creationId="{9835663F-6991-CE7A-58C0-8BD61D9104AB}"/>
          </ac:graphicFrameMkLst>
        </pc:graphicFrameChg>
        <pc:graphicFrameChg chg="mod">
          <ac:chgData name="Varun Agarwal - Marico India Limited" userId="0c4106ad-359e-4f98-8d47-afd14cd4a9a1" providerId="ADAL" clId="{22A44225-C5AE-49C0-AFB6-177218C131C2}" dt="2023-08-14T05:59:30.702" v="65" actId="14100"/>
          <ac:graphicFrameMkLst>
            <pc:docMk/>
            <pc:sldMk cId="2689994900" sldId="2144446830"/>
            <ac:graphicFrameMk id="17" creationId="{BAD21318-C612-9FF7-C6E6-06FBA40E3727}"/>
          </ac:graphicFrameMkLst>
        </pc:graphicFrameChg>
        <pc:cxnChg chg="mod">
          <ac:chgData name="Varun Agarwal - Marico India Limited" userId="0c4106ad-359e-4f98-8d47-afd14cd4a9a1" providerId="ADAL" clId="{22A44225-C5AE-49C0-AFB6-177218C131C2}" dt="2023-08-16T10:29:23.637" v="761" actId="1076"/>
          <ac:cxnSpMkLst>
            <pc:docMk/>
            <pc:sldMk cId="2689994900" sldId="2144446830"/>
            <ac:cxnSpMk id="20" creationId="{2539884C-D591-1E98-10D8-C9A42940C1E3}"/>
          </ac:cxnSpMkLst>
        </pc:cxnChg>
      </pc:sldChg>
      <pc:sldChg chg="delSp modSp mod">
        <pc:chgData name="Varun Agarwal - Marico India Limited" userId="0c4106ad-359e-4f98-8d47-afd14cd4a9a1" providerId="ADAL" clId="{22A44225-C5AE-49C0-AFB6-177218C131C2}" dt="2023-08-16T10:30:07.745" v="768" actId="1076"/>
        <pc:sldMkLst>
          <pc:docMk/>
          <pc:sldMk cId="977255827" sldId="2144446831"/>
        </pc:sldMkLst>
        <pc:graphicFrameChg chg="del">
          <ac:chgData name="Varun Agarwal - Marico India Limited" userId="0c4106ad-359e-4f98-8d47-afd14cd4a9a1" providerId="ADAL" clId="{22A44225-C5AE-49C0-AFB6-177218C131C2}" dt="2023-08-14T06:00:19.021" v="69" actId="478"/>
          <ac:graphicFrameMkLst>
            <pc:docMk/>
            <pc:sldMk cId="977255827" sldId="2144446831"/>
            <ac:graphicFrameMk id="5" creationId="{929694D0-4A38-60A9-1016-0C990ED419CA}"/>
          </ac:graphicFrameMkLst>
        </pc:graphicFrameChg>
        <pc:graphicFrameChg chg="mod">
          <ac:chgData name="Varun Agarwal - Marico India Limited" userId="0c4106ad-359e-4f98-8d47-afd14cd4a9a1" providerId="ADAL" clId="{22A44225-C5AE-49C0-AFB6-177218C131C2}" dt="2023-08-14T06:00:54.869" v="89" actId="1035"/>
          <ac:graphicFrameMkLst>
            <pc:docMk/>
            <pc:sldMk cId="977255827" sldId="2144446831"/>
            <ac:graphicFrameMk id="12" creationId="{C38B439E-8E38-CBE8-709A-54985AF6C4B4}"/>
          </ac:graphicFrameMkLst>
        </pc:graphicFrameChg>
        <pc:cxnChg chg="mod">
          <ac:chgData name="Varun Agarwal - Marico India Limited" userId="0c4106ad-359e-4f98-8d47-afd14cd4a9a1" providerId="ADAL" clId="{22A44225-C5AE-49C0-AFB6-177218C131C2}" dt="2023-08-16T10:30:07.745" v="768" actId="1076"/>
          <ac:cxnSpMkLst>
            <pc:docMk/>
            <pc:sldMk cId="977255827" sldId="2144446831"/>
            <ac:cxnSpMk id="22" creationId="{CA8ADD29-29AC-5574-BFDC-941A8D87AAE8}"/>
          </ac:cxnSpMkLst>
        </pc:cxnChg>
      </pc:sldChg>
      <pc:sldChg chg="modSp mod">
        <pc:chgData name="Varun Agarwal - Marico India Limited" userId="0c4106ad-359e-4f98-8d47-afd14cd4a9a1" providerId="ADAL" clId="{22A44225-C5AE-49C0-AFB6-177218C131C2}" dt="2023-08-14T09:51:26.882" v="304" actId="14100"/>
        <pc:sldMkLst>
          <pc:docMk/>
          <pc:sldMk cId="3775404409" sldId="2144446833"/>
        </pc:sldMkLst>
        <pc:spChg chg="mod">
          <ac:chgData name="Varun Agarwal - Marico India Limited" userId="0c4106ad-359e-4f98-8d47-afd14cd4a9a1" providerId="ADAL" clId="{22A44225-C5AE-49C0-AFB6-177218C131C2}" dt="2023-08-14T09:45:56.604" v="276" actId="20577"/>
          <ac:spMkLst>
            <pc:docMk/>
            <pc:sldMk cId="3775404409" sldId="2144446833"/>
            <ac:spMk id="3" creationId="{6FB1EE35-86C9-4910-EBA0-16AF4A2F1F48}"/>
          </ac:spMkLst>
        </pc:spChg>
        <pc:graphicFrameChg chg="mod modGraphic">
          <ac:chgData name="Varun Agarwal - Marico India Limited" userId="0c4106ad-359e-4f98-8d47-afd14cd4a9a1" providerId="ADAL" clId="{22A44225-C5AE-49C0-AFB6-177218C131C2}" dt="2023-08-14T09:51:26.882" v="304" actId="14100"/>
          <ac:graphicFrameMkLst>
            <pc:docMk/>
            <pc:sldMk cId="3775404409" sldId="2144446833"/>
            <ac:graphicFrameMk id="5" creationId="{9E811233-7A3A-462F-57F8-4A3364025856}"/>
          </ac:graphicFrameMkLst>
        </pc:graphicFrameChg>
      </pc:sldChg>
      <pc:sldChg chg="del">
        <pc:chgData name="Varun Agarwal - Marico India Limited" userId="0c4106ad-359e-4f98-8d47-afd14cd4a9a1" providerId="ADAL" clId="{22A44225-C5AE-49C0-AFB6-177218C131C2}" dt="2023-08-14T11:27:57.564" v="602" actId="47"/>
        <pc:sldMkLst>
          <pc:docMk/>
          <pc:sldMk cId="2335258418" sldId="2144446834"/>
        </pc:sldMkLst>
      </pc:sldChg>
      <pc:sldChg chg="del">
        <pc:chgData name="Varun Agarwal - Marico India Limited" userId="0c4106ad-359e-4f98-8d47-afd14cd4a9a1" providerId="ADAL" clId="{22A44225-C5AE-49C0-AFB6-177218C131C2}" dt="2023-08-14T11:07:06.932" v="464" actId="47"/>
        <pc:sldMkLst>
          <pc:docMk/>
          <pc:sldMk cId="3651934061" sldId="2144446835"/>
        </pc:sldMkLst>
      </pc:sldChg>
      <pc:sldChg chg="del">
        <pc:chgData name="Varun Agarwal - Marico India Limited" userId="0c4106ad-359e-4f98-8d47-afd14cd4a9a1" providerId="ADAL" clId="{22A44225-C5AE-49C0-AFB6-177218C131C2}" dt="2023-08-14T11:11:50.122" v="494" actId="47"/>
        <pc:sldMkLst>
          <pc:docMk/>
          <pc:sldMk cId="2733658254" sldId="2144446836"/>
        </pc:sldMkLst>
      </pc:sldChg>
      <pc:sldChg chg="addSp delSp modSp mod">
        <pc:chgData name="Varun Agarwal - Marico India Limited" userId="0c4106ad-359e-4f98-8d47-afd14cd4a9a1" providerId="ADAL" clId="{22A44225-C5AE-49C0-AFB6-177218C131C2}" dt="2023-08-14T10:41:22.096" v="455"/>
        <pc:sldMkLst>
          <pc:docMk/>
          <pc:sldMk cId="24173835" sldId="2144446837"/>
        </pc:sldMkLst>
        <pc:spChg chg="del">
          <ac:chgData name="Varun Agarwal - Marico India Limited" userId="0c4106ad-359e-4f98-8d47-afd14cd4a9a1" providerId="ADAL" clId="{22A44225-C5AE-49C0-AFB6-177218C131C2}" dt="2023-08-14T10:41:21.842" v="454" actId="478"/>
          <ac:spMkLst>
            <pc:docMk/>
            <pc:sldMk cId="24173835" sldId="2144446837"/>
            <ac:spMk id="2" creationId="{2555DF1F-5184-5901-4385-1E5BD54C73F4}"/>
          </ac:spMkLst>
        </pc:spChg>
        <pc:spChg chg="mod">
          <ac:chgData name="Varun Agarwal - Marico India Limited" userId="0c4106ad-359e-4f98-8d47-afd14cd4a9a1" providerId="ADAL" clId="{22A44225-C5AE-49C0-AFB6-177218C131C2}" dt="2023-08-14T10:28:49.316" v="361" actId="6549"/>
          <ac:spMkLst>
            <pc:docMk/>
            <pc:sldMk cId="24173835" sldId="2144446837"/>
            <ac:spMk id="3" creationId="{6FB1EE35-86C9-4910-EBA0-16AF4A2F1F48}"/>
          </ac:spMkLst>
        </pc:spChg>
        <pc:spChg chg="add del mod">
          <ac:chgData name="Varun Agarwal - Marico India Limited" userId="0c4106ad-359e-4f98-8d47-afd14cd4a9a1" providerId="ADAL" clId="{22A44225-C5AE-49C0-AFB6-177218C131C2}" dt="2023-08-14T10:40:38.008" v="448" actId="478"/>
          <ac:spMkLst>
            <pc:docMk/>
            <pc:sldMk cId="24173835" sldId="2144446837"/>
            <ac:spMk id="7" creationId="{955C03AF-E7DA-6EA7-B62B-B77C83D2DBD9}"/>
          </ac:spMkLst>
        </pc:spChg>
        <pc:spChg chg="add del mod">
          <ac:chgData name="Varun Agarwal - Marico India Limited" userId="0c4106ad-359e-4f98-8d47-afd14cd4a9a1" providerId="ADAL" clId="{22A44225-C5AE-49C0-AFB6-177218C131C2}" dt="2023-08-14T10:40:34.712" v="447" actId="478"/>
          <ac:spMkLst>
            <pc:docMk/>
            <pc:sldMk cId="24173835" sldId="2144446837"/>
            <ac:spMk id="11" creationId="{A7F397C6-9CDA-A207-A358-75B1F46B73BC}"/>
          </ac:spMkLst>
        </pc:spChg>
        <pc:spChg chg="add mod">
          <ac:chgData name="Varun Agarwal - Marico India Limited" userId="0c4106ad-359e-4f98-8d47-afd14cd4a9a1" providerId="ADAL" clId="{22A44225-C5AE-49C0-AFB6-177218C131C2}" dt="2023-08-14T10:40:21.553" v="442" actId="20577"/>
          <ac:spMkLst>
            <pc:docMk/>
            <pc:sldMk cId="24173835" sldId="2144446837"/>
            <ac:spMk id="13" creationId="{C7F02255-4A5D-2B48-D19B-9EB7216D8573}"/>
          </ac:spMkLst>
        </pc:spChg>
        <pc:spChg chg="add mod">
          <ac:chgData name="Varun Agarwal - Marico India Limited" userId="0c4106ad-359e-4f98-8d47-afd14cd4a9a1" providerId="ADAL" clId="{22A44225-C5AE-49C0-AFB6-177218C131C2}" dt="2023-08-14T10:40:28.818" v="446" actId="20577"/>
          <ac:spMkLst>
            <pc:docMk/>
            <pc:sldMk cId="24173835" sldId="2144446837"/>
            <ac:spMk id="14" creationId="{BFA87462-7CEC-00E4-E19E-0902D1475E9D}"/>
          </ac:spMkLst>
        </pc:spChg>
        <pc:spChg chg="add del mod">
          <ac:chgData name="Varun Agarwal - Marico India Limited" userId="0c4106ad-359e-4f98-8d47-afd14cd4a9a1" providerId="ADAL" clId="{22A44225-C5AE-49C0-AFB6-177218C131C2}" dt="2023-08-14T10:41:19.138" v="453"/>
          <ac:spMkLst>
            <pc:docMk/>
            <pc:sldMk cId="24173835" sldId="2144446837"/>
            <ac:spMk id="15" creationId="{8C2D533D-398C-C21B-57B0-20D0B2FCDBC2}"/>
          </ac:spMkLst>
        </pc:spChg>
        <pc:spChg chg="add mod">
          <ac:chgData name="Varun Agarwal - Marico India Limited" userId="0c4106ad-359e-4f98-8d47-afd14cd4a9a1" providerId="ADAL" clId="{22A44225-C5AE-49C0-AFB6-177218C131C2}" dt="2023-08-14T10:41:22.096" v="455"/>
          <ac:spMkLst>
            <pc:docMk/>
            <pc:sldMk cId="24173835" sldId="2144446837"/>
            <ac:spMk id="16" creationId="{8326618F-F6FD-7450-68AA-BA4C5C410AB4}"/>
          </ac:spMkLst>
        </pc:spChg>
        <pc:graphicFrameChg chg="mod">
          <ac:chgData name="Varun Agarwal - Marico India Limited" userId="0c4106ad-359e-4f98-8d47-afd14cd4a9a1" providerId="ADAL" clId="{22A44225-C5AE-49C0-AFB6-177218C131C2}" dt="2023-08-14T10:40:42.999" v="449" actId="14100"/>
          <ac:graphicFrameMkLst>
            <pc:docMk/>
            <pc:sldMk cId="24173835" sldId="2144446837"/>
            <ac:graphicFrameMk id="8" creationId="{FECFB09E-A7B8-BD3E-1565-F1810AD6B668}"/>
          </ac:graphicFrameMkLst>
        </pc:graphicFrameChg>
        <pc:picChg chg="add mod">
          <ac:chgData name="Varun Agarwal - Marico India Limited" userId="0c4106ad-359e-4f98-8d47-afd14cd4a9a1" providerId="ADAL" clId="{22A44225-C5AE-49C0-AFB6-177218C131C2}" dt="2023-08-14T10:37:51.612" v="371"/>
          <ac:picMkLst>
            <pc:docMk/>
            <pc:sldMk cId="24173835" sldId="2144446837"/>
            <ac:picMk id="5" creationId="{A9906F45-C20D-E9FA-D11A-7397F662F97A}"/>
          </ac:picMkLst>
        </pc:picChg>
        <pc:picChg chg="add mod">
          <ac:chgData name="Varun Agarwal - Marico India Limited" userId="0c4106ad-359e-4f98-8d47-afd14cd4a9a1" providerId="ADAL" clId="{22A44225-C5AE-49C0-AFB6-177218C131C2}" dt="2023-08-14T10:37:51.612" v="371"/>
          <ac:picMkLst>
            <pc:docMk/>
            <pc:sldMk cId="24173835" sldId="2144446837"/>
            <ac:picMk id="6" creationId="{C0F85111-AFA4-D4C5-C3B8-464442355334}"/>
          </ac:picMkLst>
        </pc:picChg>
        <pc:picChg chg="del">
          <ac:chgData name="Varun Agarwal - Marico India Limited" userId="0c4106ad-359e-4f98-8d47-afd14cd4a9a1" providerId="ADAL" clId="{22A44225-C5AE-49C0-AFB6-177218C131C2}" dt="2023-08-14T10:41:12.183" v="451" actId="478"/>
          <ac:picMkLst>
            <pc:docMk/>
            <pc:sldMk cId="24173835" sldId="2144446837"/>
            <ac:picMk id="10" creationId="{7FEF1EC2-CAFA-5251-F0FE-314A16AA8137}"/>
          </ac:picMkLst>
        </pc:picChg>
        <pc:cxnChg chg="add mod">
          <ac:chgData name="Varun Agarwal - Marico India Limited" userId="0c4106ad-359e-4f98-8d47-afd14cd4a9a1" providerId="ADAL" clId="{22A44225-C5AE-49C0-AFB6-177218C131C2}" dt="2023-08-14T10:37:55.923" v="372" actId="1076"/>
          <ac:cxnSpMkLst>
            <pc:docMk/>
            <pc:sldMk cId="24173835" sldId="2144446837"/>
            <ac:cxnSpMk id="12" creationId="{01297C65-5D2D-393E-6BF7-0071E79F2A70}"/>
          </ac:cxnSpMkLst>
        </pc:cxnChg>
      </pc:sldChg>
      <pc:sldChg chg="delSp modSp mod">
        <pc:chgData name="Varun Agarwal - Marico India Limited" userId="0c4106ad-359e-4f98-8d47-afd14cd4a9a1" providerId="ADAL" clId="{22A44225-C5AE-49C0-AFB6-177218C131C2}" dt="2023-08-16T11:10:07.161" v="1007" actId="27918"/>
        <pc:sldMkLst>
          <pc:docMk/>
          <pc:sldMk cId="1414412199" sldId="2144446838"/>
        </pc:sldMkLst>
        <pc:graphicFrameChg chg="del">
          <ac:chgData name="Varun Agarwal - Marico India Limited" userId="0c4106ad-359e-4f98-8d47-afd14cd4a9a1" providerId="ADAL" clId="{22A44225-C5AE-49C0-AFB6-177218C131C2}" dt="2023-08-14T05:53:24.489" v="11" actId="478"/>
          <ac:graphicFrameMkLst>
            <pc:docMk/>
            <pc:sldMk cId="1414412199" sldId="2144446838"/>
            <ac:graphicFrameMk id="8" creationId="{4566D849-34F0-305E-9857-50BC5F86974F}"/>
          </ac:graphicFrameMkLst>
        </pc:graphicFrameChg>
        <pc:graphicFrameChg chg="mod">
          <ac:chgData name="Varun Agarwal - Marico India Limited" userId="0c4106ad-359e-4f98-8d47-afd14cd4a9a1" providerId="ADAL" clId="{22A44225-C5AE-49C0-AFB6-177218C131C2}" dt="2023-08-14T05:53:53.549" v="16" actId="1076"/>
          <ac:graphicFrameMkLst>
            <pc:docMk/>
            <pc:sldMk cId="1414412199" sldId="2144446838"/>
            <ac:graphicFrameMk id="12" creationId="{C38B439E-8E38-CBE8-709A-54985AF6C4B4}"/>
          </ac:graphicFrameMkLst>
        </pc:graphicFrameChg>
        <pc:picChg chg="mod">
          <ac:chgData name="Varun Agarwal - Marico India Limited" userId="0c4106ad-359e-4f98-8d47-afd14cd4a9a1" providerId="ADAL" clId="{22A44225-C5AE-49C0-AFB6-177218C131C2}" dt="2023-08-14T05:54:06.703" v="18" actId="1076"/>
          <ac:picMkLst>
            <pc:docMk/>
            <pc:sldMk cId="1414412199" sldId="2144446838"/>
            <ac:picMk id="5" creationId="{2CF663FB-39B6-9592-0634-2C31041D6218}"/>
          </ac:picMkLst>
        </pc:picChg>
        <pc:picChg chg="mod">
          <ac:chgData name="Varun Agarwal - Marico India Limited" userId="0c4106ad-359e-4f98-8d47-afd14cd4a9a1" providerId="ADAL" clId="{22A44225-C5AE-49C0-AFB6-177218C131C2}" dt="2023-08-14T05:54:06.703" v="18" actId="1076"/>
          <ac:picMkLst>
            <pc:docMk/>
            <pc:sldMk cId="1414412199" sldId="2144446838"/>
            <ac:picMk id="9" creationId="{BE407EFB-7DE9-56F8-283D-EF10E501D10C}"/>
          </ac:picMkLst>
        </pc:picChg>
        <pc:cxnChg chg="mod">
          <ac:chgData name="Varun Agarwal - Marico India Limited" userId="0c4106ad-359e-4f98-8d47-afd14cd4a9a1" providerId="ADAL" clId="{22A44225-C5AE-49C0-AFB6-177218C131C2}" dt="2023-08-14T05:53:58.697" v="17" actId="1076"/>
          <ac:cxnSpMkLst>
            <pc:docMk/>
            <pc:sldMk cId="1414412199" sldId="2144446838"/>
            <ac:cxnSpMk id="7" creationId="{A8CAEAE2-2CFC-AC1F-2C9A-A4B5427076D1}"/>
          </ac:cxnSpMkLst>
        </pc:cxnChg>
      </pc:sldChg>
      <pc:sldChg chg="delSp modSp mod">
        <pc:chgData name="Varun Agarwal - Marico India Limited" userId="0c4106ad-359e-4f98-8d47-afd14cd4a9a1" providerId="ADAL" clId="{22A44225-C5AE-49C0-AFB6-177218C131C2}" dt="2023-08-17T09:29:08.882" v="1214" actId="27918"/>
        <pc:sldMkLst>
          <pc:docMk/>
          <pc:sldMk cId="2647644531" sldId="2144446839"/>
        </pc:sldMkLst>
        <pc:graphicFrameChg chg="del">
          <ac:chgData name="Varun Agarwal - Marico India Limited" userId="0c4106ad-359e-4f98-8d47-afd14cd4a9a1" providerId="ADAL" clId="{22A44225-C5AE-49C0-AFB6-177218C131C2}" dt="2023-08-14T05:57:31.250" v="47" actId="478"/>
          <ac:graphicFrameMkLst>
            <pc:docMk/>
            <pc:sldMk cId="2647644531" sldId="2144446839"/>
            <ac:graphicFrameMk id="8" creationId="{037D4FE7-FE8C-FDC0-83D2-0EED7798CDBC}"/>
          </ac:graphicFrameMkLst>
        </pc:graphicFrameChg>
        <pc:graphicFrameChg chg="mod">
          <ac:chgData name="Varun Agarwal - Marico India Limited" userId="0c4106ad-359e-4f98-8d47-afd14cd4a9a1" providerId="ADAL" clId="{22A44225-C5AE-49C0-AFB6-177218C131C2}" dt="2023-08-14T05:58:02.835" v="51" actId="1076"/>
          <ac:graphicFrameMkLst>
            <pc:docMk/>
            <pc:sldMk cId="2647644531" sldId="2144446839"/>
            <ac:graphicFrameMk id="12" creationId="{C38B439E-8E38-CBE8-709A-54985AF6C4B4}"/>
          </ac:graphicFrameMkLst>
        </pc:graphicFrameChg>
        <pc:cxnChg chg="mod">
          <ac:chgData name="Varun Agarwal - Marico India Limited" userId="0c4106ad-359e-4f98-8d47-afd14cd4a9a1" providerId="ADAL" clId="{22A44225-C5AE-49C0-AFB6-177218C131C2}" dt="2023-08-14T05:57:58.216" v="50" actId="1076"/>
          <ac:cxnSpMkLst>
            <pc:docMk/>
            <pc:sldMk cId="2647644531" sldId="2144446839"/>
            <ac:cxnSpMk id="7" creationId="{81AD23BD-0C96-0D59-2360-1A28171B3C5A}"/>
          </ac:cxnSpMkLst>
        </pc:cxnChg>
      </pc:sldChg>
      <pc:sldChg chg="addSp delSp modSp mod">
        <pc:chgData name="Varun Agarwal - Marico India Limited" userId="0c4106ad-359e-4f98-8d47-afd14cd4a9a1" providerId="ADAL" clId="{22A44225-C5AE-49C0-AFB6-177218C131C2}" dt="2023-08-14T05:55:33.763" v="36"/>
        <pc:sldMkLst>
          <pc:docMk/>
          <pc:sldMk cId="2766987531" sldId="2144446840"/>
        </pc:sldMkLst>
        <pc:graphicFrameChg chg="mod">
          <ac:chgData name="Varun Agarwal - Marico India Limited" userId="0c4106ad-359e-4f98-8d47-afd14cd4a9a1" providerId="ADAL" clId="{22A44225-C5AE-49C0-AFB6-177218C131C2}" dt="2023-08-14T05:55:24.477" v="35" actId="1076"/>
          <ac:graphicFrameMkLst>
            <pc:docMk/>
            <pc:sldMk cId="2766987531" sldId="2144446840"/>
            <ac:graphicFrameMk id="8" creationId="{A8ACE2BC-9A03-111F-E220-42A56C72B224}"/>
          </ac:graphicFrameMkLst>
        </pc:graphicFrameChg>
        <pc:graphicFrameChg chg="del">
          <ac:chgData name="Varun Agarwal - Marico India Limited" userId="0c4106ad-359e-4f98-8d47-afd14cd4a9a1" providerId="ADAL" clId="{22A44225-C5AE-49C0-AFB6-177218C131C2}" dt="2023-08-14T05:54:48.671" v="27" actId="478"/>
          <ac:graphicFrameMkLst>
            <pc:docMk/>
            <pc:sldMk cId="2766987531" sldId="2144446840"/>
            <ac:graphicFrameMk id="10" creationId="{03F89E91-B94E-4F29-CEB0-1E80B4800293}"/>
          </ac:graphicFrameMkLst>
        </pc:graphicFrameChg>
        <pc:picChg chg="del">
          <ac:chgData name="Varun Agarwal - Marico India Limited" userId="0c4106ad-359e-4f98-8d47-afd14cd4a9a1" providerId="ADAL" clId="{22A44225-C5AE-49C0-AFB6-177218C131C2}" dt="2023-08-14T05:55:13.617" v="34" actId="478"/>
          <ac:picMkLst>
            <pc:docMk/>
            <pc:sldMk cId="2766987531" sldId="2144446840"/>
            <ac:picMk id="5" creationId="{2CF663FB-39B6-9592-0634-2C31041D6218}"/>
          </ac:picMkLst>
        </pc:picChg>
        <pc:picChg chg="add mod">
          <ac:chgData name="Varun Agarwal - Marico India Limited" userId="0c4106ad-359e-4f98-8d47-afd14cd4a9a1" providerId="ADAL" clId="{22A44225-C5AE-49C0-AFB6-177218C131C2}" dt="2023-08-14T05:55:33.763" v="36"/>
          <ac:picMkLst>
            <pc:docMk/>
            <pc:sldMk cId="2766987531" sldId="2144446840"/>
            <ac:picMk id="7" creationId="{115C4E9C-7B65-DA79-E002-AF8333A44FBB}"/>
          </ac:picMkLst>
        </pc:picChg>
        <pc:picChg chg="del">
          <ac:chgData name="Varun Agarwal - Marico India Limited" userId="0c4106ad-359e-4f98-8d47-afd14cd4a9a1" providerId="ADAL" clId="{22A44225-C5AE-49C0-AFB6-177218C131C2}" dt="2023-08-14T05:55:08.082" v="32" actId="478"/>
          <ac:picMkLst>
            <pc:docMk/>
            <pc:sldMk cId="2766987531" sldId="2144446840"/>
            <ac:picMk id="11" creationId="{7759B42B-48A6-37F7-9497-027E910508FF}"/>
          </ac:picMkLst>
        </pc:picChg>
        <pc:picChg chg="add mod">
          <ac:chgData name="Varun Agarwal - Marico India Limited" userId="0c4106ad-359e-4f98-8d47-afd14cd4a9a1" providerId="ADAL" clId="{22A44225-C5AE-49C0-AFB6-177218C131C2}" dt="2023-08-14T05:55:33.763" v="36"/>
          <ac:picMkLst>
            <pc:docMk/>
            <pc:sldMk cId="2766987531" sldId="2144446840"/>
            <ac:picMk id="12" creationId="{C37FE4C1-6666-2C8D-D328-F1CC9B8B0985}"/>
          </ac:picMkLst>
        </pc:picChg>
      </pc:sldChg>
      <pc:sldChg chg="del">
        <pc:chgData name="Varun Agarwal - Marico India Limited" userId="0c4106ad-359e-4f98-8d47-afd14cd4a9a1" providerId="ADAL" clId="{22A44225-C5AE-49C0-AFB6-177218C131C2}" dt="2023-08-14T11:17:20.255" v="552" actId="47"/>
        <pc:sldMkLst>
          <pc:docMk/>
          <pc:sldMk cId="600306393" sldId="2144446841"/>
        </pc:sldMkLst>
      </pc:sldChg>
      <pc:sldChg chg="del">
        <pc:chgData name="Varun Agarwal - Marico India Limited" userId="0c4106ad-359e-4f98-8d47-afd14cd4a9a1" providerId="ADAL" clId="{22A44225-C5AE-49C0-AFB6-177218C131C2}" dt="2023-08-14T11:17:33.535" v="553" actId="47"/>
        <pc:sldMkLst>
          <pc:docMk/>
          <pc:sldMk cId="1813972309" sldId="2144446842"/>
        </pc:sldMkLst>
      </pc:sldChg>
      <pc:sldChg chg="del ord">
        <pc:chgData name="Varun Agarwal - Marico India Limited" userId="0c4106ad-359e-4f98-8d47-afd14cd4a9a1" providerId="ADAL" clId="{22A44225-C5AE-49C0-AFB6-177218C131C2}" dt="2023-08-14T10:27:54.007" v="360" actId="47"/>
        <pc:sldMkLst>
          <pc:docMk/>
          <pc:sldMk cId="3465225423" sldId="2144446850"/>
        </pc:sldMkLst>
      </pc:sldChg>
      <pc:sldChg chg="del ord">
        <pc:chgData name="Varun Agarwal - Marico India Limited" userId="0c4106ad-359e-4f98-8d47-afd14cd4a9a1" providerId="ADAL" clId="{22A44225-C5AE-49C0-AFB6-177218C131C2}" dt="2023-08-14T10:41:02.240" v="450" actId="47"/>
        <pc:sldMkLst>
          <pc:docMk/>
          <pc:sldMk cId="1056456094" sldId="2144446851"/>
        </pc:sldMkLst>
      </pc:sldChg>
      <pc:sldChg chg="del">
        <pc:chgData name="Varun Agarwal - Marico India Limited" userId="0c4106ad-359e-4f98-8d47-afd14cd4a9a1" providerId="ADAL" clId="{22A44225-C5AE-49C0-AFB6-177218C131C2}" dt="2023-08-14T11:07:17.437" v="465" actId="47"/>
        <pc:sldMkLst>
          <pc:docMk/>
          <pc:sldMk cId="1335536847" sldId="2144446852"/>
        </pc:sldMkLst>
      </pc:sldChg>
      <pc:sldChg chg="del">
        <pc:chgData name="Varun Agarwal - Marico India Limited" userId="0c4106ad-359e-4f98-8d47-afd14cd4a9a1" providerId="ADAL" clId="{22A44225-C5AE-49C0-AFB6-177218C131C2}" dt="2023-08-14T11:11:54.506" v="495" actId="47"/>
        <pc:sldMkLst>
          <pc:docMk/>
          <pc:sldMk cId="4164898500" sldId="2144446853"/>
        </pc:sldMkLst>
      </pc:sldChg>
      <pc:sldChg chg="del">
        <pc:chgData name="Varun Agarwal - Marico India Limited" userId="0c4106ad-359e-4f98-8d47-afd14cd4a9a1" providerId="ADAL" clId="{22A44225-C5AE-49C0-AFB6-177218C131C2}" dt="2023-08-14T11:17:20.255" v="552" actId="47"/>
        <pc:sldMkLst>
          <pc:docMk/>
          <pc:sldMk cId="1357065771" sldId="2144446854"/>
        </pc:sldMkLst>
      </pc:sldChg>
      <pc:sldChg chg="del ord">
        <pc:chgData name="Varun Agarwal - Marico India Limited" userId="0c4106ad-359e-4f98-8d47-afd14cd4a9a1" providerId="ADAL" clId="{22A44225-C5AE-49C0-AFB6-177218C131C2}" dt="2023-08-14T11:27:57.564" v="602" actId="47"/>
        <pc:sldMkLst>
          <pc:docMk/>
          <pc:sldMk cId="912089855" sldId="2144446855"/>
        </pc:sldMkLst>
      </pc:sldChg>
      <pc:sldChg chg="addSp delSp modSp mod">
        <pc:chgData name="Varun Agarwal - Marico India Limited" userId="0c4106ad-359e-4f98-8d47-afd14cd4a9a1" providerId="ADAL" clId="{22A44225-C5AE-49C0-AFB6-177218C131C2}" dt="2023-08-17T11:34:31.025" v="1492" actId="20577"/>
        <pc:sldMkLst>
          <pc:docMk/>
          <pc:sldMk cId="3750469968" sldId="2144446906"/>
        </pc:sldMkLst>
        <pc:spChg chg="add mod">
          <ac:chgData name="Varun Agarwal - Marico India Limited" userId="0c4106ad-359e-4f98-8d47-afd14cd4a9a1" providerId="ADAL" clId="{22A44225-C5AE-49C0-AFB6-177218C131C2}" dt="2023-08-16T10:37:36.878" v="930" actId="1035"/>
          <ac:spMkLst>
            <pc:docMk/>
            <pc:sldMk cId="3750469968" sldId="2144446906"/>
            <ac:spMk id="5" creationId="{25B96C70-CA9C-EFC6-F615-6278A0F563BB}"/>
          </ac:spMkLst>
        </pc:spChg>
        <pc:spChg chg="del">
          <ac:chgData name="Varun Agarwal - Marico India Limited" userId="0c4106ad-359e-4f98-8d47-afd14cd4a9a1" providerId="ADAL" clId="{22A44225-C5AE-49C0-AFB6-177218C131C2}" dt="2023-08-16T05:55:11" v="683" actId="478"/>
          <ac:spMkLst>
            <pc:docMk/>
            <pc:sldMk cId="3750469968" sldId="2144446906"/>
            <ac:spMk id="7" creationId="{FD25A591-1928-691A-413E-1AA3EAC50333}"/>
          </ac:spMkLst>
        </pc:spChg>
        <pc:spChg chg="mod">
          <ac:chgData name="Varun Agarwal - Marico India Limited" userId="0c4106ad-359e-4f98-8d47-afd14cd4a9a1" providerId="ADAL" clId="{22A44225-C5AE-49C0-AFB6-177218C131C2}" dt="2023-08-16T10:27:59.822" v="756" actId="20577"/>
          <ac:spMkLst>
            <pc:docMk/>
            <pc:sldMk cId="3750469968" sldId="2144446906"/>
            <ac:spMk id="10" creationId="{97CB060C-8A35-2766-9090-781C26659E77}"/>
          </ac:spMkLst>
        </pc:spChg>
        <pc:spChg chg="mod">
          <ac:chgData name="Varun Agarwal - Marico India Limited" userId="0c4106ad-359e-4f98-8d47-afd14cd4a9a1" providerId="ADAL" clId="{22A44225-C5AE-49C0-AFB6-177218C131C2}" dt="2023-08-16T10:35:25.077" v="923" actId="1076"/>
          <ac:spMkLst>
            <pc:docMk/>
            <pc:sldMk cId="3750469968" sldId="2144446906"/>
            <ac:spMk id="11" creationId="{78C08AF9-6BAD-963F-7726-DE5686D627C5}"/>
          </ac:spMkLst>
        </pc:spChg>
        <pc:spChg chg="mod">
          <ac:chgData name="Varun Agarwal - Marico India Limited" userId="0c4106ad-359e-4f98-8d47-afd14cd4a9a1" providerId="ADAL" clId="{22A44225-C5AE-49C0-AFB6-177218C131C2}" dt="2023-08-16T12:12:00.692" v="1203" actId="14100"/>
          <ac:spMkLst>
            <pc:docMk/>
            <pc:sldMk cId="3750469968" sldId="2144446906"/>
            <ac:spMk id="13" creationId="{3D2F85AE-0C7B-0197-4E9A-B14BA14544CE}"/>
          </ac:spMkLst>
        </pc:spChg>
        <pc:spChg chg="mod">
          <ac:chgData name="Varun Agarwal - Marico India Limited" userId="0c4106ad-359e-4f98-8d47-afd14cd4a9a1" providerId="ADAL" clId="{22A44225-C5AE-49C0-AFB6-177218C131C2}" dt="2023-08-16T12:12:30.732" v="1208" actId="1076"/>
          <ac:spMkLst>
            <pc:docMk/>
            <pc:sldMk cId="3750469968" sldId="2144446906"/>
            <ac:spMk id="14" creationId="{A92F4E03-2794-855F-3EB1-6B5832C62D50}"/>
          </ac:spMkLst>
        </pc:spChg>
        <pc:spChg chg="add mod">
          <ac:chgData name="Varun Agarwal - Marico India Limited" userId="0c4106ad-359e-4f98-8d47-afd14cd4a9a1" providerId="ADAL" clId="{22A44225-C5AE-49C0-AFB6-177218C131C2}" dt="2023-08-16T10:35:30.233" v="926" actId="1036"/>
          <ac:spMkLst>
            <pc:docMk/>
            <pc:sldMk cId="3750469968" sldId="2144446906"/>
            <ac:spMk id="15" creationId="{7044D31E-B7E9-4AB6-0FE4-25107DD62E8B}"/>
          </ac:spMkLst>
        </pc:spChg>
        <pc:spChg chg="add mod">
          <ac:chgData name="Varun Agarwal - Marico India Limited" userId="0c4106ad-359e-4f98-8d47-afd14cd4a9a1" providerId="ADAL" clId="{22A44225-C5AE-49C0-AFB6-177218C131C2}" dt="2023-08-16T12:12:15.987" v="1204" actId="1076"/>
          <ac:spMkLst>
            <pc:docMk/>
            <pc:sldMk cId="3750469968" sldId="2144446906"/>
            <ac:spMk id="21" creationId="{ACE79B02-CDFA-76EF-2547-E79DCF4BC724}"/>
          </ac:spMkLst>
        </pc:spChg>
        <pc:spChg chg="add mod">
          <ac:chgData name="Varun Agarwal - Marico India Limited" userId="0c4106ad-359e-4f98-8d47-afd14cd4a9a1" providerId="ADAL" clId="{22A44225-C5AE-49C0-AFB6-177218C131C2}" dt="2023-08-17T11:34:25.757" v="1489" actId="20577"/>
          <ac:spMkLst>
            <pc:docMk/>
            <pc:sldMk cId="3750469968" sldId="2144446906"/>
            <ac:spMk id="22" creationId="{27B886AE-E6D9-956F-AD2A-FF2FBE433959}"/>
          </ac:spMkLst>
        </pc:spChg>
        <pc:spChg chg="add mod">
          <ac:chgData name="Varun Agarwal - Marico India Limited" userId="0c4106ad-359e-4f98-8d47-afd14cd4a9a1" providerId="ADAL" clId="{22A44225-C5AE-49C0-AFB6-177218C131C2}" dt="2023-08-17T11:34:31.025" v="1492" actId="20577"/>
          <ac:spMkLst>
            <pc:docMk/>
            <pc:sldMk cId="3750469968" sldId="2144446906"/>
            <ac:spMk id="23" creationId="{E05B4E58-6B32-EB9D-5952-F4F37DB68717}"/>
          </ac:spMkLst>
        </pc:spChg>
        <pc:spChg chg="del">
          <ac:chgData name="Varun Agarwal - Marico India Limited" userId="0c4106ad-359e-4f98-8d47-afd14cd4a9a1" providerId="ADAL" clId="{22A44225-C5AE-49C0-AFB6-177218C131C2}" dt="2023-08-16T05:55:14.083" v="684" actId="478"/>
          <ac:spMkLst>
            <pc:docMk/>
            <pc:sldMk cId="3750469968" sldId="2144446906"/>
            <ac:spMk id="45" creationId="{2CB4BBEA-39AA-7753-C5C6-6FDF70D4CB21}"/>
          </ac:spMkLst>
        </pc:spChg>
        <pc:graphicFrameChg chg="modGraphic">
          <ac:chgData name="Varun Agarwal - Marico India Limited" userId="0c4106ad-359e-4f98-8d47-afd14cd4a9a1" providerId="ADAL" clId="{22A44225-C5AE-49C0-AFB6-177218C131C2}" dt="2023-08-16T10:25:59.514" v="733" actId="20577"/>
          <ac:graphicFrameMkLst>
            <pc:docMk/>
            <pc:sldMk cId="3750469968" sldId="2144446906"/>
            <ac:graphicFrameMk id="17" creationId="{5BA19AF0-67E9-053A-5419-A4122799E3D9}"/>
          </ac:graphicFrameMkLst>
        </pc:graphicFrameChg>
        <pc:picChg chg="add mod">
          <ac:chgData name="Varun Agarwal - Marico India Limited" userId="0c4106ad-359e-4f98-8d47-afd14cd4a9a1" providerId="ADAL" clId="{22A44225-C5AE-49C0-AFB6-177218C131C2}" dt="2023-08-16T10:35:15.454" v="921" actId="1076"/>
          <ac:picMkLst>
            <pc:docMk/>
            <pc:sldMk cId="3750469968" sldId="2144446906"/>
            <ac:picMk id="16" creationId="{0F634870-8376-A9DB-8B60-1B88BF7E1CBD}"/>
          </ac:picMkLst>
        </pc:picChg>
        <pc:picChg chg="mod">
          <ac:chgData name="Varun Agarwal - Marico India Limited" userId="0c4106ad-359e-4f98-8d47-afd14cd4a9a1" providerId="ADAL" clId="{22A44225-C5AE-49C0-AFB6-177218C131C2}" dt="2023-08-16T05:55:42.763" v="710" actId="1038"/>
          <ac:picMkLst>
            <pc:docMk/>
            <pc:sldMk cId="3750469968" sldId="2144446906"/>
            <ac:picMk id="18" creationId="{8DCC0394-2556-3CEB-0F2C-C89EE763EC91}"/>
          </ac:picMkLst>
        </pc:picChg>
        <pc:picChg chg="mod">
          <ac:chgData name="Varun Agarwal - Marico India Limited" userId="0c4106ad-359e-4f98-8d47-afd14cd4a9a1" providerId="ADAL" clId="{22A44225-C5AE-49C0-AFB6-177218C131C2}" dt="2023-08-16T05:55:37.282" v="700" actId="1035"/>
          <ac:picMkLst>
            <pc:docMk/>
            <pc:sldMk cId="3750469968" sldId="2144446906"/>
            <ac:picMk id="19" creationId="{2A81ED67-1FBC-763B-5DCC-C98D7C819B98}"/>
          </ac:picMkLst>
        </pc:picChg>
        <pc:picChg chg="add mod">
          <ac:chgData name="Varun Agarwal - Marico India Limited" userId="0c4106ad-359e-4f98-8d47-afd14cd4a9a1" providerId="ADAL" clId="{22A44225-C5AE-49C0-AFB6-177218C131C2}" dt="2023-08-16T10:35:20.208" v="922" actId="1076"/>
          <ac:picMkLst>
            <pc:docMk/>
            <pc:sldMk cId="3750469968" sldId="2144446906"/>
            <ac:picMk id="20" creationId="{51742FC6-5C86-29B9-2789-D1A68DD52403}"/>
          </ac:picMkLst>
        </pc:picChg>
      </pc:sldChg>
      <pc:sldChg chg="delSp modSp mod">
        <pc:chgData name="Varun Agarwal - Marico India Limited" userId="0c4106ad-359e-4f98-8d47-afd14cd4a9a1" providerId="ADAL" clId="{22A44225-C5AE-49C0-AFB6-177218C131C2}" dt="2023-08-14T09:09:27.420" v="169" actId="207"/>
        <pc:sldMkLst>
          <pc:docMk/>
          <pc:sldMk cId="361052545" sldId="2144446907"/>
        </pc:sldMkLst>
        <pc:graphicFrameChg chg="mod">
          <ac:chgData name="Varun Agarwal - Marico India Limited" userId="0c4106ad-359e-4f98-8d47-afd14cd4a9a1" providerId="ADAL" clId="{22A44225-C5AE-49C0-AFB6-177218C131C2}" dt="2023-08-14T09:09:27.420" v="169" actId="207"/>
          <ac:graphicFrameMkLst>
            <pc:docMk/>
            <pc:sldMk cId="361052545" sldId="2144446907"/>
            <ac:graphicFrameMk id="2" creationId="{32828C44-9B6D-25FB-E98C-3FA4FCDCD6D2}"/>
          </ac:graphicFrameMkLst>
        </pc:graphicFrameChg>
        <pc:graphicFrameChg chg="del">
          <ac:chgData name="Varun Agarwal - Marico India Limited" userId="0c4106ad-359e-4f98-8d47-afd14cd4a9a1" providerId="ADAL" clId="{22A44225-C5AE-49C0-AFB6-177218C131C2}" dt="2023-08-14T06:02:18.684" v="105" actId="478"/>
          <ac:graphicFrameMkLst>
            <pc:docMk/>
            <pc:sldMk cId="361052545" sldId="2144446907"/>
            <ac:graphicFrameMk id="12" creationId="{C38B439E-8E38-CBE8-709A-54985AF6C4B4}"/>
          </ac:graphicFrameMkLst>
        </pc:graphicFrameChg>
        <pc:cxnChg chg="mod">
          <ac:chgData name="Varun Agarwal - Marico India Limited" userId="0c4106ad-359e-4f98-8d47-afd14cd4a9a1" providerId="ADAL" clId="{22A44225-C5AE-49C0-AFB6-177218C131C2}" dt="2023-08-14T06:02:38.242" v="115" actId="1038"/>
          <ac:cxnSpMkLst>
            <pc:docMk/>
            <pc:sldMk cId="361052545" sldId="2144446907"/>
            <ac:cxnSpMk id="20" creationId="{2539884C-D591-1E98-10D8-C9A42940C1E3}"/>
          </ac:cxnSpMkLst>
        </pc:cxnChg>
      </pc:sldChg>
      <pc:sldChg chg="delSp modSp mod">
        <pc:chgData name="Varun Agarwal - Marico India Limited" userId="0c4106ad-359e-4f98-8d47-afd14cd4a9a1" providerId="ADAL" clId="{22A44225-C5AE-49C0-AFB6-177218C131C2}" dt="2023-08-18T10:21:33.035" v="1530"/>
        <pc:sldMkLst>
          <pc:docMk/>
          <pc:sldMk cId="2176043337" sldId="2144446908"/>
        </pc:sldMkLst>
        <pc:graphicFrameChg chg="mod">
          <ac:chgData name="Varun Agarwal - Marico India Limited" userId="0c4106ad-359e-4f98-8d47-afd14cd4a9a1" providerId="ADAL" clId="{22A44225-C5AE-49C0-AFB6-177218C131C2}" dt="2023-08-18T10:21:33.035" v="1530"/>
          <ac:graphicFrameMkLst>
            <pc:docMk/>
            <pc:sldMk cId="2176043337" sldId="2144446908"/>
            <ac:graphicFrameMk id="9" creationId="{6FBF588B-2545-3FE7-3B9D-A35D64F48FCE}"/>
          </ac:graphicFrameMkLst>
        </pc:graphicFrameChg>
        <pc:graphicFrameChg chg="del mod">
          <ac:chgData name="Varun Agarwal - Marico India Limited" userId="0c4106ad-359e-4f98-8d47-afd14cd4a9a1" providerId="ADAL" clId="{22A44225-C5AE-49C0-AFB6-177218C131C2}" dt="2023-08-14T09:05:59.403" v="144" actId="478"/>
          <ac:graphicFrameMkLst>
            <pc:docMk/>
            <pc:sldMk cId="2176043337" sldId="2144446908"/>
            <ac:graphicFrameMk id="11" creationId="{06847B47-F675-895B-1243-902606AF2ED3}"/>
          </ac:graphicFrameMkLst>
        </pc:graphicFrameChg>
        <pc:cxnChg chg="mod">
          <ac:chgData name="Varun Agarwal - Marico India Limited" userId="0c4106ad-359e-4f98-8d47-afd14cd4a9a1" providerId="ADAL" clId="{22A44225-C5AE-49C0-AFB6-177218C131C2}" dt="2023-08-14T09:10:02.215" v="185" actId="1038"/>
          <ac:cxnSpMkLst>
            <pc:docMk/>
            <pc:sldMk cId="2176043337" sldId="2144446908"/>
            <ac:cxnSpMk id="20" creationId="{2539884C-D591-1E98-10D8-C9A42940C1E3}"/>
          </ac:cxnSpMkLst>
        </pc:cxnChg>
      </pc:sldChg>
      <pc:sldChg chg="delSp modSp mod">
        <pc:chgData name="Varun Agarwal - Marico India Limited" userId="0c4106ad-359e-4f98-8d47-afd14cd4a9a1" providerId="ADAL" clId="{22A44225-C5AE-49C0-AFB6-177218C131C2}" dt="2023-08-14T09:21:46.500" v="242" actId="207"/>
        <pc:sldMkLst>
          <pc:docMk/>
          <pc:sldMk cId="2220193990" sldId="2144446909"/>
        </pc:sldMkLst>
        <pc:spChg chg="mod">
          <ac:chgData name="Varun Agarwal - Marico India Limited" userId="0c4106ad-359e-4f98-8d47-afd14cd4a9a1" providerId="ADAL" clId="{22A44225-C5AE-49C0-AFB6-177218C131C2}" dt="2023-08-14T09:21:37.421" v="241" actId="1076"/>
          <ac:spMkLst>
            <pc:docMk/>
            <pc:sldMk cId="2220193990" sldId="2144446909"/>
            <ac:spMk id="15" creationId="{045E4977-54A4-5FC1-A004-94B9BEBBA87D}"/>
          </ac:spMkLst>
        </pc:spChg>
        <pc:graphicFrameChg chg="mod">
          <ac:chgData name="Varun Agarwal - Marico India Limited" userId="0c4106ad-359e-4f98-8d47-afd14cd4a9a1" providerId="ADAL" clId="{22A44225-C5AE-49C0-AFB6-177218C131C2}" dt="2023-08-14T09:21:46.500" v="242" actId="207"/>
          <ac:graphicFrameMkLst>
            <pc:docMk/>
            <pc:sldMk cId="2220193990" sldId="2144446909"/>
            <ac:graphicFrameMk id="9" creationId="{6FBF588B-2545-3FE7-3B9D-A35D64F48FCE}"/>
          </ac:graphicFrameMkLst>
        </pc:graphicFrameChg>
        <pc:graphicFrameChg chg="del mod">
          <ac:chgData name="Varun Agarwal - Marico India Limited" userId="0c4106ad-359e-4f98-8d47-afd14cd4a9a1" providerId="ADAL" clId="{22A44225-C5AE-49C0-AFB6-177218C131C2}" dt="2023-08-14T09:20:22.549" v="221" actId="478"/>
          <ac:graphicFrameMkLst>
            <pc:docMk/>
            <pc:sldMk cId="2220193990" sldId="2144446909"/>
            <ac:graphicFrameMk id="11" creationId="{06847B47-F675-895B-1243-902606AF2ED3}"/>
          </ac:graphicFrameMkLst>
        </pc:graphicFrameChg>
        <pc:cxnChg chg="mod">
          <ac:chgData name="Varun Agarwal - Marico India Limited" userId="0c4106ad-359e-4f98-8d47-afd14cd4a9a1" providerId="ADAL" clId="{22A44225-C5AE-49C0-AFB6-177218C131C2}" dt="2023-08-14T09:21:30.651" v="240" actId="1076"/>
          <ac:cxnSpMkLst>
            <pc:docMk/>
            <pc:sldMk cId="2220193990" sldId="2144446909"/>
            <ac:cxnSpMk id="20" creationId="{2539884C-D591-1E98-10D8-C9A42940C1E3}"/>
          </ac:cxnSpMkLst>
        </pc:cxnChg>
      </pc:sldChg>
      <pc:sldChg chg="del">
        <pc:chgData name="Varun Agarwal - Marico India Limited" userId="0c4106ad-359e-4f98-8d47-afd14cd4a9a1" providerId="ADAL" clId="{22A44225-C5AE-49C0-AFB6-177218C131C2}" dt="2023-08-14T06:03:56.775" v="116" actId="47"/>
        <pc:sldMkLst>
          <pc:docMk/>
          <pc:sldMk cId="1700391232" sldId="2144446910"/>
        </pc:sldMkLst>
      </pc:sldChg>
      <pc:sldChg chg="delSp modSp mod">
        <pc:chgData name="Varun Agarwal - Marico India Limited" userId="0c4106ad-359e-4f98-8d47-afd14cd4a9a1" providerId="ADAL" clId="{22A44225-C5AE-49C0-AFB6-177218C131C2}" dt="2023-08-16T05:54:42.075" v="682" actId="113"/>
        <pc:sldMkLst>
          <pc:docMk/>
          <pc:sldMk cId="3106201951" sldId="2144446911"/>
        </pc:sldMkLst>
        <pc:spChg chg="mod">
          <ac:chgData name="Varun Agarwal - Marico India Limited" userId="0c4106ad-359e-4f98-8d47-afd14cd4a9a1" providerId="ADAL" clId="{22A44225-C5AE-49C0-AFB6-177218C131C2}" dt="2023-08-16T05:54:42.075" v="682" actId="113"/>
          <ac:spMkLst>
            <pc:docMk/>
            <pc:sldMk cId="3106201951" sldId="2144446911"/>
            <ac:spMk id="13" creationId="{8DECB5CB-BD3A-C87C-2563-F76104AB2D27}"/>
          </ac:spMkLst>
        </pc:spChg>
        <pc:spChg chg="mod">
          <ac:chgData name="Varun Agarwal - Marico India Limited" userId="0c4106ad-359e-4f98-8d47-afd14cd4a9a1" providerId="ADAL" clId="{22A44225-C5AE-49C0-AFB6-177218C131C2}" dt="2023-08-16T05:54:42.075" v="682" actId="113"/>
          <ac:spMkLst>
            <pc:docMk/>
            <pc:sldMk cId="3106201951" sldId="2144446911"/>
            <ac:spMk id="15" creationId="{045E4977-54A4-5FC1-A004-94B9BEBBA87D}"/>
          </ac:spMkLst>
        </pc:spChg>
        <pc:graphicFrameChg chg="mod">
          <ac:chgData name="Varun Agarwal - Marico India Limited" userId="0c4106ad-359e-4f98-8d47-afd14cd4a9a1" providerId="ADAL" clId="{22A44225-C5AE-49C0-AFB6-177218C131C2}" dt="2023-08-16T05:54:38.249" v="681" actId="1076"/>
          <ac:graphicFrameMkLst>
            <pc:docMk/>
            <pc:sldMk cId="3106201951" sldId="2144446911"/>
            <ac:graphicFrameMk id="9" creationId="{6FBF588B-2545-3FE7-3B9D-A35D64F48FCE}"/>
          </ac:graphicFrameMkLst>
        </pc:graphicFrameChg>
        <pc:graphicFrameChg chg="del">
          <ac:chgData name="Varun Agarwal - Marico India Limited" userId="0c4106ad-359e-4f98-8d47-afd14cd4a9a1" providerId="ADAL" clId="{22A44225-C5AE-49C0-AFB6-177218C131C2}" dt="2023-08-14T09:32:07.151" v="262" actId="478"/>
          <ac:graphicFrameMkLst>
            <pc:docMk/>
            <pc:sldMk cId="3106201951" sldId="2144446911"/>
            <ac:graphicFrameMk id="11" creationId="{06847B47-F675-895B-1243-902606AF2ED3}"/>
          </ac:graphicFrameMkLst>
        </pc:graphicFrameChg>
        <pc:picChg chg="mod">
          <ac:chgData name="Varun Agarwal - Marico India Limited" userId="0c4106ad-359e-4f98-8d47-afd14cd4a9a1" providerId="ADAL" clId="{22A44225-C5AE-49C0-AFB6-177218C131C2}" dt="2023-08-16T05:54:32.542" v="680" actId="1076"/>
          <ac:picMkLst>
            <pc:docMk/>
            <pc:sldMk cId="3106201951" sldId="2144446911"/>
            <ac:picMk id="7" creationId="{49AD714F-203F-1782-10C5-B4CB35F99F5E}"/>
          </ac:picMkLst>
        </pc:picChg>
        <pc:picChg chg="mod">
          <ac:chgData name="Varun Agarwal - Marico India Limited" userId="0c4106ad-359e-4f98-8d47-afd14cd4a9a1" providerId="ADAL" clId="{22A44225-C5AE-49C0-AFB6-177218C131C2}" dt="2023-08-16T05:54:32.542" v="680" actId="1076"/>
          <ac:picMkLst>
            <pc:docMk/>
            <pc:sldMk cId="3106201951" sldId="2144446911"/>
            <ac:picMk id="8" creationId="{5CF31DC7-ABBE-00BF-D57F-32DA69ECE395}"/>
          </ac:picMkLst>
        </pc:picChg>
      </pc:sldChg>
      <pc:sldChg chg="addSp delSp modSp del mod">
        <pc:chgData name="Varun Agarwal - Marico India Limited" userId="0c4106ad-359e-4f98-8d47-afd14cd4a9a1" providerId="ADAL" clId="{22A44225-C5AE-49C0-AFB6-177218C131C2}" dt="2023-08-16T05:53:25.453" v="678" actId="47"/>
        <pc:sldMkLst>
          <pc:docMk/>
          <pc:sldMk cId="3100568123" sldId="2144446912"/>
        </pc:sldMkLst>
        <pc:spChg chg="add mod">
          <ac:chgData name="Varun Agarwal - Marico India Limited" userId="0c4106ad-359e-4f98-8d47-afd14cd4a9a1" providerId="ADAL" clId="{22A44225-C5AE-49C0-AFB6-177218C131C2}" dt="2023-08-14T11:12:29.465" v="497" actId="207"/>
          <ac:spMkLst>
            <pc:docMk/>
            <pc:sldMk cId="3100568123" sldId="2144446912"/>
            <ac:spMk id="2" creationId="{10BEFF30-DBF2-65F1-96F1-5A7CD0E209F9}"/>
          </ac:spMkLst>
        </pc:spChg>
        <pc:spChg chg="del">
          <ac:chgData name="Varun Agarwal - Marico India Limited" userId="0c4106ad-359e-4f98-8d47-afd14cd4a9a1" providerId="ADAL" clId="{22A44225-C5AE-49C0-AFB6-177218C131C2}" dt="2023-08-14T11:30:00.475" v="609" actId="478"/>
          <ac:spMkLst>
            <pc:docMk/>
            <pc:sldMk cId="3100568123" sldId="2144446912"/>
            <ac:spMk id="6" creationId="{CFC2C320-4EBF-4292-D8D9-0E62C4F0C24F}"/>
          </ac:spMkLst>
        </pc:spChg>
      </pc:sldChg>
      <pc:sldChg chg="addSp delSp modSp mod">
        <pc:chgData name="Varun Agarwal - Marico India Limited" userId="0c4106ad-359e-4f98-8d47-afd14cd4a9a1" providerId="ADAL" clId="{22A44225-C5AE-49C0-AFB6-177218C131C2}" dt="2023-08-14T10:40:04.434" v="437" actId="14100"/>
        <pc:sldMkLst>
          <pc:docMk/>
          <pc:sldMk cId="2927830954" sldId="2144446913"/>
        </pc:sldMkLst>
        <pc:spChg chg="mod">
          <ac:chgData name="Varun Agarwal - Marico India Limited" userId="0c4106ad-359e-4f98-8d47-afd14cd4a9a1" providerId="ADAL" clId="{22A44225-C5AE-49C0-AFB6-177218C131C2}" dt="2023-08-14T10:27:35.451" v="359" actId="1076"/>
          <ac:spMkLst>
            <pc:docMk/>
            <pc:sldMk cId="2927830954" sldId="2144446913"/>
            <ac:spMk id="2" creationId="{2555DF1F-5184-5901-4385-1E5BD54C73F4}"/>
          </ac:spMkLst>
        </pc:spChg>
        <pc:spChg chg="mod">
          <ac:chgData name="Varun Agarwal - Marico India Limited" userId="0c4106ad-359e-4f98-8d47-afd14cd4a9a1" providerId="ADAL" clId="{22A44225-C5AE-49C0-AFB6-177218C131C2}" dt="2023-08-14T10:24:13.944" v="333" actId="20577"/>
          <ac:spMkLst>
            <pc:docMk/>
            <pc:sldMk cId="2927830954" sldId="2144446913"/>
            <ac:spMk id="3" creationId="{6FB1EE35-86C9-4910-EBA0-16AF4A2F1F48}"/>
          </ac:spMkLst>
        </pc:spChg>
        <pc:spChg chg="add mod">
          <ac:chgData name="Varun Agarwal - Marico India Limited" userId="0c4106ad-359e-4f98-8d47-afd14cd4a9a1" providerId="ADAL" clId="{22A44225-C5AE-49C0-AFB6-177218C131C2}" dt="2023-08-14T10:39:31.253" v="426" actId="113"/>
          <ac:spMkLst>
            <pc:docMk/>
            <pc:sldMk cId="2927830954" sldId="2144446913"/>
            <ac:spMk id="9" creationId="{21C9AC35-53C3-5B97-7692-4139DFE6C677}"/>
          </ac:spMkLst>
        </pc:spChg>
        <pc:spChg chg="add mod">
          <ac:chgData name="Varun Agarwal - Marico India Limited" userId="0c4106ad-359e-4f98-8d47-afd14cd4a9a1" providerId="ADAL" clId="{22A44225-C5AE-49C0-AFB6-177218C131C2}" dt="2023-08-14T10:39:52.082" v="435" actId="1037"/>
          <ac:spMkLst>
            <pc:docMk/>
            <pc:sldMk cId="2927830954" sldId="2144446913"/>
            <ac:spMk id="10" creationId="{B11918CE-EE46-F5FE-6330-30B0EB479EB8}"/>
          </ac:spMkLst>
        </pc:spChg>
        <pc:graphicFrameChg chg="mod">
          <ac:chgData name="Varun Agarwal - Marico India Limited" userId="0c4106ad-359e-4f98-8d47-afd14cd4a9a1" providerId="ADAL" clId="{22A44225-C5AE-49C0-AFB6-177218C131C2}" dt="2023-08-14T10:40:04.434" v="437" actId="14100"/>
          <ac:graphicFrameMkLst>
            <pc:docMk/>
            <pc:sldMk cId="2927830954" sldId="2144446913"/>
            <ac:graphicFrameMk id="12" creationId="{C38B439E-8E38-CBE8-709A-54985AF6C4B4}"/>
          </ac:graphicFrameMkLst>
        </pc:graphicFrameChg>
        <pc:picChg chg="add mod">
          <ac:chgData name="Varun Agarwal - Marico India Limited" userId="0c4106ad-359e-4f98-8d47-afd14cd4a9a1" providerId="ADAL" clId="{22A44225-C5AE-49C0-AFB6-177218C131C2}" dt="2023-08-14T10:39:52.082" v="435" actId="1037"/>
          <ac:picMkLst>
            <pc:docMk/>
            <pc:sldMk cId="2927830954" sldId="2144446913"/>
            <ac:picMk id="5" creationId="{82DAC99F-2D15-671E-6F1C-D5F5D58AB42D}"/>
          </ac:picMkLst>
        </pc:picChg>
        <pc:picChg chg="del">
          <ac:chgData name="Varun Agarwal - Marico India Limited" userId="0c4106ad-359e-4f98-8d47-afd14cd4a9a1" providerId="ADAL" clId="{22A44225-C5AE-49C0-AFB6-177218C131C2}" dt="2023-08-14T10:27:23.208" v="353" actId="478"/>
          <ac:picMkLst>
            <pc:docMk/>
            <pc:sldMk cId="2927830954" sldId="2144446913"/>
            <ac:picMk id="7" creationId="{FEEB82B7-05BD-5440-F240-0F20A12DF464}"/>
          </ac:picMkLst>
        </pc:picChg>
        <pc:picChg chg="add mod">
          <ac:chgData name="Varun Agarwal - Marico India Limited" userId="0c4106ad-359e-4f98-8d47-afd14cd4a9a1" providerId="ADAL" clId="{22A44225-C5AE-49C0-AFB6-177218C131C2}" dt="2023-08-14T10:38:52.658" v="409" actId="12788"/>
          <ac:picMkLst>
            <pc:docMk/>
            <pc:sldMk cId="2927830954" sldId="2144446913"/>
            <ac:picMk id="8" creationId="{99AD3333-8DA7-8BC2-1B83-BBE4C9C878E8}"/>
          </ac:picMkLst>
        </pc:picChg>
        <pc:cxnChg chg="add mod">
          <ac:chgData name="Varun Agarwal - Marico India Limited" userId="0c4106ad-359e-4f98-8d47-afd14cd4a9a1" providerId="ADAL" clId="{22A44225-C5AE-49C0-AFB6-177218C131C2}" dt="2023-08-14T10:26:25.446" v="342" actId="1076"/>
          <ac:cxnSpMkLst>
            <pc:docMk/>
            <pc:sldMk cId="2927830954" sldId="2144446913"/>
            <ac:cxnSpMk id="11" creationId="{FC293152-011D-A1B6-BFC6-2704202BFA46}"/>
          </ac:cxnSpMkLst>
        </pc:cxnChg>
      </pc:sldChg>
      <pc:sldChg chg="modSp mod">
        <pc:chgData name="Varun Agarwal - Marico India Limited" userId="0c4106ad-359e-4f98-8d47-afd14cd4a9a1" providerId="ADAL" clId="{22A44225-C5AE-49C0-AFB6-177218C131C2}" dt="2023-08-14T09:53:13.314" v="316" actId="20577"/>
        <pc:sldMkLst>
          <pc:docMk/>
          <pc:sldMk cId="288631255" sldId="2144446914"/>
        </pc:sldMkLst>
        <pc:spChg chg="mod">
          <ac:chgData name="Varun Agarwal - Marico India Limited" userId="0c4106ad-359e-4f98-8d47-afd14cd4a9a1" providerId="ADAL" clId="{22A44225-C5AE-49C0-AFB6-177218C131C2}" dt="2023-08-14T09:45:51.946" v="275" actId="20577"/>
          <ac:spMkLst>
            <pc:docMk/>
            <pc:sldMk cId="288631255" sldId="2144446914"/>
            <ac:spMk id="3" creationId="{6FB1EE35-86C9-4910-EBA0-16AF4A2F1F48}"/>
          </ac:spMkLst>
        </pc:spChg>
        <pc:graphicFrameChg chg="mod modGraphic">
          <ac:chgData name="Varun Agarwal - Marico India Limited" userId="0c4106ad-359e-4f98-8d47-afd14cd4a9a1" providerId="ADAL" clId="{22A44225-C5AE-49C0-AFB6-177218C131C2}" dt="2023-08-14T09:53:13.314" v="316" actId="20577"/>
          <ac:graphicFrameMkLst>
            <pc:docMk/>
            <pc:sldMk cId="288631255" sldId="2144446914"/>
            <ac:graphicFrameMk id="5" creationId="{9E811233-7A3A-462F-57F8-4A3364025856}"/>
          </ac:graphicFrameMkLst>
        </pc:graphicFrameChg>
      </pc:sldChg>
      <pc:sldChg chg="modSp add mod">
        <pc:chgData name="Varun Agarwal - Marico India Limited" userId="0c4106ad-359e-4f98-8d47-afd14cd4a9a1" providerId="ADAL" clId="{22A44225-C5AE-49C0-AFB6-177218C131C2}" dt="2023-08-14T10:42:33.986" v="463" actId="27918"/>
        <pc:sldMkLst>
          <pc:docMk/>
          <pc:sldMk cId="1608459658" sldId="2144446915"/>
        </pc:sldMkLst>
        <pc:spChg chg="mod">
          <ac:chgData name="Varun Agarwal - Marico India Limited" userId="0c4106ad-359e-4f98-8d47-afd14cd4a9a1" providerId="ADAL" clId="{22A44225-C5AE-49C0-AFB6-177218C131C2}" dt="2023-08-14T10:41:56.590" v="459" actId="20577"/>
          <ac:spMkLst>
            <pc:docMk/>
            <pc:sldMk cId="1608459658" sldId="2144446915"/>
            <ac:spMk id="3" creationId="{6FB1EE35-86C9-4910-EBA0-16AF4A2F1F48}"/>
          </ac:spMkLst>
        </pc:spChg>
      </pc:sldChg>
      <pc:sldChg chg="delSp modSp add mod">
        <pc:chgData name="Varun Agarwal - Marico India Limited" userId="0c4106ad-359e-4f98-8d47-afd14cd4a9a1" providerId="ADAL" clId="{22A44225-C5AE-49C0-AFB6-177218C131C2}" dt="2023-08-14T11:11:44.136" v="493" actId="20577"/>
        <pc:sldMkLst>
          <pc:docMk/>
          <pc:sldMk cId="1299378122" sldId="2144446916"/>
        </pc:sldMkLst>
        <pc:spChg chg="mod">
          <ac:chgData name="Varun Agarwal - Marico India Limited" userId="0c4106ad-359e-4f98-8d47-afd14cd4a9a1" providerId="ADAL" clId="{22A44225-C5AE-49C0-AFB6-177218C131C2}" dt="2023-08-14T11:11:44.136" v="493" actId="20577"/>
          <ac:spMkLst>
            <pc:docMk/>
            <pc:sldMk cId="1299378122" sldId="2144446916"/>
            <ac:spMk id="3" creationId="{6FB1EE35-86C9-4910-EBA0-16AF4A2F1F48}"/>
          </ac:spMkLst>
        </pc:spChg>
        <pc:spChg chg="del">
          <ac:chgData name="Varun Agarwal - Marico India Limited" userId="0c4106ad-359e-4f98-8d47-afd14cd4a9a1" providerId="ADAL" clId="{22A44225-C5AE-49C0-AFB6-177218C131C2}" dt="2023-08-14T11:11:09.621" v="474" actId="478"/>
          <ac:spMkLst>
            <pc:docMk/>
            <pc:sldMk cId="1299378122" sldId="2144446916"/>
            <ac:spMk id="13" creationId="{C7F02255-4A5D-2B48-D19B-9EB7216D8573}"/>
          </ac:spMkLst>
        </pc:spChg>
        <pc:spChg chg="del">
          <ac:chgData name="Varun Agarwal - Marico India Limited" userId="0c4106ad-359e-4f98-8d47-afd14cd4a9a1" providerId="ADAL" clId="{22A44225-C5AE-49C0-AFB6-177218C131C2}" dt="2023-08-14T11:11:05.713" v="473" actId="478"/>
          <ac:spMkLst>
            <pc:docMk/>
            <pc:sldMk cId="1299378122" sldId="2144446916"/>
            <ac:spMk id="14" creationId="{BFA87462-7CEC-00E4-E19E-0902D1475E9D}"/>
          </ac:spMkLst>
        </pc:spChg>
        <pc:picChg chg="mod">
          <ac:chgData name="Varun Agarwal - Marico India Limited" userId="0c4106ad-359e-4f98-8d47-afd14cd4a9a1" providerId="ADAL" clId="{22A44225-C5AE-49C0-AFB6-177218C131C2}" dt="2023-08-14T11:11:32.146" v="480" actId="1076"/>
          <ac:picMkLst>
            <pc:docMk/>
            <pc:sldMk cId="1299378122" sldId="2144446916"/>
            <ac:picMk id="5" creationId="{A9906F45-C20D-E9FA-D11A-7397F662F97A}"/>
          </ac:picMkLst>
        </pc:picChg>
        <pc:cxnChg chg="mod">
          <ac:chgData name="Varun Agarwal - Marico India Limited" userId="0c4106ad-359e-4f98-8d47-afd14cd4a9a1" providerId="ADAL" clId="{22A44225-C5AE-49C0-AFB6-177218C131C2}" dt="2023-08-14T11:11:13.046" v="478" actId="1038"/>
          <ac:cxnSpMkLst>
            <pc:docMk/>
            <pc:sldMk cId="1299378122" sldId="2144446916"/>
            <ac:cxnSpMk id="12" creationId="{01297C65-5D2D-393E-6BF7-0071E79F2A70}"/>
          </ac:cxnSpMkLst>
        </pc:cxnChg>
      </pc:sldChg>
      <pc:sldChg chg="addSp delSp modSp add mod ord">
        <pc:chgData name="Varun Agarwal - Marico India Limited" userId="0c4106ad-359e-4f98-8d47-afd14cd4a9a1" providerId="ADAL" clId="{22A44225-C5AE-49C0-AFB6-177218C131C2}" dt="2023-08-18T10:22:23.787" v="1534"/>
        <pc:sldMkLst>
          <pc:docMk/>
          <pc:sldMk cId="4293090322" sldId="2144446917"/>
        </pc:sldMkLst>
        <pc:spChg chg="mod">
          <ac:chgData name="Varun Agarwal - Marico India Limited" userId="0c4106ad-359e-4f98-8d47-afd14cd4a9a1" providerId="ADAL" clId="{22A44225-C5AE-49C0-AFB6-177218C131C2}" dt="2023-08-14T11:15:42.968" v="528" actId="14100"/>
          <ac:spMkLst>
            <pc:docMk/>
            <pc:sldMk cId="4293090322" sldId="2144446917"/>
            <ac:spMk id="3" creationId="{6FB1EE35-86C9-4910-EBA0-16AF4A2F1F48}"/>
          </ac:spMkLst>
        </pc:spChg>
        <pc:spChg chg="add mod">
          <ac:chgData name="Varun Agarwal - Marico India Limited" userId="0c4106ad-359e-4f98-8d47-afd14cd4a9a1" providerId="ADAL" clId="{22A44225-C5AE-49C0-AFB6-177218C131C2}" dt="2023-08-14T11:16:19.922" v="537" actId="20577"/>
          <ac:spMkLst>
            <pc:docMk/>
            <pc:sldMk cId="4293090322" sldId="2144446917"/>
            <ac:spMk id="10" creationId="{75CD73F3-9FD6-786D-CD27-94803B78E8AF}"/>
          </ac:spMkLst>
        </pc:spChg>
        <pc:spChg chg="del">
          <ac:chgData name="Varun Agarwal - Marico India Limited" userId="0c4106ad-359e-4f98-8d47-afd14cd4a9a1" providerId="ADAL" clId="{22A44225-C5AE-49C0-AFB6-177218C131C2}" dt="2023-08-14T11:15:44.950" v="529" actId="478"/>
          <ac:spMkLst>
            <pc:docMk/>
            <pc:sldMk cId="4293090322" sldId="2144446917"/>
            <ac:spMk id="13" creationId="{8DECB5CB-BD3A-C87C-2563-F76104AB2D27}"/>
          </ac:spMkLst>
        </pc:spChg>
        <pc:spChg chg="add mod">
          <ac:chgData name="Varun Agarwal - Marico India Limited" userId="0c4106ad-359e-4f98-8d47-afd14cd4a9a1" providerId="ADAL" clId="{22A44225-C5AE-49C0-AFB6-177218C131C2}" dt="2023-08-14T11:17:10.177" v="551" actId="1076"/>
          <ac:spMkLst>
            <pc:docMk/>
            <pc:sldMk cId="4293090322" sldId="2144446917"/>
            <ac:spMk id="14" creationId="{CB1863A3-3EFA-0B96-1A7B-FAFE8AF65153}"/>
          </ac:spMkLst>
        </pc:spChg>
        <pc:spChg chg="del">
          <ac:chgData name="Varun Agarwal - Marico India Limited" userId="0c4106ad-359e-4f98-8d47-afd14cd4a9a1" providerId="ADAL" clId="{22A44225-C5AE-49C0-AFB6-177218C131C2}" dt="2023-08-14T11:15:46.204" v="530" actId="478"/>
          <ac:spMkLst>
            <pc:docMk/>
            <pc:sldMk cId="4293090322" sldId="2144446917"/>
            <ac:spMk id="15" creationId="{045E4977-54A4-5FC1-A004-94B9BEBBA87D}"/>
          </ac:spMkLst>
        </pc:spChg>
        <pc:graphicFrameChg chg="mod">
          <ac:chgData name="Varun Agarwal - Marico India Limited" userId="0c4106ad-359e-4f98-8d47-afd14cd4a9a1" providerId="ADAL" clId="{22A44225-C5AE-49C0-AFB6-177218C131C2}" dt="2023-08-18T10:22:23.787" v="1534"/>
          <ac:graphicFrameMkLst>
            <pc:docMk/>
            <pc:sldMk cId="4293090322" sldId="2144446917"/>
            <ac:graphicFrameMk id="9" creationId="{6FBF588B-2545-3FE7-3B9D-A35D64F48FCE}"/>
          </ac:graphicFrameMkLst>
        </pc:graphicFrameChg>
        <pc:cxnChg chg="add mod">
          <ac:chgData name="Varun Agarwal - Marico India Limited" userId="0c4106ad-359e-4f98-8d47-afd14cd4a9a1" providerId="ADAL" clId="{22A44225-C5AE-49C0-AFB6-177218C131C2}" dt="2023-08-14T11:16:12.809" v="533" actId="14100"/>
          <ac:cxnSpMkLst>
            <pc:docMk/>
            <pc:sldMk cId="4293090322" sldId="2144446917"/>
            <ac:cxnSpMk id="2" creationId="{6849745E-2ED1-B47D-C5D6-483B8B4655B3}"/>
          </ac:cxnSpMkLst>
        </pc:cxnChg>
        <pc:cxnChg chg="add mod">
          <ac:chgData name="Varun Agarwal - Marico India Limited" userId="0c4106ad-359e-4f98-8d47-afd14cd4a9a1" providerId="ADAL" clId="{22A44225-C5AE-49C0-AFB6-177218C131C2}" dt="2023-08-14T11:16:46.689" v="547" actId="1036"/>
          <ac:cxnSpMkLst>
            <pc:docMk/>
            <pc:sldMk cId="4293090322" sldId="2144446917"/>
            <ac:cxnSpMk id="12" creationId="{0F084492-7799-AA58-7826-F8515EBF5FF1}"/>
          </ac:cxnSpMkLst>
        </pc:cxnChg>
      </pc:sldChg>
      <pc:sldChg chg="add del mod ord">
        <pc:chgData name="Varun Agarwal - Marico India Limited" userId="0c4106ad-359e-4f98-8d47-afd14cd4a9a1" providerId="ADAL" clId="{22A44225-C5AE-49C0-AFB6-177218C131C2}" dt="2023-08-14T11:25:40.211" v="565" actId="47"/>
        <pc:sldMkLst>
          <pc:docMk/>
          <pc:sldMk cId="2156536112" sldId="2144446918"/>
        </pc:sldMkLst>
      </pc:sldChg>
      <pc:sldChg chg="modSp add mod ord">
        <pc:chgData name="Varun Agarwal - Marico India Limited" userId="0c4106ad-359e-4f98-8d47-afd14cd4a9a1" providerId="ADAL" clId="{22A44225-C5AE-49C0-AFB6-177218C131C2}" dt="2023-08-16T05:43:11.773" v="630" actId="1076"/>
        <pc:sldMkLst>
          <pc:docMk/>
          <pc:sldMk cId="2952780510" sldId="2144446918"/>
        </pc:sldMkLst>
        <pc:spChg chg="mod">
          <ac:chgData name="Varun Agarwal - Marico India Limited" userId="0c4106ad-359e-4f98-8d47-afd14cd4a9a1" providerId="ADAL" clId="{22A44225-C5AE-49C0-AFB6-177218C131C2}" dt="2023-08-14T11:27:52.879" v="601" actId="20577"/>
          <ac:spMkLst>
            <pc:docMk/>
            <pc:sldMk cId="2952780510" sldId="2144446918"/>
            <ac:spMk id="3" creationId="{6FB1EE35-86C9-4910-EBA0-16AF4A2F1F48}"/>
          </ac:spMkLst>
        </pc:spChg>
        <pc:spChg chg="mod">
          <ac:chgData name="Varun Agarwal - Marico India Limited" userId="0c4106ad-359e-4f98-8d47-afd14cd4a9a1" providerId="ADAL" clId="{22A44225-C5AE-49C0-AFB6-177218C131C2}" dt="2023-08-16T05:42:48.815" v="628" actId="1076"/>
          <ac:spMkLst>
            <pc:docMk/>
            <pc:sldMk cId="2952780510" sldId="2144446918"/>
            <ac:spMk id="13" creationId="{C7F02255-4A5D-2B48-D19B-9EB7216D8573}"/>
          </ac:spMkLst>
        </pc:spChg>
        <pc:spChg chg="mod">
          <ac:chgData name="Varun Agarwal - Marico India Limited" userId="0c4106ad-359e-4f98-8d47-afd14cd4a9a1" providerId="ADAL" clId="{22A44225-C5AE-49C0-AFB6-177218C131C2}" dt="2023-08-16T05:42:45.684" v="627" actId="1076"/>
          <ac:spMkLst>
            <pc:docMk/>
            <pc:sldMk cId="2952780510" sldId="2144446918"/>
            <ac:spMk id="14" creationId="{BFA87462-7CEC-00E4-E19E-0902D1475E9D}"/>
          </ac:spMkLst>
        </pc:spChg>
        <pc:picChg chg="mod">
          <ac:chgData name="Varun Agarwal - Marico India Limited" userId="0c4106ad-359e-4f98-8d47-afd14cd4a9a1" providerId="ADAL" clId="{22A44225-C5AE-49C0-AFB6-177218C131C2}" dt="2023-08-16T05:42:56.877" v="629" actId="1076"/>
          <ac:picMkLst>
            <pc:docMk/>
            <pc:sldMk cId="2952780510" sldId="2144446918"/>
            <ac:picMk id="5" creationId="{A9906F45-C20D-E9FA-D11A-7397F662F97A}"/>
          </ac:picMkLst>
        </pc:picChg>
        <pc:picChg chg="mod">
          <ac:chgData name="Varun Agarwal - Marico India Limited" userId="0c4106ad-359e-4f98-8d47-afd14cd4a9a1" providerId="ADAL" clId="{22A44225-C5AE-49C0-AFB6-177218C131C2}" dt="2023-08-16T05:43:11.773" v="630" actId="1076"/>
          <ac:picMkLst>
            <pc:docMk/>
            <pc:sldMk cId="2952780510" sldId="2144446918"/>
            <ac:picMk id="6" creationId="{C0F85111-AFA4-D4C5-C3B8-464442355334}"/>
          </ac:picMkLst>
        </pc:picChg>
        <pc:cxnChg chg="mod">
          <ac:chgData name="Varun Agarwal - Marico India Limited" userId="0c4106ad-359e-4f98-8d47-afd14cd4a9a1" providerId="ADAL" clId="{22A44225-C5AE-49C0-AFB6-177218C131C2}" dt="2023-08-16T05:42:40.899" v="626" actId="1076"/>
          <ac:cxnSpMkLst>
            <pc:docMk/>
            <pc:sldMk cId="2952780510" sldId="2144446918"/>
            <ac:cxnSpMk id="12" creationId="{01297C65-5D2D-393E-6BF7-0071E79F2A70}"/>
          </ac:cxnSpMkLst>
        </pc:cxnChg>
      </pc:sldChg>
      <pc:sldChg chg="add del">
        <pc:chgData name="Varun Agarwal - Marico India Limited" userId="0c4106ad-359e-4f98-8d47-afd14cd4a9a1" providerId="ADAL" clId="{22A44225-C5AE-49C0-AFB6-177218C131C2}" dt="2023-08-14T11:26:09.411" v="568" actId="2890"/>
        <pc:sldMkLst>
          <pc:docMk/>
          <pc:sldMk cId="4197165610" sldId="2144446918"/>
        </pc:sldMkLst>
      </pc:sldChg>
      <pc:sldChg chg="add del ord">
        <pc:chgData name="Varun Agarwal - Marico India Limited" userId="0c4106ad-359e-4f98-8d47-afd14cd4a9a1" providerId="ADAL" clId="{22A44225-C5AE-49C0-AFB6-177218C131C2}" dt="2023-08-14T11:25:51.319" v="566" actId="47"/>
        <pc:sldMkLst>
          <pc:docMk/>
          <pc:sldMk cId="2841025112" sldId="2144446919"/>
        </pc:sldMkLst>
      </pc:sldChg>
      <pc:sldChg chg="addSp delSp modSp add mod ord">
        <pc:chgData name="Varun Agarwal - Marico India Limited" userId="0c4106ad-359e-4f98-8d47-afd14cd4a9a1" providerId="ADAL" clId="{22A44225-C5AE-49C0-AFB6-177218C131C2}" dt="2023-08-16T05:53:22.157" v="677" actId="478"/>
        <pc:sldMkLst>
          <pc:docMk/>
          <pc:sldMk cId="3030696065" sldId="2144446919"/>
        </pc:sldMkLst>
        <pc:spChg chg="add mod">
          <ac:chgData name="Varun Agarwal - Marico India Limited" userId="0c4106ad-359e-4f98-8d47-afd14cd4a9a1" providerId="ADAL" clId="{22A44225-C5AE-49C0-AFB6-177218C131C2}" dt="2023-08-16T05:53:04.430" v="673" actId="1035"/>
          <ac:spMkLst>
            <pc:docMk/>
            <pc:sldMk cId="3030696065" sldId="2144446919"/>
            <ac:spMk id="2" creationId="{97CBD1FD-7A72-1039-E7C8-229CE88682DE}"/>
          </ac:spMkLst>
        </pc:spChg>
        <pc:spChg chg="del">
          <ac:chgData name="Varun Agarwal - Marico India Limited" userId="0c4106ad-359e-4f98-8d47-afd14cd4a9a1" providerId="ADAL" clId="{22A44225-C5AE-49C0-AFB6-177218C131C2}" dt="2023-08-16T05:53:19.317" v="675" actId="478"/>
          <ac:spMkLst>
            <pc:docMk/>
            <pc:sldMk cId="3030696065" sldId="2144446919"/>
            <ac:spMk id="3" creationId="{6FB1EE35-86C9-4910-EBA0-16AF4A2F1F48}"/>
          </ac:spMkLst>
        </pc:spChg>
        <pc:spChg chg="del">
          <ac:chgData name="Varun Agarwal - Marico India Limited" userId="0c4106ad-359e-4f98-8d47-afd14cd4a9a1" providerId="ADAL" clId="{22A44225-C5AE-49C0-AFB6-177218C131C2}" dt="2023-08-16T05:53:22.157" v="677" actId="478"/>
          <ac:spMkLst>
            <pc:docMk/>
            <pc:sldMk cId="3030696065" sldId="2144446919"/>
            <ac:spMk id="6" creationId="{CFC2C320-4EBF-4292-D8D9-0E62C4F0C24F}"/>
          </ac:spMkLst>
        </pc:spChg>
        <pc:spChg chg="add mod">
          <ac:chgData name="Varun Agarwal - Marico India Limited" userId="0c4106ad-359e-4f98-8d47-afd14cd4a9a1" providerId="ADAL" clId="{22A44225-C5AE-49C0-AFB6-177218C131C2}" dt="2023-08-16T05:53:04.430" v="673" actId="1035"/>
          <ac:spMkLst>
            <pc:docMk/>
            <pc:sldMk cId="3030696065" sldId="2144446919"/>
            <ac:spMk id="10" creationId="{50E32D4A-314A-E0E1-C346-E37BEFB47676}"/>
          </ac:spMkLst>
        </pc:spChg>
        <pc:spChg chg="add mod">
          <ac:chgData name="Varun Agarwal - Marico India Limited" userId="0c4106ad-359e-4f98-8d47-afd14cd4a9a1" providerId="ADAL" clId="{22A44225-C5AE-49C0-AFB6-177218C131C2}" dt="2023-08-16T05:53:19.574" v="676"/>
          <ac:spMkLst>
            <pc:docMk/>
            <pc:sldMk cId="3030696065" sldId="2144446919"/>
            <ac:spMk id="11" creationId="{E7148F51-EC00-10B8-129A-EA939CA8D60F}"/>
          </ac:spMkLst>
        </pc:spChg>
        <pc:spChg chg="del">
          <ac:chgData name="Varun Agarwal - Marico India Limited" userId="0c4106ad-359e-4f98-8d47-afd14cd4a9a1" providerId="ADAL" clId="{22A44225-C5AE-49C0-AFB6-177218C131C2}" dt="2023-08-16T05:52:23.792" v="641" actId="478"/>
          <ac:spMkLst>
            <pc:docMk/>
            <pc:sldMk cId="3030696065" sldId="2144446919"/>
            <ac:spMk id="13" creationId="{8DECB5CB-BD3A-C87C-2563-F76104AB2D27}"/>
          </ac:spMkLst>
        </pc:spChg>
        <pc:spChg chg="del">
          <ac:chgData name="Varun Agarwal - Marico India Limited" userId="0c4106ad-359e-4f98-8d47-afd14cd4a9a1" providerId="ADAL" clId="{22A44225-C5AE-49C0-AFB6-177218C131C2}" dt="2023-08-16T05:52:23.792" v="641" actId="478"/>
          <ac:spMkLst>
            <pc:docMk/>
            <pc:sldMk cId="3030696065" sldId="2144446919"/>
            <ac:spMk id="15" creationId="{045E4977-54A4-5FC1-A004-94B9BEBBA87D}"/>
          </ac:spMkLst>
        </pc:spChg>
        <pc:graphicFrameChg chg="mod">
          <ac:chgData name="Varun Agarwal - Marico India Limited" userId="0c4106ad-359e-4f98-8d47-afd14cd4a9a1" providerId="ADAL" clId="{22A44225-C5AE-49C0-AFB6-177218C131C2}" dt="2023-08-16T05:53:11.778" v="674" actId="1076"/>
          <ac:graphicFrameMkLst>
            <pc:docMk/>
            <pc:sldMk cId="3030696065" sldId="2144446919"/>
            <ac:graphicFrameMk id="9" creationId="{6FBF588B-2545-3FE7-3B9D-A35D64F48FCE}"/>
          </ac:graphicFrameMkLst>
        </pc:graphicFrameChg>
        <pc:picChg chg="mod">
          <ac:chgData name="Varun Agarwal - Marico India Limited" userId="0c4106ad-359e-4f98-8d47-afd14cd4a9a1" providerId="ADAL" clId="{22A44225-C5AE-49C0-AFB6-177218C131C2}" dt="2023-08-16T05:53:04.430" v="673" actId="1035"/>
          <ac:picMkLst>
            <pc:docMk/>
            <pc:sldMk cId="3030696065" sldId="2144446919"/>
            <ac:picMk id="7" creationId="{49AD714F-203F-1782-10C5-B4CB35F99F5E}"/>
          </ac:picMkLst>
        </pc:picChg>
        <pc:picChg chg="mod">
          <ac:chgData name="Varun Agarwal - Marico India Limited" userId="0c4106ad-359e-4f98-8d47-afd14cd4a9a1" providerId="ADAL" clId="{22A44225-C5AE-49C0-AFB6-177218C131C2}" dt="2023-08-16T05:53:04.430" v="673" actId="1035"/>
          <ac:picMkLst>
            <pc:docMk/>
            <pc:sldMk cId="3030696065" sldId="2144446919"/>
            <ac:picMk id="8" creationId="{5CF31DC7-ABBE-00BF-D57F-32DA69ECE395}"/>
          </ac:picMkLst>
        </pc:picChg>
      </pc:sldChg>
      <pc:sldChg chg="delSp modSp add mod ord">
        <pc:chgData name="Varun Agarwal - Marico India Limited" userId="0c4106ad-359e-4f98-8d47-afd14cd4a9a1" providerId="ADAL" clId="{22A44225-C5AE-49C0-AFB6-177218C131C2}" dt="2023-08-16T11:11:38.626" v="1016"/>
        <pc:sldMkLst>
          <pc:docMk/>
          <pc:sldMk cId="1127242059" sldId="2144446920"/>
        </pc:sldMkLst>
        <pc:spChg chg="mod">
          <ac:chgData name="Varun Agarwal - Marico India Limited" userId="0c4106ad-359e-4f98-8d47-afd14cd4a9a1" providerId="ADAL" clId="{22A44225-C5AE-49C0-AFB6-177218C131C2}" dt="2023-08-16T10:44:49.286" v="942" actId="20577"/>
          <ac:spMkLst>
            <pc:docMk/>
            <pc:sldMk cId="1127242059" sldId="2144446920"/>
            <ac:spMk id="3" creationId="{6FB1EE35-86C9-4910-EBA0-16AF4A2F1F48}"/>
          </ac:spMkLst>
        </pc:spChg>
        <pc:spChg chg="del">
          <ac:chgData name="Varun Agarwal - Marico India Limited" userId="0c4106ad-359e-4f98-8d47-afd14cd4a9a1" providerId="ADAL" clId="{22A44225-C5AE-49C0-AFB6-177218C131C2}" dt="2023-08-16T10:46:07.502" v="951" actId="478"/>
          <ac:spMkLst>
            <pc:docMk/>
            <pc:sldMk cId="1127242059" sldId="2144446920"/>
            <ac:spMk id="9" creationId="{21C9AC35-53C3-5B97-7692-4139DFE6C677}"/>
          </ac:spMkLst>
        </pc:spChg>
        <pc:spChg chg="del">
          <ac:chgData name="Varun Agarwal - Marico India Limited" userId="0c4106ad-359e-4f98-8d47-afd14cd4a9a1" providerId="ADAL" clId="{22A44225-C5AE-49C0-AFB6-177218C131C2}" dt="2023-08-16T10:46:12.632" v="952" actId="478"/>
          <ac:spMkLst>
            <pc:docMk/>
            <pc:sldMk cId="1127242059" sldId="2144446920"/>
            <ac:spMk id="10" creationId="{B11918CE-EE46-F5FE-6330-30B0EB479EB8}"/>
          </ac:spMkLst>
        </pc:spChg>
        <pc:picChg chg="mod">
          <ac:chgData name="Varun Agarwal - Marico India Limited" userId="0c4106ad-359e-4f98-8d47-afd14cd4a9a1" providerId="ADAL" clId="{22A44225-C5AE-49C0-AFB6-177218C131C2}" dt="2023-08-16T10:46:01.867" v="949" actId="1076"/>
          <ac:picMkLst>
            <pc:docMk/>
            <pc:sldMk cId="1127242059" sldId="2144446920"/>
            <ac:picMk id="5" creationId="{82DAC99F-2D15-671E-6F1C-D5F5D58AB42D}"/>
          </ac:picMkLst>
        </pc:picChg>
        <pc:picChg chg="mod">
          <ac:chgData name="Varun Agarwal - Marico India Limited" userId="0c4106ad-359e-4f98-8d47-afd14cd4a9a1" providerId="ADAL" clId="{22A44225-C5AE-49C0-AFB6-177218C131C2}" dt="2023-08-16T10:46:05.059" v="950" actId="1076"/>
          <ac:picMkLst>
            <pc:docMk/>
            <pc:sldMk cId="1127242059" sldId="2144446920"/>
            <ac:picMk id="8" creationId="{99AD3333-8DA7-8BC2-1B83-BBE4C9C878E8}"/>
          </ac:picMkLst>
        </pc:picChg>
        <pc:cxnChg chg="mod">
          <ac:chgData name="Varun Agarwal - Marico India Limited" userId="0c4106ad-359e-4f98-8d47-afd14cd4a9a1" providerId="ADAL" clId="{22A44225-C5AE-49C0-AFB6-177218C131C2}" dt="2023-08-16T10:45:58.274" v="948" actId="1076"/>
          <ac:cxnSpMkLst>
            <pc:docMk/>
            <pc:sldMk cId="1127242059" sldId="2144446920"/>
            <ac:cxnSpMk id="11" creationId="{FC293152-011D-A1B6-BFC6-2704202BFA46}"/>
          </ac:cxnSpMkLst>
        </pc:cxnChg>
      </pc:sldChg>
      <pc:sldChg chg="modSp add mod">
        <pc:chgData name="Varun Agarwal - Marico India Limited" userId="0c4106ad-359e-4f98-8d47-afd14cd4a9a1" providerId="ADAL" clId="{22A44225-C5AE-49C0-AFB6-177218C131C2}" dt="2023-08-16T11:11:16.675" v="1014" actId="207"/>
        <pc:sldMkLst>
          <pc:docMk/>
          <pc:sldMk cId="2767270043" sldId="2144446921"/>
        </pc:sldMkLst>
        <pc:spChg chg="mod">
          <ac:chgData name="Varun Agarwal - Marico India Limited" userId="0c4106ad-359e-4f98-8d47-afd14cd4a9a1" providerId="ADAL" clId="{22A44225-C5AE-49C0-AFB6-177218C131C2}" dt="2023-08-16T11:09:43.092" v="993" actId="20577"/>
          <ac:spMkLst>
            <pc:docMk/>
            <pc:sldMk cId="2767270043" sldId="2144446921"/>
            <ac:spMk id="3" creationId="{6FB1EE35-86C9-4910-EBA0-16AF4A2F1F48}"/>
          </ac:spMkLst>
        </pc:spChg>
        <pc:graphicFrameChg chg="mod">
          <ac:chgData name="Varun Agarwal - Marico India Limited" userId="0c4106ad-359e-4f98-8d47-afd14cd4a9a1" providerId="ADAL" clId="{22A44225-C5AE-49C0-AFB6-177218C131C2}" dt="2023-08-16T11:11:16.675" v="1014" actId="207"/>
          <ac:graphicFrameMkLst>
            <pc:docMk/>
            <pc:sldMk cId="2767270043" sldId="2144446921"/>
            <ac:graphicFrameMk id="12" creationId="{C38B439E-8E38-CBE8-709A-54985AF6C4B4}"/>
          </ac:graphicFrameMkLst>
        </pc:graphicFrameChg>
        <pc:cxnChg chg="mod">
          <ac:chgData name="Varun Agarwal - Marico India Limited" userId="0c4106ad-359e-4f98-8d47-afd14cd4a9a1" providerId="ADAL" clId="{22A44225-C5AE-49C0-AFB6-177218C131C2}" dt="2023-08-16T11:09:53.706" v="1005" actId="1035"/>
          <ac:cxnSpMkLst>
            <pc:docMk/>
            <pc:sldMk cId="2767270043" sldId="2144446921"/>
            <ac:cxnSpMk id="7" creationId="{A8CAEAE2-2CFC-AC1F-2C9A-A4B5427076D1}"/>
          </ac:cxnSpMkLst>
        </pc:cxnChg>
      </pc:sldChg>
      <pc:sldChg chg="addSp delSp modSp add mod ord">
        <pc:chgData name="Varun Agarwal - Marico India Limited" userId="0c4106ad-359e-4f98-8d47-afd14cd4a9a1" providerId="ADAL" clId="{22A44225-C5AE-49C0-AFB6-177218C131C2}" dt="2023-08-16T12:04:56.510" v="1138" actId="478"/>
        <pc:sldMkLst>
          <pc:docMk/>
          <pc:sldMk cId="2050424158" sldId="2144446922"/>
        </pc:sldMkLst>
        <pc:spChg chg="mod">
          <ac:chgData name="Varun Agarwal - Marico India Limited" userId="0c4106ad-359e-4f98-8d47-afd14cd4a9a1" providerId="ADAL" clId="{22A44225-C5AE-49C0-AFB6-177218C131C2}" dt="2023-08-16T11:50:53.726" v="1049" actId="14100"/>
          <ac:spMkLst>
            <pc:docMk/>
            <pc:sldMk cId="2050424158" sldId="2144446922"/>
            <ac:spMk id="3" creationId="{6FB1EE35-86C9-4910-EBA0-16AF4A2F1F48}"/>
          </ac:spMkLst>
        </pc:spChg>
        <pc:spChg chg="del">
          <ac:chgData name="Varun Agarwal - Marico India Limited" userId="0c4106ad-359e-4f98-8d47-afd14cd4a9a1" providerId="ADAL" clId="{22A44225-C5AE-49C0-AFB6-177218C131C2}" dt="2023-08-16T12:04:56.510" v="1138" actId="478"/>
          <ac:spMkLst>
            <pc:docMk/>
            <pc:sldMk cId="2050424158" sldId="2144446922"/>
            <ac:spMk id="6" creationId="{5BBC1D3E-4D85-70E5-F6A9-7AB14F88EDB1}"/>
          </ac:spMkLst>
        </pc:spChg>
        <pc:spChg chg="add mod">
          <ac:chgData name="Varun Agarwal - Marico India Limited" userId="0c4106ad-359e-4f98-8d47-afd14cd4a9a1" providerId="ADAL" clId="{22A44225-C5AE-49C0-AFB6-177218C131C2}" dt="2023-08-16T11:59:14.206" v="1075" actId="1076"/>
          <ac:spMkLst>
            <pc:docMk/>
            <pc:sldMk cId="2050424158" sldId="2144446922"/>
            <ac:spMk id="7" creationId="{54293F49-D439-FBCD-32DD-C5EECE904F2B}"/>
          </ac:spMkLst>
        </pc:spChg>
        <pc:spChg chg="add mod">
          <ac:chgData name="Varun Agarwal - Marico India Limited" userId="0c4106ad-359e-4f98-8d47-afd14cd4a9a1" providerId="ADAL" clId="{22A44225-C5AE-49C0-AFB6-177218C131C2}" dt="2023-08-16T11:59:04.491" v="1073" actId="6549"/>
          <ac:spMkLst>
            <pc:docMk/>
            <pc:sldMk cId="2050424158" sldId="2144446922"/>
            <ac:spMk id="9" creationId="{6639BC29-2E52-A145-D1F9-CED2FE0C86E6}"/>
          </ac:spMkLst>
        </pc:spChg>
        <pc:graphicFrameChg chg="mod">
          <ac:chgData name="Varun Agarwal - Marico India Limited" userId="0c4106ad-359e-4f98-8d47-afd14cd4a9a1" providerId="ADAL" clId="{22A44225-C5AE-49C0-AFB6-177218C131C2}" dt="2023-08-16T11:59:16.139" v="1076" actId="113"/>
          <ac:graphicFrameMkLst>
            <pc:docMk/>
            <pc:sldMk cId="2050424158" sldId="2144446922"/>
            <ac:graphicFrameMk id="12" creationId="{C38B439E-8E38-CBE8-709A-54985AF6C4B4}"/>
          </ac:graphicFrameMkLst>
        </pc:graphicFrameChg>
        <pc:picChg chg="mod">
          <ac:chgData name="Varun Agarwal - Marico India Limited" userId="0c4106ad-359e-4f98-8d47-afd14cd4a9a1" providerId="ADAL" clId="{22A44225-C5AE-49C0-AFB6-177218C131C2}" dt="2023-08-16T11:58:42.731" v="1069" actId="1035"/>
          <ac:picMkLst>
            <pc:docMk/>
            <pc:sldMk cId="2050424158" sldId="2144446922"/>
            <ac:picMk id="5" creationId="{82DAC99F-2D15-671E-6F1C-D5F5D58AB42D}"/>
          </ac:picMkLst>
        </pc:picChg>
        <pc:picChg chg="mod">
          <ac:chgData name="Varun Agarwal - Marico India Limited" userId="0c4106ad-359e-4f98-8d47-afd14cd4a9a1" providerId="ADAL" clId="{22A44225-C5AE-49C0-AFB6-177218C131C2}" dt="2023-08-16T11:58:42.731" v="1069" actId="1035"/>
          <ac:picMkLst>
            <pc:docMk/>
            <pc:sldMk cId="2050424158" sldId="2144446922"/>
            <ac:picMk id="8" creationId="{99AD3333-8DA7-8BC2-1B83-BBE4C9C878E8}"/>
          </ac:picMkLst>
        </pc:picChg>
      </pc:sldChg>
      <pc:sldChg chg="delSp modSp add mod ord">
        <pc:chgData name="Varun Agarwal - Marico India Limited" userId="0c4106ad-359e-4f98-8d47-afd14cd4a9a1" providerId="ADAL" clId="{22A44225-C5AE-49C0-AFB6-177218C131C2}" dt="2023-08-16T12:04:52.985" v="1137" actId="478"/>
        <pc:sldMkLst>
          <pc:docMk/>
          <pc:sldMk cId="193610581" sldId="2144446923"/>
        </pc:sldMkLst>
        <pc:spChg chg="mod">
          <ac:chgData name="Varun Agarwal - Marico India Limited" userId="0c4106ad-359e-4f98-8d47-afd14cd4a9a1" providerId="ADAL" clId="{22A44225-C5AE-49C0-AFB6-177218C131C2}" dt="2023-08-16T11:59:45.808" v="1084" actId="20577"/>
          <ac:spMkLst>
            <pc:docMk/>
            <pc:sldMk cId="193610581" sldId="2144446923"/>
            <ac:spMk id="3" creationId="{6FB1EE35-86C9-4910-EBA0-16AF4A2F1F48}"/>
          </ac:spMkLst>
        </pc:spChg>
        <pc:spChg chg="del">
          <ac:chgData name="Varun Agarwal - Marico India Limited" userId="0c4106ad-359e-4f98-8d47-afd14cd4a9a1" providerId="ADAL" clId="{22A44225-C5AE-49C0-AFB6-177218C131C2}" dt="2023-08-16T12:04:52.985" v="1137" actId="478"/>
          <ac:spMkLst>
            <pc:docMk/>
            <pc:sldMk cId="193610581" sldId="2144446923"/>
            <ac:spMk id="6" creationId="{5BBC1D3E-4D85-70E5-F6A9-7AB14F88EDB1}"/>
          </ac:spMkLst>
        </pc:spChg>
        <pc:spChg chg="mod">
          <ac:chgData name="Varun Agarwal - Marico India Limited" userId="0c4106ad-359e-4f98-8d47-afd14cd4a9a1" providerId="ADAL" clId="{22A44225-C5AE-49C0-AFB6-177218C131C2}" dt="2023-08-16T12:01:01.503" v="1096" actId="20577"/>
          <ac:spMkLst>
            <pc:docMk/>
            <pc:sldMk cId="193610581" sldId="2144446923"/>
            <ac:spMk id="7" creationId="{54293F49-D439-FBCD-32DD-C5EECE904F2B}"/>
          </ac:spMkLst>
        </pc:spChg>
        <pc:spChg chg="mod">
          <ac:chgData name="Varun Agarwal - Marico India Limited" userId="0c4106ad-359e-4f98-8d47-afd14cd4a9a1" providerId="ADAL" clId="{22A44225-C5AE-49C0-AFB6-177218C131C2}" dt="2023-08-16T12:01:04.687" v="1099" actId="20577"/>
          <ac:spMkLst>
            <pc:docMk/>
            <pc:sldMk cId="193610581" sldId="2144446923"/>
            <ac:spMk id="9" creationId="{6639BC29-2E52-A145-D1F9-CED2FE0C86E6}"/>
          </ac:spMkLst>
        </pc:spChg>
      </pc:sldChg>
      <pc:sldChg chg="delSp modSp add mod ord">
        <pc:chgData name="Varun Agarwal - Marico India Limited" userId="0c4106ad-359e-4f98-8d47-afd14cd4a9a1" providerId="ADAL" clId="{22A44225-C5AE-49C0-AFB6-177218C131C2}" dt="2023-08-16T12:04:49.855" v="1136" actId="478"/>
        <pc:sldMkLst>
          <pc:docMk/>
          <pc:sldMk cId="3726896657" sldId="2144446924"/>
        </pc:sldMkLst>
        <pc:spChg chg="mod">
          <ac:chgData name="Varun Agarwal - Marico India Limited" userId="0c4106ad-359e-4f98-8d47-afd14cd4a9a1" providerId="ADAL" clId="{22A44225-C5AE-49C0-AFB6-177218C131C2}" dt="2023-08-16T12:01:53.215" v="1107" actId="20577"/>
          <ac:spMkLst>
            <pc:docMk/>
            <pc:sldMk cId="3726896657" sldId="2144446924"/>
            <ac:spMk id="3" creationId="{6FB1EE35-86C9-4910-EBA0-16AF4A2F1F48}"/>
          </ac:spMkLst>
        </pc:spChg>
        <pc:spChg chg="del">
          <ac:chgData name="Varun Agarwal - Marico India Limited" userId="0c4106ad-359e-4f98-8d47-afd14cd4a9a1" providerId="ADAL" clId="{22A44225-C5AE-49C0-AFB6-177218C131C2}" dt="2023-08-16T12:04:49.855" v="1136" actId="478"/>
          <ac:spMkLst>
            <pc:docMk/>
            <pc:sldMk cId="3726896657" sldId="2144446924"/>
            <ac:spMk id="6" creationId="{5BBC1D3E-4D85-70E5-F6A9-7AB14F88EDB1}"/>
          </ac:spMkLst>
        </pc:spChg>
      </pc:sldChg>
      <pc:sldChg chg="delSp modSp add mod ord">
        <pc:chgData name="Varun Agarwal - Marico India Limited" userId="0c4106ad-359e-4f98-8d47-afd14cd4a9a1" providerId="ADAL" clId="{22A44225-C5AE-49C0-AFB6-177218C131C2}" dt="2023-08-16T12:05:31.305" v="1140" actId="478"/>
        <pc:sldMkLst>
          <pc:docMk/>
          <pc:sldMk cId="1580236592" sldId="2144446925"/>
        </pc:sldMkLst>
        <pc:spChg chg="mod">
          <ac:chgData name="Varun Agarwal - Marico India Limited" userId="0c4106ad-359e-4f98-8d47-afd14cd4a9a1" providerId="ADAL" clId="{22A44225-C5AE-49C0-AFB6-177218C131C2}" dt="2023-08-16T12:04:44.898" v="1134" actId="14100"/>
          <ac:spMkLst>
            <pc:docMk/>
            <pc:sldMk cId="1580236592" sldId="2144446925"/>
            <ac:spMk id="3" creationId="{6FB1EE35-86C9-4910-EBA0-16AF4A2F1F48}"/>
          </ac:spMkLst>
        </pc:spChg>
        <pc:spChg chg="del">
          <ac:chgData name="Varun Agarwal - Marico India Limited" userId="0c4106ad-359e-4f98-8d47-afd14cd4a9a1" providerId="ADAL" clId="{22A44225-C5AE-49C0-AFB6-177218C131C2}" dt="2023-08-16T12:04:46.755" v="1135" actId="478"/>
          <ac:spMkLst>
            <pc:docMk/>
            <pc:sldMk cId="1580236592" sldId="2144446925"/>
            <ac:spMk id="6" creationId="{5BBC1D3E-4D85-70E5-F6A9-7AB14F88EDB1}"/>
          </ac:spMkLst>
        </pc:spChg>
        <pc:spChg chg="del">
          <ac:chgData name="Varun Agarwal - Marico India Limited" userId="0c4106ad-359e-4f98-8d47-afd14cd4a9a1" providerId="ADAL" clId="{22A44225-C5AE-49C0-AFB6-177218C131C2}" dt="2023-08-16T12:05:29.646" v="1139" actId="478"/>
          <ac:spMkLst>
            <pc:docMk/>
            <pc:sldMk cId="1580236592" sldId="2144446925"/>
            <ac:spMk id="7" creationId="{54293F49-D439-FBCD-32DD-C5EECE904F2B}"/>
          </ac:spMkLst>
        </pc:spChg>
        <pc:spChg chg="del">
          <ac:chgData name="Varun Agarwal - Marico India Limited" userId="0c4106ad-359e-4f98-8d47-afd14cd4a9a1" providerId="ADAL" clId="{22A44225-C5AE-49C0-AFB6-177218C131C2}" dt="2023-08-16T12:05:31.305" v="1140" actId="478"/>
          <ac:spMkLst>
            <pc:docMk/>
            <pc:sldMk cId="1580236592" sldId="2144446925"/>
            <ac:spMk id="9" creationId="{6639BC29-2E52-A145-D1F9-CED2FE0C86E6}"/>
          </ac:spMkLst>
        </pc:spChg>
      </pc:sldChg>
      <pc:sldChg chg="modSp add mod ord">
        <pc:chgData name="Varun Agarwal - Marico India Limited" userId="0c4106ad-359e-4f98-8d47-afd14cd4a9a1" providerId="ADAL" clId="{22A44225-C5AE-49C0-AFB6-177218C131C2}" dt="2023-08-16T12:08:58.981" v="1180" actId="14100"/>
        <pc:sldMkLst>
          <pc:docMk/>
          <pc:sldMk cId="1509935706" sldId="2144446926"/>
        </pc:sldMkLst>
        <pc:spChg chg="mod">
          <ac:chgData name="Varun Agarwal - Marico India Limited" userId="0c4106ad-359e-4f98-8d47-afd14cd4a9a1" providerId="ADAL" clId="{22A44225-C5AE-49C0-AFB6-177218C131C2}" dt="2023-08-16T12:08:58.981" v="1180" actId="14100"/>
          <ac:spMkLst>
            <pc:docMk/>
            <pc:sldMk cId="1509935706" sldId="2144446926"/>
            <ac:spMk id="3" creationId="{6FB1EE35-86C9-4910-EBA0-16AF4A2F1F48}"/>
          </ac:spMkLst>
        </pc:spChg>
        <pc:spChg chg="mod">
          <ac:chgData name="Varun Agarwal - Marico India Limited" userId="0c4106ad-359e-4f98-8d47-afd14cd4a9a1" providerId="ADAL" clId="{22A44225-C5AE-49C0-AFB6-177218C131C2}" dt="2023-08-16T12:08:32.426" v="1158" actId="20577"/>
          <ac:spMkLst>
            <pc:docMk/>
            <pc:sldMk cId="1509935706" sldId="2144446926"/>
            <ac:spMk id="7" creationId="{54293F49-D439-FBCD-32DD-C5EECE904F2B}"/>
          </ac:spMkLst>
        </pc:spChg>
        <pc:spChg chg="mod">
          <ac:chgData name="Varun Agarwal - Marico India Limited" userId="0c4106ad-359e-4f98-8d47-afd14cd4a9a1" providerId="ADAL" clId="{22A44225-C5AE-49C0-AFB6-177218C131C2}" dt="2023-08-16T12:08:36.514" v="1163" actId="20577"/>
          <ac:spMkLst>
            <pc:docMk/>
            <pc:sldMk cId="1509935706" sldId="2144446926"/>
            <ac:spMk id="9" creationId="{6639BC29-2E52-A145-D1F9-CED2FE0C86E6}"/>
          </ac:spMkLst>
        </pc:spChg>
      </pc:sldChg>
      <pc:sldChg chg="addSp delSp modSp add mod ord">
        <pc:chgData name="Varun Agarwal - Marico India Limited" userId="0c4106ad-359e-4f98-8d47-afd14cd4a9a1" providerId="ADAL" clId="{22A44225-C5AE-49C0-AFB6-177218C131C2}" dt="2023-08-17T10:26:14.133" v="1379" actId="207"/>
        <pc:sldMkLst>
          <pc:docMk/>
          <pc:sldMk cId="1410681332" sldId="2144446927"/>
        </pc:sldMkLst>
        <pc:spChg chg="mod">
          <ac:chgData name="Varun Agarwal - Marico India Limited" userId="0c4106ad-359e-4f98-8d47-afd14cd4a9a1" providerId="ADAL" clId="{22A44225-C5AE-49C0-AFB6-177218C131C2}" dt="2023-08-17T10:13:09.098" v="1237" actId="14100"/>
          <ac:spMkLst>
            <pc:docMk/>
            <pc:sldMk cId="1410681332" sldId="2144446927"/>
            <ac:spMk id="3" creationId="{6FB1EE35-86C9-4910-EBA0-16AF4A2F1F48}"/>
          </ac:spMkLst>
        </pc:spChg>
        <pc:graphicFrameChg chg="mod">
          <ac:chgData name="Varun Agarwal - Marico India Limited" userId="0c4106ad-359e-4f98-8d47-afd14cd4a9a1" providerId="ADAL" clId="{22A44225-C5AE-49C0-AFB6-177218C131C2}" dt="2023-08-17T10:26:14.133" v="1379" actId="207"/>
          <ac:graphicFrameMkLst>
            <pc:docMk/>
            <pc:sldMk cId="1410681332" sldId="2144446927"/>
            <ac:graphicFrameMk id="12" creationId="{C38B439E-8E38-CBE8-709A-54985AF6C4B4}"/>
          </ac:graphicFrameMkLst>
        </pc:graphicFrameChg>
        <pc:picChg chg="mod">
          <ac:chgData name="Varun Agarwal - Marico India Limited" userId="0c4106ad-359e-4f98-8d47-afd14cd4a9a1" providerId="ADAL" clId="{22A44225-C5AE-49C0-AFB6-177218C131C2}" dt="2023-08-17T10:12:54.943" v="1225" actId="1076"/>
          <ac:picMkLst>
            <pc:docMk/>
            <pc:sldMk cId="1410681332" sldId="2144446927"/>
            <ac:picMk id="5" creationId="{9CBDAF10-C1FC-0A26-5DE4-DDBB7CAD184C}"/>
          </ac:picMkLst>
        </pc:picChg>
        <pc:picChg chg="add del mod">
          <ac:chgData name="Varun Agarwal - Marico India Limited" userId="0c4106ad-359e-4f98-8d47-afd14cd4a9a1" providerId="ADAL" clId="{22A44225-C5AE-49C0-AFB6-177218C131C2}" dt="2023-08-17T10:14:20.078" v="1247" actId="478"/>
          <ac:picMkLst>
            <pc:docMk/>
            <pc:sldMk cId="1410681332" sldId="2144446927"/>
            <ac:picMk id="10" creationId="{9235BCB4-D843-939C-3AB4-A91EA8BE7FA9}"/>
          </ac:picMkLst>
        </pc:picChg>
        <pc:cxnChg chg="del">
          <ac:chgData name="Varun Agarwal - Marico India Limited" userId="0c4106ad-359e-4f98-8d47-afd14cd4a9a1" providerId="ADAL" clId="{22A44225-C5AE-49C0-AFB6-177218C131C2}" dt="2023-08-17T10:13:18.853" v="1238" actId="478"/>
          <ac:cxnSpMkLst>
            <pc:docMk/>
            <pc:sldMk cId="1410681332" sldId="2144446927"/>
            <ac:cxnSpMk id="7" creationId="{81AD23BD-0C96-0D59-2360-1A28171B3C5A}"/>
          </ac:cxnSpMkLst>
        </pc:cxnChg>
      </pc:sldChg>
      <pc:sldChg chg="addSp delSp modSp add del mod ord">
        <pc:chgData name="Varun Agarwal - Marico India Limited" userId="0c4106ad-359e-4f98-8d47-afd14cd4a9a1" providerId="ADAL" clId="{22A44225-C5AE-49C0-AFB6-177218C131C2}" dt="2023-08-17T10:17:35.719" v="1306" actId="47"/>
        <pc:sldMkLst>
          <pc:docMk/>
          <pc:sldMk cId="378467007" sldId="2144446928"/>
        </pc:sldMkLst>
        <pc:spChg chg="mod">
          <ac:chgData name="Varun Agarwal - Marico India Limited" userId="0c4106ad-359e-4f98-8d47-afd14cd4a9a1" providerId="ADAL" clId="{22A44225-C5AE-49C0-AFB6-177218C131C2}" dt="2023-08-17T10:17:25.722" v="1302" actId="20577"/>
          <ac:spMkLst>
            <pc:docMk/>
            <pc:sldMk cId="378467007" sldId="2144446928"/>
            <ac:spMk id="3" creationId="{6FB1EE35-86C9-4910-EBA0-16AF4A2F1F48}"/>
          </ac:spMkLst>
        </pc:spChg>
        <pc:picChg chg="add del">
          <ac:chgData name="Varun Agarwal - Marico India Limited" userId="0c4106ad-359e-4f98-8d47-afd14cd4a9a1" providerId="ADAL" clId="{22A44225-C5AE-49C0-AFB6-177218C131C2}" dt="2023-08-17T10:17:26.700" v="1304" actId="478"/>
          <ac:picMkLst>
            <pc:docMk/>
            <pc:sldMk cId="378467007" sldId="2144446928"/>
            <ac:picMk id="5" creationId="{9CBDAF10-C1FC-0A26-5DE4-DDBB7CAD184C}"/>
          </ac:picMkLst>
        </pc:picChg>
        <pc:picChg chg="mod">
          <ac:chgData name="Varun Agarwal - Marico India Limited" userId="0c4106ad-359e-4f98-8d47-afd14cd4a9a1" providerId="ADAL" clId="{22A44225-C5AE-49C0-AFB6-177218C131C2}" dt="2023-08-17T10:17:26.204" v="1303" actId="1076"/>
          <ac:picMkLst>
            <pc:docMk/>
            <pc:sldMk cId="378467007" sldId="2144446928"/>
            <ac:picMk id="10" creationId="{9235BCB4-D843-939C-3AB4-A91EA8BE7FA9}"/>
          </ac:picMkLst>
        </pc:picChg>
      </pc:sldChg>
      <pc:sldChg chg="delSp modSp add mod ord">
        <pc:chgData name="Varun Agarwal - Marico India Limited" userId="0c4106ad-359e-4f98-8d47-afd14cd4a9a1" providerId="ADAL" clId="{22A44225-C5AE-49C0-AFB6-177218C131C2}" dt="2023-08-17T10:28:12.891" v="1388" actId="207"/>
        <pc:sldMkLst>
          <pc:docMk/>
          <pc:sldMk cId="2393575831" sldId="2144446928"/>
        </pc:sldMkLst>
        <pc:spChg chg="mod">
          <ac:chgData name="Varun Agarwal - Marico India Limited" userId="0c4106ad-359e-4f98-8d47-afd14cd4a9a1" providerId="ADAL" clId="{22A44225-C5AE-49C0-AFB6-177218C131C2}" dt="2023-08-17T10:17:57.975" v="1321" actId="20577"/>
          <ac:spMkLst>
            <pc:docMk/>
            <pc:sldMk cId="2393575831" sldId="2144446928"/>
            <ac:spMk id="3" creationId="{6FB1EE35-86C9-4910-EBA0-16AF4A2F1F48}"/>
          </ac:spMkLst>
        </pc:spChg>
        <pc:graphicFrameChg chg="mod">
          <ac:chgData name="Varun Agarwal - Marico India Limited" userId="0c4106ad-359e-4f98-8d47-afd14cd4a9a1" providerId="ADAL" clId="{22A44225-C5AE-49C0-AFB6-177218C131C2}" dt="2023-08-17T10:28:12.891" v="1388" actId="207"/>
          <ac:graphicFrameMkLst>
            <pc:docMk/>
            <pc:sldMk cId="2393575831" sldId="2144446928"/>
            <ac:graphicFrameMk id="12" creationId="{C38B439E-8E38-CBE8-709A-54985AF6C4B4}"/>
          </ac:graphicFrameMkLst>
        </pc:graphicFrameChg>
        <pc:picChg chg="del">
          <ac:chgData name="Varun Agarwal - Marico India Limited" userId="0c4106ad-359e-4f98-8d47-afd14cd4a9a1" providerId="ADAL" clId="{22A44225-C5AE-49C0-AFB6-177218C131C2}" dt="2023-08-17T10:18:05.396" v="1323" actId="478"/>
          <ac:picMkLst>
            <pc:docMk/>
            <pc:sldMk cId="2393575831" sldId="2144446928"/>
            <ac:picMk id="5" creationId="{9CBDAF10-C1FC-0A26-5DE4-DDBB7CAD184C}"/>
          </ac:picMkLst>
        </pc:picChg>
        <pc:picChg chg="mod">
          <ac:chgData name="Varun Agarwal - Marico India Limited" userId="0c4106ad-359e-4f98-8d47-afd14cd4a9a1" providerId="ADAL" clId="{22A44225-C5AE-49C0-AFB6-177218C131C2}" dt="2023-08-17T10:18:02.222" v="1322" actId="1076"/>
          <ac:picMkLst>
            <pc:docMk/>
            <pc:sldMk cId="2393575831" sldId="2144446928"/>
            <ac:picMk id="10" creationId="{9235BCB4-D843-939C-3AB4-A91EA8BE7FA9}"/>
          </ac:picMkLst>
        </pc:picChg>
        <pc:cxnChg chg="del">
          <ac:chgData name="Varun Agarwal - Marico India Limited" userId="0c4106ad-359e-4f98-8d47-afd14cd4a9a1" providerId="ADAL" clId="{22A44225-C5AE-49C0-AFB6-177218C131C2}" dt="2023-08-17T10:18:08.093" v="1324" actId="478"/>
          <ac:cxnSpMkLst>
            <pc:docMk/>
            <pc:sldMk cId="2393575831" sldId="2144446928"/>
            <ac:cxnSpMk id="7" creationId="{81AD23BD-0C96-0D59-2360-1A28171B3C5A}"/>
          </ac:cxnSpMkLst>
        </pc:cxnChg>
      </pc:sldChg>
      <pc:sldChg chg="modSp add mod">
        <pc:chgData name="Varun Agarwal - Marico India Limited" userId="0c4106ad-359e-4f98-8d47-afd14cd4a9a1" providerId="ADAL" clId="{22A44225-C5AE-49C0-AFB6-177218C131C2}" dt="2023-08-17T10:29:45.977" v="1399" actId="207"/>
        <pc:sldMkLst>
          <pc:docMk/>
          <pc:sldMk cId="636809201" sldId="2144446929"/>
        </pc:sldMkLst>
        <pc:spChg chg="mod">
          <ac:chgData name="Varun Agarwal - Marico India Limited" userId="0c4106ad-359e-4f98-8d47-afd14cd4a9a1" providerId="ADAL" clId="{22A44225-C5AE-49C0-AFB6-177218C131C2}" dt="2023-08-17T10:19:18.798" v="1341" actId="20577"/>
          <ac:spMkLst>
            <pc:docMk/>
            <pc:sldMk cId="636809201" sldId="2144446929"/>
            <ac:spMk id="3" creationId="{6FB1EE35-86C9-4910-EBA0-16AF4A2F1F48}"/>
          </ac:spMkLst>
        </pc:spChg>
        <pc:graphicFrameChg chg="mod">
          <ac:chgData name="Varun Agarwal - Marico India Limited" userId="0c4106ad-359e-4f98-8d47-afd14cd4a9a1" providerId="ADAL" clId="{22A44225-C5AE-49C0-AFB6-177218C131C2}" dt="2023-08-17T10:29:45.977" v="1399" actId="207"/>
          <ac:graphicFrameMkLst>
            <pc:docMk/>
            <pc:sldMk cId="636809201" sldId="2144446929"/>
            <ac:graphicFrameMk id="12" creationId="{C38B439E-8E38-CBE8-709A-54985AF6C4B4}"/>
          </ac:graphicFrameMkLst>
        </pc:graphicFrameChg>
      </pc:sldChg>
      <pc:sldChg chg="modSp add mod replId">
        <pc:chgData name="Varun Agarwal - Marico India Limited" userId="0c4106ad-359e-4f98-8d47-afd14cd4a9a1" providerId="ADAL" clId="{22A44225-C5AE-49C0-AFB6-177218C131C2}" dt="2023-08-17T10:32:22.584" v="1412" actId="207"/>
        <pc:sldMkLst>
          <pc:docMk/>
          <pc:sldMk cId="3315381742" sldId="2144446930"/>
        </pc:sldMkLst>
        <pc:spChg chg="mod">
          <ac:chgData name="Varun Agarwal - Marico India Limited" userId="0c4106ad-359e-4f98-8d47-afd14cd4a9a1" providerId="ADAL" clId="{22A44225-C5AE-49C0-AFB6-177218C131C2}" dt="2023-08-17T10:19:24.007" v="1347" actId="20577"/>
          <ac:spMkLst>
            <pc:docMk/>
            <pc:sldMk cId="3315381742" sldId="2144446930"/>
            <ac:spMk id="3" creationId="{6FB1EE35-86C9-4910-EBA0-16AF4A2F1F48}"/>
          </ac:spMkLst>
        </pc:spChg>
        <pc:graphicFrameChg chg="mod">
          <ac:chgData name="Varun Agarwal - Marico India Limited" userId="0c4106ad-359e-4f98-8d47-afd14cd4a9a1" providerId="ADAL" clId="{22A44225-C5AE-49C0-AFB6-177218C131C2}" dt="2023-08-17T10:32:22.584" v="1412" actId="207"/>
          <ac:graphicFrameMkLst>
            <pc:docMk/>
            <pc:sldMk cId="3315381742" sldId="2144446930"/>
            <ac:graphicFrameMk id="12" creationId="{C38B439E-8E38-CBE8-709A-54985AF6C4B4}"/>
          </ac:graphicFrameMkLst>
        </pc:graphicFrameChg>
      </pc:sldChg>
    </pc:docChg>
  </pc:docChgLst>
  <pc:docChgLst>
    <pc:chgData name="Varun Agarwal - Marico India Limited" userId="0c4106ad-359e-4f98-8d47-afd14cd4a9a1" providerId="ADAL" clId="{A86710D7-FD7E-46D4-889C-BFC47E5065C1}"/>
    <pc:docChg chg="undo custSel addSld delSld modSld modSection">
      <pc:chgData name="Varun Agarwal - Marico India Limited" userId="0c4106ad-359e-4f98-8d47-afd14cd4a9a1" providerId="ADAL" clId="{A86710D7-FD7E-46D4-889C-BFC47E5065C1}" dt="2023-09-11T16:02:44.151" v="1050" actId="27918"/>
      <pc:docMkLst>
        <pc:docMk/>
      </pc:docMkLst>
      <pc:sldChg chg="modSp mod">
        <pc:chgData name="Varun Agarwal - Marico India Limited" userId="0c4106ad-359e-4f98-8d47-afd14cd4a9a1" providerId="ADAL" clId="{A86710D7-FD7E-46D4-889C-BFC47E5065C1}" dt="2023-09-08T04:39:16.295" v="617"/>
        <pc:sldMkLst>
          <pc:docMk/>
          <pc:sldMk cId="2689994900" sldId="2144446830"/>
        </pc:sldMkLst>
        <pc:spChg chg="mod">
          <ac:chgData name="Varun Agarwal - Marico India Limited" userId="0c4106ad-359e-4f98-8d47-afd14cd4a9a1" providerId="ADAL" clId="{A86710D7-FD7E-46D4-889C-BFC47E5065C1}" dt="2023-09-08T04:39:16.295" v="617"/>
          <ac:spMkLst>
            <pc:docMk/>
            <pc:sldMk cId="2689994900" sldId="2144446830"/>
            <ac:spMk id="3" creationId="{6FB1EE35-86C9-4910-EBA0-16AF4A2F1F48}"/>
          </ac:spMkLst>
        </pc:spChg>
        <pc:cxnChg chg="mod">
          <ac:chgData name="Varun Agarwal - Marico India Limited" userId="0c4106ad-359e-4f98-8d47-afd14cd4a9a1" providerId="ADAL" clId="{A86710D7-FD7E-46D4-889C-BFC47E5065C1}" dt="2023-09-07T13:58:53.105" v="51" actId="1076"/>
          <ac:cxnSpMkLst>
            <pc:docMk/>
            <pc:sldMk cId="2689994900" sldId="2144446830"/>
            <ac:cxnSpMk id="20" creationId="{2539884C-D591-1E98-10D8-C9A42940C1E3}"/>
          </ac:cxnSpMkLst>
        </pc:cxnChg>
      </pc:sldChg>
      <pc:sldChg chg="modSp mod">
        <pc:chgData name="Varun Agarwal - Marico India Limited" userId="0c4106ad-359e-4f98-8d47-afd14cd4a9a1" providerId="ADAL" clId="{A86710D7-FD7E-46D4-889C-BFC47E5065C1}" dt="2023-09-08T04:39:20.487" v="618"/>
        <pc:sldMkLst>
          <pc:docMk/>
          <pc:sldMk cId="977255827" sldId="2144446831"/>
        </pc:sldMkLst>
        <pc:spChg chg="mod">
          <ac:chgData name="Varun Agarwal - Marico India Limited" userId="0c4106ad-359e-4f98-8d47-afd14cd4a9a1" providerId="ADAL" clId="{A86710D7-FD7E-46D4-889C-BFC47E5065C1}" dt="2023-09-08T04:39:20.487" v="618"/>
          <ac:spMkLst>
            <pc:docMk/>
            <pc:sldMk cId="977255827" sldId="2144446831"/>
            <ac:spMk id="3" creationId="{6FB1EE35-86C9-4910-EBA0-16AF4A2F1F48}"/>
          </ac:spMkLst>
        </pc:spChg>
        <pc:cxnChg chg="mod">
          <ac:chgData name="Varun Agarwal - Marico India Limited" userId="0c4106ad-359e-4f98-8d47-afd14cd4a9a1" providerId="ADAL" clId="{A86710D7-FD7E-46D4-889C-BFC47E5065C1}" dt="2023-09-07T14:01:27.984" v="61" actId="1076"/>
          <ac:cxnSpMkLst>
            <pc:docMk/>
            <pc:sldMk cId="977255827" sldId="2144446831"/>
            <ac:cxnSpMk id="22" creationId="{CA8ADD29-29AC-5574-BFDC-941A8D87AAE8}"/>
          </ac:cxnSpMkLst>
        </pc:cxnChg>
      </pc:sldChg>
      <pc:sldChg chg="modSp mod">
        <pc:chgData name="Varun Agarwal - Marico India Limited" userId="0c4106ad-359e-4f98-8d47-afd14cd4a9a1" providerId="ADAL" clId="{A86710D7-FD7E-46D4-889C-BFC47E5065C1}" dt="2023-09-08T04:40:50.137" v="639"/>
        <pc:sldMkLst>
          <pc:docMk/>
          <pc:sldMk cId="3775404409" sldId="2144446833"/>
        </pc:sldMkLst>
        <pc:spChg chg="mod">
          <ac:chgData name="Varun Agarwal - Marico India Limited" userId="0c4106ad-359e-4f98-8d47-afd14cd4a9a1" providerId="ADAL" clId="{A86710D7-FD7E-46D4-889C-BFC47E5065C1}" dt="2023-09-08T04:40:50.137" v="639"/>
          <ac:spMkLst>
            <pc:docMk/>
            <pc:sldMk cId="3775404409" sldId="2144446833"/>
            <ac:spMk id="3" creationId="{6FB1EE35-86C9-4910-EBA0-16AF4A2F1F48}"/>
          </ac:spMkLst>
        </pc:spChg>
        <pc:graphicFrameChg chg="mod modGraphic">
          <ac:chgData name="Varun Agarwal - Marico India Limited" userId="0c4106ad-359e-4f98-8d47-afd14cd4a9a1" providerId="ADAL" clId="{A86710D7-FD7E-46D4-889C-BFC47E5065C1}" dt="2023-09-08T01:11:01.793" v="243"/>
          <ac:graphicFrameMkLst>
            <pc:docMk/>
            <pc:sldMk cId="3775404409" sldId="2144446833"/>
            <ac:graphicFrameMk id="5" creationId="{9E811233-7A3A-462F-57F8-4A3364025856}"/>
          </ac:graphicFrameMkLst>
        </pc:graphicFrameChg>
      </pc:sldChg>
      <pc:sldChg chg="modSp mod">
        <pc:chgData name="Varun Agarwal - Marico India Limited" userId="0c4106ad-359e-4f98-8d47-afd14cd4a9a1" providerId="ADAL" clId="{A86710D7-FD7E-46D4-889C-BFC47E5065C1}" dt="2023-09-08T04:41:09.058" v="643"/>
        <pc:sldMkLst>
          <pc:docMk/>
          <pc:sldMk cId="24173835" sldId="2144446837"/>
        </pc:sldMkLst>
        <pc:spChg chg="mod">
          <ac:chgData name="Varun Agarwal - Marico India Limited" userId="0c4106ad-359e-4f98-8d47-afd14cd4a9a1" providerId="ADAL" clId="{A86710D7-FD7E-46D4-889C-BFC47E5065C1}" dt="2023-09-08T04:41:09.058" v="643"/>
          <ac:spMkLst>
            <pc:docMk/>
            <pc:sldMk cId="24173835" sldId="2144446837"/>
            <ac:spMk id="3" creationId="{6FB1EE35-86C9-4910-EBA0-16AF4A2F1F48}"/>
          </ac:spMkLst>
        </pc:spChg>
      </pc:sldChg>
      <pc:sldChg chg="modSp mod">
        <pc:chgData name="Varun Agarwal - Marico India Limited" userId="0c4106ad-359e-4f98-8d47-afd14cd4a9a1" providerId="ADAL" clId="{A86710D7-FD7E-46D4-889C-BFC47E5065C1}" dt="2023-09-11T15:55:30.698" v="1027" actId="27918"/>
        <pc:sldMkLst>
          <pc:docMk/>
          <pc:sldMk cId="1414412199" sldId="2144446838"/>
        </pc:sldMkLst>
        <pc:spChg chg="mod">
          <ac:chgData name="Varun Agarwal - Marico India Limited" userId="0c4106ad-359e-4f98-8d47-afd14cd4a9a1" providerId="ADAL" clId="{A86710D7-FD7E-46D4-889C-BFC47E5065C1}" dt="2023-09-08T04:38:15.487" v="602"/>
          <ac:spMkLst>
            <pc:docMk/>
            <pc:sldMk cId="1414412199" sldId="2144446838"/>
            <ac:spMk id="3" creationId="{6FB1EE35-86C9-4910-EBA0-16AF4A2F1F48}"/>
          </ac:spMkLst>
        </pc:spChg>
      </pc:sldChg>
      <pc:sldChg chg="addSp modSp mod">
        <pc:chgData name="Varun Agarwal - Marico India Limited" userId="0c4106ad-359e-4f98-8d47-afd14cd4a9a1" providerId="ADAL" clId="{A86710D7-FD7E-46D4-889C-BFC47E5065C1}" dt="2023-09-08T04:39:11.806" v="616"/>
        <pc:sldMkLst>
          <pc:docMk/>
          <pc:sldMk cId="2647644531" sldId="2144446839"/>
        </pc:sldMkLst>
        <pc:spChg chg="mod">
          <ac:chgData name="Varun Agarwal - Marico India Limited" userId="0c4106ad-359e-4f98-8d47-afd14cd4a9a1" providerId="ADAL" clId="{A86710D7-FD7E-46D4-889C-BFC47E5065C1}" dt="2023-09-08T04:39:11.806" v="616"/>
          <ac:spMkLst>
            <pc:docMk/>
            <pc:sldMk cId="2647644531" sldId="2144446839"/>
            <ac:spMk id="3" creationId="{6FB1EE35-86C9-4910-EBA0-16AF4A2F1F48}"/>
          </ac:spMkLst>
        </pc:spChg>
        <pc:spChg chg="add mod">
          <ac:chgData name="Varun Agarwal - Marico India Limited" userId="0c4106ad-359e-4f98-8d47-afd14cd4a9a1" providerId="ADAL" clId="{A86710D7-FD7E-46D4-889C-BFC47E5065C1}" dt="2023-09-08T03:18:19.488" v="531" actId="207"/>
          <ac:spMkLst>
            <pc:docMk/>
            <pc:sldMk cId="2647644531" sldId="2144446839"/>
            <ac:spMk id="13" creationId="{5DDC7BED-8AF8-F1ED-90E9-006AA7B6108D}"/>
          </ac:spMkLst>
        </pc:spChg>
        <pc:spChg chg="add mod">
          <ac:chgData name="Varun Agarwal - Marico India Limited" userId="0c4106ad-359e-4f98-8d47-afd14cd4a9a1" providerId="ADAL" clId="{A86710D7-FD7E-46D4-889C-BFC47E5065C1}" dt="2023-09-08T03:18:19.488" v="531" actId="207"/>
          <ac:spMkLst>
            <pc:docMk/>
            <pc:sldMk cId="2647644531" sldId="2144446839"/>
            <ac:spMk id="14" creationId="{4C5DBA3C-B8F9-1B22-4444-731C56C10943}"/>
          </ac:spMkLst>
        </pc:spChg>
        <pc:spChg chg="add mod">
          <ac:chgData name="Varun Agarwal - Marico India Limited" userId="0c4106ad-359e-4f98-8d47-afd14cd4a9a1" providerId="ADAL" clId="{A86710D7-FD7E-46D4-889C-BFC47E5065C1}" dt="2023-09-08T03:18:19.488" v="531" actId="207"/>
          <ac:spMkLst>
            <pc:docMk/>
            <pc:sldMk cId="2647644531" sldId="2144446839"/>
            <ac:spMk id="15" creationId="{7A04167E-7F46-D018-61EE-CAC0C62007BB}"/>
          </ac:spMkLst>
        </pc:spChg>
        <pc:spChg chg="add mod">
          <ac:chgData name="Varun Agarwal - Marico India Limited" userId="0c4106ad-359e-4f98-8d47-afd14cd4a9a1" providerId="ADAL" clId="{A86710D7-FD7E-46D4-889C-BFC47E5065C1}" dt="2023-09-08T03:18:19.488" v="531" actId="207"/>
          <ac:spMkLst>
            <pc:docMk/>
            <pc:sldMk cId="2647644531" sldId="2144446839"/>
            <ac:spMk id="16" creationId="{62CEC929-881C-3728-32AB-78B146BF539A}"/>
          </ac:spMkLst>
        </pc:spChg>
        <pc:picChg chg="mod">
          <ac:chgData name="Varun Agarwal - Marico India Limited" userId="0c4106ad-359e-4f98-8d47-afd14cd4a9a1" providerId="ADAL" clId="{A86710D7-FD7E-46D4-889C-BFC47E5065C1}" dt="2023-09-08T03:17:52.040" v="530" actId="1076"/>
          <ac:picMkLst>
            <pc:docMk/>
            <pc:sldMk cId="2647644531" sldId="2144446839"/>
            <ac:picMk id="5" creationId="{9CBDAF10-C1FC-0A26-5DE4-DDBB7CAD184C}"/>
          </ac:picMkLst>
        </pc:picChg>
        <pc:picChg chg="mod">
          <ac:chgData name="Varun Agarwal - Marico India Limited" userId="0c4106ad-359e-4f98-8d47-afd14cd4a9a1" providerId="ADAL" clId="{A86710D7-FD7E-46D4-889C-BFC47E5065C1}" dt="2023-09-08T03:17:52.040" v="530" actId="1076"/>
          <ac:picMkLst>
            <pc:docMk/>
            <pc:sldMk cId="2647644531" sldId="2144446839"/>
            <ac:picMk id="10" creationId="{9235BCB4-D843-939C-3AB4-A91EA8BE7FA9}"/>
          </ac:picMkLst>
        </pc:picChg>
        <pc:cxnChg chg="mod">
          <ac:chgData name="Varun Agarwal - Marico India Limited" userId="0c4106ad-359e-4f98-8d47-afd14cd4a9a1" providerId="ADAL" clId="{A86710D7-FD7E-46D4-889C-BFC47E5065C1}" dt="2023-09-07T13:55:54.560" v="40" actId="1076"/>
          <ac:cxnSpMkLst>
            <pc:docMk/>
            <pc:sldMk cId="2647644531" sldId="2144446839"/>
            <ac:cxnSpMk id="7" creationId="{81AD23BD-0C96-0D59-2360-1A28171B3C5A}"/>
          </ac:cxnSpMkLst>
        </pc:cxnChg>
        <pc:cxnChg chg="add mod">
          <ac:chgData name="Varun Agarwal - Marico India Limited" userId="0c4106ad-359e-4f98-8d47-afd14cd4a9a1" providerId="ADAL" clId="{A86710D7-FD7E-46D4-889C-BFC47E5065C1}" dt="2023-09-08T03:15:49.043" v="469" actId="1037"/>
          <ac:cxnSpMkLst>
            <pc:docMk/>
            <pc:sldMk cId="2647644531" sldId="2144446839"/>
            <ac:cxnSpMk id="8" creationId="{C4D01965-8689-FB4F-E1F3-D181DE647E5F}"/>
          </ac:cxnSpMkLst>
        </pc:cxnChg>
        <pc:cxnChg chg="add mod">
          <ac:chgData name="Varun Agarwal - Marico India Limited" userId="0c4106ad-359e-4f98-8d47-afd14cd4a9a1" providerId="ADAL" clId="{A86710D7-FD7E-46D4-889C-BFC47E5065C1}" dt="2023-09-08T03:15:56.044" v="471" actId="1076"/>
          <ac:cxnSpMkLst>
            <pc:docMk/>
            <pc:sldMk cId="2647644531" sldId="2144446839"/>
            <ac:cxnSpMk id="11" creationId="{DD33E835-4F74-C340-F236-5A9D9502184E}"/>
          </ac:cxnSpMkLst>
        </pc:cxnChg>
      </pc:sldChg>
      <pc:sldChg chg="modSp mod">
        <pc:chgData name="Varun Agarwal - Marico India Limited" userId="0c4106ad-359e-4f98-8d47-afd14cd4a9a1" providerId="ADAL" clId="{A86710D7-FD7E-46D4-889C-BFC47E5065C1}" dt="2023-09-08T04:39:02.392" v="615"/>
        <pc:sldMkLst>
          <pc:docMk/>
          <pc:sldMk cId="2766987531" sldId="2144446840"/>
        </pc:sldMkLst>
        <pc:spChg chg="mod">
          <ac:chgData name="Varun Agarwal - Marico India Limited" userId="0c4106ad-359e-4f98-8d47-afd14cd4a9a1" providerId="ADAL" clId="{A86710D7-FD7E-46D4-889C-BFC47E5065C1}" dt="2023-09-08T04:39:02.392" v="615"/>
          <ac:spMkLst>
            <pc:docMk/>
            <pc:sldMk cId="2766987531" sldId="2144446840"/>
            <ac:spMk id="3" creationId="{6FB1EE35-86C9-4910-EBA0-16AF4A2F1F48}"/>
          </ac:spMkLst>
        </pc:spChg>
      </pc:sldChg>
      <pc:sldChg chg="addSp modSp mod">
        <pc:chgData name="Varun Agarwal - Marico India Limited" userId="0c4106ad-359e-4f98-8d47-afd14cd4a9a1" providerId="ADAL" clId="{A86710D7-FD7E-46D4-889C-BFC47E5065C1}" dt="2023-09-08T06:50:07.940" v="991" actId="1076"/>
        <pc:sldMkLst>
          <pc:docMk/>
          <pc:sldMk cId="3750469968" sldId="2144446906"/>
        </pc:sldMkLst>
        <pc:spChg chg="mod">
          <ac:chgData name="Varun Agarwal - Marico India Limited" userId="0c4106ad-359e-4f98-8d47-afd14cd4a9a1" providerId="ADAL" clId="{A86710D7-FD7E-46D4-889C-BFC47E5065C1}" dt="2023-09-08T04:37:52.019" v="601"/>
          <ac:spMkLst>
            <pc:docMk/>
            <pc:sldMk cId="3750469968" sldId="2144446906"/>
            <ac:spMk id="3" creationId="{6FB1EE35-86C9-4910-EBA0-16AF4A2F1F48}"/>
          </ac:spMkLst>
        </pc:spChg>
        <pc:spChg chg="mod">
          <ac:chgData name="Varun Agarwal - Marico India Limited" userId="0c4106ad-359e-4f98-8d47-afd14cd4a9a1" providerId="ADAL" clId="{A86710D7-FD7E-46D4-889C-BFC47E5065C1}" dt="2023-09-08T06:50:07.940" v="991" actId="1076"/>
          <ac:spMkLst>
            <pc:docMk/>
            <pc:sldMk cId="3750469968" sldId="2144446906"/>
            <ac:spMk id="14" creationId="{A92F4E03-2794-855F-3EB1-6B5832C62D50}"/>
          </ac:spMkLst>
        </pc:spChg>
        <pc:spChg chg="mod">
          <ac:chgData name="Varun Agarwal - Marico India Limited" userId="0c4106ad-359e-4f98-8d47-afd14cd4a9a1" providerId="ADAL" clId="{A86710D7-FD7E-46D4-889C-BFC47E5065C1}" dt="2023-09-08T06:50:07.940" v="991" actId="1076"/>
          <ac:spMkLst>
            <pc:docMk/>
            <pc:sldMk cId="3750469968" sldId="2144446906"/>
            <ac:spMk id="21" creationId="{ACE79B02-CDFA-76EF-2547-E79DCF4BC724}"/>
          </ac:spMkLst>
        </pc:spChg>
        <pc:graphicFrameChg chg="mod modGraphic">
          <ac:chgData name="Varun Agarwal - Marico India Limited" userId="0c4106ad-359e-4f98-8d47-afd14cd4a9a1" providerId="ADAL" clId="{A86710D7-FD7E-46D4-889C-BFC47E5065C1}" dt="2023-09-08T06:49:53.392" v="990" actId="14734"/>
          <ac:graphicFrameMkLst>
            <pc:docMk/>
            <pc:sldMk cId="3750469968" sldId="2144446906"/>
            <ac:graphicFrameMk id="17" creationId="{5BA19AF0-67E9-053A-5419-A4122799E3D9}"/>
          </ac:graphicFrameMkLst>
        </pc:graphicFrameChg>
        <pc:picChg chg="add mod">
          <ac:chgData name="Varun Agarwal - Marico India Limited" userId="0c4106ad-359e-4f98-8d47-afd14cd4a9a1" providerId="ADAL" clId="{A86710D7-FD7E-46D4-889C-BFC47E5065C1}" dt="2023-09-08T06:50:07.940" v="991" actId="1076"/>
          <ac:picMkLst>
            <pc:docMk/>
            <pc:sldMk cId="3750469968" sldId="2144446906"/>
            <ac:picMk id="2" creationId="{7B167679-26BE-678B-990E-EB7C2829F08C}"/>
          </ac:picMkLst>
        </pc:picChg>
        <pc:picChg chg="mod">
          <ac:chgData name="Varun Agarwal - Marico India Limited" userId="0c4106ad-359e-4f98-8d47-afd14cd4a9a1" providerId="ADAL" clId="{A86710D7-FD7E-46D4-889C-BFC47E5065C1}" dt="2023-09-08T06:49:37.799" v="983" actId="1076"/>
          <ac:picMkLst>
            <pc:docMk/>
            <pc:sldMk cId="3750469968" sldId="2144446906"/>
            <ac:picMk id="18" creationId="{8DCC0394-2556-3CEB-0F2C-C89EE763EC91}"/>
          </ac:picMkLst>
        </pc:picChg>
        <pc:picChg chg="mod">
          <ac:chgData name="Varun Agarwal - Marico India Limited" userId="0c4106ad-359e-4f98-8d47-afd14cd4a9a1" providerId="ADAL" clId="{A86710D7-FD7E-46D4-889C-BFC47E5065C1}" dt="2023-09-08T06:49:37.799" v="983" actId="1076"/>
          <ac:picMkLst>
            <pc:docMk/>
            <pc:sldMk cId="3750469968" sldId="2144446906"/>
            <ac:picMk id="19" creationId="{2A81ED67-1FBC-763B-5DCC-C98D7C819B98}"/>
          </ac:picMkLst>
        </pc:picChg>
      </pc:sldChg>
      <pc:sldChg chg="addSp modSp mod">
        <pc:chgData name="Varun Agarwal - Marico India Limited" userId="0c4106ad-359e-4f98-8d47-afd14cd4a9a1" providerId="ADAL" clId="{A86710D7-FD7E-46D4-889C-BFC47E5065C1}" dt="2023-09-08T05:03:54.977" v="771" actId="1076"/>
        <pc:sldMkLst>
          <pc:docMk/>
          <pc:sldMk cId="361052545" sldId="2144446907"/>
        </pc:sldMkLst>
        <pc:spChg chg="mod">
          <ac:chgData name="Varun Agarwal - Marico India Limited" userId="0c4106ad-359e-4f98-8d47-afd14cd4a9a1" providerId="ADAL" clId="{A86710D7-FD7E-46D4-889C-BFC47E5065C1}" dt="2023-09-08T04:40:03.675" v="627"/>
          <ac:spMkLst>
            <pc:docMk/>
            <pc:sldMk cId="361052545" sldId="2144446907"/>
            <ac:spMk id="3" creationId="{6FB1EE35-86C9-4910-EBA0-16AF4A2F1F48}"/>
          </ac:spMkLst>
        </pc:spChg>
        <pc:graphicFrameChg chg="mod">
          <ac:chgData name="Varun Agarwal - Marico India Limited" userId="0c4106ad-359e-4f98-8d47-afd14cd4a9a1" providerId="ADAL" clId="{A86710D7-FD7E-46D4-889C-BFC47E5065C1}" dt="2023-09-08T05:03:43.075" v="768" actId="167"/>
          <ac:graphicFrameMkLst>
            <pc:docMk/>
            <pc:sldMk cId="361052545" sldId="2144446907"/>
            <ac:graphicFrameMk id="2" creationId="{32828C44-9B6D-25FB-E98C-3FA4FCDCD6D2}"/>
          </ac:graphicFrameMkLst>
        </pc:graphicFrameChg>
        <pc:picChg chg="mod">
          <ac:chgData name="Varun Agarwal - Marico India Limited" userId="0c4106ad-359e-4f98-8d47-afd14cd4a9a1" providerId="ADAL" clId="{A86710D7-FD7E-46D4-889C-BFC47E5065C1}" dt="2023-09-08T05:03:52.077" v="770" actId="1076"/>
          <ac:picMkLst>
            <pc:docMk/>
            <pc:sldMk cId="361052545" sldId="2144446907"/>
            <ac:picMk id="7" creationId="{49AD714F-203F-1782-10C5-B4CB35F99F5E}"/>
          </ac:picMkLst>
        </pc:picChg>
        <pc:picChg chg="mod">
          <ac:chgData name="Varun Agarwal - Marico India Limited" userId="0c4106ad-359e-4f98-8d47-afd14cd4a9a1" providerId="ADAL" clId="{A86710D7-FD7E-46D4-889C-BFC47E5065C1}" dt="2023-09-08T05:03:54.977" v="771" actId="1076"/>
          <ac:picMkLst>
            <pc:docMk/>
            <pc:sldMk cId="361052545" sldId="2144446907"/>
            <ac:picMk id="8" creationId="{5CF31DC7-ABBE-00BF-D57F-32DA69ECE395}"/>
          </ac:picMkLst>
        </pc:picChg>
        <pc:picChg chg="add mod">
          <ac:chgData name="Varun Agarwal - Marico India Limited" userId="0c4106ad-359e-4f98-8d47-afd14cd4a9a1" providerId="ADAL" clId="{A86710D7-FD7E-46D4-889C-BFC47E5065C1}" dt="2023-09-08T04:47:59.299" v="694" actId="1036"/>
          <ac:picMkLst>
            <pc:docMk/>
            <pc:sldMk cId="361052545" sldId="2144446907"/>
            <ac:picMk id="10" creationId="{B76B2B97-1064-A7DB-CB73-A6931039A317}"/>
          </ac:picMkLst>
        </pc:picChg>
        <pc:picChg chg="add mod">
          <ac:chgData name="Varun Agarwal - Marico India Limited" userId="0c4106ad-359e-4f98-8d47-afd14cd4a9a1" providerId="ADAL" clId="{A86710D7-FD7E-46D4-889C-BFC47E5065C1}" dt="2023-09-08T04:47:55.161" v="689" actId="1038"/>
          <ac:picMkLst>
            <pc:docMk/>
            <pc:sldMk cId="361052545" sldId="2144446907"/>
            <ac:picMk id="12" creationId="{59E56198-D540-4212-3E9B-B63080210E25}"/>
          </ac:picMkLst>
        </pc:picChg>
        <pc:picChg chg="add mod">
          <ac:chgData name="Varun Agarwal - Marico India Limited" userId="0c4106ad-359e-4f98-8d47-afd14cd4a9a1" providerId="ADAL" clId="{A86710D7-FD7E-46D4-889C-BFC47E5065C1}" dt="2023-09-08T04:49:14.370" v="697" actId="1076"/>
          <ac:picMkLst>
            <pc:docMk/>
            <pc:sldMk cId="361052545" sldId="2144446907"/>
            <ac:picMk id="14" creationId="{A904D3E5-9A6F-90FC-190E-66BC57A6A802}"/>
          </ac:picMkLst>
        </pc:picChg>
        <pc:picChg chg="add mod">
          <ac:chgData name="Varun Agarwal - Marico India Limited" userId="0c4106ad-359e-4f98-8d47-afd14cd4a9a1" providerId="ADAL" clId="{A86710D7-FD7E-46D4-889C-BFC47E5065C1}" dt="2023-09-08T05:03:06.071" v="757" actId="1076"/>
          <ac:picMkLst>
            <pc:docMk/>
            <pc:sldMk cId="361052545" sldId="2144446907"/>
            <ac:picMk id="16" creationId="{EF51FC97-0C74-0CC1-8B04-CF6A5865ECFD}"/>
          </ac:picMkLst>
        </pc:picChg>
        <pc:picChg chg="add mod">
          <ac:chgData name="Varun Agarwal - Marico India Limited" userId="0c4106ad-359e-4f98-8d47-afd14cd4a9a1" providerId="ADAL" clId="{A86710D7-FD7E-46D4-889C-BFC47E5065C1}" dt="2023-09-08T05:03:07.972" v="758" actId="1076"/>
          <ac:picMkLst>
            <pc:docMk/>
            <pc:sldMk cId="361052545" sldId="2144446907"/>
            <ac:picMk id="18" creationId="{D7D5570D-CCA3-3ECD-DF2A-A8735C418FE5}"/>
          </ac:picMkLst>
        </pc:picChg>
        <pc:picChg chg="add mod">
          <ac:chgData name="Varun Agarwal - Marico India Limited" userId="0c4106ad-359e-4f98-8d47-afd14cd4a9a1" providerId="ADAL" clId="{A86710D7-FD7E-46D4-889C-BFC47E5065C1}" dt="2023-09-08T05:03:09.206" v="759" actId="1076"/>
          <ac:picMkLst>
            <pc:docMk/>
            <pc:sldMk cId="361052545" sldId="2144446907"/>
            <ac:picMk id="21" creationId="{68FAEABF-62A7-E88F-68DC-FC139AD4F298}"/>
          </ac:picMkLst>
        </pc:picChg>
        <pc:picChg chg="add mod">
          <ac:chgData name="Varun Agarwal - Marico India Limited" userId="0c4106ad-359e-4f98-8d47-afd14cd4a9a1" providerId="ADAL" clId="{A86710D7-FD7E-46D4-889C-BFC47E5065C1}" dt="2023-09-08T05:03:10.485" v="760" actId="1076"/>
          <ac:picMkLst>
            <pc:docMk/>
            <pc:sldMk cId="361052545" sldId="2144446907"/>
            <ac:picMk id="23" creationId="{461206AF-07CB-32E3-9604-E38205046B4F}"/>
          </ac:picMkLst>
        </pc:picChg>
        <pc:picChg chg="add mod">
          <ac:chgData name="Varun Agarwal - Marico India Limited" userId="0c4106ad-359e-4f98-8d47-afd14cd4a9a1" providerId="ADAL" clId="{A86710D7-FD7E-46D4-889C-BFC47E5065C1}" dt="2023-09-08T05:03:11.891" v="761" actId="1076"/>
          <ac:picMkLst>
            <pc:docMk/>
            <pc:sldMk cId="361052545" sldId="2144446907"/>
            <ac:picMk id="25" creationId="{2DD20E26-7C66-BEF1-9825-92BB6D294F34}"/>
          </ac:picMkLst>
        </pc:picChg>
        <pc:picChg chg="add mod">
          <ac:chgData name="Varun Agarwal - Marico India Limited" userId="0c4106ad-359e-4f98-8d47-afd14cd4a9a1" providerId="ADAL" clId="{A86710D7-FD7E-46D4-889C-BFC47E5065C1}" dt="2023-09-08T04:55:58.656" v="730" actId="1037"/>
          <ac:picMkLst>
            <pc:docMk/>
            <pc:sldMk cId="361052545" sldId="2144446907"/>
            <ac:picMk id="27" creationId="{D73B1757-557F-B2D7-CC04-364DB7FDB6B9}"/>
          </ac:picMkLst>
        </pc:picChg>
        <pc:picChg chg="add mod">
          <ac:chgData name="Varun Agarwal - Marico India Limited" userId="0c4106ad-359e-4f98-8d47-afd14cd4a9a1" providerId="ADAL" clId="{A86710D7-FD7E-46D4-889C-BFC47E5065C1}" dt="2023-09-08T04:57:04.701" v="734" actId="1076"/>
          <ac:picMkLst>
            <pc:docMk/>
            <pc:sldMk cId="361052545" sldId="2144446907"/>
            <ac:picMk id="29" creationId="{10AC9DD4-9CBB-4083-9A39-396CD2236663}"/>
          </ac:picMkLst>
        </pc:picChg>
        <pc:picChg chg="add mod">
          <ac:chgData name="Varun Agarwal - Marico India Limited" userId="0c4106ad-359e-4f98-8d47-afd14cd4a9a1" providerId="ADAL" clId="{A86710D7-FD7E-46D4-889C-BFC47E5065C1}" dt="2023-09-08T04:57:59.151" v="738" actId="1076"/>
          <ac:picMkLst>
            <pc:docMk/>
            <pc:sldMk cId="361052545" sldId="2144446907"/>
            <ac:picMk id="31" creationId="{C68C3F3A-BA7C-B5F3-684E-183D3A7F021B}"/>
          </ac:picMkLst>
        </pc:picChg>
        <pc:picChg chg="add mod">
          <ac:chgData name="Varun Agarwal - Marico India Limited" userId="0c4106ad-359e-4f98-8d47-afd14cd4a9a1" providerId="ADAL" clId="{A86710D7-FD7E-46D4-889C-BFC47E5065C1}" dt="2023-09-08T04:58:46.154" v="741" actId="14100"/>
          <ac:picMkLst>
            <pc:docMk/>
            <pc:sldMk cId="361052545" sldId="2144446907"/>
            <ac:picMk id="33" creationId="{DF8C217D-7BF7-FC7B-6234-F52923E15F9C}"/>
          </ac:picMkLst>
        </pc:picChg>
        <pc:picChg chg="add mod">
          <ac:chgData name="Varun Agarwal - Marico India Limited" userId="0c4106ad-359e-4f98-8d47-afd14cd4a9a1" providerId="ADAL" clId="{A86710D7-FD7E-46D4-889C-BFC47E5065C1}" dt="2023-09-08T05:03:15.919" v="762" actId="1076"/>
          <ac:picMkLst>
            <pc:docMk/>
            <pc:sldMk cId="361052545" sldId="2144446907"/>
            <ac:picMk id="35" creationId="{D454902B-2446-BBE7-0A34-73D0ABCCB9F3}"/>
          </ac:picMkLst>
        </pc:picChg>
        <pc:picChg chg="add mod">
          <ac:chgData name="Varun Agarwal - Marico India Limited" userId="0c4106ad-359e-4f98-8d47-afd14cd4a9a1" providerId="ADAL" clId="{A86710D7-FD7E-46D4-889C-BFC47E5065C1}" dt="2023-09-08T05:03:19.603" v="765" actId="1076"/>
          <ac:picMkLst>
            <pc:docMk/>
            <pc:sldMk cId="361052545" sldId="2144446907"/>
            <ac:picMk id="37" creationId="{04E7FF53-A98A-F494-0D31-B4A02272B007}"/>
          </ac:picMkLst>
        </pc:picChg>
        <pc:picChg chg="add mod">
          <ac:chgData name="Varun Agarwal - Marico India Limited" userId="0c4106ad-359e-4f98-8d47-afd14cd4a9a1" providerId="ADAL" clId="{A86710D7-FD7E-46D4-889C-BFC47E5065C1}" dt="2023-09-08T05:03:21.818" v="766" actId="1076"/>
          <ac:picMkLst>
            <pc:docMk/>
            <pc:sldMk cId="361052545" sldId="2144446907"/>
            <ac:picMk id="39" creationId="{62A346EA-B0A7-1F16-5233-18FA4216C26F}"/>
          </ac:picMkLst>
        </pc:picChg>
        <pc:picChg chg="add mod">
          <ac:chgData name="Varun Agarwal - Marico India Limited" userId="0c4106ad-359e-4f98-8d47-afd14cd4a9a1" providerId="ADAL" clId="{A86710D7-FD7E-46D4-889C-BFC47E5065C1}" dt="2023-09-08T05:03:26.823" v="767" actId="1076"/>
          <ac:picMkLst>
            <pc:docMk/>
            <pc:sldMk cId="361052545" sldId="2144446907"/>
            <ac:picMk id="41" creationId="{3C1287C2-4B08-D67E-7D29-46AF31D02193}"/>
          </ac:picMkLst>
        </pc:picChg>
        <pc:cxnChg chg="mod">
          <ac:chgData name="Varun Agarwal - Marico India Limited" userId="0c4106ad-359e-4f98-8d47-afd14cd4a9a1" providerId="ADAL" clId="{A86710D7-FD7E-46D4-889C-BFC47E5065C1}" dt="2023-09-08T00:35:24.179" v="166" actId="1076"/>
          <ac:cxnSpMkLst>
            <pc:docMk/>
            <pc:sldMk cId="361052545" sldId="2144446907"/>
            <ac:cxnSpMk id="20" creationId="{2539884C-D591-1E98-10D8-C9A42940C1E3}"/>
          </ac:cxnSpMkLst>
        </pc:cxnChg>
      </pc:sldChg>
      <pc:sldChg chg="modSp mod">
        <pc:chgData name="Varun Agarwal - Marico India Limited" userId="0c4106ad-359e-4f98-8d47-afd14cd4a9a1" providerId="ADAL" clId="{A86710D7-FD7E-46D4-889C-BFC47E5065C1}" dt="2023-09-11T16:02:44.151" v="1050" actId="27918"/>
        <pc:sldMkLst>
          <pc:docMk/>
          <pc:sldMk cId="2176043337" sldId="2144446908"/>
        </pc:sldMkLst>
        <pc:spChg chg="mod">
          <ac:chgData name="Varun Agarwal - Marico India Limited" userId="0c4106ad-359e-4f98-8d47-afd14cd4a9a1" providerId="ADAL" clId="{A86710D7-FD7E-46D4-889C-BFC47E5065C1}" dt="2023-09-08T04:40:08.574" v="628"/>
          <ac:spMkLst>
            <pc:docMk/>
            <pc:sldMk cId="2176043337" sldId="2144446908"/>
            <ac:spMk id="3" creationId="{6FB1EE35-86C9-4910-EBA0-16AF4A2F1F48}"/>
          </ac:spMkLst>
        </pc:spChg>
      </pc:sldChg>
      <pc:sldChg chg="modSp mod">
        <pc:chgData name="Varun Agarwal - Marico India Limited" userId="0c4106ad-359e-4f98-8d47-afd14cd4a9a1" providerId="ADAL" clId="{A86710D7-FD7E-46D4-889C-BFC47E5065C1}" dt="2023-09-08T04:40:20.040" v="634" actId="20577"/>
        <pc:sldMkLst>
          <pc:docMk/>
          <pc:sldMk cId="2220193990" sldId="2144446909"/>
        </pc:sldMkLst>
        <pc:spChg chg="mod">
          <ac:chgData name="Varun Agarwal - Marico India Limited" userId="0c4106ad-359e-4f98-8d47-afd14cd4a9a1" providerId="ADAL" clId="{A86710D7-FD7E-46D4-889C-BFC47E5065C1}" dt="2023-09-08T04:40:20.040" v="634" actId="20577"/>
          <ac:spMkLst>
            <pc:docMk/>
            <pc:sldMk cId="2220193990" sldId="2144446909"/>
            <ac:spMk id="3" creationId="{6FB1EE35-86C9-4910-EBA0-16AF4A2F1F48}"/>
          </ac:spMkLst>
        </pc:spChg>
      </pc:sldChg>
      <pc:sldChg chg="modSp mod">
        <pc:chgData name="Varun Agarwal - Marico India Limited" userId="0c4106ad-359e-4f98-8d47-afd14cd4a9a1" providerId="ADAL" clId="{A86710D7-FD7E-46D4-889C-BFC47E5065C1}" dt="2023-09-08T04:40:26.051" v="635"/>
        <pc:sldMkLst>
          <pc:docMk/>
          <pc:sldMk cId="3106201951" sldId="2144446911"/>
        </pc:sldMkLst>
        <pc:spChg chg="mod">
          <ac:chgData name="Varun Agarwal - Marico India Limited" userId="0c4106ad-359e-4f98-8d47-afd14cd4a9a1" providerId="ADAL" clId="{A86710D7-FD7E-46D4-889C-BFC47E5065C1}" dt="2023-09-08T04:40:26.051" v="635"/>
          <ac:spMkLst>
            <pc:docMk/>
            <pc:sldMk cId="3106201951" sldId="2144446911"/>
            <ac:spMk id="3" creationId="{6FB1EE35-86C9-4910-EBA0-16AF4A2F1F48}"/>
          </ac:spMkLst>
        </pc:spChg>
      </pc:sldChg>
      <pc:sldChg chg="modSp mod">
        <pc:chgData name="Varun Agarwal - Marico India Limited" userId="0c4106ad-359e-4f98-8d47-afd14cd4a9a1" providerId="ADAL" clId="{A86710D7-FD7E-46D4-889C-BFC47E5065C1}" dt="2023-09-08T04:40:59.121" v="641"/>
        <pc:sldMkLst>
          <pc:docMk/>
          <pc:sldMk cId="2927830954" sldId="2144446913"/>
        </pc:sldMkLst>
        <pc:spChg chg="mod">
          <ac:chgData name="Varun Agarwal - Marico India Limited" userId="0c4106ad-359e-4f98-8d47-afd14cd4a9a1" providerId="ADAL" clId="{A86710D7-FD7E-46D4-889C-BFC47E5065C1}" dt="2023-09-08T04:40:59.121" v="641"/>
          <ac:spMkLst>
            <pc:docMk/>
            <pc:sldMk cId="2927830954" sldId="2144446913"/>
            <ac:spMk id="3" creationId="{6FB1EE35-86C9-4910-EBA0-16AF4A2F1F48}"/>
          </ac:spMkLst>
        </pc:spChg>
      </pc:sldChg>
      <pc:sldChg chg="modSp">
        <pc:chgData name="Varun Agarwal - Marico India Limited" userId="0c4106ad-359e-4f98-8d47-afd14cd4a9a1" providerId="ADAL" clId="{A86710D7-FD7E-46D4-889C-BFC47E5065C1}" dt="2023-09-08T04:40:54.283" v="640"/>
        <pc:sldMkLst>
          <pc:docMk/>
          <pc:sldMk cId="288631255" sldId="2144446914"/>
        </pc:sldMkLst>
        <pc:spChg chg="mod">
          <ac:chgData name="Varun Agarwal - Marico India Limited" userId="0c4106ad-359e-4f98-8d47-afd14cd4a9a1" providerId="ADAL" clId="{A86710D7-FD7E-46D4-889C-BFC47E5065C1}" dt="2023-09-08T04:40:54.283" v="640"/>
          <ac:spMkLst>
            <pc:docMk/>
            <pc:sldMk cId="288631255" sldId="2144446914"/>
            <ac:spMk id="3" creationId="{6FB1EE35-86C9-4910-EBA0-16AF4A2F1F48}"/>
          </ac:spMkLst>
        </pc:spChg>
      </pc:sldChg>
      <pc:sldChg chg="modSp mod">
        <pc:chgData name="Varun Agarwal - Marico India Limited" userId="0c4106ad-359e-4f98-8d47-afd14cd4a9a1" providerId="ADAL" clId="{A86710D7-FD7E-46D4-889C-BFC47E5065C1}" dt="2023-09-08T04:41:20.164" v="650" actId="20577"/>
        <pc:sldMkLst>
          <pc:docMk/>
          <pc:sldMk cId="1608459658" sldId="2144446915"/>
        </pc:sldMkLst>
        <pc:spChg chg="mod">
          <ac:chgData name="Varun Agarwal - Marico India Limited" userId="0c4106ad-359e-4f98-8d47-afd14cd4a9a1" providerId="ADAL" clId="{A86710D7-FD7E-46D4-889C-BFC47E5065C1}" dt="2023-09-08T04:41:20.164" v="650" actId="20577"/>
          <ac:spMkLst>
            <pc:docMk/>
            <pc:sldMk cId="1608459658" sldId="2144446915"/>
            <ac:spMk id="3" creationId="{6FB1EE35-86C9-4910-EBA0-16AF4A2F1F48}"/>
          </ac:spMkLst>
        </pc:spChg>
      </pc:sldChg>
      <pc:sldChg chg="modSp mod">
        <pc:chgData name="Varun Agarwal - Marico India Limited" userId="0c4106ad-359e-4f98-8d47-afd14cd4a9a1" providerId="ADAL" clId="{A86710D7-FD7E-46D4-889C-BFC47E5065C1}" dt="2023-09-08T04:41:43.241" v="655"/>
        <pc:sldMkLst>
          <pc:docMk/>
          <pc:sldMk cId="1299378122" sldId="2144446916"/>
        </pc:sldMkLst>
        <pc:spChg chg="mod">
          <ac:chgData name="Varun Agarwal - Marico India Limited" userId="0c4106ad-359e-4f98-8d47-afd14cd4a9a1" providerId="ADAL" clId="{A86710D7-FD7E-46D4-889C-BFC47E5065C1}" dt="2023-09-08T04:41:43.241" v="655"/>
          <ac:spMkLst>
            <pc:docMk/>
            <pc:sldMk cId="1299378122" sldId="2144446916"/>
            <ac:spMk id="3" creationId="{6FB1EE35-86C9-4910-EBA0-16AF4A2F1F48}"/>
          </ac:spMkLst>
        </pc:spChg>
      </pc:sldChg>
      <pc:sldChg chg="modSp mod">
        <pc:chgData name="Varun Agarwal - Marico India Limited" userId="0c4106ad-359e-4f98-8d47-afd14cd4a9a1" providerId="ADAL" clId="{A86710D7-FD7E-46D4-889C-BFC47E5065C1}" dt="2023-09-08T04:40:30.975" v="636"/>
        <pc:sldMkLst>
          <pc:docMk/>
          <pc:sldMk cId="4293090322" sldId="2144446917"/>
        </pc:sldMkLst>
        <pc:spChg chg="mod">
          <ac:chgData name="Varun Agarwal - Marico India Limited" userId="0c4106ad-359e-4f98-8d47-afd14cd4a9a1" providerId="ADAL" clId="{A86710D7-FD7E-46D4-889C-BFC47E5065C1}" dt="2023-09-08T04:40:30.975" v="636"/>
          <ac:spMkLst>
            <pc:docMk/>
            <pc:sldMk cId="4293090322" sldId="2144446917"/>
            <ac:spMk id="3" creationId="{6FB1EE35-86C9-4910-EBA0-16AF4A2F1F48}"/>
          </ac:spMkLst>
        </pc:spChg>
      </pc:sldChg>
      <pc:sldChg chg="modSp mod">
        <pc:chgData name="Varun Agarwal - Marico India Limited" userId="0c4106ad-359e-4f98-8d47-afd14cd4a9a1" providerId="ADAL" clId="{A86710D7-FD7E-46D4-889C-BFC47E5065C1}" dt="2023-09-08T04:41:59.342" v="658"/>
        <pc:sldMkLst>
          <pc:docMk/>
          <pc:sldMk cId="2952780510" sldId="2144446918"/>
        </pc:sldMkLst>
        <pc:spChg chg="mod">
          <ac:chgData name="Varun Agarwal - Marico India Limited" userId="0c4106ad-359e-4f98-8d47-afd14cd4a9a1" providerId="ADAL" clId="{A86710D7-FD7E-46D4-889C-BFC47E5065C1}" dt="2023-09-08T04:41:59.342" v="658"/>
          <ac:spMkLst>
            <pc:docMk/>
            <pc:sldMk cId="2952780510" sldId="2144446918"/>
            <ac:spMk id="3" creationId="{6FB1EE35-86C9-4910-EBA0-16AF4A2F1F48}"/>
          </ac:spMkLst>
        </pc:spChg>
        <pc:cxnChg chg="mod">
          <ac:chgData name="Varun Agarwal - Marico India Limited" userId="0c4106ad-359e-4f98-8d47-afd14cd4a9a1" providerId="ADAL" clId="{A86710D7-FD7E-46D4-889C-BFC47E5065C1}" dt="2023-09-08T02:47:11.136" v="281" actId="1076"/>
          <ac:cxnSpMkLst>
            <pc:docMk/>
            <pc:sldMk cId="2952780510" sldId="2144446918"/>
            <ac:cxnSpMk id="12" creationId="{01297C65-5D2D-393E-6BF7-0071E79F2A70}"/>
          </ac:cxnSpMkLst>
        </pc:cxnChg>
      </pc:sldChg>
      <pc:sldChg chg="modSp mod">
        <pc:chgData name="Varun Agarwal - Marico India Limited" userId="0c4106ad-359e-4f98-8d47-afd14cd4a9a1" providerId="ADAL" clId="{A86710D7-FD7E-46D4-889C-BFC47E5065C1}" dt="2023-09-08T04:40:36.732" v="637"/>
        <pc:sldMkLst>
          <pc:docMk/>
          <pc:sldMk cId="3030696065" sldId="2144446919"/>
        </pc:sldMkLst>
        <pc:spChg chg="mod">
          <ac:chgData name="Varun Agarwal - Marico India Limited" userId="0c4106ad-359e-4f98-8d47-afd14cd4a9a1" providerId="ADAL" clId="{A86710D7-FD7E-46D4-889C-BFC47E5065C1}" dt="2023-09-08T04:40:36.732" v="637"/>
          <ac:spMkLst>
            <pc:docMk/>
            <pc:sldMk cId="3030696065" sldId="2144446919"/>
            <ac:spMk id="11" creationId="{E7148F51-EC00-10B8-129A-EA939CA8D60F}"/>
          </ac:spMkLst>
        </pc:spChg>
      </pc:sldChg>
      <pc:sldChg chg="modSp mod">
        <pc:chgData name="Varun Agarwal - Marico India Limited" userId="0c4106ad-359e-4f98-8d47-afd14cd4a9a1" providerId="ADAL" clId="{A86710D7-FD7E-46D4-889C-BFC47E5065C1}" dt="2023-09-08T04:38:36.575" v="606" actId="20577"/>
        <pc:sldMkLst>
          <pc:docMk/>
          <pc:sldMk cId="1127242059" sldId="2144446920"/>
        </pc:sldMkLst>
        <pc:spChg chg="mod">
          <ac:chgData name="Varun Agarwal - Marico India Limited" userId="0c4106ad-359e-4f98-8d47-afd14cd4a9a1" providerId="ADAL" clId="{A86710D7-FD7E-46D4-889C-BFC47E5065C1}" dt="2023-09-08T04:38:36.575" v="606" actId="20577"/>
          <ac:spMkLst>
            <pc:docMk/>
            <pc:sldMk cId="1127242059" sldId="2144446920"/>
            <ac:spMk id="3" creationId="{6FB1EE35-86C9-4910-EBA0-16AF4A2F1F48}"/>
          </ac:spMkLst>
        </pc:spChg>
        <pc:cxnChg chg="mod">
          <ac:chgData name="Varun Agarwal - Marico India Limited" userId="0c4106ad-359e-4f98-8d47-afd14cd4a9a1" providerId="ADAL" clId="{A86710D7-FD7E-46D4-889C-BFC47E5065C1}" dt="2023-09-07T13:47:03.849" v="12" actId="1076"/>
          <ac:cxnSpMkLst>
            <pc:docMk/>
            <pc:sldMk cId="1127242059" sldId="2144446920"/>
            <ac:cxnSpMk id="11" creationId="{FC293152-011D-A1B6-BFC6-2704202BFA46}"/>
          </ac:cxnSpMkLst>
        </pc:cxnChg>
      </pc:sldChg>
      <pc:sldChg chg="modSp mod">
        <pc:chgData name="Varun Agarwal - Marico India Limited" userId="0c4106ad-359e-4f98-8d47-afd14cd4a9a1" providerId="ADAL" clId="{A86710D7-FD7E-46D4-889C-BFC47E5065C1}" dt="2023-09-08T04:38:47.606" v="607"/>
        <pc:sldMkLst>
          <pc:docMk/>
          <pc:sldMk cId="2767270043" sldId="2144446921"/>
        </pc:sldMkLst>
        <pc:spChg chg="mod">
          <ac:chgData name="Varun Agarwal - Marico India Limited" userId="0c4106ad-359e-4f98-8d47-afd14cd4a9a1" providerId="ADAL" clId="{A86710D7-FD7E-46D4-889C-BFC47E5065C1}" dt="2023-09-08T04:38:47.606" v="607"/>
          <ac:spMkLst>
            <pc:docMk/>
            <pc:sldMk cId="2767270043" sldId="2144446921"/>
            <ac:spMk id="3" creationId="{6FB1EE35-86C9-4910-EBA0-16AF4A2F1F48}"/>
          </ac:spMkLst>
        </pc:spChg>
      </pc:sldChg>
      <pc:sldChg chg="modSp mod">
        <pc:chgData name="Varun Agarwal - Marico India Limited" userId="0c4106ad-359e-4f98-8d47-afd14cd4a9a1" providerId="ADAL" clId="{A86710D7-FD7E-46D4-889C-BFC47E5065C1}" dt="2023-09-08T04:41:03.746" v="642"/>
        <pc:sldMkLst>
          <pc:docMk/>
          <pc:sldMk cId="2050424158" sldId="2144446922"/>
        </pc:sldMkLst>
        <pc:spChg chg="mod">
          <ac:chgData name="Varun Agarwal - Marico India Limited" userId="0c4106ad-359e-4f98-8d47-afd14cd4a9a1" providerId="ADAL" clId="{A86710D7-FD7E-46D4-889C-BFC47E5065C1}" dt="2023-09-08T04:41:03.746" v="642"/>
          <ac:spMkLst>
            <pc:docMk/>
            <pc:sldMk cId="2050424158" sldId="2144446922"/>
            <ac:spMk id="3" creationId="{6FB1EE35-86C9-4910-EBA0-16AF4A2F1F48}"/>
          </ac:spMkLst>
        </pc:spChg>
        <pc:graphicFrameChg chg="mod">
          <ac:chgData name="Varun Agarwal - Marico India Limited" userId="0c4106ad-359e-4f98-8d47-afd14cd4a9a1" providerId="ADAL" clId="{A86710D7-FD7E-46D4-889C-BFC47E5065C1}" dt="2023-09-08T02:51:01.353" v="310"/>
          <ac:graphicFrameMkLst>
            <pc:docMk/>
            <pc:sldMk cId="2050424158" sldId="2144446922"/>
            <ac:graphicFrameMk id="12" creationId="{C38B439E-8E38-CBE8-709A-54985AF6C4B4}"/>
          </ac:graphicFrameMkLst>
        </pc:graphicFrameChg>
      </pc:sldChg>
      <pc:sldChg chg="modSp mod">
        <pc:chgData name="Varun Agarwal - Marico India Limited" userId="0c4106ad-359e-4f98-8d47-afd14cd4a9a1" providerId="ADAL" clId="{A86710D7-FD7E-46D4-889C-BFC47E5065C1}" dt="2023-09-08T04:41:13.644" v="644"/>
        <pc:sldMkLst>
          <pc:docMk/>
          <pc:sldMk cId="193610581" sldId="2144446923"/>
        </pc:sldMkLst>
        <pc:spChg chg="mod">
          <ac:chgData name="Varun Agarwal - Marico India Limited" userId="0c4106ad-359e-4f98-8d47-afd14cd4a9a1" providerId="ADAL" clId="{A86710D7-FD7E-46D4-889C-BFC47E5065C1}" dt="2023-09-08T04:41:13.644" v="644"/>
          <ac:spMkLst>
            <pc:docMk/>
            <pc:sldMk cId="193610581" sldId="2144446923"/>
            <ac:spMk id="3" creationId="{6FB1EE35-86C9-4910-EBA0-16AF4A2F1F48}"/>
          </ac:spMkLst>
        </pc:spChg>
        <pc:graphicFrameChg chg="mod">
          <ac:chgData name="Varun Agarwal - Marico India Limited" userId="0c4106ad-359e-4f98-8d47-afd14cd4a9a1" providerId="ADAL" clId="{A86710D7-FD7E-46D4-889C-BFC47E5065C1}" dt="2023-09-08T02:54:52.364" v="324"/>
          <ac:graphicFrameMkLst>
            <pc:docMk/>
            <pc:sldMk cId="193610581" sldId="2144446923"/>
            <ac:graphicFrameMk id="12" creationId="{C38B439E-8E38-CBE8-709A-54985AF6C4B4}"/>
          </ac:graphicFrameMkLst>
        </pc:graphicFrameChg>
        <pc:cxnChg chg="mod">
          <ac:chgData name="Varun Agarwal - Marico India Limited" userId="0c4106ad-359e-4f98-8d47-afd14cd4a9a1" providerId="ADAL" clId="{A86710D7-FD7E-46D4-889C-BFC47E5065C1}" dt="2023-09-08T02:55:08.919" v="325" actId="1076"/>
          <ac:cxnSpMkLst>
            <pc:docMk/>
            <pc:sldMk cId="193610581" sldId="2144446923"/>
            <ac:cxnSpMk id="11" creationId="{FC293152-011D-A1B6-BFC6-2704202BFA46}"/>
          </ac:cxnSpMkLst>
        </pc:cxnChg>
      </pc:sldChg>
      <pc:sldChg chg="modSp mod">
        <pc:chgData name="Varun Agarwal - Marico India Limited" userId="0c4106ad-359e-4f98-8d47-afd14cd4a9a1" providerId="ADAL" clId="{A86710D7-FD7E-46D4-889C-BFC47E5065C1}" dt="2023-09-08T04:41:37.157" v="654"/>
        <pc:sldMkLst>
          <pc:docMk/>
          <pc:sldMk cId="3726896657" sldId="2144446924"/>
        </pc:sldMkLst>
        <pc:spChg chg="mod">
          <ac:chgData name="Varun Agarwal - Marico India Limited" userId="0c4106ad-359e-4f98-8d47-afd14cd4a9a1" providerId="ADAL" clId="{A86710D7-FD7E-46D4-889C-BFC47E5065C1}" dt="2023-09-08T04:41:37.157" v="654"/>
          <ac:spMkLst>
            <pc:docMk/>
            <pc:sldMk cId="3726896657" sldId="2144446924"/>
            <ac:spMk id="3" creationId="{6FB1EE35-86C9-4910-EBA0-16AF4A2F1F48}"/>
          </ac:spMkLst>
        </pc:spChg>
        <pc:graphicFrameChg chg="mod">
          <ac:chgData name="Varun Agarwal - Marico India Limited" userId="0c4106ad-359e-4f98-8d47-afd14cd4a9a1" providerId="ADAL" clId="{A86710D7-FD7E-46D4-889C-BFC47E5065C1}" dt="2023-09-08T02:57:16.962" v="339"/>
          <ac:graphicFrameMkLst>
            <pc:docMk/>
            <pc:sldMk cId="3726896657" sldId="2144446924"/>
            <ac:graphicFrameMk id="12" creationId="{C38B439E-8E38-CBE8-709A-54985AF6C4B4}"/>
          </ac:graphicFrameMkLst>
        </pc:graphicFrameChg>
        <pc:cxnChg chg="mod">
          <ac:chgData name="Varun Agarwal - Marico India Limited" userId="0c4106ad-359e-4f98-8d47-afd14cd4a9a1" providerId="ADAL" clId="{A86710D7-FD7E-46D4-889C-BFC47E5065C1}" dt="2023-09-08T02:57:28.141" v="340" actId="1076"/>
          <ac:cxnSpMkLst>
            <pc:docMk/>
            <pc:sldMk cId="3726896657" sldId="2144446924"/>
            <ac:cxnSpMk id="11" creationId="{FC293152-011D-A1B6-BFC6-2704202BFA46}"/>
          </ac:cxnSpMkLst>
        </pc:cxnChg>
      </pc:sldChg>
      <pc:sldChg chg="modSp mod">
        <pc:chgData name="Varun Agarwal - Marico India Limited" userId="0c4106ad-359e-4f98-8d47-afd14cd4a9a1" providerId="ADAL" clId="{A86710D7-FD7E-46D4-889C-BFC47E5065C1}" dt="2023-09-08T04:41:53.929" v="657"/>
        <pc:sldMkLst>
          <pc:docMk/>
          <pc:sldMk cId="1580236592" sldId="2144446925"/>
        </pc:sldMkLst>
        <pc:spChg chg="mod">
          <ac:chgData name="Varun Agarwal - Marico India Limited" userId="0c4106ad-359e-4f98-8d47-afd14cd4a9a1" providerId="ADAL" clId="{A86710D7-FD7E-46D4-889C-BFC47E5065C1}" dt="2023-09-08T04:41:53.929" v="657"/>
          <ac:spMkLst>
            <pc:docMk/>
            <pc:sldMk cId="1580236592" sldId="2144446925"/>
            <ac:spMk id="3" creationId="{6FB1EE35-86C9-4910-EBA0-16AF4A2F1F48}"/>
          </ac:spMkLst>
        </pc:spChg>
        <pc:cxnChg chg="mod">
          <ac:chgData name="Varun Agarwal - Marico India Limited" userId="0c4106ad-359e-4f98-8d47-afd14cd4a9a1" providerId="ADAL" clId="{A86710D7-FD7E-46D4-889C-BFC47E5065C1}" dt="2023-09-08T02:59:34.971" v="357" actId="1076"/>
          <ac:cxnSpMkLst>
            <pc:docMk/>
            <pc:sldMk cId="1580236592" sldId="2144446925"/>
            <ac:cxnSpMk id="11" creationId="{FC293152-011D-A1B6-BFC6-2704202BFA46}"/>
          </ac:cxnSpMkLst>
        </pc:cxnChg>
      </pc:sldChg>
      <pc:sldChg chg="modSp mod">
        <pc:chgData name="Varun Agarwal - Marico India Limited" userId="0c4106ad-359e-4f98-8d47-afd14cd4a9a1" providerId="ADAL" clId="{A86710D7-FD7E-46D4-889C-BFC47E5065C1}" dt="2023-09-08T04:42:12.807" v="663" actId="20577"/>
        <pc:sldMkLst>
          <pc:docMk/>
          <pc:sldMk cId="1509935706" sldId="2144446926"/>
        </pc:sldMkLst>
        <pc:spChg chg="mod">
          <ac:chgData name="Varun Agarwal - Marico India Limited" userId="0c4106ad-359e-4f98-8d47-afd14cd4a9a1" providerId="ADAL" clId="{A86710D7-FD7E-46D4-889C-BFC47E5065C1}" dt="2023-09-08T04:42:12.807" v="663" actId="20577"/>
          <ac:spMkLst>
            <pc:docMk/>
            <pc:sldMk cId="1509935706" sldId="2144446926"/>
            <ac:spMk id="3" creationId="{6FB1EE35-86C9-4910-EBA0-16AF4A2F1F48}"/>
          </ac:spMkLst>
        </pc:spChg>
      </pc:sldChg>
      <pc:sldChg chg="addSp modSp mod">
        <pc:chgData name="Varun Agarwal - Marico India Limited" userId="0c4106ad-359e-4f98-8d47-afd14cd4a9a1" providerId="ADAL" clId="{A86710D7-FD7E-46D4-889C-BFC47E5065C1}" dt="2023-09-08T04:39:30.082" v="620"/>
        <pc:sldMkLst>
          <pc:docMk/>
          <pc:sldMk cId="1410681332" sldId="2144446927"/>
        </pc:sldMkLst>
        <pc:spChg chg="mod">
          <ac:chgData name="Varun Agarwal - Marico India Limited" userId="0c4106ad-359e-4f98-8d47-afd14cd4a9a1" providerId="ADAL" clId="{A86710D7-FD7E-46D4-889C-BFC47E5065C1}" dt="2023-09-08T04:39:30.082" v="620"/>
          <ac:spMkLst>
            <pc:docMk/>
            <pc:sldMk cId="1410681332" sldId="2144446927"/>
            <ac:spMk id="3" creationId="{6FB1EE35-86C9-4910-EBA0-16AF4A2F1F48}"/>
          </ac:spMkLst>
        </pc:spChg>
        <pc:spChg chg="add mod">
          <ac:chgData name="Varun Agarwal - Marico India Limited" userId="0c4106ad-359e-4f98-8d47-afd14cd4a9a1" providerId="ADAL" clId="{A86710D7-FD7E-46D4-889C-BFC47E5065C1}" dt="2023-09-08T04:34:07.176" v="559" actId="1076"/>
          <ac:spMkLst>
            <pc:docMk/>
            <pc:sldMk cId="1410681332" sldId="2144446927"/>
            <ac:spMk id="9" creationId="{5044D41F-E8F7-A616-245F-119E14611475}"/>
          </ac:spMkLst>
        </pc:spChg>
        <pc:spChg chg="add mod">
          <ac:chgData name="Varun Agarwal - Marico India Limited" userId="0c4106ad-359e-4f98-8d47-afd14cd4a9a1" providerId="ADAL" clId="{A86710D7-FD7E-46D4-889C-BFC47E5065C1}" dt="2023-09-08T04:34:03.116" v="558" actId="1076"/>
          <ac:spMkLst>
            <pc:docMk/>
            <pc:sldMk cId="1410681332" sldId="2144446927"/>
            <ac:spMk id="10" creationId="{73BC50F9-B19F-C8C5-AF90-CDCC2A6D1BF2}"/>
          </ac:spMkLst>
        </pc:spChg>
        <pc:graphicFrameChg chg="add mod">
          <ac:chgData name="Varun Agarwal - Marico India Limited" userId="0c4106ad-359e-4f98-8d47-afd14cd4a9a1" providerId="ADAL" clId="{A86710D7-FD7E-46D4-889C-BFC47E5065C1}" dt="2023-09-07T14:17:54.919" v="116" actId="14100"/>
          <ac:graphicFrameMkLst>
            <pc:docMk/>
            <pc:sldMk cId="1410681332" sldId="2144446927"/>
            <ac:graphicFrameMk id="7" creationId="{8370FC28-C58D-6ADF-EE60-2FB548626460}"/>
          </ac:graphicFrameMkLst>
        </pc:graphicFrameChg>
        <pc:graphicFrameChg chg="add mod">
          <ac:chgData name="Varun Agarwal - Marico India Limited" userId="0c4106ad-359e-4f98-8d47-afd14cd4a9a1" providerId="ADAL" clId="{A86710D7-FD7E-46D4-889C-BFC47E5065C1}" dt="2023-09-08T04:33:42.930" v="556" actId="571"/>
          <ac:graphicFrameMkLst>
            <pc:docMk/>
            <pc:sldMk cId="1410681332" sldId="2144446927"/>
            <ac:graphicFrameMk id="11" creationId="{05A810B4-B67A-3733-D2A9-6F49A134CBB9}"/>
          </ac:graphicFrameMkLst>
        </pc:graphicFrameChg>
        <pc:graphicFrameChg chg="mod">
          <ac:chgData name="Varun Agarwal - Marico India Limited" userId="0c4106ad-359e-4f98-8d47-afd14cd4a9a1" providerId="ADAL" clId="{A86710D7-FD7E-46D4-889C-BFC47E5065C1}" dt="2023-09-07T14:11:03.962" v="93"/>
          <ac:graphicFrameMkLst>
            <pc:docMk/>
            <pc:sldMk cId="1410681332" sldId="2144446927"/>
            <ac:graphicFrameMk id="12" creationId="{C38B439E-8E38-CBE8-709A-54985AF6C4B4}"/>
          </ac:graphicFrameMkLst>
        </pc:graphicFrameChg>
        <pc:cxnChg chg="add mod">
          <ac:chgData name="Varun Agarwal - Marico India Limited" userId="0c4106ad-359e-4f98-8d47-afd14cd4a9a1" providerId="ADAL" clId="{A86710D7-FD7E-46D4-889C-BFC47E5065C1}" dt="2023-09-08T04:33:38.755" v="554" actId="1036"/>
          <ac:cxnSpMkLst>
            <pc:docMk/>
            <pc:sldMk cId="1410681332" sldId="2144446927"/>
            <ac:cxnSpMk id="8" creationId="{A6291C56-0457-A34B-0810-06B1F4ABFC49}"/>
          </ac:cxnSpMkLst>
        </pc:cxnChg>
        <pc:cxnChg chg="add mod">
          <ac:chgData name="Varun Agarwal - Marico India Limited" userId="0c4106ad-359e-4f98-8d47-afd14cd4a9a1" providerId="ADAL" clId="{A86710D7-FD7E-46D4-889C-BFC47E5065C1}" dt="2023-09-08T04:33:42.930" v="556" actId="571"/>
          <ac:cxnSpMkLst>
            <pc:docMk/>
            <pc:sldMk cId="1410681332" sldId="2144446927"/>
            <ac:cxnSpMk id="13" creationId="{A0483A6C-FC8C-FF26-D6E9-D7588E4066AC}"/>
          </ac:cxnSpMkLst>
        </pc:cxnChg>
        <pc:cxnChg chg="add mod">
          <ac:chgData name="Varun Agarwal - Marico India Limited" userId="0c4106ad-359e-4f98-8d47-afd14cd4a9a1" providerId="ADAL" clId="{A86710D7-FD7E-46D4-889C-BFC47E5065C1}" dt="2023-09-08T04:33:57.412" v="557" actId="571"/>
          <ac:cxnSpMkLst>
            <pc:docMk/>
            <pc:sldMk cId="1410681332" sldId="2144446927"/>
            <ac:cxnSpMk id="14" creationId="{18D4D89A-4BC9-EB97-1D05-BE03410AE215}"/>
          </ac:cxnSpMkLst>
        </pc:cxnChg>
      </pc:sldChg>
      <pc:sldChg chg="addSp modSp mod">
        <pc:chgData name="Varun Agarwal - Marico India Limited" userId="0c4106ad-359e-4f98-8d47-afd14cd4a9a1" providerId="ADAL" clId="{A86710D7-FD7E-46D4-889C-BFC47E5065C1}" dt="2023-09-08T08:25:21.705" v="1007" actId="207"/>
        <pc:sldMkLst>
          <pc:docMk/>
          <pc:sldMk cId="2393575831" sldId="2144446928"/>
        </pc:sldMkLst>
        <pc:spChg chg="mod">
          <ac:chgData name="Varun Agarwal - Marico India Limited" userId="0c4106ad-359e-4f98-8d47-afd14cd4a9a1" providerId="ADAL" clId="{A86710D7-FD7E-46D4-889C-BFC47E5065C1}" dt="2023-09-08T04:39:41.646" v="622"/>
          <ac:spMkLst>
            <pc:docMk/>
            <pc:sldMk cId="2393575831" sldId="2144446928"/>
            <ac:spMk id="3" creationId="{6FB1EE35-86C9-4910-EBA0-16AF4A2F1F48}"/>
          </ac:spMkLst>
        </pc:spChg>
        <pc:spChg chg="add mod">
          <ac:chgData name="Varun Agarwal - Marico India Limited" userId="0c4106ad-359e-4f98-8d47-afd14cd4a9a1" providerId="ADAL" clId="{A86710D7-FD7E-46D4-889C-BFC47E5065C1}" dt="2023-09-08T04:34:51.060" v="571" actId="1076"/>
          <ac:spMkLst>
            <pc:docMk/>
            <pc:sldMk cId="2393575831" sldId="2144446928"/>
            <ac:spMk id="8" creationId="{9B257CCF-2A1B-991F-05FF-58E6D81CDDFA}"/>
          </ac:spMkLst>
        </pc:spChg>
        <pc:spChg chg="add mod">
          <ac:chgData name="Varun Agarwal - Marico India Limited" userId="0c4106ad-359e-4f98-8d47-afd14cd4a9a1" providerId="ADAL" clId="{A86710D7-FD7E-46D4-889C-BFC47E5065C1}" dt="2023-09-08T04:34:44.792" v="570" actId="1038"/>
          <ac:spMkLst>
            <pc:docMk/>
            <pc:sldMk cId="2393575831" sldId="2144446928"/>
            <ac:spMk id="9" creationId="{4A4F4B52-A7DC-A3AE-35FC-6E961702CC25}"/>
          </ac:spMkLst>
        </pc:spChg>
        <pc:graphicFrameChg chg="add mod">
          <ac:chgData name="Varun Agarwal - Marico India Limited" userId="0c4106ad-359e-4f98-8d47-afd14cd4a9a1" providerId="ADAL" clId="{A86710D7-FD7E-46D4-889C-BFC47E5065C1}" dt="2023-09-08T08:25:21.705" v="1007" actId="207"/>
          <ac:graphicFrameMkLst>
            <pc:docMk/>
            <pc:sldMk cId="2393575831" sldId="2144446928"/>
            <ac:graphicFrameMk id="5" creationId="{8F3C3D65-6783-64A3-7062-F13939936C6B}"/>
          </ac:graphicFrameMkLst>
        </pc:graphicFrameChg>
        <pc:graphicFrameChg chg="mod">
          <ac:chgData name="Varun Agarwal - Marico India Limited" userId="0c4106ad-359e-4f98-8d47-afd14cd4a9a1" providerId="ADAL" clId="{A86710D7-FD7E-46D4-889C-BFC47E5065C1}" dt="2023-09-08T08:23:04.380" v="998" actId="207"/>
          <ac:graphicFrameMkLst>
            <pc:docMk/>
            <pc:sldMk cId="2393575831" sldId="2144446928"/>
            <ac:graphicFrameMk id="12" creationId="{C38B439E-8E38-CBE8-709A-54985AF6C4B4}"/>
          </ac:graphicFrameMkLst>
        </pc:graphicFrameChg>
        <pc:cxnChg chg="add mod">
          <ac:chgData name="Varun Agarwal - Marico India Limited" userId="0c4106ad-359e-4f98-8d47-afd14cd4a9a1" providerId="ADAL" clId="{A86710D7-FD7E-46D4-889C-BFC47E5065C1}" dt="2023-09-08T04:34:29.982" v="561" actId="1076"/>
          <ac:cxnSpMkLst>
            <pc:docMk/>
            <pc:sldMk cId="2393575831" sldId="2144446928"/>
            <ac:cxnSpMk id="7" creationId="{3AF38275-52FC-1ABD-6C5D-D59386DD9155}"/>
          </ac:cxnSpMkLst>
        </pc:cxnChg>
        <pc:cxnChg chg="add mod">
          <ac:chgData name="Varun Agarwal - Marico India Limited" userId="0c4106ad-359e-4f98-8d47-afd14cd4a9a1" providerId="ADAL" clId="{A86710D7-FD7E-46D4-889C-BFC47E5065C1}" dt="2023-09-08T04:34:37.324" v="562" actId="1076"/>
          <ac:cxnSpMkLst>
            <pc:docMk/>
            <pc:sldMk cId="2393575831" sldId="2144446928"/>
            <ac:cxnSpMk id="11" creationId="{5A18EAC5-E228-997B-7811-F995EE61E541}"/>
          </ac:cxnSpMkLst>
        </pc:cxnChg>
      </pc:sldChg>
      <pc:sldChg chg="addSp delSp modSp mod">
        <pc:chgData name="Varun Agarwal - Marico India Limited" userId="0c4106ad-359e-4f98-8d47-afd14cd4a9a1" providerId="ADAL" clId="{A86710D7-FD7E-46D4-889C-BFC47E5065C1}" dt="2023-09-08T04:39:50.465" v="624"/>
        <pc:sldMkLst>
          <pc:docMk/>
          <pc:sldMk cId="636809201" sldId="2144446929"/>
        </pc:sldMkLst>
        <pc:spChg chg="mod">
          <ac:chgData name="Varun Agarwal - Marico India Limited" userId="0c4106ad-359e-4f98-8d47-afd14cd4a9a1" providerId="ADAL" clId="{A86710D7-FD7E-46D4-889C-BFC47E5065C1}" dt="2023-09-08T04:39:50.465" v="624"/>
          <ac:spMkLst>
            <pc:docMk/>
            <pc:sldMk cId="636809201" sldId="2144446929"/>
            <ac:spMk id="3" creationId="{6FB1EE35-86C9-4910-EBA0-16AF4A2F1F48}"/>
          </ac:spMkLst>
        </pc:spChg>
        <pc:spChg chg="add del mod">
          <ac:chgData name="Varun Agarwal - Marico India Limited" userId="0c4106ad-359e-4f98-8d47-afd14cd4a9a1" providerId="ADAL" clId="{A86710D7-FD7E-46D4-889C-BFC47E5065C1}" dt="2023-09-08T00:25:05.414" v="154" actId="478"/>
          <ac:spMkLst>
            <pc:docMk/>
            <pc:sldMk cId="636809201" sldId="2144446929"/>
            <ac:spMk id="7" creationId="{363281D1-59AF-9CCB-0A06-CFC82A1D6EFC}"/>
          </ac:spMkLst>
        </pc:spChg>
        <pc:spChg chg="add del mod">
          <ac:chgData name="Varun Agarwal - Marico India Limited" userId="0c4106ad-359e-4f98-8d47-afd14cd4a9a1" providerId="ADAL" clId="{A86710D7-FD7E-46D4-889C-BFC47E5065C1}" dt="2023-09-08T03:02:24.054" v="358" actId="478"/>
          <ac:spMkLst>
            <pc:docMk/>
            <pc:sldMk cId="636809201" sldId="2144446929"/>
            <ac:spMk id="8" creationId="{21EB639A-850E-E2A1-30D8-23C469B30A02}"/>
          </ac:spMkLst>
        </pc:spChg>
        <pc:spChg chg="add mod">
          <ac:chgData name="Varun Agarwal - Marico India Limited" userId="0c4106ad-359e-4f98-8d47-afd14cd4a9a1" providerId="ADAL" clId="{A86710D7-FD7E-46D4-889C-BFC47E5065C1}" dt="2023-09-08T04:36:14.407" v="587" actId="1076"/>
          <ac:spMkLst>
            <pc:docMk/>
            <pc:sldMk cId="636809201" sldId="2144446929"/>
            <ac:spMk id="11" creationId="{40FD7D75-7F4D-7BB2-3539-FE467E334569}"/>
          </ac:spMkLst>
        </pc:spChg>
        <pc:spChg chg="add mod">
          <ac:chgData name="Varun Agarwal - Marico India Limited" userId="0c4106ad-359e-4f98-8d47-afd14cd4a9a1" providerId="ADAL" clId="{A86710D7-FD7E-46D4-889C-BFC47E5065C1}" dt="2023-09-08T04:36:10.344" v="586" actId="1076"/>
          <ac:spMkLst>
            <pc:docMk/>
            <pc:sldMk cId="636809201" sldId="2144446929"/>
            <ac:spMk id="13" creationId="{C4958434-AC1B-F098-CBD9-C0D859491285}"/>
          </ac:spMkLst>
        </pc:spChg>
        <pc:graphicFrameChg chg="add mod">
          <ac:chgData name="Varun Agarwal - Marico India Limited" userId="0c4106ad-359e-4f98-8d47-afd14cd4a9a1" providerId="ADAL" clId="{A86710D7-FD7E-46D4-889C-BFC47E5065C1}" dt="2023-09-08T03:07:09.981" v="404" actId="207"/>
          <ac:graphicFrameMkLst>
            <pc:docMk/>
            <pc:sldMk cId="636809201" sldId="2144446929"/>
            <ac:graphicFrameMk id="9" creationId="{86186F84-A1E1-FCBA-E256-F6D09179AC64}"/>
          </ac:graphicFrameMkLst>
        </pc:graphicFrameChg>
        <pc:graphicFrameChg chg="mod">
          <ac:chgData name="Varun Agarwal - Marico India Limited" userId="0c4106ad-359e-4f98-8d47-afd14cd4a9a1" providerId="ADAL" clId="{A86710D7-FD7E-46D4-889C-BFC47E5065C1}" dt="2023-09-08T03:06:58.080" v="403"/>
          <ac:graphicFrameMkLst>
            <pc:docMk/>
            <pc:sldMk cId="636809201" sldId="2144446929"/>
            <ac:graphicFrameMk id="12" creationId="{C38B439E-8E38-CBE8-709A-54985AF6C4B4}"/>
          </ac:graphicFrameMkLst>
        </pc:graphicFrameChg>
        <pc:cxnChg chg="add mod">
          <ac:chgData name="Varun Agarwal - Marico India Limited" userId="0c4106ad-359e-4f98-8d47-afd14cd4a9a1" providerId="ADAL" clId="{A86710D7-FD7E-46D4-889C-BFC47E5065C1}" dt="2023-09-08T04:35:40.644" v="581" actId="1038"/>
          <ac:cxnSpMkLst>
            <pc:docMk/>
            <pc:sldMk cId="636809201" sldId="2144446929"/>
            <ac:cxnSpMk id="10" creationId="{578480CB-AB42-15EA-F8CB-C4541F9D9A11}"/>
          </ac:cxnSpMkLst>
        </pc:cxnChg>
        <pc:cxnChg chg="add mod">
          <ac:chgData name="Varun Agarwal - Marico India Limited" userId="0c4106ad-359e-4f98-8d47-afd14cd4a9a1" providerId="ADAL" clId="{A86710D7-FD7E-46D4-889C-BFC47E5065C1}" dt="2023-09-08T04:36:06.968" v="585" actId="1076"/>
          <ac:cxnSpMkLst>
            <pc:docMk/>
            <pc:sldMk cId="636809201" sldId="2144446929"/>
            <ac:cxnSpMk id="14" creationId="{63358695-1116-CED7-AAE8-950943342D28}"/>
          </ac:cxnSpMkLst>
        </pc:cxnChg>
      </pc:sldChg>
      <pc:sldChg chg="addSp delSp modSp mod">
        <pc:chgData name="Varun Agarwal - Marico India Limited" userId="0c4106ad-359e-4f98-8d47-afd14cd4a9a1" providerId="ADAL" clId="{A86710D7-FD7E-46D4-889C-BFC47E5065C1}" dt="2023-09-08T08:29:29.967" v="1022" actId="207"/>
        <pc:sldMkLst>
          <pc:docMk/>
          <pc:sldMk cId="3315381742" sldId="2144446930"/>
        </pc:sldMkLst>
        <pc:spChg chg="mod">
          <ac:chgData name="Varun Agarwal - Marico India Limited" userId="0c4106ad-359e-4f98-8d47-afd14cd4a9a1" providerId="ADAL" clId="{A86710D7-FD7E-46D4-889C-BFC47E5065C1}" dt="2023-09-08T04:39:59.565" v="626"/>
          <ac:spMkLst>
            <pc:docMk/>
            <pc:sldMk cId="3315381742" sldId="2144446930"/>
            <ac:spMk id="3" creationId="{6FB1EE35-86C9-4910-EBA0-16AF4A2F1F48}"/>
          </ac:spMkLst>
        </pc:spChg>
        <pc:spChg chg="add del mod">
          <ac:chgData name="Varun Agarwal - Marico India Limited" userId="0c4106ad-359e-4f98-8d47-afd14cd4a9a1" providerId="ADAL" clId="{A86710D7-FD7E-46D4-889C-BFC47E5065C1}" dt="2023-09-08T03:07:16.708" v="405" actId="478"/>
          <ac:spMkLst>
            <pc:docMk/>
            <pc:sldMk cId="3315381742" sldId="2144446930"/>
            <ac:spMk id="5" creationId="{23219A30-E517-690D-687B-50D86A817005}"/>
          </ac:spMkLst>
        </pc:spChg>
        <pc:spChg chg="add mod">
          <ac:chgData name="Varun Agarwal - Marico India Limited" userId="0c4106ad-359e-4f98-8d47-afd14cd4a9a1" providerId="ADAL" clId="{A86710D7-FD7E-46D4-889C-BFC47E5065C1}" dt="2023-09-08T04:36:26.905" v="588"/>
          <ac:spMkLst>
            <pc:docMk/>
            <pc:sldMk cId="3315381742" sldId="2144446930"/>
            <ac:spMk id="11" creationId="{8DB5408B-E939-3521-E260-D068B87C4D3F}"/>
          </ac:spMkLst>
        </pc:spChg>
        <pc:spChg chg="add mod">
          <ac:chgData name="Varun Agarwal - Marico India Limited" userId="0c4106ad-359e-4f98-8d47-afd14cd4a9a1" providerId="ADAL" clId="{A86710D7-FD7E-46D4-889C-BFC47E5065C1}" dt="2023-09-08T04:37:13.741" v="600" actId="1038"/>
          <ac:spMkLst>
            <pc:docMk/>
            <pc:sldMk cId="3315381742" sldId="2144446930"/>
            <ac:spMk id="13" creationId="{8F3A58FB-E3AA-E130-DDAF-D7A93AE8331C}"/>
          </ac:spMkLst>
        </pc:spChg>
        <pc:graphicFrameChg chg="add del mod">
          <ac:chgData name="Varun Agarwal - Marico India Limited" userId="0c4106ad-359e-4f98-8d47-afd14cd4a9a1" providerId="ADAL" clId="{A86710D7-FD7E-46D4-889C-BFC47E5065C1}" dt="2023-09-08T03:09:05.160" v="409"/>
          <ac:graphicFrameMkLst>
            <pc:docMk/>
            <pc:sldMk cId="3315381742" sldId="2144446930"/>
            <ac:graphicFrameMk id="7" creationId="{6874F7B5-ECDD-525F-6EFC-31F895BAE562}"/>
          </ac:graphicFrameMkLst>
        </pc:graphicFrameChg>
        <pc:graphicFrameChg chg="add mod">
          <ac:chgData name="Varun Agarwal - Marico India Limited" userId="0c4106ad-359e-4f98-8d47-afd14cd4a9a1" providerId="ADAL" clId="{A86710D7-FD7E-46D4-889C-BFC47E5065C1}" dt="2023-09-08T08:28:04.001" v="1018" actId="207"/>
          <ac:graphicFrameMkLst>
            <pc:docMk/>
            <pc:sldMk cId="3315381742" sldId="2144446930"/>
            <ac:graphicFrameMk id="8" creationId="{129D4471-8C2B-82E5-F93C-A56A9946672B}"/>
          </ac:graphicFrameMkLst>
        </pc:graphicFrameChg>
        <pc:graphicFrameChg chg="mod">
          <ac:chgData name="Varun Agarwal - Marico India Limited" userId="0c4106ad-359e-4f98-8d47-afd14cd4a9a1" providerId="ADAL" clId="{A86710D7-FD7E-46D4-889C-BFC47E5065C1}" dt="2023-09-08T08:29:29.967" v="1022" actId="207"/>
          <ac:graphicFrameMkLst>
            <pc:docMk/>
            <pc:sldMk cId="3315381742" sldId="2144446930"/>
            <ac:graphicFrameMk id="12" creationId="{C38B439E-8E38-CBE8-709A-54985AF6C4B4}"/>
          </ac:graphicFrameMkLst>
        </pc:graphicFrameChg>
        <pc:cxnChg chg="add mod">
          <ac:chgData name="Varun Agarwal - Marico India Limited" userId="0c4106ad-359e-4f98-8d47-afd14cd4a9a1" providerId="ADAL" clId="{A86710D7-FD7E-46D4-889C-BFC47E5065C1}" dt="2023-09-08T04:37:08.955" v="597" actId="1038"/>
          <ac:cxnSpMkLst>
            <pc:docMk/>
            <pc:sldMk cId="3315381742" sldId="2144446930"/>
            <ac:cxnSpMk id="9" creationId="{739E9896-B333-3882-3CFB-D25AC98FB05A}"/>
          </ac:cxnSpMkLst>
        </pc:cxnChg>
        <pc:cxnChg chg="add mod">
          <ac:chgData name="Varun Agarwal - Marico India Limited" userId="0c4106ad-359e-4f98-8d47-afd14cd4a9a1" providerId="ADAL" clId="{A86710D7-FD7E-46D4-889C-BFC47E5065C1}" dt="2023-09-08T04:36:26.905" v="588"/>
          <ac:cxnSpMkLst>
            <pc:docMk/>
            <pc:sldMk cId="3315381742" sldId="2144446930"/>
            <ac:cxnSpMk id="14" creationId="{9DA734F7-6E56-BB7D-608F-A4122B74A730}"/>
          </ac:cxnSpMkLst>
        </pc:cxnChg>
      </pc:sldChg>
      <pc:sldChg chg="modSp add mod">
        <pc:chgData name="Varun Agarwal - Marico India Limited" userId="0c4106ad-359e-4f98-8d47-afd14cd4a9a1" providerId="ADAL" clId="{A86710D7-FD7E-46D4-889C-BFC47E5065C1}" dt="2023-09-08T04:40:41.883" v="638"/>
        <pc:sldMkLst>
          <pc:docMk/>
          <pc:sldMk cId="942386595" sldId="2144446931"/>
        </pc:sldMkLst>
        <pc:spChg chg="mod">
          <ac:chgData name="Varun Agarwal - Marico India Limited" userId="0c4106ad-359e-4f98-8d47-afd14cd4a9a1" providerId="ADAL" clId="{A86710D7-FD7E-46D4-889C-BFC47E5065C1}" dt="2023-09-08T01:08:32.565" v="231" actId="20577"/>
          <ac:spMkLst>
            <pc:docMk/>
            <pc:sldMk cId="942386595" sldId="2144446931"/>
            <ac:spMk id="2" creationId="{97CBD1FD-7A72-1039-E7C8-229CE88682DE}"/>
          </ac:spMkLst>
        </pc:spChg>
        <pc:spChg chg="mod">
          <ac:chgData name="Varun Agarwal - Marico India Limited" userId="0c4106ad-359e-4f98-8d47-afd14cd4a9a1" providerId="ADAL" clId="{A86710D7-FD7E-46D4-889C-BFC47E5065C1}" dt="2023-09-08T01:08:40.395" v="234" actId="20577"/>
          <ac:spMkLst>
            <pc:docMk/>
            <pc:sldMk cId="942386595" sldId="2144446931"/>
            <ac:spMk id="10" creationId="{50E32D4A-314A-E0E1-C346-E37BEFB47676}"/>
          </ac:spMkLst>
        </pc:spChg>
        <pc:spChg chg="mod">
          <ac:chgData name="Varun Agarwal - Marico India Limited" userId="0c4106ad-359e-4f98-8d47-afd14cd4a9a1" providerId="ADAL" clId="{A86710D7-FD7E-46D4-889C-BFC47E5065C1}" dt="2023-09-08T04:40:41.883" v="638"/>
          <ac:spMkLst>
            <pc:docMk/>
            <pc:sldMk cId="942386595" sldId="2144446931"/>
            <ac:spMk id="11" creationId="{E7148F51-EC00-10B8-129A-EA939CA8D60F}"/>
          </ac:spMkLst>
        </pc:spChg>
      </pc:sldChg>
      <pc:sldChg chg="modSp add mod">
        <pc:chgData name="Varun Agarwal - Marico India Limited" userId="0c4106ad-359e-4f98-8d47-afd14cd4a9a1" providerId="ADAL" clId="{A86710D7-FD7E-46D4-889C-BFC47E5065C1}" dt="2023-09-08T04:42:04.377" v="659"/>
        <pc:sldMkLst>
          <pc:docMk/>
          <pc:sldMk cId="1677973814" sldId="2144446932"/>
        </pc:sldMkLst>
        <pc:spChg chg="mod">
          <ac:chgData name="Varun Agarwal - Marico India Limited" userId="0c4106ad-359e-4f98-8d47-afd14cd4a9a1" providerId="ADAL" clId="{A86710D7-FD7E-46D4-889C-BFC47E5065C1}" dt="2023-09-08T04:42:04.377" v="659"/>
          <ac:spMkLst>
            <pc:docMk/>
            <pc:sldMk cId="1677973814" sldId="2144446932"/>
            <ac:spMk id="3" creationId="{6FB1EE35-86C9-4910-EBA0-16AF4A2F1F48}"/>
          </ac:spMkLst>
        </pc:spChg>
        <pc:spChg chg="mod">
          <ac:chgData name="Varun Agarwal - Marico India Limited" userId="0c4106ad-359e-4f98-8d47-afd14cd4a9a1" providerId="ADAL" clId="{A86710D7-FD7E-46D4-889C-BFC47E5065C1}" dt="2023-09-08T02:47:24.261" v="284" actId="20577"/>
          <ac:spMkLst>
            <pc:docMk/>
            <pc:sldMk cId="1677973814" sldId="2144446932"/>
            <ac:spMk id="13" creationId="{C7F02255-4A5D-2B48-D19B-9EB7216D8573}"/>
          </ac:spMkLst>
        </pc:spChg>
        <pc:spChg chg="mod">
          <ac:chgData name="Varun Agarwal - Marico India Limited" userId="0c4106ad-359e-4f98-8d47-afd14cd4a9a1" providerId="ADAL" clId="{A86710D7-FD7E-46D4-889C-BFC47E5065C1}" dt="2023-09-08T02:47:27.925" v="287" actId="20577"/>
          <ac:spMkLst>
            <pc:docMk/>
            <pc:sldMk cId="1677973814" sldId="2144446932"/>
            <ac:spMk id="14" creationId="{BFA87462-7CEC-00E4-E19E-0902D1475E9D}"/>
          </ac:spMkLst>
        </pc:spChg>
      </pc:sldChg>
      <pc:sldChg chg="addSp modSp add del mod">
        <pc:chgData name="Varun Agarwal - Marico India Limited" userId="0c4106ad-359e-4f98-8d47-afd14cd4a9a1" providerId="ADAL" clId="{A86710D7-FD7E-46D4-889C-BFC47E5065C1}" dt="2023-09-11T15:56:50.236" v="1042" actId="47"/>
        <pc:sldMkLst>
          <pc:docMk/>
          <pc:sldMk cId="12645820" sldId="2144446933"/>
        </pc:sldMkLst>
        <pc:graphicFrameChg chg="add mod">
          <ac:chgData name="Varun Agarwal - Marico India Limited" userId="0c4106ad-359e-4f98-8d47-afd14cd4a9a1" providerId="ADAL" clId="{A86710D7-FD7E-46D4-889C-BFC47E5065C1}" dt="2023-09-11T15:56:32.545" v="1041" actId="1036"/>
          <ac:graphicFrameMkLst>
            <pc:docMk/>
            <pc:sldMk cId="12645820" sldId="2144446933"/>
            <ac:graphicFrameMk id="6" creationId="{E4EC9D73-7F99-3A07-78E6-2F4F3C71EEA4}"/>
          </ac:graphicFrameMkLst>
        </pc:graphicFrameChg>
        <pc:graphicFrameChg chg="mod">
          <ac:chgData name="Varun Agarwal - Marico India Limited" userId="0c4106ad-359e-4f98-8d47-afd14cd4a9a1" providerId="ADAL" clId="{A86710D7-FD7E-46D4-889C-BFC47E5065C1}" dt="2023-09-11T15:56:21.232" v="1037" actId="14100"/>
          <ac:graphicFrameMkLst>
            <pc:docMk/>
            <pc:sldMk cId="12645820" sldId="2144446933"/>
            <ac:graphicFrameMk id="12" creationId="{C38B439E-8E38-CBE8-709A-54985AF6C4B4}"/>
          </ac:graphicFrameMkLst>
        </pc:graphicFrameChg>
      </pc:sldChg>
    </pc:docChg>
  </pc:docChgLst>
  <pc:docChgLst>
    <pc:chgData name="Varun Agarwal - Marico India Limited" userId="S::varun.agarwal@marico.com::0c4106ad-359e-4f98-8d47-afd14cd4a9a1" providerId="AD" clId="Web-{B43A9325-1D5E-A8F6-0DDC-9A45FBBEEB40}"/>
    <pc:docChg chg="modSld">
      <pc:chgData name="Varun Agarwal - Marico India Limited" userId="S::varun.agarwal@marico.com::0c4106ad-359e-4f98-8d47-afd14cd4a9a1" providerId="AD" clId="Web-{B43A9325-1D5E-A8F6-0DDC-9A45FBBEEB40}" dt="2023-08-11T02:58:28.059" v="24" actId="20577"/>
      <pc:docMkLst>
        <pc:docMk/>
      </pc:docMkLst>
      <pc:sldChg chg="modSp">
        <pc:chgData name="Varun Agarwal - Marico India Limited" userId="S::varun.agarwal@marico.com::0c4106ad-359e-4f98-8d47-afd14cd4a9a1" providerId="AD" clId="Web-{B43A9325-1D5E-A8F6-0DDC-9A45FBBEEB40}" dt="2023-08-11T02:57:56.371" v="13" actId="20577"/>
        <pc:sldMkLst>
          <pc:docMk/>
          <pc:sldMk cId="3236148578" sldId="2144446813"/>
        </pc:sldMkLst>
        <pc:spChg chg="mod">
          <ac:chgData name="Varun Agarwal - Marico India Limited" userId="S::varun.agarwal@marico.com::0c4106ad-359e-4f98-8d47-afd14cd4a9a1" providerId="AD" clId="Web-{B43A9325-1D5E-A8F6-0DDC-9A45FBBEEB40}" dt="2023-08-11T02:57:56.371" v="13" actId="20577"/>
          <ac:spMkLst>
            <pc:docMk/>
            <pc:sldMk cId="3236148578" sldId="2144446813"/>
            <ac:spMk id="9" creationId="{00000000-0000-0000-0000-000000000000}"/>
          </ac:spMkLst>
        </pc:spChg>
      </pc:sldChg>
      <pc:sldChg chg="modSp">
        <pc:chgData name="Varun Agarwal - Marico India Limited" userId="S::varun.agarwal@marico.com::0c4106ad-359e-4f98-8d47-afd14cd4a9a1" providerId="AD" clId="Web-{B43A9325-1D5E-A8F6-0DDC-9A45FBBEEB40}" dt="2023-08-11T02:58:28.059" v="24" actId="20577"/>
        <pc:sldMkLst>
          <pc:docMk/>
          <pc:sldMk cId="3750469968" sldId="2144446906"/>
        </pc:sldMkLst>
        <pc:spChg chg="mod">
          <ac:chgData name="Varun Agarwal - Marico India Limited" userId="S::varun.agarwal@marico.com::0c4106ad-359e-4f98-8d47-afd14cd4a9a1" providerId="AD" clId="Web-{B43A9325-1D5E-A8F6-0DDC-9A45FBBEEB40}" dt="2023-08-11T02:58:28.059" v="24" actId="20577"/>
          <ac:spMkLst>
            <pc:docMk/>
            <pc:sldMk cId="3750469968" sldId="2144446906"/>
            <ac:spMk id="7" creationId="{FD25A591-1928-691A-413E-1AA3EAC50333}"/>
          </ac:spMkLst>
        </pc:spChg>
      </pc:sldChg>
    </pc:docChg>
  </pc:docChgLst>
  <pc:docChgLst>
    <pc:chgData name="Varun Agarwal - Marico India Limited" userId="0c4106ad-359e-4f98-8d47-afd14cd4a9a1" providerId="ADAL" clId="{D2F564A9-EF78-4BC5-89E0-602A3964C376}"/>
    <pc:docChg chg="undo redo custSel addSld delSld modSld sldOrd modSection">
      <pc:chgData name="Varun Agarwal - Marico India Limited" userId="0c4106ad-359e-4f98-8d47-afd14cd4a9a1" providerId="ADAL" clId="{D2F564A9-EF78-4BC5-89E0-602A3964C376}" dt="2023-09-26T11:25:44.428" v="3967"/>
      <pc:docMkLst>
        <pc:docMk/>
      </pc:docMkLst>
      <pc:sldChg chg="modSp mod setBg">
        <pc:chgData name="Varun Agarwal - Marico India Limited" userId="0c4106ad-359e-4f98-8d47-afd14cd4a9a1" providerId="ADAL" clId="{D2F564A9-EF78-4BC5-89E0-602A3964C376}" dt="2023-09-22T08:43:06.159" v="34" actId="20577"/>
        <pc:sldMkLst>
          <pc:docMk/>
          <pc:sldMk cId="3236148578" sldId="2144446813"/>
        </pc:sldMkLst>
        <pc:spChg chg="mod">
          <ac:chgData name="Varun Agarwal - Marico India Limited" userId="0c4106ad-359e-4f98-8d47-afd14cd4a9a1" providerId="ADAL" clId="{D2F564A9-EF78-4BC5-89E0-602A3964C376}" dt="2023-09-22T08:43:06.159" v="34" actId="20577"/>
          <ac:spMkLst>
            <pc:docMk/>
            <pc:sldMk cId="3236148578" sldId="2144446813"/>
            <ac:spMk id="9" creationId="{00000000-0000-0000-0000-000000000000}"/>
          </ac:spMkLst>
        </pc:spChg>
      </pc:sldChg>
      <pc:sldChg chg="addSp delSp modSp mod">
        <pc:chgData name="Varun Agarwal - Marico India Limited" userId="0c4106ad-359e-4f98-8d47-afd14cd4a9a1" providerId="ADAL" clId="{D2F564A9-EF78-4BC5-89E0-602A3964C376}" dt="2023-09-26T09:02:09.652" v="3576" actId="1076"/>
        <pc:sldMkLst>
          <pc:docMk/>
          <pc:sldMk cId="2689994900" sldId="2144446830"/>
        </pc:sldMkLst>
        <pc:spChg chg="del">
          <ac:chgData name="Varun Agarwal - Marico India Limited" userId="0c4106ad-359e-4f98-8d47-afd14cd4a9a1" providerId="ADAL" clId="{D2F564A9-EF78-4BC5-89E0-602A3964C376}" dt="2023-09-22T08:47:03.231" v="110" actId="478"/>
          <ac:spMkLst>
            <pc:docMk/>
            <pc:sldMk cId="2689994900" sldId="2144446830"/>
            <ac:spMk id="2" creationId="{2555DF1F-5184-5901-4385-1E5BD54C73F4}"/>
          </ac:spMkLst>
        </pc:spChg>
        <pc:spChg chg="add mod">
          <ac:chgData name="Varun Agarwal - Marico India Limited" userId="0c4106ad-359e-4f98-8d47-afd14cd4a9a1" providerId="ADAL" clId="{D2F564A9-EF78-4BC5-89E0-602A3964C376}" dt="2023-09-22T12:28:11.742" v="999"/>
          <ac:spMkLst>
            <pc:docMk/>
            <pc:sldMk cId="2689994900" sldId="2144446830"/>
            <ac:spMk id="5" creationId="{AF9D572A-D1B5-4DDE-DC94-70C0395A55E3}"/>
          </ac:spMkLst>
        </pc:spChg>
        <pc:graphicFrameChg chg="mod">
          <ac:chgData name="Varun Agarwal - Marico India Limited" userId="0c4106ad-359e-4f98-8d47-afd14cd4a9a1" providerId="ADAL" clId="{D2F564A9-EF78-4BC5-89E0-602A3964C376}" dt="2023-09-26T09:01:55.844" v="3574"/>
          <ac:graphicFrameMkLst>
            <pc:docMk/>
            <pc:sldMk cId="2689994900" sldId="2144446830"/>
            <ac:graphicFrameMk id="17" creationId="{BAD21318-C612-9FF7-C6E6-06FBA40E3727}"/>
          </ac:graphicFrameMkLst>
        </pc:graphicFrameChg>
        <pc:picChg chg="mod">
          <ac:chgData name="Varun Agarwal - Marico India Limited" userId="0c4106ad-359e-4f98-8d47-afd14cd4a9a1" providerId="ADAL" clId="{D2F564A9-EF78-4BC5-89E0-602A3964C376}" dt="2023-09-26T09:02:09.652" v="3576" actId="1076"/>
          <ac:picMkLst>
            <pc:docMk/>
            <pc:sldMk cId="2689994900" sldId="2144446830"/>
            <ac:picMk id="7" creationId="{DFDA9D0A-1154-F2DE-E578-19B8ECFBCB28}"/>
          </ac:picMkLst>
        </pc:picChg>
        <pc:picChg chg="mod">
          <ac:chgData name="Varun Agarwal - Marico India Limited" userId="0c4106ad-359e-4f98-8d47-afd14cd4a9a1" providerId="ADAL" clId="{D2F564A9-EF78-4BC5-89E0-602A3964C376}" dt="2023-09-26T09:02:04.416" v="3575" actId="1076"/>
          <ac:picMkLst>
            <pc:docMk/>
            <pc:sldMk cId="2689994900" sldId="2144446830"/>
            <ac:picMk id="10" creationId="{4013E6BC-6566-F136-2953-08ED392550ED}"/>
          </ac:picMkLst>
        </pc:picChg>
        <pc:cxnChg chg="mod">
          <ac:chgData name="Varun Agarwal - Marico India Limited" userId="0c4106ad-359e-4f98-8d47-afd14cd4a9a1" providerId="ADAL" clId="{D2F564A9-EF78-4BC5-89E0-602A3964C376}" dt="2023-09-26T08:40:33.111" v="3403" actId="1038"/>
          <ac:cxnSpMkLst>
            <pc:docMk/>
            <pc:sldMk cId="2689994900" sldId="2144446830"/>
            <ac:cxnSpMk id="20" creationId="{2539884C-D591-1E98-10D8-C9A42940C1E3}"/>
          </ac:cxnSpMkLst>
        </pc:cxnChg>
      </pc:sldChg>
      <pc:sldChg chg="addSp delSp modSp mod">
        <pc:chgData name="Varun Agarwal - Marico India Limited" userId="0c4106ad-359e-4f98-8d47-afd14cd4a9a1" providerId="ADAL" clId="{D2F564A9-EF78-4BC5-89E0-602A3964C376}" dt="2023-09-26T09:01:22.436" v="3568"/>
        <pc:sldMkLst>
          <pc:docMk/>
          <pc:sldMk cId="977255827" sldId="2144446831"/>
        </pc:sldMkLst>
        <pc:spChg chg="del">
          <ac:chgData name="Varun Agarwal - Marico India Limited" userId="0c4106ad-359e-4f98-8d47-afd14cd4a9a1" providerId="ADAL" clId="{D2F564A9-EF78-4BC5-89E0-602A3964C376}" dt="2023-09-22T08:47:06.758" v="111" actId="478"/>
          <ac:spMkLst>
            <pc:docMk/>
            <pc:sldMk cId="977255827" sldId="2144446831"/>
            <ac:spMk id="2" creationId="{2555DF1F-5184-5901-4385-1E5BD54C73F4}"/>
          </ac:spMkLst>
        </pc:spChg>
        <pc:spChg chg="add mod">
          <ac:chgData name="Varun Agarwal - Marico India Limited" userId="0c4106ad-359e-4f98-8d47-afd14cd4a9a1" providerId="ADAL" clId="{D2F564A9-EF78-4BC5-89E0-602A3964C376}" dt="2023-09-22T12:28:12.642" v="1000"/>
          <ac:spMkLst>
            <pc:docMk/>
            <pc:sldMk cId="977255827" sldId="2144446831"/>
            <ac:spMk id="5" creationId="{BA5D54E2-372F-B4C0-539E-B7CA9E23D487}"/>
          </ac:spMkLst>
        </pc:spChg>
        <pc:graphicFrameChg chg="mod">
          <ac:chgData name="Varun Agarwal - Marico India Limited" userId="0c4106ad-359e-4f98-8d47-afd14cd4a9a1" providerId="ADAL" clId="{D2F564A9-EF78-4BC5-89E0-602A3964C376}" dt="2023-09-26T09:01:22.436" v="3568"/>
          <ac:graphicFrameMkLst>
            <pc:docMk/>
            <pc:sldMk cId="977255827" sldId="2144446831"/>
            <ac:graphicFrameMk id="12" creationId="{C38B439E-8E38-CBE8-709A-54985AF6C4B4}"/>
          </ac:graphicFrameMkLst>
        </pc:graphicFrameChg>
        <pc:picChg chg="mod">
          <ac:chgData name="Varun Agarwal - Marico India Limited" userId="0c4106ad-359e-4f98-8d47-afd14cd4a9a1" providerId="ADAL" clId="{D2F564A9-EF78-4BC5-89E0-602A3964C376}" dt="2023-09-26T06:46:34.373" v="3372" actId="1076"/>
          <ac:picMkLst>
            <pc:docMk/>
            <pc:sldMk cId="977255827" sldId="2144446831"/>
            <ac:picMk id="9" creationId="{CADB3CF5-EE94-AB1C-2832-47B144BC0826}"/>
          </ac:picMkLst>
        </pc:picChg>
        <pc:picChg chg="mod">
          <ac:chgData name="Varun Agarwal - Marico India Limited" userId="0c4106ad-359e-4f98-8d47-afd14cd4a9a1" providerId="ADAL" clId="{D2F564A9-EF78-4BC5-89E0-602A3964C376}" dt="2023-09-26T06:46:38.151" v="3373" actId="1076"/>
          <ac:picMkLst>
            <pc:docMk/>
            <pc:sldMk cId="977255827" sldId="2144446831"/>
            <ac:picMk id="10" creationId="{FAD0DA66-0BA2-516A-7569-68C1D268DADE}"/>
          </ac:picMkLst>
        </pc:picChg>
        <pc:cxnChg chg="mod">
          <ac:chgData name="Varun Agarwal - Marico India Limited" userId="0c4106ad-359e-4f98-8d47-afd14cd4a9a1" providerId="ADAL" clId="{D2F564A9-EF78-4BC5-89E0-602A3964C376}" dt="2023-09-26T06:46:31.358" v="3371" actId="1076"/>
          <ac:cxnSpMkLst>
            <pc:docMk/>
            <pc:sldMk cId="977255827" sldId="2144446831"/>
            <ac:cxnSpMk id="22" creationId="{CA8ADD29-29AC-5574-BFDC-941A8D87AAE8}"/>
          </ac:cxnSpMkLst>
        </pc:cxnChg>
      </pc:sldChg>
      <pc:sldChg chg="addSp delSp modSp mod">
        <pc:chgData name="Varun Agarwal - Marico India Limited" userId="0c4106ad-359e-4f98-8d47-afd14cd4a9a1" providerId="ADAL" clId="{D2F564A9-EF78-4BC5-89E0-602A3964C376}" dt="2023-09-25T02:14:33.765" v="2045" actId="14100"/>
        <pc:sldMkLst>
          <pc:docMk/>
          <pc:sldMk cId="3775404409" sldId="2144446833"/>
        </pc:sldMkLst>
        <pc:spChg chg="del">
          <ac:chgData name="Varun Agarwal - Marico India Limited" userId="0c4106ad-359e-4f98-8d47-afd14cd4a9a1" providerId="ADAL" clId="{D2F564A9-EF78-4BC5-89E0-602A3964C376}" dt="2023-09-22T08:47:43.145" v="123" actId="478"/>
          <ac:spMkLst>
            <pc:docMk/>
            <pc:sldMk cId="3775404409" sldId="2144446833"/>
            <ac:spMk id="2" creationId="{2555DF1F-5184-5901-4385-1E5BD54C73F4}"/>
          </ac:spMkLst>
        </pc:spChg>
        <pc:spChg chg="add del mod">
          <ac:chgData name="Varun Agarwal - Marico India Limited" userId="0c4106ad-359e-4f98-8d47-afd14cd4a9a1" providerId="ADAL" clId="{D2F564A9-EF78-4BC5-89E0-602A3964C376}" dt="2023-09-25T01:43:33.127" v="1090" actId="478"/>
          <ac:spMkLst>
            <pc:docMk/>
            <pc:sldMk cId="3775404409" sldId="2144446833"/>
            <ac:spMk id="8" creationId="{A139F540-874E-9C0A-C927-6BF515588BE7}"/>
          </ac:spMkLst>
        </pc:spChg>
        <pc:spChg chg="add del mod">
          <ac:chgData name="Varun Agarwal - Marico India Limited" userId="0c4106ad-359e-4f98-8d47-afd14cd4a9a1" providerId="ADAL" clId="{D2F564A9-EF78-4BC5-89E0-602A3964C376}" dt="2023-09-25T01:41:10.525" v="1065" actId="478"/>
          <ac:spMkLst>
            <pc:docMk/>
            <pc:sldMk cId="3775404409" sldId="2144446833"/>
            <ac:spMk id="9" creationId="{1AEC2E05-DF4A-A564-621C-F8FF74548211}"/>
          </ac:spMkLst>
        </pc:spChg>
        <pc:spChg chg="add mod">
          <ac:chgData name="Varun Agarwal - Marico India Limited" userId="0c4106ad-359e-4f98-8d47-afd14cd4a9a1" providerId="ADAL" clId="{D2F564A9-EF78-4BC5-89E0-602A3964C376}" dt="2023-09-25T01:41:10.772" v="1066"/>
          <ac:spMkLst>
            <pc:docMk/>
            <pc:sldMk cId="3775404409" sldId="2144446833"/>
            <ac:spMk id="11" creationId="{23AD469A-83AD-3B85-ECBD-0BA07E6D1132}"/>
          </ac:spMkLst>
        </pc:spChg>
        <pc:graphicFrameChg chg="mod modGraphic">
          <ac:chgData name="Varun Agarwal - Marico India Limited" userId="0c4106ad-359e-4f98-8d47-afd14cd4a9a1" providerId="ADAL" clId="{D2F564A9-EF78-4BC5-89E0-602A3964C376}" dt="2023-09-25T02:14:33.765" v="2045" actId="14100"/>
          <ac:graphicFrameMkLst>
            <pc:docMk/>
            <pc:sldMk cId="3775404409" sldId="2144446833"/>
            <ac:graphicFrameMk id="5" creationId="{9E811233-7A3A-462F-57F8-4A3364025856}"/>
          </ac:graphicFrameMkLst>
        </pc:graphicFrameChg>
        <pc:picChg chg="del">
          <ac:chgData name="Varun Agarwal - Marico India Limited" userId="0c4106ad-359e-4f98-8d47-afd14cd4a9a1" providerId="ADAL" clId="{D2F564A9-EF78-4BC5-89E0-602A3964C376}" dt="2023-09-25T01:41:10.525" v="1065" actId="478"/>
          <ac:picMkLst>
            <pc:docMk/>
            <pc:sldMk cId="3775404409" sldId="2144446833"/>
            <ac:picMk id="7" creationId="{FEEB82B7-05BD-5440-F240-0F20A12DF464}"/>
          </ac:picMkLst>
        </pc:picChg>
        <pc:picChg chg="add mod">
          <ac:chgData name="Varun Agarwal - Marico India Limited" userId="0c4106ad-359e-4f98-8d47-afd14cd4a9a1" providerId="ADAL" clId="{D2F564A9-EF78-4BC5-89E0-602A3964C376}" dt="2023-09-25T01:41:10.772" v="1066"/>
          <ac:picMkLst>
            <pc:docMk/>
            <pc:sldMk cId="3775404409" sldId="2144446833"/>
            <ac:picMk id="10" creationId="{84C14DA9-3247-A402-0B3B-90C34AC45C86}"/>
          </ac:picMkLst>
        </pc:picChg>
      </pc:sldChg>
      <pc:sldChg chg="delSp modSp del mod">
        <pc:chgData name="Varun Agarwal - Marico India Limited" userId="0c4106ad-359e-4f98-8d47-afd14cd4a9a1" providerId="ADAL" clId="{D2F564A9-EF78-4BC5-89E0-602A3964C376}" dt="2023-09-22T12:07:16.714" v="825" actId="47"/>
        <pc:sldMkLst>
          <pc:docMk/>
          <pc:sldMk cId="24173835" sldId="2144446837"/>
        </pc:sldMkLst>
        <pc:spChg chg="del">
          <ac:chgData name="Varun Agarwal - Marico India Limited" userId="0c4106ad-359e-4f98-8d47-afd14cd4a9a1" providerId="ADAL" clId="{D2F564A9-EF78-4BC5-89E0-602A3964C376}" dt="2023-09-22T08:47:51.511" v="127" actId="478"/>
          <ac:spMkLst>
            <pc:docMk/>
            <pc:sldMk cId="24173835" sldId="2144446837"/>
            <ac:spMk id="16" creationId="{8326618F-F6FD-7450-68AA-BA4C5C410AB4}"/>
          </ac:spMkLst>
        </pc:spChg>
        <pc:picChg chg="mod">
          <ac:chgData name="Varun Agarwal - Marico India Limited" userId="0c4106ad-359e-4f98-8d47-afd14cd4a9a1" providerId="ADAL" clId="{D2F564A9-EF78-4BC5-89E0-602A3964C376}" dt="2023-09-22T12:03:53.894" v="796" actId="1076"/>
          <ac:picMkLst>
            <pc:docMk/>
            <pc:sldMk cId="24173835" sldId="2144446837"/>
            <ac:picMk id="5" creationId="{A9906F45-C20D-E9FA-D11A-7397F662F97A}"/>
          </ac:picMkLst>
        </pc:picChg>
        <pc:picChg chg="mod">
          <ac:chgData name="Varun Agarwal - Marico India Limited" userId="0c4106ad-359e-4f98-8d47-afd14cd4a9a1" providerId="ADAL" clId="{D2F564A9-EF78-4BC5-89E0-602A3964C376}" dt="2023-09-22T12:03:56.315" v="797" actId="1076"/>
          <ac:picMkLst>
            <pc:docMk/>
            <pc:sldMk cId="24173835" sldId="2144446837"/>
            <ac:picMk id="6" creationId="{C0F85111-AFA4-D4C5-C3B8-464442355334}"/>
          </ac:picMkLst>
        </pc:picChg>
        <pc:cxnChg chg="mod">
          <ac:chgData name="Varun Agarwal - Marico India Limited" userId="0c4106ad-359e-4f98-8d47-afd14cd4a9a1" providerId="ADAL" clId="{D2F564A9-EF78-4BC5-89E0-602A3964C376}" dt="2023-09-22T12:03:49.862" v="795" actId="1076"/>
          <ac:cxnSpMkLst>
            <pc:docMk/>
            <pc:sldMk cId="24173835" sldId="2144446837"/>
            <ac:cxnSpMk id="12" creationId="{01297C65-5D2D-393E-6BF7-0071E79F2A70}"/>
          </ac:cxnSpMkLst>
        </pc:cxnChg>
      </pc:sldChg>
      <pc:sldChg chg="addSp delSp modSp mod">
        <pc:chgData name="Varun Agarwal - Marico India Limited" userId="0c4106ad-359e-4f98-8d47-afd14cd4a9a1" providerId="ADAL" clId="{D2F564A9-EF78-4BC5-89E0-602A3964C376}" dt="2023-09-26T08:44:35.460" v="3415" actId="1036"/>
        <pc:sldMkLst>
          <pc:docMk/>
          <pc:sldMk cId="1414412199" sldId="2144446838"/>
        </pc:sldMkLst>
        <pc:spChg chg="mod">
          <ac:chgData name="Varun Agarwal - Marico India Limited" userId="0c4106ad-359e-4f98-8d47-afd14cd4a9a1" providerId="ADAL" clId="{D2F564A9-EF78-4BC5-89E0-602A3964C376}" dt="2023-09-22T08:46:16.941" v="106" actId="20577"/>
          <ac:spMkLst>
            <pc:docMk/>
            <pc:sldMk cId="1414412199" sldId="2144446838"/>
            <ac:spMk id="2" creationId="{2555DF1F-5184-5901-4385-1E5BD54C73F4}"/>
          </ac:spMkLst>
        </pc:spChg>
        <pc:graphicFrameChg chg="add del mod modGraphic">
          <ac:chgData name="Varun Agarwal - Marico India Limited" userId="0c4106ad-359e-4f98-8d47-afd14cd4a9a1" providerId="ADAL" clId="{D2F564A9-EF78-4BC5-89E0-602A3964C376}" dt="2023-09-22T08:53:52.088" v="274" actId="21"/>
          <ac:graphicFrameMkLst>
            <pc:docMk/>
            <pc:sldMk cId="1414412199" sldId="2144446838"/>
            <ac:graphicFrameMk id="6" creationId="{846E3907-F641-AF91-0511-1510453D660C}"/>
          </ac:graphicFrameMkLst>
        </pc:graphicFrameChg>
        <pc:picChg chg="mod">
          <ac:chgData name="Varun Agarwal - Marico India Limited" userId="0c4106ad-359e-4f98-8d47-afd14cd4a9a1" providerId="ADAL" clId="{D2F564A9-EF78-4BC5-89E0-602A3964C376}" dt="2023-09-22T08:49:11.740" v="139" actId="1076"/>
          <ac:picMkLst>
            <pc:docMk/>
            <pc:sldMk cId="1414412199" sldId="2144446838"/>
            <ac:picMk id="5" creationId="{2CF663FB-39B6-9592-0634-2C31041D6218}"/>
          </ac:picMkLst>
        </pc:picChg>
        <pc:picChg chg="mod">
          <ac:chgData name="Varun Agarwal - Marico India Limited" userId="0c4106ad-359e-4f98-8d47-afd14cd4a9a1" providerId="ADAL" clId="{D2F564A9-EF78-4BC5-89E0-602A3964C376}" dt="2023-09-22T08:49:17.410" v="140" actId="1076"/>
          <ac:picMkLst>
            <pc:docMk/>
            <pc:sldMk cId="1414412199" sldId="2144446838"/>
            <ac:picMk id="9" creationId="{BE407EFB-7DE9-56F8-283D-EF10E501D10C}"/>
          </ac:picMkLst>
        </pc:picChg>
        <pc:cxnChg chg="mod">
          <ac:chgData name="Varun Agarwal - Marico India Limited" userId="0c4106ad-359e-4f98-8d47-afd14cd4a9a1" providerId="ADAL" clId="{D2F564A9-EF78-4BC5-89E0-602A3964C376}" dt="2023-09-26T08:44:35.460" v="3415" actId="1036"/>
          <ac:cxnSpMkLst>
            <pc:docMk/>
            <pc:sldMk cId="1414412199" sldId="2144446838"/>
            <ac:cxnSpMk id="7" creationId="{A8CAEAE2-2CFC-AC1F-2C9A-A4B5427076D1}"/>
          </ac:cxnSpMkLst>
        </pc:cxnChg>
      </pc:sldChg>
      <pc:sldChg chg="addSp delSp modSp mod">
        <pc:chgData name="Varun Agarwal - Marico India Limited" userId="0c4106ad-359e-4f98-8d47-afd14cd4a9a1" providerId="ADAL" clId="{D2F564A9-EF78-4BC5-89E0-602A3964C376}" dt="2023-09-26T08:58:28.652" v="3489" actId="1076"/>
        <pc:sldMkLst>
          <pc:docMk/>
          <pc:sldMk cId="2647644531" sldId="2144446839"/>
        </pc:sldMkLst>
        <pc:spChg chg="del">
          <ac:chgData name="Varun Agarwal - Marico India Limited" userId="0c4106ad-359e-4f98-8d47-afd14cd4a9a1" providerId="ADAL" clId="{D2F564A9-EF78-4BC5-89E0-602A3964C376}" dt="2023-09-22T08:47:01.073" v="109" actId="478"/>
          <ac:spMkLst>
            <pc:docMk/>
            <pc:sldMk cId="2647644531" sldId="2144446839"/>
            <ac:spMk id="2" creationId="{2555DF1F-5184-5901-4385-1E5BD54C73F4}"/>
          </ac:spMkLst>
        </pc:spChg>
        <pc:spChg chg="add mod">
          <ac:chgData name="Varun Agarwal - Marico India Limited" userId="0c4106ad-359e-4f98-8d47-afd14cd4a9a1" providerId="ADAL" clId="{D2F564A9-EF78-4BC5-89E0-602A3964C376}" dt="2023-09-22T12:28:09.881" v="998"/>
          <ac:spMkLst>
            <pc:docMk/>
            <pc:sldMk cId="2647644531" sldId="2144446839"/>
            <ac:spMk id="9" creationId="{54B04EE1-B201-E6FA-3059-7B81796DCAF0}"/>
          </ac:spMkLst>
        </pc:spChg>
        <pc:spChg chg="mod">
          <ac:chgData name="Varun Agarwal - Marico India Limited" userId="0c4106ad-359e-4f98-8d47-afd14cd4a9a1" providerId="ADAL" clId="{D2F564A9-EF78-4BC5-89E0-602A3964C376}" dt="2023-09-26T08:58:16.294" v="3486" actId="1076"/>
          <ac:spMkLst>
            <pc:docMk/>
            <pc:sldMk cId="2647644531" sldId="2144446839"/>
            <ac:spMk id="13" creationId="{5DDC7BED-8AF8-F1ED-90E9-006AA7B6108D}"/>
          </ac:spMkLst>
        </pc:spChg>
        <pc:spChg chg="mod">
          <ac:chgData name="Varun Agarwal - Marico India Limited" userId="0c4106ad-359e-4f98-8d47-afd14cd4a9a1" providerId="ADAL" clId="{D2F564A9-EF78-4BC5-89E0-602A3964C376}" dt="2023-09-26T08:58:07.850" v="3485" actId="1076"/>
          <ac:spMkLst>
            <pc:docMk/>
            <pc:sldMk cId="2647644531" sldId="2144446839"/>
            <ac:spMk id="14" creationId="{4C5DBA3C-B8F9-1B22-4444-731C56C10943}"/>
          </ac:spMkLst>
        </pc:spChg>
        <pc:spChg chg="mod">
          <ac:chgData name="Varun Agarwal - Marico India Limited" userId="0c4106ad-359e-4f98-8d47-afd14cd4a9a1" providerId="ADAL" clId="{D2F564A9-EF78-4BC5-89E0-602A3964C376}" dt="2023-09-26T08:58:22.160" v="3487" actId="1076"/>
          <ac:spMkLst>
            <pc:docMk/>
            <pc:sldMk cId="2647644531" sldId="2144446839"/>
            <ac:spMk id="15" creationId="{7A04167E-7F46-D018-61EE-CAC0C62007BB}"/>
          </ac:spMkLst>
        </pc:spChg>
        <pc:spChg chg="mod">
          <ac:chgData name="Varun Agarwal - Marico India Limited" userId="0c4106ad-359e-4f98-8d47-afd14cd4a9a1" providerId="ADAL" clId="{D2F564A9-EF78-4BC5-89E0-602A3964C376}" dt="2023-09-26T08:58:28.652" v="3489" actId="1076"/>
          <ac:spMkLst>
            <pc:docMk/>
            <pc:sldMk cId="2647644531" sldId="2144446839"/>
            <ac:spMk id="16" creationId="{62CEC929-881C-3728-32AB-78B146BF539A}"/>
          </ac:spMkLst>
        </pc:spChg>
        <pc:graphicFrameChg chg="mod">
          <ac:chgData name="Varun Agarwal - Marico India Limited" userId="0c4106ad-359e-4f98-8d47-afd14cd4a9a1" providerId="ADAL" clId="{D2F564A9-EF78-4BC5-89E0-602A3964C376}" dt="2023-09-22T08:58:16.007" v="309" actId="14100"/>
          <ac:graphicFrameMkLst>
            <pc:docMk/>
            <pc:sldMk cId="2647644531" sldId="2144446839"/>
            <ac:graphicFrameMk id="12" creationId="{C38B439E-8E38-CBE8-709A-54985AF6C4B4}"/>
          </ac:graphicFrameMkLst>
        </pc:graphicFrameChg>
        <pc:picChg chg="mod">
          <ac:chgData name="Varun Agarwal - Marico India Limited" userId="0c4106ad-359e-4f98-8d47-afd14cd4a9a1" providerId="ADAL" clId="{D2F564A9-EF78-4BC5-89E0-602A3964C376}" dt="2023-09-22T08:57:41.943" v="304" actId="1076"/>
          <ac:picMkLst>
            <pc:docMk/>
            <pc:sldMk cId="2647644531" sldId="2144446839"/>
            <ac:picMk id="5" creationId="{9CBDAF10-C1FC-0A26-5DE4-DDBB7CAD184C}"/>
          </ac:picMkLst>
        </pc:picChg>
        <pc:picChg chg="mod">
          <ac:chgData name="Varun Agarwal - Marico India Limited" userId="0c4106ad-359e-4f98-8d47-afd14cd4a9a1" providerId="ADAL" clId="{D2F564A9-EF78-4BC5-89E0-602A3964C376}" dt="2023-09-22T08:57:52.227" v="305" actId="1076"/>
          <ac:picMkLst>
            <pc:docMk/>
            <pc:sldMk cId="2647644531" sldId="2144446839"/>
            <ac:picMk id="10" creationId="{9235BCB4-D843-939C-3AB4-A91EA8BE7FA9}"/>
          </ac:picMkLst>
        </pc:picChg>
        <pc:cxnChg chg="mod">
          <ac:chgData name="Varun Agarwal - Marico India Limited" userId="0c4106ad-359e-4f98-8d47-afd14cd4a9a1" providerId="ADAL" clId="{D2F564A9-EF78-4BC5-89E0-602A3964C376}" dt="2023-09-26T08:58:00.019" v="3483" actId="1076"/>
          <ac:cxnSpMkLst>
            <pc:docMk/>
            <pc:sldMk cId="2647644531" sldId="2144446839"/>
            <ac:cxnSpMk id="7" creationId="{81AD23BD-0C96-0D59-2360-1A28171B3C5A}"/>
          </ac:cxnSpMkLst>
        </pc:cxnChg>
        <pc:cxnChg chg="mod">
          <ac:chgData name="Varun Agarwal - Marico India Limited" userId="0c4106ad-359e-4f98-8d47-afd14cd4a9a1" providerId="ADAL" clId="{D2F564A9-EF78-4BC5-89E0-602A3964C376}" dt="2023-09-26T08:57:55.956" v="3482" actId="1076"/>
          <ac:cxnSpMkLst>
            <pc:docMk/>
            <pc:sldMk cId="2647644531" sldId="2144446839"/>
            <ac:cxnSpMk id="8" creationId="{C4D01965-8689-FB4F-E1F3-D181DE647E5F}"/>
          </ac:cxnSpMkLst>
        </pc:cxnChg>
        <pc:cxnChg chg="mod">
          <ac:chgData name="Varun Agarwal - Marico India Limited" userId="0c4106ad-359e-4f98-8d47-afd14cd4a9a1" providerId="ADAL" clId="{D2F564A9-EF78-4BC5-89E0-602A3964C376}" dt="2023-09-26T08:58:03.817" v="3484" actId="1076"/>
          <ac:cxnSpMkLst>
            <pc:docMk/>
            <pc:sldMk cId="2647644531" sldId="2144446839"/>
            <ac:cxnSpMk id="11" creationId="{DD33E835-4F74-C340-F236-5A9D9502184E}"/>
          </ac:cxnSpMkLst>
        </pc:cxnChg>
      </pc:sldChg>
      <pc:sldChg chg="addSp delSp modSp mod">
        <pc:chgData name="Varun Agarwal - Marico India Limited" userId="0c4106ad-359e-4f98-8d47-afd14cd4a9a1" providerId="ADAL" clId="{D2F564A9-EF78-4BC5-89E0-602A3964C376}" dt="2023-09-22T12:28:08.227" v="997"/>
        <pc:sldMkLst>
          <pc:docMk/>
          <pc:sldMk cId="2766987531" sldId="2144446840"/>
        </pc:sldMkLst>
        <pc:spChg chg="del">
          <ac:chgData name="Varun Agarwal - Marico India Limited" userId="0c4106ad-359e-4f98-8d47-afd14cd4a9a1" providerId="ADAL" clId="{D2F564A9-EF78-4BC5-89E0-602A3964C376}" dt="2023-09-22T08:46:56.786" v="108" actId="478"/>
          <ac:spMkLst>
            <pc:docMk/>
            <pc:sldMk cId="2766987531" sldId="2144446840"/>
            <ac:spMk id="2" creationId="{2555DF1F-5184-5901-4385-1E5BD54C73F4}"/>
          </ac:spMkLst>
        </pc:spChg>
        <pc:spChg chg="add mod">
          <ac:chgData name="Varun Agarwal - Marico India Limited" userId="0c4106ad-359e-4f98-8d47-afd14cd4a9a1" providerId="ADAL" clId="{D2F564A9-EF78-4BC5-89E0-602A3964C376}" dt="2023-09-22T12:28:08.227" v="997"/>
          <ac:spMkLst>
            <pc:docMk/>
            <pc:sldMk cId="2766987531" sldId="2144446840"/>
            <ac:spMk id="16" creationId="{7ABA5DFC-E756-04A1-CFD6-D34113827C84}"/>
          </ac:spMkLst>
        </pc:spChg>
        <pc:graphicFrameChg chg="add del mod">
          <ac:chgData name="Varun Agarwal - Marico India Limited" userId="0c4106ad-359e-4f98-8d47-afd14cd4a9a1" providerId="ADAL" clId="{D2F564A9-EF78-4BC5-89E0-602A3964C376}" dt="2023-09-22T08:49:06.163" v="138" actId="478"/>
          <ac:graphicFrameMkLst>
            <pc:docMk/>
            <pc:sldMk cId="2766987531" sldId="2144446840"/>
            <ac:graphicFrameMk id="5" creationId="{65CDA626-7239-ED12-3438-73DCCE8C6F15}"/>
          </ac:graphicFrameMkLst>
        </pc:graphicFrameChg>
        <pc:graphicFrameChg chg="del">
          <ac:chgData name="Varun Agarwal - Marico India Limited" userId="0c4106ad-359e-4f98-8d47-afd14cd4a9a1" providerId="ADAL" clId="{D2F564A9-EF78-4BC5-89E0-602A3964C376}" dt="2023-09-22T08:48:57.074" v="134" actId="478"/>
          <ac:graphicFrameMkLst>
            <pc:docMk/>
            <pc:sldMk cId="2766987531" sldId="2144446840"/>
            <ac:graphicFrameMk id="8" creationId="{A8ACE2BC-9A03-111F-E220-42A56C72B224}"/>
          </ac:graphicFrameMkLst>
        </pc:graphicFrameChg>
        <pc:graphicFrameChg chg="add mod">
          <ac:chgData name="Varun Agarwal - Marico India Limited" userId="0c4106ad-359e-4f98-8d47-afd14cd4a9a1" providerId="ADAL" clId="{D2F564A9-EF78-4BC5-89E0-602A3964C376}" dt="2023-09-22T08:50:31.844" v="150" actId="14100"/>
          <ac:graphicFrameMkLst>
            <pc:docMk/>
            <pc:sldMk cId="2766987531" sldId="2144446840"/>
            <ac:graphicFrameMk id="10" creationId="{06B1F0D0-23E3-16F2-2260-DB74C677DF3C}"/>
          </ac:graphicFrameMkLst>
        </pc:graphicFrameChg>
        <pc:graphicFrameChg chg="add mod">
          <ac:chgData name="Varun Agarwal - Marico India Limited" userId="0c4106ad-359e-4f98-8d47-afd14cd4a9a1" providerId="ADAL" clId="{D2F564A9-EF78-4BC5-89E0-602A3964C376}" dt="2023-09-22T08:54:11.061" v="280" actId="1035"/>
          <ac:graphicFrameMkLst>
            <pc:docMk/>
            <pc:sldMk cId="2766987531" sldId="2144446840"/>
            <ac:graphicFrameMk id="15" creationId="{4CC7BC4D-967C-9CF9-123E-49D0B9D4B5E1}"/>
          </ac:graphicFrameMkLst>
        </pc:graphicFrameChg>
        <pc:picChg chg="del">
          <ac:chgData name="Varun Agarwal - Marico India Limited" userId="0c4106ad-359e-4f98-8d47-afd14cd4a9a1" providerId="ADAL" clId="{D2F564A9-EF78-4BC5-89E0-602A3964C376}" dt="2023-09-22T08:49:28.731" v="141" actId="478"/>
          <ac:picMkLst>
            <pc:docMk/>
            <pc:sldMk cId="2766987531" sldId="2144446840"/>
            <ac:picMk id="7" creationId="{115C4E9C-7B65-DA79-E002-AF8333A44FBB}"/>
          </ac:picMkLst>
        </pc:picChg>
        <pc:picChg chg="add mod">
          <ac:chgData name="Varun Agarwal - Marico India Limited" userId="0c4106ad-359e-4f98-8d47-afd14cd4a9a1" providerId="ADAL" clId="{D2F564A9-EF78-4BC5-89E0-602A3964C376}" dt="2023-09-22T08:49:29.014" v="142"/>
          <ac:picMkLst>
            <pc:docMk/>
            <pc:sldMk cId="2766987531" sldId="2144446840"/>
            <ac:picMk id="11" creationId="{100F2F20-0D20-803A-4372-1887D82AC810}"/>
          </ac:picMkLst>
        </pc:picChg>
        <pc:picChg chg="del">
          <ac:chgData name="Varun Agarwal - Marico India Limited" userId="0c4106ad-359e-4f98-8d47-afd14cd4a9a1" providerId="ADAL" clId="{D2F564A9-EF78-4BC5-89E0-602A3964C376}" dt="2023-09-22T08:49:28.731" v="141" actId="478"/>
          <ac:picMkLst>
            <pc:docMk/>
            <pc:sldMk cId="2766987531" sldId="2144446840"/>
            <ac:picMk id="12" creationId="{C37FE4C1-6666-2C8D-D328-F1CC9B8B0985}"/>
          </ac:picMkLst>
        </pc:picChg>
        <pc:picChg chg="add mod">
          <ac:chgData name="Varun Agarwal - Marico India Limited" userId="0c4106ad-359e-4f98-8d47-afd14cd4a9a1" providerId="ADAL" clId="{D2F564A9-EF78-4BC5-89E0-602A3964C376}" dt="2023-09-22T08:49:29.014" v="142"/>
          <ac:picMkLst>
            <pc:docMk/>
            <pc:sldMk cId="2766987531" sldId="2144446840"/>
            <ac:picMk id="14" creationId="{3BE1F3EF-9A2D-368D-36F9-91B6B93910A8}"/>
          </ac:picMkLst>
        </pc:picChg>
        <pc:cxnChg chg="del mod">
          <ac:chgData name="Varun Agarwal - Marico India Limited" userId="0c4106ad-359e-4f98-8d47-afd14cd4a9a1" providerId="ADAL" clId="{D2F564A9-EF78-4BC5-89E0-602A3964C376}" dt="2023-09-22T08:49:06.163" v="138" actId="478"/>
          <ac:cxnSpMkLst>
            <pc:docMk/>
            <pc:sldMk cId="2766987531" sldId="2144446840"/>
            <ac:cxnSpMk id="9" creationId="{5CE84074-DA71-6193-7906-7A457E140C86}"/>
          </ac:cxnSpMkLst>
        </pc:cxnChg>
        <pc:cxnChg chg="add mod">
          <ac:chgData name="Varun Agarwal - Marico India Limited" userId="0c4106ad-359e-4f98-8d47-afd14cd4a9a1" providerId="ADAL" clId="{D2F564A9-EF78-4BC5-89E0-602A3964C376}" dt="2023-09-22T08:49:29.014" v="142"/>
          <ac:cxnSpMkLst>
            <pc:docMk/>
            <pc:sldMk cId="2766987531" sldId="2144446840"/>
            <ac:cxnSpMk id="13" creationId="{8079733D-CEB8-CCBD-FCDE-382BEC8A866D}"/>
          </ac:cxnSpMkLst>
        </pc:cxnChg>
      </pc:sldChg>
      <pc:sldChg chg="addSp delSp modSp mod">
        <pc:chgData name="Varun Agarwal - Marico India Limited" userId="0c4106ad-359e-4f98-8d47-afd14cd4a9a1" providerId="ADAL" clId="{D2F564A9-EF78-4BC5-89E0-602A3964C376}" dt="2023-09-26T09:38:45.466" v="3643" actId="20577"/>
        <pc:sldMkLst>
          <pc:docMk/>
          <pc:sldMk cId="3750469968" sldId="2144446906"/>
        </pc:sldMkLst>
        <pc:spChg chg="mod">
          <ac:chgData name="Varun Agarwal - Marico India Limited" userId="0c4106ad-359e-4f98-8d47-afd14cd4a9a1" providerId="ADAL" clId="{D2F564A9-EF78-4BC5-89E0-602A3964C376}" dt="2023-09-25T05:40:25.666" v="2762" actId="1076"/>
          <ac:spMkLst>
            <pc:docMk/>
            <pc:sldMk cId="3750469968" sldId="2144446906"/>
            <ac:spMk id="5" creationId="{25B96C70-CA9C-EFC6-F615-6278A0F563BB}"/>
          </ac:spMkLst>
        </pc:spChg>
        <pc:spChg chg="mod">
          <ac:chgData name="Varun Agarwal - Marico India Limited" userId="0c4106ad-359e-4f98-8d47-afd14cd4a9a1" providerId="ADAL" clId="{D2F564A9-EF78-4BC5-89E0-602A3964C376}" dt="2023-09-25T01:43:07.655" v="1088" actId="20577"/>
          <ac:spMkLst>
            <pc:docMk/>
            <pc:sldMk cId="3750469968" sldId="2144446906"/>
            <ac:spMk id="6" creationId="{755CBD58-FD33-16FE-BC7A-DFE7BB8F9F7C}"/>
          </ac:spMkLst>
        </pc:spChg>
        <pc:spChg chg="add mod">
          <ac:chgData name="Varun Agarwal - Marico India Limited" userId="0c4106ad-359e-4f98-8d47-afd14cd4a9a1" providerId="ADAL" clId="{D2F564A9-EF78-4BC5-89E0-602A3964C376}" dt="2023-09-22T12:27:56.995" v="992"/>
          <ac:spMkLst>
            <pc:docMk/>
            <pc:sldMk cId="3750469968" sldId="2144446906"/>
            <ac:spMk id="7" creationId="{A2DAB835-4E1D-00ED-1315-73817DD5737A}"/>
          </ac:spMkLst>
        </pc:spChg>
        <pc:spChg chg="mod">
          <ac:chgData name="Varun Agarwal - Marico India Limited" userId="0c4106ad-359e-4f98-8d47-afd14cd4a9a1" providerId="ADAL" clId="{D2F564A9-EF78-4BC5-89E0-602A3964C376}" dt="2023-09-25T05:45:32.486" v="2906" actId="14100"/>
          <ac:spMkLst>
            <pc:docMk/>
            <pc:sldMk cId="3750469968" sldId="2144446906"/>
            <ac:spMk id="10" creationId="{97CB060C-8A35-2766-9090-781C26659E77}"/>
          </ac:spMkLst>
        </pc:spChg>
        <pc:spChg chg="mod">
          <ac:chgData name="Varun Agarwal - Marico India Limited" userId="0c4106ad-359e-4f98-8d47-afd14cd4a9a1" providerId="ADAL" clId="{D2F564A9-EF78-4BC5-89E0-602A3964C376}" dt="2023-09-25T05:40:25.666" v="2762" actId="1076"/>
          <ac:spMkLst>
            <pc:docMk/>
            <pc:sldMk cId="3750469968" sldId="2144446906"/>
            <ac:spMk id="11" creationId="{78C08AF9-6BAD-963F-7726-DE5686D627C5}"/>
          </ac:spMkLst>
        </pc:spChg>
        <pc:spChg chg="add del mod">
          <ac:chgData name="Varun Agarwal - Marico India Limited" userId="0c4106ad-359e-4f98-8d47-afd14cd4a9a1" providerId="ADAL" clId="{D2F564A9-EF78-4BC5-89E0-602A3964C376}" dt="2023-09-25T05:39:44.856" v="2730" actId="478"/>
          <ac:spMkLst>
            <pc:docMk/>
            <pc:sldMk cId="3750469968" sldId="2144446906"/>
            <ac:spMk id="12" creationId="{6C604E4E-063F-2324-9CEE-2C819DEA4C14}"/>
          </ac:spMkLst>
        </pc:spChg>
        <pc:spChg chg="mod">
          <ac:chgData name="Varun Agarwal - Marico India Limited" userId="0c4106ad-359e-4f98-8d47-afd14cd4a9a1" providerId="ADAL" clId="{D2F564A9-EF78-4BC5-89E0-602A3964C376}" dt="2023-09-25T07:08:59.333" v="3288" actId="20577"/>
          <ac:spMkLst>
            <pc:docMk/>
            <pc:sldMk cId="3750469968" sldId="2144446906"/>
            <ac:spMk id="13" creationId="{3D2F85AE-0C7B-0197-4E9A-B14BA14544CE}"/>
          </ac:spMkLst>
        </pc:spChg>
        <pc:spChg chg="mod">
          <ac:chgData name="Varun Agarwal - Marico India Limited" userId="0c4106ad-359e-4f98-8d47-afd14cd4a9a1" providerId="ADAL" clId="{D2F564A9-EF78-4BC5-89E0-602A3964C376}" dt="2023-09-25T05:40:15.687" v="2761" actId="1076"/>
          <ac:spMkLst>
            <pc:docMk/>
            <pc:sldMk cId="3750469968" sldId="2144446906"/>
            <ac:spMk id="14" creationId="{A92F4E03-2794-855F-3EB1-6B5832C62D50}"/>
          </ac:spMkLst>
        </pc:spChg>
        <pc:spChg chg="del">
          <ac:chgData name="Varun Agarwal - Marico India Limited" userId="0c4106ad-359e-4f98-8d47-afd14cd4a9a1" providerId="ADAL" clId="{D2F564A9-EF78-4BC5-89E0-602A3964C376}" dt="2023-09-25T05:39:36.333" v="2727" actId="478"/>
          <ac:spMkLst>
            <pc:docMk/>
            <pc:sldMk cId="3750469968" sldId="2144446906"/>
            <ac:spMk id="15" creationId="{7044D31E-B7E9-4AB6-0FE4-25107DD62E8B}"/>
          </ac:spMkLst>
        </pc:spChg>
        <pc:spChg chg="del">
          <ac:chgData name="Varun Agarwal - Marico India Limited" userId="0c4106ad-359e-4f98-8d47-afd14cd4a9a1" providerId="ADAL" clId="{D2F564A9-EF78-4BC5-89E0-602A3964C376}" dt="2023-09-25T05:40:03.741" v="2756" actId="478"/>
          <ac:spMkLst>
            <pc:docMk/>
            <pc:sldMk cId="3750469968" sldId="2144446906"/>
            <ac:spMk id="21" creationId="{ACE79B02-CDFA-76EF-2547-E79DCF4BC724}"/>
          </ac:spMkLst>
        </pc:spChg>
        <pc:spChg chg="mod">
          <ac:chgData name="Varun Agarwal - Marico India Limited" userId="0c4106ad-359e-4f98-8d47-afd14cd4a9a1" providerId="ADAL" clId="{D2F564A9-EF78-4BC5-89E0-602A3964C376}" dt="2023-09-22T08:43:21.358" v="48" actId="20577"/>
          <ac:spMkLst>
            <pc:docMk/>
            <pc:sldMk cId="3750469968" sldId="2144446906"/>
            <ac:spMk id="22" creationId="{27B886AE-E6D9-956F-AD2A-FF2FBE433959}"/>
          </ac:spMkLst>
        </pc:spChg>
        <pc:spChg chg="mod">
          <ac:chgData name="Varun Agarwal - Marico India Limited" userId="0c4106ad-359e-4f98-8d47-afd14cd4a9a1" providerId="ADAL" clId="{D2F564A9-EF78-4BC5-89E0-602A3964C376}" dt="2023-09-22T08:43:47.676" v="74" actId="20577"/>
          <ac:spMkLst>
            <pc:docMk/>
            <pc:sldMk cId="3750469968" sldId="2144446906"/>
            <ac:spMk id="23" creationId="{E05B4E58-6B32-EB9D-5952-F4F37DB68717}"/>
          </ac:spMkLst>
        </pc:spChg>
        <pc:spChg chg="mod">
          <ac:chgData name="Varun Agarwal - Marico India Limited" userId="0c4106ad-359e-4f98-8d47-afd14cd4a9a1" providerId="ADAL" clId="{D2F564A9-EF78-4BC5-89E0-602A3964C376}" dt="2023-09-25T01:43:01.625" v="1078" actId="20577"/>
          <ac:spMkLst>
            <pc:docMk/>
            <pc:sldMk cId="3750469968" sldId="2144446906"/>
            <ac:spMk id="44" creationId="{AB12DDFC-92A5-D663-4A23-F9F254A07670}"/>
          </ac:spMkLst>
        </pc:spChg>
        <pc:graphicFrameChg chg="mod modGraphic">
          <ac:chgData name="Varun Agarwal - Marico India Limited" userId="0c4106ad-359e-4f98-8d47-afd14cd4a9a1" providerId="ADAL" clId="{D2F564A9-EF78-4BC5-89E0-602A3964C376}" dt="2023-09-26T09:38:45.466" v="3643" actId="20577"/>
          <ac:graphicFrameMkLst>
            <pc:docMk/>
            <pc:sldMk cId="3750469968" sldId="2144446906"/>
            <ac:graphicFrameMk id="17" creationId="{5BA19AF0-67E9-053A-5419-A4122799E3D9}"/>
          </ac:graphicFrameMkLst>
        </pc:graphicFrameChg>
        <pc:picChg chg="del">
          <ac:chgData name="Varun Agarwal - Marico India Limited" userId="0c4106ad-359e-4f98-8d47-afd14cd4a9a1" providerId="ADAL" clId="{D2F564A9-EF78-4BC5-89E0-602A3964C376}" dt="2023-09-25T05:40:07.011" v="2757" actId="478"/>
          <ac:picMkLst>
            <pc:docMk/>
            <pc:sldMk cId="3750469968" sldId="2144446906"/>
            <ac:picMk id="2" creationId="{7B167679-26BE-678B-990E-EB7C2829F08C}"/>
          </ac:picMkLst>
        </pc:picChg>
        <pc:picChg chg="del">
          <ac:chgData name="Varun Agarwal - Marico India Limited" userId="0c4106ad-359e-4f98-8d47-afd14cd4a9a1" providerId="ADAL" clId="{D2F564A9-EF78-4BC5-89E0-602A3964C376}" dt="2023-09-25T05:39:43.126" v="2729" actId="478"/>
          <ac:picMkLst>
            <pc:docMk/>
            <pc:sldMk cId="3750469968" sldId="2144446906"/>
            <ac:picMk id="16" creationId="{0F634870-8376-A9DB-8B60-1B88BF7E1CBD}"/>
          </ac:picMkLst>
        </pc:picChg>
        <pc:picChg chg="del">
          <ac:chgData name="Varun Agarwal - Marico India Limited" userId="0c4106ad-359e-4f98-8d47-afd14cd4a9a1" providerId="ADAL" clId="{D2F564A9-EF78-4BC5-89E0-602A3964C376}" dt="2023-09-25T05:39:39.616" v="2728" actId="478"/>
          <ac:picMkLst>
            <pc:docMk/>
            <pc:sldMk cId="3750469968" sldId="2144446906"/>
            <ac:picMk id="20" creationId="{51742FC6-5C86-29B9-2789-D1A68DD52403}"/>
          </ac:picMkLst>
        </pc:picChg>
        <pc:picChg chg="add mod">
          <ac:chgData name="Varun Agarwal - Marico India Limited" userId="0c4106ad-359e-4f98-8d47-afd14cd4a9a1" providerId="ADAL" clId="{D2F564A9-EF78-4BC5-89E0-602A3964C376}" dt="2023-09-25T05:40:55.089" v="2765" actId="14100"/>
          <ac:picMkLst>
            <pc:docMk/>
            <pc:sldMk cId="3750469968" sldId="2144446906"/>
            <ac:picMk id="24" creationId="{2ED74520-4FB2-0B1A-53A2-426202CB2303}"/>
          </ac:picMkLst>
        </pc:picChg>
      </pc:sldChg>
      <pc:sldChg chg="addSp delSp modSp mod">
        <pc:chgData name="Varun Agarwal - Marico India Limited" userId="0c4106ad-359e-4f98-8d47-afd14cd4a9a1" providerId="ADAL" clId="{D2F564A9-EF78-4BC5-89E0-602A3964C376}" dt="2023-09-26T03:26:09.871" v="3316" actId="1076"/>
        <pc:sldMkLst>
          <pc:docMk/>
          <pc:sldMk cId="361052545" sldId="2144446907"/>
        </pc:sldMkLst>
        <pc:spChg chg="del">
          <ac:chgData name="Varun Agarwal - Marico India Limited" userId="0c4106ad-359e-4f98-8d47-afd14cd4a9a1" providerId="ADAL" clId="{D2F564A9-EF78-4BC5-89E0-602A3964C376}" dt="2023-09-22T08:47:25.024" v="116" actId="478"/>
          <ac:spMkLst>
            <pc:docMk/>
            <pc:sldMk cId="361052545" sldId="2144446907"/>
            <ac:spMk id="5" creationId="{985F1C26-066B-5901-C24E-5AA0A586ABBE}"/>
          </ac:spMkLst>
        </pc:spChg>
        <pc:spChg chg="add mod">
          <ac:chgData name="Varun Agarwal - Marico India Limited" userId="0c4106ad-359e-4f98-8d47-afd14cd4a9a1" providerId="ADAL" clId="{D2F564A9-EF78-4BC5-89E0-602A3964C376}" dt="2023-09-22T12:28:18.312" v="1005"/>
          <ac:spMkLst>
            <pc:docMk/>
            <pc:sldMk cId="361052545" sldId="2144446907"/>
            <ac:spMk id="9" creationId="{C716FFAD-D72B-AB9F-C14B-77ADB24D3C21}"/>
          </ac:spMkLst>
        </pc:spChg>
        <pc:graphicFrameChg chg="mod">
          <ac:chgData name="Varun Agarwal - Marico India Limited" userId="0c4106ad-359e-4f98-8d47-afd14cd4a9a1" providerId="ADAL" clId="{D2F564A9-EF78-4BC5-89E0-602A3964C376}" dt="2023-09-26T03:25:42.643" v="3307" actId="14100"/>
          <ac:graphicFrameMkLst>
            <pc:docMk/>
            <pc:sldMk cId="361052545" sldId="2144446907"/>
            <ac:graphicFrameMk id="2" creationId="{32828C44-9B6D-25FB-E98C-3FA4FCDCD6D2}"/>
          </ac:graphicFrameMkLst>
        </pc:graphicFrameChg>
        <pc:picChg chg="mod">
          <ac:chgData name="Varun Agarwal - Marico India Limited" userId="0c4106ad-359e-4f98-8d47-afd14cd4a9a1" providerId="ADAL" clId="{D2F564A9-EF78-4BC5-89E0-602A3964C376}" dt="2023-09-22T11:29:35.230" v="506" actId="12789"/>
          <ac:picMkLst>
            <pc:docMk/>
            <pc:sldMk cId="361052545" sldId="2144446907"/>
            <ac:picMk id="7" creationId="{49AD714F-203F-1782-10C5-B4CB35F99F5E}"/>
          </ac:picMkLst>
        </pc:picChg>
        <pc:picChg chg="mod">
          <ac:chgData name="Varun Agarwal - Marico India Limited" userId="0c4106ad-359e-4f98-8d47-afd14cd4a9a1" providerId="ADAL" clId="{D2F564A9-EF78-4BC5-89E0-602A3964C376}" dt="2023-09-22T11:29:35.230" v="506" actId="12789"/>
          <ac:picMkLst>
            <pc:docMk/>
            <pc:sldMk cId="361052545" sldId="2144446907"/>
            <ac:picMk id="8" creationId="{5CF31DC7-ABBE-00BF-D57F-32DA69ECE395}"/>
          </ac:picMkLst>
        </pc:picChg>
        <pc:picChg chg="del">
          <ac:chgData name="Varun Agarwal - Marico India Limited" userId="0c4106ad-359e-4f98-8d47-afd14cd4a9a1" providerId="ADAL" clId="{D2F564A9-EF78-4BC5-89E0-602A3964C376}" dt="2023-09-22T11:26:55.927" v="485" actId="478"/>
          <ac:picMkLst>
            <pc:docMk/>
            <pc:sldMk cId="361052545" sldId="2144446907"/>
            <ac:picMk id="10" creationId="{B76B2B97-1064-A7DB-CB73-A6931039A317}"/>
          </ac:picMkLst>
        </pc:picChg>
        <pc:picChg chg="del">
          <ac:chgData name="Varun Agarwal - Marico India Limited" userId="0c4106ad-359e-4f98-8d47-afd14cd4a9a1" providerId="ADAL" clId="{D2F564A9-EF78-4BC5-89E0-602A3964C376}" dt="2023-09-22T11:26:55.927" v="485" actId="478"/>
          <ac:picMkLst>
            <pc:docMk/>
            <pc:sldMk cId="361052545" sldId="2144446907"/>
            <ac:picMk id="12" creationId="{59E56198-D540-4212-3E9B-B63080210E25}"/>
          </ac:picMkLst>
        </pc:picChg>
        <pc:picChg chg="add mod">
          <ac:chgData name="Varun Agarwal - Marico India Limited" userId="0c4106ad-359e-4f98-8d47-afd14cd4a9a1" providerId="ADAL" clId="{D2F564A9-EF78-4BC5-89E0-602A3964C376}" dt="2023-09-26T03:26:09.871" v="3316" actId="1076"/>
          <ac:picMkLst>
            <pc:docMk/>
            <pc:sldMk cId="361052545" sldId="2144446907"/>
            <ac:picMk id="13" creationId="{B5236E3B-9D07-CB02-E2B8-26945C3D2C0C}"/>
          </ac:picMkLst>
        </pc:picChg>
        <pc:picChg chg="del">
          <ac:chgData name="Varun Agarwal - Marico India Limited" userId="0c4106ad-359e-4f98-8d47-afd14cd4a9a1" providerId="ADAL" clId="{D2F564A9-EF78-4BC5-89E0-602A3964C376}" dt="2023-09-22T11:26:55.927" v="485" actId="478"/>
          <ac:picMkLst>
            <pc:docMk/>
            <pc:sldMk cId="361052545" sldId="2144446907"/>
            <ac:picMk id="14" creationId="{A904D3E5-9A6F-90FC-190E-66BC57A6A802}"/>
          </ac:picMkLst>
        </pc:picChg>
        <pc:picChg chg="del">
          <ac:chgData name="Varun Agarwal - Marico India Limited" userId="0c4106ad-359e-4f98-8d47-afd14cd4a9a1" providerId="ADAL" clId="{D2F564A9-EF78-4BC5-89E0-602A3964C376}" dt="2023-09-22T11:26:55.927" v="485" actId="478"/>
          <ac:picMkLst>
            <pc:docMk/>
            <pc:sldMk cId="361052545" sldId="2144446907"/>
            <ac:picMk id="16" creationId="{EF51FC97-0C74-0CC1-8B04-CF6A5865ECFD}"/>
          </ac:picMkLst>
        </pc:picChg>
        <pc:picChg chg="add mod">
          <ac:chgData name="Varun Agarwal - Marico India Limited" userId="0c4106ad-359e-4f98-8d47-afd14cd4a9a1" providerId="ADAL" clId="{D2F564A9-EF78-4BC5-89E0-602A3964C376}" dt="2023-09-26T03:26:06.992" v="3315" actId="1076"/>
          <ac:picMkLst>
            <pc:docMk/>
            <pc:sldMk cId="361052545" sldId="2144446907"/>
            <ac:picMk id="17" creationId="{EC961034-BDB5-EFEA-1D12-6AEF24922441}"/>
          </ac:picMkLst>
        </pc:picChg>
        <pc:picChg chg="del">
          <ac:chgData name="Varun Agarwal - Marico India Limited" userId="0c4106ad-359e-4f98-8d47-afd14cd4a9a1" providerId="ADAL" clId="{D2F564A9-EF78-4BC5-89E0-602A3964C376}" dt="2023-09-22T11:26:55.927" v="485" actId="478"/>
          <ac:picMkLst>
            <pc:docMk/>
            <pc:sldMk cId="361052545" sldId="2144446907"/>
            <ac:picMk id="18" creationId="{D7D5570D-CCA3-3ECD-DF2A-A8735C418FE5}"/>
          </ac:picMkLst>
        </pc:picChg>
        <pc:picChg chg="del">
          <ac:chgData name="Varun Agarwal - Marico India Limited" userId="0c4106ad-359e-4f98-8d47-afd14cd4a9a1" providerId="ADAL" clId="{D2F564A9-EF78-4BC5-89E0-602A3964C376}" dt="2023-09-22T11:26:55.927" v="485" actId="478"/>
          <ac:picMkLst>
            <pc:docMk/>
            <pc:sldMk cId="361052545" sldId="2144446907"/>
            <ac:picMk id="21" creationId="{68FAEABF-62A7-E88F-68DC-FC139AD4F298}"/>
          </ac:picMkLst>
        </pc:picChg>
        <pc:picChg chg="add mod">
          <ac:chgData name="Varun Agarwal - Marico India Limited" userId="0c4106ad-359e-4f98-8d47-afd14cd4a9a1" providerId="ADAL" clId="{D2F564A9-EF78-4BC5-89E0-602A3964C376}" dt="2023-09-26T03:25:59.218" v="3314" actId="1076"/>
          <ac:picMkLst>
            <pc:docMk/>
            <pc:sldMk cId="361052545" sldId="2144446907"/>
            <ac:picMk id="22" creationId="{885BDDBF-6B13-16D8-5B62-7F4BCF29E958}"/>
          </ac:picMkLst>
        </pc:picChg>
        <pc:picChg chg="del">
          <ac:chgData name="Varun Agarwal - Marico India Limited" userId="0c4106ad-359e-4f98-8d47-afd14cd4a9a1" providerId="ADAL" clId="{D2F564A9-EF78-4BC5-89E0-602A3964C376}" dt="2023-09-22T11:26:55.927" v="485" actId="478"/>
          <ac:picMkLst>
            <pc:docMk/>
            <pc:sldMk cId="361052545" sldId="2144446907"/>
            <ac:picMk id="23" creationId="{461206AF-07CB-32E3-9604-E38205046B4F}"/>
          </ac:picMkLst>
        </pc:picChg>
        <pc:picChg chg="del">
          <ac:chgData name="Varun Agarwal - Marico India Limited" userId="0c4106ad-359e-4f98-8d47-afd14cd4a9a1" providerId="ADAL" clId="{D2F564A9-EF78-4BC5-89E0-602A3964C376}" dt="2023-09-22T11:26:55.927" v="485" actId="478"/>
          <ac:picMkLst>
            <pc:docMk/>
            <pc:sldMk cId="361052545" sldId="2144446907"/>
            <ac:picMk id="25" creationId="{2DD20E26-7C66-BEF1-9825-92BB6D294F34}"/>
          </ac:picMkLst>
        </pc:picChg>
        <pc:picChg chg="add mod">
          <ac:chgData name="Varun Agarwal - Marico India Limited" userId="0c4106ad-359e-4f98-8d47-afd14cd4a9a1" providerId="ADAL" clId="{D2F564A9-EF78-4BC5-89E0-602A3964C376}" dt="2023-09-26T03:25:52.630" v="3313" actId="1038"/>
          <ac:picMkLst>
            <pc:docMk/>
            <pc:sldMk cId="361052545" sldId="2144446907"/>
            <ac:picMk id="26" creationId="{55A0E4B7-EE50-4793-4C0B-4EC355ED0B79}"/>
          </ac:picMkLst>
        </pc:picChg>
        <pc:picChg chg="del">
          <ac:chgData name="Varun Agarwal - Marico India Limited" userId="0c4106ad-359e-4f98-8d47-afd14cd4a9a1" providerId="ADAL" clId="{D2F564A9-EF78-4BC5-89E0-602A3964C376}" dt="2023-09-22T11:26:55.927" v="485" actId="478"/>
          <ac:picMkLst>
            <pc:docMk/>
            <pc:sldMk cId="361052545" sldId="2144446907"/>
            <ac:picMk id="27" creationId="{D73B1757-557F-B2D7-CC04-364DB7FDB6B9}"/>
          </ac:picMkLst>
        </pc:picChg>
        <pc:picChg chg="del">
          <ac:chgData name="Varun Agarwal - Marico India Limited" userId="0c4106ad-359e-4f98-8d47-afd14cd4a9a1" providerId="ADAL" clId="{D2F564A9-EF78-4BC5-89E0-602A3964C376}" dt="2023-09-22T11:26:55.927" v="485" actId="478"/>
          <ac:picMkLst>
            <pc:docMk/>
            <pc:sldMk cId="361052545" sldId="2144446907"/>
            <ac:picMk id="29" creationId="{10AC9DD4-9CBB-4083-9A39-396CD2236663}"/>
          </ac:picMkLst>
        </pc:picChg>
        <pc:picChg chg="add mod">
          <ac:chgData name="Varun Agarwal - Marico India Limited" userId="0c4106ad-359e-4f98-8d47-afd14cd4a9a1" providerId="ADAL" clId="{D2F564A9-EF78-4BC5-89E0-602A3964C376}" dt="2023-09-26T03:25:48.700" v="3309" actId="1076"/>
          <ac:picMkLst>
            <pc:docMk/>
            <pc:sldMk cId="361052545" sldId="2144446907"/>
            <ac:picMk id="30" creationId="{2A2CBF7E-13BA-2EDD-EDD0-99BE20BD19CC}"/>
          </ac:picMkLst>
        </pc:picChg>
        <pc:picChg chg="del">
          <ac:chgData name="Varun Agarwal - Marico India Limited" userId="0c4106ad-359e-4f98-8d47-afd14cd4a9a1" providerId="ADAL" clId="{D2F564A9-EF78-4BC5-89E0-602A3964C376}" dt="2023-09-22T11:26:55.927" v="485" actId="478"/>
          <ac:picMkLst>
            <pc:docMk/>
            <pc:sldMk cId="361052545" sldId="2144446907"/>
            <ac:picMk id="31" creationId="{C68C3F3A-BA7C-B5F3-684E-183D3A7F021B}"/>
          </ac:picMkLst>
        </pc:picChg>
        <pc:picChg chg="add mod">
          <ac:chgData name="Varun Agarwal - Marico India Limited" userId="0c4106ad-359e-4f98-8d47-afd14cd4a9a1" providerId="ADAL" clId="{D2F564A9-EF78-4BC5-89E0-602A3964C376}" dt="2023-09-26T03:25:45.434" v="3308" actId="1076"/>
          <ac:picMkLst>
            <pc:docMk/>
            <pc:sldMk cId="361052545" sldId="2144446907"/>
            <ac:picMk id="32" creationId="{BF83B405-B5FC-B843-FE19-EDD45D1E29CE}"/>
          </ac:picMkLst>
        </pc:picChg>
        <pc:picChg chg="del">
          <ac:chgData name="Varun Agarwal - Marico India Limited" userId="0c4106ad-359e-4f98-8d47-afd14cd4a9a1" providerId="ADAL" clId="{D2F564A9-EF78-4BC5-89E0-602A3964C376}" dt="2023-09-22T11:26:55.927" v="485" actId="478"/>
          <ac:picMkLst>
            <pc:docMk/>
            <pc:sldMk cId="361052545" sldId="2144446907"/>
            <ac:picMk id="33" creationId="{DF8C217D-7BF7-FC7B-6234-F52923E15F9C}"/>
          </ac:picMkLst>
        </pc:picChg>
        <pc:picChg chg="del">
          <ac:chgData name="Varun Agarwal - Marico India Limited" userId="0c4106ad-359e-4f98-8d47-afd14cd4a9a1" providerId="ADAL" clId="{D2F564A9-EF78-4BC5-89E0-602A3964C376}" dt="2023-09-22T11:26:55.927" v="485" actId="478"/>
          <ac:picMkLst>
            <pc:docMk/>
            <pc:sldMk cId="361052545" sldId="2144446907"/>
            <ac:picMk id="35" creationId="{D454902B-2446-BBE7-0A34-73D0ABCCB9F3}"/>
          </ac:picMkLst>
        </pc:picChg>
        <pc:picChg chg="add del mod">
          <ac:chgData name="Varun Agarwal - Marico India Limited" userId="0c4106ad-359e-4f98-8d47-afd14cd4a9a1" providerId="ADAL" clId="{D2F564A9-EF78-4BC5-89E0-602A3964C376}" dt="2023-09-26T03:25:11.046" v="3293" actId="478"/>
          <ac:picMkLst>
            <pc:docMk/>
            <pc:sldMk cId="361052545" sldId="2144446907"/>
            <ac:picMk id="36" creationId="{2F29A7E1-0E86-13DD-6626-DDF87AC02B3D}"/>
          </ac:picMkLst>
        </pc:picChg>
        <pc:picChg chg="del">
          <ac:chgData name="Varun Agarwal - Marico India Limited" userId="0c4106ad-359e-4f98-8d47-afd14cd4a9a1" providerId="ADAL" clId="{D2F564A9-EF78-4BC5-89E0-602A3964C376}" dt="2023-09-22T11:26:55.927" v="485" actId="478"/>
          <ac:picMkLst>
            <pc:docMk/>
            <pc:sldMk cId="361052545" sldId="2144446907"/>
            <ac:picMk id="37" creationId="{04E7FF53-A98A-F494-0D31-B4A02272B007}"/>
          </ac:picMkLst>
        </pc:picChg>
        <pc:picChg chg="del">
          <ac:chgData name="Varun Agarwal - Marico India Limited" userId="0c4106ad-359e-4f98-8d47-afd14cd4a9a1" providerId="ADAL" clId="{D2F564A9-EF78-4BC5-89E0-602A3964C376}" dt="2023-09-22T11:26:55.927" v="485" actId="478"/>
          <ac:picMkLst>
            <pc:docMk/>
            <pc:sldMk cId="361052545" sldId="2144446907"/>
            <ac:picMk id="39" creationId="{62A346EA-B0A7-1F16-5233-18FA4216C26F}"/>
          </ac:picMkLst>
        </pc:picChg>
        <pc:picChg chg="add mod">
          <ac:chgData name="Varun Agarwal - Marico India Limited" userId="0c4106ad-359e-4f98-8d47-afd14cd4a9a1" providerId="ADAL" clId="{D2F564A9-EF78-4BC5-89E0-602A3964C376}" dt="2023-09-26T03:25:27.646" v="3305" actId="1076"/>
          <ac:picMkLst>
            <pc:docMk/>
            <pc:sldMk cId="361052545" sldId="2144446907"/>
            <ac:picMk id="40" creationId="{D024CB0E-5C0C-5286-710A-9038E3526D0A}"/>
          </ac:picMkLst>
        </pc:picChg>
        <pc:picChg chg="del">
          <ac:chgData name="Varun Agarwal - Marico India Limited" userId="0c4106ad-359e-4f98-8d47-afd14cd4a9a1" providerId="ADAL" clId="{D2F564A9-EF78-4BC5-89E0-602A3964C376}" dt="2023-09-22T11:26:55.927" v="485" actId="478"/>
          <ac:picMkLst>
            <pc:docMk/>
            <pc:sldMk cId="361052545" sldId="2144446907"/>
            <ac:picMk id="41" creationId="{3C1287C2-4B08-D67E-7D29-46AF31D02193}"/>
          </ac:picMkLst>
        </pc:picChg>
        <pc:picChg chg="add mod">
          <ac:chgData name="Varun Agarwal - Marico India Limited" userId="0c4106ad-359e-4f98-8d47-afd14cd4a9a1" providerId="ADAL" clId="{D2F564A9-EF78-4BC5-89E0-602A3964C376}" dt="2023-09-26T03:25:23.603" v="3304" actId="1076"/>
          <ac:picMkLst>
            <pc:docMk/>
            <pc:sldMk cId="361052545" sldId="2144446907"/>
            <ac:picMk id="43" creationId="{28BB7C08-F3F5-A353-4443-75EFA544FE74}"/>
          </ac:picMkLst>
        </pc:picChg>
        <pc:picChg chg="add mod">
          <ac:chgData name="Varun Agarwal - Marico India Limited" userId="0c4106ad-359e-4f98-8d47-afd14cd4a9a1" providerId="ADAL" clId="{D2F564A9-EF78-4BC5-89E0-602A3964C376}" dt="2023-09-26T03:25:18.127" v="3303" actId="1036"/>
          <ac:picMkLst>
            <pc:docMk/>
            <pc:sldMk cId="361052545" sldId="2144446907"/>
            <ac:picMk id="45" creationId="{BE98F20B-B939-482C-D959-0A490F9B7547}"/>
          </ac:picMkLst>
        </pc:picChg>
        <pc:cxnChg chg="mod">
          <ac:chgData name="Varun Agarwal - Marico India Limited" userId="0c4106ad-359e-4f98-8d47-afd14cd4a9a1" providerId="ADAL" clId="{D2F564A9-EF78-4BC5-89E0-602A3964C376}" dt="2023-09-26T03:25:08.694" v="3292" actId="1076"/>
          <ac:cxnSpMkLst>
            <pc:docMk/>
            <pc:sldMk cId="361052545" sldId="2144446907"/>
            <ac:cxnSpMk id="20" creationId="{2539884C-D591-1E98-10D8-C9A42940C1E3}"/>
          </ac:cxnSpMkLst>
        </pc:cxnChg>
      </pc:sldChg>
      <pc:sldChg chg="addSp delSp modSp mod">
        <pc:chgData name="Varun Agarwal - Marico India Limited" userId="0c4106ad-359e-4f98-8d47-afd14cd4a9a1" providerId="ADAL" clId="{D2F564A9-EF78-4BC5-89E0-602A3964C376}" dt="2023-09-22T12:28:19.435" v="1006"/>
        <pc:sldMkLst>
          <pc:docMk/>
          <pc:sldMk cId="2176043337" sldId="2144446908"/>
        </pc:sldMkLst>
        <pc:spChg chg="del">
          <ac:chgData name="Varun Agarwal - Marico India Limited" userId="0c4106ad-359e-4f98-8d47-afd14cd4a9a1" providerId="ADAL" clId="{D2F564A9-EF78-4BC5-89E0-602A3964C376}" dt="2023-09-22T08:47:28.385" v="117" actId="478"/>
          <ac:spMkLst>
            <pc:docMk/>
            <pc:sldMk cId="2176043337" sldId="2144446908"/>
            <ac:spMk id="5" creationId="{985F1C26-066B-5901-C24E-5AA0A586ABBE}"/>
          </ac:spMkLst>
        </pc:spChg>
        <pc:spChg chg="del">
          <ac:chgData name="Varun Agarwal - Marico India Limited" userId="0c4106ad-359e-4f98-8d47-afd14cd4a9a1" providerId="ADAL" clId="{D2F564A9-EF78-4BC5-89E0-602A3964C376}" dt="2023-09-22T11:37:30.261" v="549" actId="478"/>
          <ac:spMkLst>
            <pc:docMk/>
            <pc:sldMk cId="2176043337" sldId="2144446908"/>
            <ac:spMk id="6" creationId="{CFC2C320-4EBF-4292-D8D9-0E62C4F0C24F}"/>
          </ac:spMkLst>
        </pc:spChg>
        <pc:spChg chg="mod">
          <ac:chgData name="Varun Agarwal - Marico India Limited" userId="0c4106ad-359e-4f98-8d47-afd14cd4a9a1" providerId="ADAL" clId="{D2F564A9-EF78-4BC5-89E0-602A3964C376}" dt="2023-09-22T11:30:48.946" v="515" actId="113"/>
          <ac:spMkLst>
            <pc:docMk/>
            <pc:sldMk cId="2176043337" sldId="2144446908"/>
            <ac:spMk id="13" creationId="{8DECB5CB-BD3A-C87C-2563-F76104AB2D27}"/>
          </ac:spMkLst>
        </pc:spChg>
        <pc:spChg chg="mod">
          <ac:chgData name="Varun Agarwal - Marico India Limited" userId="0c4106ad-359e-4f98-8d47-afd14cd4a9a1" providerId="ADAL" clId="{D2F564A9-EF78-4BC5-89E0-602A3964C376}" dt="2023-09-22T11:30:59.106" v="520" actId="1036"/>
          <ac:spMkLst>
            <pc:docMk/>
            <pc:sldMk cId="2176043337" sldId="2144446908"/>
            <ac:spMk id="15" creationId="{045E4977-54A4-5FC1-A004-94B9BEBBA87D}"/>
          </ac:spMkLst>
        </pc:spChg>
        <pc:spChg chg="add mod">
          <ac:chgData name="Varun Agarwal - Marico India Limited" userId="0c4106ad-359e-4f98-8d47-afd14cd4a9a1" providerId="ADAL" clId="{D2F564A9-EF78-4BC5-89E0-602A3964C376}" dt="2023-09-22T12:28:19.435" v="1006"/>
          <ac:spMkLst>
            <pc:docMk/>
            <pc:sldMk cId="2176043337" sldId="2144446908"/>
            <ac:spMk id="16" creationId="{31943A21-2298-C69C-B327-4A0EC8E1D9F4}"/>
          </ac:spMkLst>
        </pc:spChg>
        <pc:graphicFrameChg chg="add mod">
          <ac:chgData name="Varun Agarwal - Marico India Limited" userId="0c4106ad-359e-4f98-8d47-afd14cd4a9a1" providerId="ADAL" clId="{D2F564A9-EF78-4BC5-89E0-602A3964C376}" dt="2023-09-22T11:34:12.171" v="535" actId="207"/>
          <ac:graphicFrameMkLst>
            <pc:docMk/>
            <pc:sldMk cId="2176043337" sldId="2144446908"/>
            <ac:graphicFrameMk id="2" creationId="{2C7EAE76-C838-C20D-6854-BA259709D5A3}"/>
          </ac:graphicFrameMkLst>
        </pc:graphicFrameChg>
        <pc:graphicFrameChg chg="del">
          <ac:chgData name="Varun Agarwal - Marico India Limited" userId="0c4106ad-359e-4f98-8d47-afd14cd4a9a1" providerId="ADAL" clId="{D2F564A9-EF78-4BC5-89E0-602A3964C376}" dt="2023-09-22T11:30:04.246" v="507" actId="478"/>
          <ac:graphicFrameMkLst>
            <pc:docMk/>
            <pc:sldMk cId="2176043337" sldId="2144446908"/>
            <ac:graphicFrameMk id="9" creationId="{6FBF588B-2545-3FE7-3B9D-A35D64F48FCE}"/>
          </ac:graphicFrameMkLst>
        </pc:graphicFrameChg>
        <pc:graphicFrameChg chg="add mod">
          <ac:chgData name="Varun Agarwal - Marico India Limited" userId="0c4106ad-359e-4f98-8d47-afd14cd4a9a1" providerId="ADAL" clId="{D2F564A9-EF78-4BC5-89E0-602A3964C376}" dt="2023-09-22T11:30:21.817" v="508"/>
          <ac:graphicFrameMkLst>
            <pc:docMk/>
            <pc:sldMk cId="2176043337" sldId="2144446908"/>
            <ac:graphicFrameMk id="14" creationId="{D0C9832F-ED29-E3FE-9E6B-935337B490AA}"/>
          </ac:graphicFrameMkLst>
        </pc:graphicFrameChg>
        <pc:picChg chg="del">
          <ac:chgData name="Varun Agarwal - Marico India Limited" userId="0c4106ad-359e-4f98-8d47-afd14cd4a9a1" providerId="ADAL" clId="{D2F564A9-EF78-4BC5-89E0-602A3964C376}" dt="2023-09-22T11:30:04.246" v="507" actId="478"/>
          <ac:picMkLst>
            <pc:docMk/>
            <pc:sldMk cId="2176043337" sldId="2144446908"/>
            <ac:picMk id="7" creationId="{49AD714F-203F-1782-10C5-B4CB35F99F5E}"/>
          </ac:picMkLst>
        </pc:picChg>
        <pc:picChg chg="del">
          <ac:chgData name="Varun Agarwal - Marico India Limited" userId="0c4106ad-359e-4f98-8d47-afd14cd4a9a1" providerId="ADAL" clId="{D2F564A9-EF78-4BC5-89E0-602A3964C376}" dt="2023-09-22T11:30:04.246" v="507" actId="478"/>
          <ac:picMkLst>
            <pc:docMk/>
            <pc:sldMk cId="2176043337" sldId="2144446908"/>
            <ac:picMk id="8" creationId="{5CF31DC7-ABBE-00BF-D57F-32DA69ECE395}"/>
          </ac:picMkLst>
        </pc:picChg>
        <pc:picChg chg="add mod">
          <ac:chgData name="Varun Agarwal - Marico India Limited" userId="0c4106ad-359e-4f98-8d47-afd14cd4a9a1" providerId="ADAL" clId="{D2F564A9-EF78-4BC5-89E0-602A3964C376}" dt="2023-09-22T11:30:21.817" v="508"/>
          <ac:picMkLst>
            <pc:docMk/>
            <pc:sldMk cId="2176043337" sldId="2144446908"/>
            <ac:picMk id="10" creationId="{E811E120-079E-6403-967D-E5C6EE39BBE3}"/>
          </ac:picMkLst>
        </pc:picChg>
        <pc:picChg chg="add mod">
          <ac:chgData name="Varun Agarwal - Marico India Limited" userId="0c4106ad-359e-4f98-8d47-afd14cd4a9a1" providerId="ADAL" clId="{D2F564A9-EF78-4BC5-89E0-602A3964C376}" dt="2023-09-22T11:30:21.817" v="508"/>
          <ac:picMkLst>
            <pc:docMk/>
            <pc:sldMk cId="2176043337" sldId="2144446908"/>
            <ac:picMk id="12" creationId="{D698AABC-577D-4B7F-75D5-DDD41A7093FD}"/>
          </ac:picMkLst>
        </pc:picChg>
        <pc:cxnChg chg="add mod">
          <ac:chgData name="Varun Agarwal - Marico India Limited" userId="0c4106ad-359e-4f98-8d47-afd14cd4a9a1" providerId="ADAL" clId="{D2F564A9-EF78-4BC5-89E0-602A3964C376}" dt="2023-09-22T11:30:21.817" v="508"/>
          <ac:cxnSpMkLst>
            <pc:docMk/>
            <pc:sldMk cId="2176043337" sldId="2144446908"/>
            <ac:cxnSpMk id="11" creationId="{8F2D0171-6553-AEDC-5C3B-6F21F0710359}"/>
          </ac:cxnSpMkLst>
        </pc:cxnChg>
        <pc:cxnChg chg="del">
          <ac:chgData name="Varun Agarwal - Marico India Limited" userId="0c4106ad-359e-4f98-8d47-afd14cd4a9a1" providerId="ADAL" clId="{D2F564A9-EF78-4BC5-89E0-602A3964C376}" dt="2023-09-22T11:30:04.246" v="507" actId="478"/>
          <ac:cxnSpMkLst>
            <pc:docMk/>
            <pc:sldMk cId="2176043337" sldId="2144446908"/>
            <ac:cxnSpMk id="20" creationId="{2539884C-D591-1E98-10D8-C9A42940C1E3}"/>
          </ac:cxnSpMkLst>
        </pc:cxnChg>
      </pc:sldChg>
      <pc:sldChg chg="addSp delSp modSp mod modShow">
        <pc:chgData name="Varun Agarwal - Marico India Limited" userId="0c4106ad-359e-4f98-8d47-afd14cd4a9a1" providerId="ADAL" clId="{D2F564A9-EF78-4BC5-89E0-602A3964C376}" dt="2023-09-22T12:28:20.477" v="1007"/>
        <pc:sldMkLst>
          <pc:docMk/>
          <pc:sldMk cId="2220193990" sldId="2144446909"/>
        </pc:sldMkLst>
        <pc:spChg chg="add mod">
          <ac:chgData name="Varun Agarwal - Marico India Limited" userId="0c4106ad-359e-4f98-8d47-afd14cd4a9a1" providerId="ADAL" clId="{D2F564A9-EF78-4BC5-89E0-602A3964C376}" dt="2023-09-22T11:34:34.438" v="537"/>
          <ac:spMkLst>
            <pc:docMk/>
            <pc:sldMk cId="2220193990" sldId="2144446909"/>
            <ac:spMk id="2" creationId="{7FD31EB5-626E-F340-4DD4-0B84BEA3F121}"/>
          </ac:spMkLst>
        </pc:spChg>
        <pc:spChg chg="del">
          <ac:chgData name="Varun Agarwal - Marico India Limited" userId="0c4106ad-359e-4f98-8d47-afd14cd4a9a1" providerId="ADAL" clId="{D2F564A9-EF78-4BC5-89E0-602A3964C376}" dt="2023-09-22T08:47:30.910" v="118" actId="478"/>
          <ac:spMkLst>
            <pc:docMk/>
            <pc:sldMk cId="2220193990" sldId="2144446909"/>
            <ac:spMk id="5" creationId="{985F1C26-066B-5901-C24E-5AA0A586ABBE}"/>
          </ac:spMkLst>
        </pc:spChg>
        <pc:spChg chg="del">
          <ac:chgData name="Varun Agarwal - Marico India Limited" userId="0c4106ad-359e-4f98-8d47-afd14cd4a9a1" providerId="ADAL" clId="{D2F564A9-EF78-4BC5-89E0-602A3964C376}" dt="2023-09-22T11:37:28.338" v="548" actId="478"/>
          <ac:spMkLst>
            <pc:docMk/>
            <pc:sldMk cId="2220193990" sldId="2144446909"/>
            <ac:spMk id="6" creationId="{CFC2C320-4EBF-4292-D8D9-0E62C4F0C24F}"/>
          </ac:spMkLst>
        </pc:spChg>
        <pc:spChg chg="add mod">
          <ac:chgData name="Varun Agarwal - Marico India Limited" userId="0c4106ad-359e-4f98-8d47-afd14cd4a9a1" providerId="ADAL" clId="{D2F564A9-EF78-4BC5-89E0-602A3964C376}" dt="2023-09-22T11:34:34.438" v="537"/>
          <ac:spMkLst>
            <pc:docMk/>
            <pc:sldMk cId="2220193990" sldId="2144446909"/>
            <ac:spMk id="10" creationId="{5AD941E7-82D1-A6EC-E9A2-E83A11DC0514}"/>
          </ac:spMkLst>
        </pc:spChg>
        <pc:spChg chg="del">
          <ac:chgData name="Varun Agarwal - Marico India Limited" userId="0c4106ad-359e-4f98-8d47-afd14cd4a9a1" providerId="ADAL" clId="{D2F564A9-EF78-4BC5-89E0-602A3964C376}" dt="2023-09-22T11:34:25.750" v="536" actId="478"/>
          <ac:spMkLst>
            <pc:docMk/>
            <pc:sldMk cId="2220193990" sldId="2144446909"/>
            <ac:spMk id="13" creationId="{8DECB5CB-BD3A-C87C-2563-F76104AB2D27}"/>
          </ac:spMkLst>
        </pc:spChg>
        <pc:spChg chg="del">
          <ac:chgData name="Varun Agarwal - Marico India Limited" userId="0c4106ad-359e-4f98-8d47-afd14cd4a9a1" providerId="ADAL" clId="{D2F564A9-EF78-4BC5-89E0-602A3964C376}" dt="2023-09-22T11:34:25.750" v="536" actId="478"/>
          <ac:spMkLst>
            <pc:docMk/>
            <pc:sldMk cId="2220193990" sldId="2144446909"/>
            <ac:spMk id="15" creationId="{045E4977-54A4-5FC1-A004-94B9BEBBA87D}"/>
          </ac:spMkLst>
        </pc:spChg>
        <pc:spChg chg="add mod">
          <ac:chgData name="Varun Agarwal - Marico India Limited" userId="0c4106ad-359e-4f98-8d47-afd14cd4a9a1" providerId="ADAL" clId="{D2F564A9-EF78-4BC5-89E0-602A3964C376}" dt="2023-09-22T12:28:20.477" v="1007"/>
          <ac:spMkLst>
            <pc:docMk/>
            <pc:sldMk cId="2220193990" sldId="2144446909"/>
            <ac:spMk id="18" creationId="{F7488FFF-D185-FA23-E98B-811D40F1044C}"/>
          </ac:spMkLst>
        </pc:spChg>
        <pc:graphicFrameChg chg="del mod">
          <ac:chgData name="Varun Agarwal - Marico India Limited" userId="0c4106ad-359e-4f98-8d47-afd14cd4a9a1" providerId="ADAL" clId="{D2F564A9-EF78-4BC5-89E0-602A3964C376}" dt="2023-09-22T11:34:25.750" v="536" actId="478"/>
          <ac:graphicFrameMkLst>
            <pc:docMk/>
            <pc:sldMk cId="2220193990" sldId="2144446909"/>
            <ac:graphicFrameMk id="9" creationId="{6FBF588B-2545-3FE7-3B9D-A35D64F48FCE}"/>
          </ac:graphicFrameMkLst>
        </pc:graphicFrameChg>
        <pc:graphicFrameChg chg="add mod">
          <ac:chgData name="Varun Agarwal - Marico India Limited" userId="0c4106ad-359e-4f98-8d47-afd14cd4a9a1" providerId="ADAL" clId="{D2F564A9-EF78-4BC5-89E0-602A3964C376}" dt="2023-09-22T11:34:34.438" v="537"/>
          <ac:graphicFrameMkLst>
            <pc:docMk/>
            <pc:sldMk cId="2220193990" sldId="2144446909"/>
            <ac:graphicFrameMk id="11" creationId="{69FDA028-4380-EE30-2FF4-D154A5211BED}"/>
          </ac:graphicFrameMkLst>
        </pc:graphicFrameChg>
        <pc:graphicFrameChg chg="add mod">
          <ac:chgData name="Varun Agarwal - Marico India Limited" userId="0c4106ad-359e-4f98-8d47-afd14cd4a9a1" providerId="ADAL" clId="{D2F564A9-EF78-4BC5-89E0-602A3964C376}" dt="2023-09-22T11:34:34.438" v="537"/>
          <ac:graphicFrameMkLst>
            <pc:docMk/>
            <pc:sldMk cId="2220193990" sldId="2144446909"/>
            <ac:graphicFrameMk id="17" creationId="{268C4CBF-9967-717E-4100-A4FE2EBBFE69}"/>
          </ac:graphicFrameMkLst>
        </pc:graphicFrameChg>
        <pc:picChg chg="del">
          <ac:chgData name="Varun Agarwal - Marico India Limited" userId="0c4106ad-359e-4f98-8d47-afd14cd4a9a1" providerId="ADAL" clId="{D2F564A9-EF78-4BC5-89E0-602A3964C376}" dt="2023-09-22T11:34:25.750" v="536" actId="478"/>
          <ac:picMkLst>
            <pc:docMk/>
            <pc:sldMk cId="2220193990" sldId="2144446909"/>
            <ac:picMk id="7" creationId="{49AD714F-203F-1782-10C5-B4CB35F99F5E}"/>
          </ac:picMkLst>
        </pc:picChg>
        <pc:picChg chg="del">
          <ac:chgData name="Varun Agarwal - Marico India Limited" userId="0c4106ad-359e-4f98-8d47-afd14cd4a9a1" providerId="ADAL" clId="{D2F564A9-EF78-4BC5-89E0-602A3964C376}" dt="2023-09-22T11:34:25.750" v="536" actId="478"/>
          <ac:picMkLst>
            <pc:docMk/>
            <pc:sldMk cId="2220193990" sldId="2144446909"/>
            <ac:picMk id="8" creationId="{5CF31DC7-ABBE-00BF-D57F-32DA69ECE395}"/>
          </ac:picMkLst>
        </pc:picChg>
        <pc:picChg chg="add mod">
          <ac:chgData name="Varun Agarwal - Marico India Limited" userId="0c4106ad-359e-4f98-8d47-afd14cd4a9a1" providerId="ADAL" clId="{D2F564A9-EF78-4BC5-89E0-602A3964C376}" dt="2023-09-22T11:34:34.438" v="537"/>
          <ac:picMkLst>
            <pc:docMk/>
            <pc:sldMk cId="2220193990" sldId="2144446909"/>
            <ac:picMk id="12" creationId="{FB4E5E57-D8E2-0E04-1EDA-DD39E43B16AA}"/>
          </ac:picMkLst>
        </pc:picChg>
        <pc:picChg chg="add mod">
          <ac:chgData name="Varun Agarwal - Marico India Limited" userId="0c4106ad-359e-4f98-8d47-afd14cd4a9a1" providerId="ADAL" clId="{D2F564A9-EF78-4BC5-89E0-602A3964C376}" dt="2023-09-22T11:34:34.438" v="537"/>
          <ac:picMkLst>
            <pc:docMk/>
            <pc:sldMk cId="2220193990" sldId="2144446909"/>
            <ac:picMk id="16" creationId="{C0D06C44-A9CF-9F15-1012-41900DD9A20D}"/>
          </ac:picMkLst>
        </pc:picChg>
        <pc:cxnChg chg="add mod">
          <ac:chgData name="Varun Agarwal - Marico India Limited" userId="0c4106ad-359e-4f98-8d47-afd14cd4a9a1" providerId="ADAL" clId="{D2F564A9-EF78-4BC5-89E0-602A3964C376}" dt="2023-09-22T11:34:34.438" v="537"/>
          <ac:cxnSpMkLst>
            <pc:docMk/>
            <pc:sldMk cId="2220193990" sldId="2144446909"/>
            <ac:cxnSpMk id="14" creationId="{4258A957-29DB-DCE7-9790-768AE75D818A}"/>
          </ac:cxnSpMkLst>
        </pc:cxnChg>
        <pc:cxnChg chg="del">
          <ac:chgData name="Varun Agarwal - Marico India Limited" userId="0c4106ad-359e-4f98-8d47-afd14cd4a9a1" providerId="ADAL" clId="{D2F564A9-EF78-4BC5-89E0-602A3964C376}" dt="2023-09-22T11:34:25.750" v="536" actId="478"/>
          <ac:cxnSpMkLst>
            <pc:docMk/>
            <pc:sldMk cId="2220193990" sldId="2144446909"/>
            <ac:cxnSpMk id="20" creationId="{2539884C-D591-1E98-10D8-C9A42940C1E3}"/>
          </ac:cxnSpMkLst>
        </pc:cxnChg>
      </pc:sldChg>
      <pc:sldChg chg="addSp delSp modSp mod">
        <pc:chgData name="Varun Agarwal - Marico India Limited" userId="0c4106ad-359e-4f98-8d47-afd14cd4a9a1" providerId="ADAL" clId="{D2F564A9-EF78-4BC5-89E0-602A3964C376}" dt="2023-09-22T12:28:21.399" v="1008"/>
        <pc:sldMkLst>
          <pc:docMk/>
          <pc:sldMk cId="3106201951" sldId="2144446911"/>
        </pc:sldMkLst>
        <pc:spChg chg="add mod">
          <ac:chgData name="Varun Agarwal - Marico India Limited" userId="0c4106ad-359e-4f98-8d47-afd14cd4a9a1" providerId="ADAL" clId="{D2F564A9-EF78-4BC5-89E0-602A3964C376}" dt="2023-09-22T11:41:20.250" v="571" actId="20577"/>
          <ac:spMkLst>
            <pc:docMk/>
            <pc:sldMk cId="3106201951" sldId="2144446911"/>
            <ac:spMk id="2" creationId="{4B7F88C1-5FB9-2209-34FE-DE56F58D12EC}"/>
          </ac:spMkLst>
        </pc:spChg>
        <pc:spChg chg="del">
          <ac:chgData name="Varun Agarwal - Marico India Limited" userId="0c4106ad-359e-4f98-8d47-afd14cd4a9a1" providerId="ADAL" clId="{D2F564A9-EF78-4BC5-89E0-602A3964C376}" dt="2023-09-22T08:47:32.834" v="119" actId="478"/>
          <ac:spMkLst>
            <pc:docMk/>
            <pc:sldMk cId="3106201951" sldId="2144446911"/>
            <ac:spMk id="5" creationId="{985F1C26-066B-5901-C24E-5AA0A586ABBE}"/>
          </ac:spMkLst>
        </pc:spChg>
        <pc:spChg chg="del">
          <ac:chgData name="Varun Agarwal - Marico India Limited" userId="0c4106ad-359e-4f98-8d47-afd14cd4a9a1" providerId="ADAL" clId="{D2F564A9-EF78-4BC5-89E0-602A3964C376}" dt="2023-09-22T11:37:26.237" v="547" actId="478"/>
          <ac:spMkLst>
            <pc:docMk/>
            <pc:sldMk cId="3106201951" sldId="2144446911"/>
            <ac:spMk id="6" creationId="{CFC2C320-4EBF-4292-D8D9-0E62C4F0C24F}"/>
          </ac:spMkLst>
        </pc:spChg>
        <pc:spChg chg="add mod">
          <ac:chgData name="Varun Agarwal - Marico India Limited" userId="0c4106ad-359e-4f98-8d47-afd14cd4a9a1" providerId="ADAL" clId="{D2F564A9-EF78-4BC5-89E0-602A3964C376}" dt="2023-09-22T11:41:26.740" v="583" actId="20577"/>
          <ac:spMkLst>
            <pc:docMk/>
            <pc:sldMk cId="3106201951" sldId="2144446911"/>
            <ac:spMk id="10" creationId="{0FAAE001-487E-B8A0-CBFA-800C8C8A07BA}"/>
          </ac:spMkLst>
        </pc:spChg>
        <pc:spChg chg="del">
          <ac:chgData name="Varun Agarwal - Marico India Limited" userId="0c4106ad-359e-4f98-8d47-afd14cd4a9a1" providerId="ADAL" clId="{D2F564A9-EF78-4BC5-89E0-602A3964C376}" dt="2023-09-22T11:37:24.815" v="546" actId="478"/>
          <ac:spMkLst>
            <pc:docMk/>
            <pc:sldMk cId="3106201951" sldId="2144446911"/>
            <ac:spMk id="13" creationId="{8DECB5CB-BD3A-C87C-2563-F76104AB2D27}"/>
          </ac:spMkLst>
        </pc:spChg>
        <pc:spChg chg="del">
          <ac:chgData name="Varun Agarwal - Marico India Limited" userId="0c4106ad-359e-4f98-8d47-afd14cd4a9a1" providerId="ADAL" clId="{D2F564A9-EF78-4BC5-89E0-602A3964C376}" dt="2023-09-22T11:37:24.815" v="546" actId="478"/>
          <ac:spMkLst>
            <pc:docMk/>
            <pc:sldMk cId="3106201951" sldId="2144446911"/>
            <ac:spMk id="15" creationId="{045E4977-54A4-5FC1-A004-94B9BEBBA87D}"/>
          </ac:spMkLst>
        </pc:spChg>
        <pc:spChg chg="add mod">
          <ac:chgData name="Varun Agarwal - Marico India Limited" userId="0c4106ad-359e-4f98-8d47-afd14cd4a9a1" providerId="ADAL" clId="{D2F564A9-EF78-4BC5-89E0-602A3964C376}" dt="2023-09-22T12:28:21.399" v="1008"/>
          <ac:spMkLst>
            <pc:docMk/>
            <pc:sldMk cId="3106201951" sldId="2144446911"/>
            <ac:spMk id="18" creationId="{2EC7A737-C64E-3BBD-D1E8-D1B61E048E54}"/>
          </ac:spMkLst>
        </pc:spChg>
        <pc:graphicFrameChg chg="del">
          <ac:chgData name="Varun Agarwal - Marico India Limited" userId="0c4106ad-359e-4f98-8d47-afd14cd4a9a1" providerId="ADAL" clId="{D2F564A9-EF78-4BC5-89E0-602A3964C376}" dt="2023-09-22T11:37:20.145" v="544" actId="478"/>
          <ac:graphicFrameMkLst>
            <pc:docMk/>
            <pc:sldMk cId="3106201951" sldId="2144446911"/>
            <ac:graphicFrameMk id="9" creationId="{6FBF588B-2545-3FE7-3B9D-A35D64F48FCE}"/>
          </ac:graphicFrameMkLst>
        </pc:graphicFrameChg>
        <pc:graphicFrameChg chg="add mod">
          <ac:chgData name="Varun Agarwal - Marico India Limited" userId="0c4106ad-359e-4f98-8d47-afd14cd4a9a1" providerId="ADAL" clId="{D2F564A9-EF78-4BC5-89E0-602A3964C376}" dt="2023-09-22T11:37:41.582" v="550"/>
          <ac:graphicFrameMkLst>
            <pc:docMk/>
            <pc:sldMk cId="3106201951" sldId="2144446911"/>
            <ac:graphicFrameMk id="11" creationId="{610ABC3C-5F90-CB3D-2E6B-74A58403AF22}"/>
          </ac:graphicFrameMkLst>
        </pc:graphicFrameChg>
        <pc:graphicFrameChg chg="add mod">
          <ac:chgData name="Varun Agarwal - Marico India Limited" userId="0c4106ad-359e-4f98-8d47-afd14cd4a9a1" providerId="ADAL" clId="{D2F564A9-EF78-4BC5-89E0-602A3964C376}" dt="2023-09-22T11:37:41.582" v="550"/>
          <ac:graphicFrameMkLst>
            <pc:docMk/>
            <pc:sldMk cId="3106201951" sldId="2144446911"/>
            <ac:graphicFrameMk id="17" creationId="{5ED818B8-9402-4089-0523-C9F590FB6B54}"/>
          </ac:graphicFrameMkLst>
        </pc:graphicFrameChg>
        <pc:picChg chg="del">
          <ac:chgData name="Varun Agarwal - Marico India Limited" userId="0c4106ad-359e-4f98-8d47-afd14cd4a9a1" providerId="ADAL" clId="{D2F564A9-EF78-4BC5-89E0-602A3964C376}" dt="2023-09-22T11:37:24.815" v="546" actId="478"/>
          <ac:picMkLst>
            <pc:docMk/>
            <pc:sldMk cId="3106201951" sldId="2144446911"/>
            <ac:picMk id="7" creationId="{49AD714F-203F-1782-10C5-B4CB35F99F5E}"/>
          </ac:picMkLst>
        </pc:picChg>
        <pc:picChg chg="del">
          <ac:chgData name="Varun Agarwal - Marico India Limited" userId="0c4106ad-359e-4f98-8d47-afd14cd4a9a1" providerId="ADAL" clId="{D2F564A9-EF78-4BC5-89E0-602A3964C376}" dt="2023-09-22T11:37:24.815" v="546" actId="478"/>
          <ac:picMkLst>
            <pc:docMk/>
            <pc:sldMk cId="3106201951" sldId="2144446911"/>
            <ac:picMk id="8" creationId="{5CF31DC7-ABBE-00BF-D57F-32DA69ECE395}"/>
          </ac:picMkLst>
        </pc:picChg>
        <pc:picChg chg="add mod">
          <ac:chgData name="Varun Agarwal - Marico India Limited" userId="0c4106ad-359e-4f98-8d47-afd14cd4a9a1" providerId="ADAL" clId="{D2F564A9-EF78-4BC5-89E0-602A3964C376}" dt="2023-09-22T11:37:41.582" v="550"/>
          <ac:picMkLst>
            <pc:docMk/>
            <pc:sldMk cId="3106201951" sldId="2144446911"/>
            <ac:picMk id="12" creationId="{A52ACE38-6887-CCD0-5AB7-D5730886A88F}"/>
          </ac:picMkLst>
        </pc:picChg>
        <pc:picChg chg="add mod">
          <ac:chgData name="Varun Agarwal - Marico India Limited" userId="0c4106ad-359e-4f98-8d47-afd14cd4a9a1" providerId="ADAL" clId="{D2F564A9-EF78-4BC5-89E0-602A3964C376}" dt="2023-09-22T11:37:41.582" v="550"/>
          <ac:picMkLst>
            <pc:docMk/>
            <pc:sldMk cId="3106201951" sldId="2144446911"/>
            <ac:picMk id="16" creationId="{56B20D3A-ACBC-D023-3AD3-41FEC8BF47C9}"/>
          </ac:picMkLst>
        </pc:picChg>
        <pc:cxnChg chg="add mod">
          <ac:chgData name="Varun Agarwal - Marico India Limited" userId="0c4106ad-359e-4f98-8d47-afd14cd4a9a1" providerId="ADAL" clId="{D2F564A9-EF78-4BC5-89E0-602A3964C376}" dt="2023-09-22T11:37:41.582" v="550"/>
          <ac:cxnSpMkLst>
            <pc:docMk/>
            <pc:sldMk cId="3106201951" sldId="2144446911"/>
            <ac:cxnSpMk id="14" creationId="{444103E5-3567-3CBD-6685-F5F8B9E46BE3}"/>
          </ac:cxnSpMkLst>
        </pc:cxnChg>
        <pc:cxnChg chg="del">
          <ac:chgData name="Varun Agarwal - Marico India Limited" userId="0c4106ad-359e-4f98-8d47-afd14cd4a9a1" providerId="ADAL" clId="{D2F564A9-EF78-4BC5-89E0-602A3964C376}" dt="2023-09-22T11:37:21.250" v="545" actId="478"/>
          <ac:cxnSpMkLst>
            <pc:docMk/>
            <pc:sldMk cId="3106201951" sldId="2144446911"/>
            <ac:cxnSpMk id="20" creationId="{2539884C-D591-1E98-10D8-C9A42940C1E3}"/>
          </ac:cxnSpMkLst>
        </pc:cxnChg>
      </pc:sldChg>
      <pc:sldChg chg="addSp delSp modSp mod">
        <pc:chgData name="Varun Agarwal - Marico India Limited" userId="0c4106ad-359e-4f98-8d47-afd14cd4a9a1" providerId="ADAL" clId="{D2F564A9-EF78-4BC5-89E0-602A3964C376}" dt="2023-09-22T12:28:28.426" v="1014"/>
        <pc:sldMkLst>
          <pc:docMk/>
          <pc:sldMk cId="2927830954" sldId="2144446913"/>
        </pc:sldMkLst>
        <pc:spChg chg="del">
          <ac:chgData name="Varun Agarwal - Marico India Limited" userId="0c4106ad-359e-4f98-8d47-afd14cd4a9a1" providerId="ADAL" clId="{D2F564A9-EF78-4BC5-89E0-602A3964C376}" dt="2023-09-22T08:47:48.032" v="125" actId="478"/>
          <ac:spMkLst>
            <pc:docMk/>
            <pc:sldMk cId="2927830954" sldId="2144446913"/>
            <ac:spMk id="2" creationId="{2555DF1F-5184-5901-4385-1E5BD54C73F4}"/>
          </ac:spMkLst>
        </pc:spChg>
        <pc:spChg chg="add mod">
          <ac:chgData name="Varun Agarwal - Marico India Limited" userId="0c4106ad-359e-4f98-8d47-afd14cd4a9a1" providerId="ADAL" clId="{D2F564A9-EF78-4BC5-89E0-602A3964C376}" dt="2023-09-22T12:01:19.258" v="757" actId="1076"/>
          <ac:spMkLst>
            <pc:docMk/>
            <pc:sldMk cId="2927830954" sldId="2144446913"/>
            <ac:spMk id="7" creationId="{C869B433-E9B8-B84C-E0B8-9ECF9958E523}"/>
          </ac:spMkLst>
        </pc:spChg>
        <pc:spChg chg="mod">
          <ac:chgData name="Varun Agarwal - Marico India Limited" userId="0c4106ad-359e-4f98-8d47-afd14cd4a9a1" providerId="ADAL" clId="{D2F564A9-EF78-4BC5-89E0-602A3964C376}" dt="2023-09-22T11:57:30.436" v="683" actId="20577"/>
          <ac:spMkLst>
            <pc:docMk/>
            <pc:sldMk cId="2927830954" sldId="2144446913"/>
            <ac:spMk id="10" creationId="{B11918CE-EE46-F5FE-6330-30B0EB479EB8}"/>
          </ac:spMkLst>
        </pc:spChg>
        <pc:spChg chg="add mod">
          <ac:chgData name="Varun Agarwal - Marico India Limited" userId="0c4106ad-359e-4f98-8d47-afd14cd4a9a1" providerId="ADAL" clId="{D2F564A9-EF78-4BC5-89E0-602A3964C376}" dt="2023-09-22T12:01:42.556" v="760" actId="1076"/>
          <ac:spMkLst>
            <pc:docMk/>
            <pc:sldMk cId="2927830954" sldId="2144446913"/>
            <ac:spMk id="13" creationId="{54C83A8E-5238-7F5A-C666-6B25647A6065}"/>
          </ac:spMkLst>
        </pc:spChg>
        <pc:spChg chg="add mod">
          <ac:chgData name="Varun Agarwal - Marico India Limited" userId="0c4106ad-359e-4f98-8d47-afd14cd4a9a1" providerId="ADAL" clId="{D2F564A9-EF78-4BC5-89E0-602A3964C376}" dt="2023-09-22T12:21:03.949" v="965" actId="207"/>
          <ac:spMkLst>
            <pc:docMk/>
            <pc:sldMk cId="2927830954" sldId="2144446913"/>
            <ac:spMk id="14" creationId="{B7B03908-129B-FD42-C982-4F06BA8B9345}"/>
          </ac:spMkLst>
        </pc:spChg>
        <pc:spChg chg="add mod">
          <ac:chgData name="Varun Agarwal - Marico India Limited" userId="0c4106ad-359e-4f98-8d47-afd14cd4a9a1" providerId="ADAL" clId="{D2F564A9-EF78-4BC5-89E0-602A3964C376}" dt="2023-09-22T12:28:28.426" v="1014"/>
          <ac:spMkLst>
            <pc:docMk/>
            <pc:sldMk cId="2927830954" sldId="2144446913"/>
            <ac:spMk id="15" creationId="{6CFC0165-EB21-8346-C3AB-19E7BB711E75}"/>
          </ac:spMkLst>
        </pc:spChg>
        <pc:picChg chg="mod">
          <ac:chgData name="Varun Agarwal - Marico India Limited" userId="0c4106ad-359e-4f98-8d47-afd14cd4a9a1" providerId="ADAL" clId="{D2F564A9-EF78-4BC5-89E0-602A3964C376}" dt="2023-09-22T12:02:30.044" v="788" actId="1036"/>
          <ac:picMkLst>
            <pc:docMk/>
            <pc:sldMk cId="2927830954" sldId="2144446913"/>
            <ac:picMk id="5" creationId="{82DAC99F-2D15-671E-6F1C-D5F5D58AB42D}"/>
          </ac:picMkLst>
        </pc:picChg>
        <pc:picChg chg="mod">
          <ac:chgData name="Varun Agarwal - Marico India Limited" userId="0c4106ad-359e-4f98-8d47-afd14cd4a9a1" providerId="ADAL" clId="{D2F564A9-EF78-4BC5-89E0-602A3964C376}" dt="2023-09-22T12:02:30.044" v="788" actId="1036"/>
          <ac:picMkLst>
            <pc:docMk/>
            <pc:sldMk cId="2927830954" sldId="2144446913"/>
            <ac:picMk id="8" creationId="{99AD3333-8DA7-8BC2-1B83-BBE4C9C878E8}"/>
          </ac:picMkLst>
        </pc:picChg>
        <pc:cxnChg chg="mod">
          <ac:chgData name="Varun Agarwal - Marico India Limited" userId="0c4106ad-359e-4f98-8d47-afd14cd4a9a1" providerId="ADAL" clId="{D2F564A9-EF78-4BC5-89E0-602A3964C376}" dt="2023-09-22T11:59:07.200" v="698" actId="1037"/>
          <ac:cxnSpMkLst>
            <pc:docMk/>
            <pc:sldMk cId="2927830954" sldId="2144446913"/>
            <ac:cxnSpMk id="11" creationId="{FC293152-011D-A1B6-BFC6-2704202BFA46}"/>
          </ac:cxnSpMkLst>
        </pc:cxnChg>
      </pc:sldChg>
      <pc:sldChg chg="addSp delSp modSp mod">
        <pc:chgData name="Varun Agarwal - Marico India Limited" userId="0c4106ad-359e-4f98-8d47-afd14cd4a9a1" providerId="ADAL" clId="{D2F564A9-EF78-4BC5-89E0-602A3964C376}" dt="2023-09-25T02:29:47.086" v="2647" actId="14100"/>
        <pc:sldMkLst>
          <pc:docMk/>
          <pc:sldMk cId="288631255" sldId="2144446914"/>
        </pc:sldMkLst>
        <pc:spChg chg="del">
          <ac:chgData name="Varun Agarwal - Marico India Limited" userId="0c4106ad-359e-4f98-8d47-afd14cd4a9a1" providerId="ADAL" clId="{D2F564A9-EF78-4BC5-89E0-602A3964C376}" dt="2023-09-22T08:47:45.822" v="124" actId="478"/>
          <ac:spMkLst>
            <pc:docMk/>
            <pc:sldMk cId="288631255" sldId="2144446914"/>
            <ac:spMk id="2" creationId="{2555DF1F-5184-5901-4385-1E5BD54C73F4}"/>
          </ac:spMkLst>
        </pc:spChg>
        <pc:spChg chg="add del mod">
          <ac:chgData name="Varun Agarwal - Marico India Limited" userId="0c4106ad-359e-4f98-8d47-afd14cd4a9a1" providerId="ADAL" clId="{D2F564A9-EF78-4BC5-89E0-602A3964C376}" dt="2023-09-25T02:14:41.542" v="2046" actId="478"/>
          <ac:spMkLst>
            <pc:docMk/>
            <pc:sldMk cId="288631255" sldId="2144446914"/>
            <ac:spMk id="7" creationId="{4C6313E5-F2CC-957F-CBA4-AFC35AA52675}"/>
          </ac:spMkLst>
        </pc:spChg>
        <pc:spChg chg="add del mod">
          <ac:chgData name="Varun Agarwal - Marico India Limited" userId="0c4106ad-359e-4f98-8d47-afd14cd4a9a1" providerId="ADAL" clId="{D2F564A9-EF78-4BC5-89E0-602A3964C376}" dt="2023-09-25T01:41:26.035" v="1067" actId="478"/>
          <ac:spMkLst>
            <pc:docMk/>
            <pc:sldMk cId="288631255" sldId="2144446914"/>
            <ac:spMk id="9" creationId="{E393966A-F0CD-FB7C-309A-B0385F36F3C4}"/>
          </ac:spMkLst>
        </pc:spChg>
        <pc:spChg chg="add mod">
          <ac:chgData name="Varun Agarwal - Marico India Limited" userId="0c4106ad-359e-4f98-8d47-afd14cd4a9a1" providerId="ADAL" clId="{D2F564A9-EF78-4BC5-89E0-602A3964C376}" dt="2023-09-25T01:41:26.429" v="1068"/>
          <ac:spMkLst>
            <pc:docMk/>
            <pc:sldMk cId="288631255" sldId="2144446914"/>
            <ac:spMk id="11" creationId="{C9D543A7-4C0C-C22F-D339-8D59C06D4277}"/>
          </ac:spMkLst>
        </pc:spChg>
        <pc:graphicFrameChg chg="mod modGraphic">
          <ac:chgData name="Varun Agarwal - Marico India Limited" userId="0c4106ad-359e-4f98-8d47-afd14cd4a9a1" providerId="ADAL" clId="{D2F564A9-EF78-4BC5-89E0-602A3964C376}" dt="2023-09-25T02:29:47.086" v="2647" actId="14100"/>
          <ac:graphicFrameMkLst>
            <pc:docMk/>
            <pc:sldMk cId="288631255" sldId="2144446914"/>
            <ac:graphicFrameMk id="5" creationId="{9E811233-7A3A-462F-57F8-4A3364025856}"/>
          </ac:graphicFrameMkLst>
        </pc:graphicFrameChg>
        <pc:picChg chg="del">
          <ac:chgData name="Varun Agarwal - Marico India Limited" userId="0c4106ad-359e-4f98-8d47-afd14cd4a9a1" providerId="ADAL" clId="{D2F564A9-EF78-4BC5-89E0-602A3964C376}" dt="2023-09-25T01:41:26.035" v="1067" actId="478"/>
          <ac:picMkLst>
            <pc:docMk/>
            <pc:sldMk cId="288631255" sldId="2144446914"/>
            <ac:picMk id="8" creationId="{6F4F1B87-3FB0-8DA2-A083-C311DB965DA8}"/>
          </ac:picMkLst>
        </pc:picChg>
        <pc:picChg chg="add mod">
          <ac:chgData name="Varun Agarwal - Marico India Limited" userId="0c4106ad-359e-4f98-8d47-afd14cd4a9a1" providerId="ADAL" clId="{D2F564A9-EF78-4BC5-89E0-602A3964C376}" dt="2023-09-25T01:41:26.429" v="1068"/>
          <ac:picMkLst>
            <pc:docMk/>
            <pc:sldMk cId="288631255" sldId="2144446914"/>
            <ac:picMk id="10" creationId="{C354EEE4-702E-B923-E5B0-501009BFFCAE}"/>
          </ac:picMkLst>
        </pc:picChg>
      </pc:sldChg>
      <pc:sldChg chg="addSp delSp modSp mod ord">
        <pc:chgData name="Varun Agarwal - Marico India Limited" userId="0c4106ad-359e-4f98-8d47-afd14cd4a9a1" providerId="ADAL" clId="{D2F564A9-EF78-4BC5-89E0-602A3964C376}" dt="2023-09-25T06:37:16.356" v="3141" actId="1076"/>
        <pc:sldMkLst>
          <pc:docMk/>
          <pc:sldMk cId="1608459658" sldId="2144446915"/>
        </pc:sldMkLst>
        <pc:spChg chg="mod">
          <ac:chgData name="Varun Agarwal - Marico India Limited" userId="0c4106ad-359e-4f98-8d47-afd14cd4a9a1" providerId="ADAL" clId="{D2F564A9-EF78-4BC5-89E0-602A3964C376}" dt="2023-09-22T12:07:30.486" v="830" actId="20577"/>
          <ac:spMkLst>
            <pc:docMk/>
            <pc:sldMk cId="1608459658" sldId="2144446915"/>
            <ac:spMk id="3" creationId="{6FB1EE35-86C9-4910-EBA0-16AF4A2F1F48}"/>
          </ac:spMkLst>
        </pc:spChg>
        <pc:spChg chg="add mod">
          <ac:chgData name="Varun Agarwal - Marico India Limited" userId="0c4106ad-359e-4f98-8d47-afd14cd4a9a1" providerId="ADAL" clId="{D2F564A9-EF78-4BC5-89E0-602A3964C376}" dt="2023-09-22T12:04:44.417" v="802"/>
          <ac:spMkLst>
            <pc:docMk/>
            <pc:sldMk cId="1608459658" sldId="2144446915"/>
            <ac:spMk id="11" creationId="{607287E6-68E3-98EF-C7B4-24607ADAEAB9}"/>
          </ac:spMkLst>
        </pc:spChg>
        <pc:spChg chg="del">
          <ac:chgData name="Varun Agarwal - Marico India Limited" userId="0c4106ad-359e-4f98-8d47-afd14cd4a9a1" providerId="ADAL" clId="{D2F564A9-EF78-4BC5-89E0-602A3964C376}" dt="2023-09-22T12:04:29.083" v="800" actId="478"/>
          <ac:spMkLst>
            <pc:docMk/>
            <pc:sldMk cId="1608459658" sldId="2144446915"/>
            <ac:spMk id="13" creationId="{C7F02255-4A5D-2B48-D19B-9EB7216D8573}"/>
          </ac:spMkLst>
        </pc:spChg>
        <pc:spChg chg="del">
          <ac:chgData name="Varun Agarwal - Marico India Limited" userId="0c4106ad-359e-4f98-8d47-afd14cd4a9a1" providerId="ADAL" clId="{D2F564A9-EF78-4BC5-89E0-602A3964C376}" dt="2023-09-22T12:04:29.083" v="800" actId="478"/>
          <ac:spMkLst>
            <pc:docMk/>
            <pc:sldMk cId="1608459658" sldId="2144446915"/>
            <ac:spMk id="14" creationId="{BFA87462-7CEC-00E4-E19E-0902D1475E9D}"/>
          </ac:spMkLst>
        </pc:spChg>
        <pc:spChg chg="add mod">
          <ac:chgData name="Varun Agarwal - Marico India Limited" userId="0c4106ad-359e-4f98-8d47-afd14cd4a9a1" providerId="ADAL" clId="{D2F564A9-EF78-4BC5-89E0-602A3964C376}" dt="2023-09-22T12:04:44.417" v="802"/>
          <ac:spMkLst>
            <pc:docMk/>
            <pc:sldMk cId="1608459658" sldId="2144446915"/>
            <ac:spMk id="15" creationId="{6E06D48B-F0A4-B9E1-CF87-58D60F06F162}"/>
          </ac:spMkLst>
        </pc:spChg>
        <pc:spChg chg="del">
          <ac:chgData name="Varun Agarwal - Marico India Limited" userId="0c4106ad-359e-4f98-8d47-afd14cd4a9a1" providerId="ADAL" clId="{D2F564A9-EF78-4BC5-89E0-602A3964C376}" dt="2023-09-22T08:47:56.246" v="129" actId="478"/>
          <ac:spMkLst>
            <pc:docMk/>
            <pc:sldMk cId="1608459658" sldId="2144446915"/>
            <ac:spMk id="16" creationId="{8326618F-F6FD-7450-68AA-BA4C5C410AB4}"/>
          </ac:spMkLst>
        </pc:spChg>
        <pc:spChg chg="add mod">
          <ac:chgData name="Varun Agarwal - Marico India Limited" userId="0c4106ad-359e-4f98-8d47-afd14cd4a9a1" providerId="ADAL" clId="{D2F564A9-EF78-4BC5-89E0-602A3964C376}" dt="2023-09-22T12:28:30.638" v="1016"/>
          <ac:spMkLst>
            <pc:docMk/>
            <pc:sldMk cId="1608459658" sldId="2144446915"/>
            <ac:spMk id="18" creationId="{84BF4BE5-2ACE-C62F-7670-1AB6C910C2B2}"/>
          </ac:spMkLst>
        </pc:spChg>
        <pc:spChg chg="add mod">
          <ac:chgData name="Varun Agarwal - Marico India Limited" userId="0c4106ad-359e-4f98-8d47-afd14cd4a9a1" providerId="ADAL" clId="{D2F564A9-EF78-4BC5-89E0-602A3964C376}" dt="2023-09-25T06:27:05.084" v="3116" actId="1076"/>
          <ac:spMkLst>
            <pc:docMk/>
            <pc:sldMk cId="1608459658" sldId="2144446915"/>
            <ac:spMk id="19" creationId="{7D06B64E-8315-4B7C-9E25-CFE326087387}"/>
          </ac:spMkLst>
        </pc:spChg>
        <pc:spChg chg="add mod">
          <ac:chgData name="Varun Agarwal - Marico India Limited" userId="0c4106ad-359e-4f98-8d47-afd14cd4a9a1" providerId="ADAL" clId="{D2F564A9-EF78-4BC5-89E0-602A3964C376}" dt="2023-09-25T06:37:16.356" v="3141" actId="1076"/>
          <ac:spMkLst>
            <pc:docMk/>
            <pc:sldMk cId="1608459658" sldId="2144446915"/>
            <ac:spMk id="20" creationId="{1296E5FF-7268-09EE-6F16-09F61D9C46E2}"/>
          </ac:spMkLst>
        </pc:spChg>
        <pc:graphicFrameChg chg="add mod">
          <ac:chgData name="Varun Agarwal - Marico India Limited" userId="0c4106ad-359e-4f98-8d47-afd14cd4a9a1" providerId="ADAL" clId="{D2F564A9-EF78-4BC5-89E0-602A3964C376}" dt="2023-09-22T12:04:44.417" v="802"/>
          <ac:graphicFrameMkLst>
            <pc:docMk/>
            <pc:sldMk cId="1608459658" sldId="2144446915"/>
            <ac:graphicFrameMk id="2" creationId="{EE40F540-87C8-38EF-EBC1-997F750275BE}"/>
          </ac:graphicFrameMkLst>
        </pc:graphicFrameChg>
        <pc:graphicFrameChg chg="del">
          <ac:chgData name="Varun Agarwal - Marico India Limited" userId="0c4106ad-359e-4f98-8d47-afd14cd4a9a1" providerId="ADAL" clId="{D2F564A9-EF78-4BC5-89E0-602A3964C376}" dt="2023-09-22T12:04:29.083" v="800" actId="478"/>
          <ac:graphicFrameMkLst>
            <pc:docMk/>
            <pc:sldMk cId="1608459658" sldId="2144446915"/>
            <ac:graphicFrameMk id="8" creationId="{FECFB09E-A7B8-BD3E-1565-F1810AD6B668}"/>
          </ac:graphicFrameMkLst>
        </pc:graphicFrameChg>
        <pc:picChg chg="del">
          <ac:chgData name="Varun Agarwal - Marico India Limited" userId="0c4106ad-359e-4f98-8d47-afd14cd4a9a1" providerId="ADAL" clId="{D2F564A9-EF78-4BC5-89E0-602A3964C376}" dt="2023-09-22T12:04:29.083" v="800" actId="478"/>
          <ac:picMkLst>
            <pc:docMk/>
            <pc:sldMk cId="1608459658" sldId="2144446915"/>
            <ac:picMk id="5" creationId="{A9906F45-C20D-E9FA-D11A-7397F662F97A}"/>
          </ac:picMkLst>
        </pc:picChg>
        <pc:picChg chg="del">
          <ac:chgData name="Varun Agarwal - Marico India Limited" userId="0c4106ad-359e-4f98-8d47-afd14cd4a9a1" providerId="ADAL" clId="{D2F564A9-EF78-4BC5-89E0-602A3964C376}" dt="2023-09-22T12:04:29.083" v="800" actId="478"/>
          <ac:picMkLst>
            <pc:docMk/>
            <pc:sldMk cId="1608459658" sldId="2144446915"/>
            <ac:picMk id="6" creationId="{C0F85111-AFA4-D4C5-C3B8-464442355334}"/>
          </ac:picMkLst>
        </pc:picChg>
        <pc:picChg chg="add mod">
          <ac:chgData name="Varun Agarwal - Marico India Limited" userId="0c4106ad-359e-4f98-8d47-afd14cd4a9a1" providerId="ADAL" clId="{D2F564A9-EF78-4BC5-89E0-602A3964C376}" dt="2023-09-22T12:04:44.417" v="802"/>
          <ac:picMkLst>
            <pc:docMk/>
            <pc:sldMk cId="1608459658" sldId="2144446915"/>
            <ac:picMk id="7" creationId="{337023D0-9521-A384-8753-CCC1B0628282}"/>
          </ac:picMkLst>
        </pc:picChg>
        <pc:picChg chg="add mod">
          <ac:chgData name="Varun Agarwal - Marico India Limited" userId="0c4106ad-359e-4f98-8d47-afd14cd4a9a1" providerId="ADAL" clId="{D2F564A9-EF78-4BC5-89E0-602A3964C376}" dt="2023-09-22T12:04:44.417" v="802"/>
          <ac:picMkLst>
            <pc:docMk/>
            <pc:sldMk cId="1608459658" sldId="2144446915"/>
            <ac:picMk id="10" creationId="{67F0307F-B8F2-013E-B3B8-8F5A88933CB0}"/>
          </ac:picMkLst>
        </pc:picChg>
        <pc:cxnChg chg="del">
          <ac:chgData name="Varun Agarwal - Marico India Limited" userId="0c4106ad-359e-4f98-8d47-afd14cd4a9a1" providerId="ADAL" clId="{D2F564A9-EF78-4BC5-89E0-602A3964C376}" dt="2023-09-22T12:04:35.179" v="801" actId="478"/>
          <ac:cxnSpMkLst>
            <pc:docMk/>
            <pc:sldMk cId="1608459658" sldId="2144446915"/>
            <ac:cxnSpMk id="12" creationId="{01297C65-5D2D-393E-6BF7-0071E79F2A70}"/>
          </ac:cxnSpMkLst>
        </pc:cxnChg>
        <pc:cxnChg chg="add mod">
          <ac:chgData name="Varun Agarwal - Marico India Limited" userId="0c4106ad-359e-4f98-8d47-afd14cd4a9a1" providerId="ADAL" clId="{D2F564A9-EF78-4BC5-89E0-602A3964C376}" dt="2023-09-22T12:06:24.838" v="813" actId="1038"/>
          <ac:cxnSpMkLst>
            <pc:docMk/>
            <pc:sldMk cId="1608459658" sldId="2144446915"/>
            <ac:cxnSpMk id="17" creationId="{F8B2B641-E590-97B3-08A7-CC543DD61DAF}"/>
          </ac:cxnSpMkLst>
        </pc:cxnChg>
      </pc:sldChg>
      <pc:sldChg chg="addSp delSp modSp mod">
        <pc:chgData name="Varun Agarwal - Marico India Limited" userId="0c4106ad-359e-4f98-8d47-afd14cd4a9a1" providerId="ADAL" clId="{D2F564A9-EF78-4BC5-89E0-602A3964C376}" dt="2023-09-26T09:03:49.417" v="3624" actId="1076"/>
        <pc:sldMkLst>
          <pc:docMk/>
          <pc:sldMk cId="1299378122" sldId="2144446916"/>
        </pc:sldMkLst>
        <pc:spChg chg="add mod">
          <ac:chgData name="Varun Agarwal - Marico India Limited" userId="0c4106ad-359e-4f98-8d47-afd14cd4a9a1" providerId="ADAL" clId="{D2F564A9-EF78-4BC5-89E0-602A3964C376}" dt="2023-09-22T12:28:31.932" v="1017"/>
          <ac:spMkLst>
            <pc:docMk/>
            <pc:sldMk cId="1299378122" sldId="2144446916"/>
            <ac:spMk id="2" creationId="{831FFF0C-058D-5987-DD5B-7238958B25B2}"/>
          </ac:spMkLst>
        </pc:spChg>
        <pc:spChg chg="add mod">
          <ac:chgData name="Varun Agarwal - Marico India Limited" userId="0c4106ad-359e-4f98-8d47-afd14cd4a9a1" providerId="ADAL" clId="{D2F564A9-EF78-4BC5-89E0-602A3964C376}" dt="2023-09-25T06:29:30.320" v="3123" actId="1076"/>
          <ac:spMkLst>
            <pc:docMk/>
            <pc:sldMk cId="1299378122" sldId="2144446916"/>
            <ac:spMk id="7" creationId="{8C7BE9E5-499A-2E62-C0CE-4DCBD724B3CB}"/>
          </ac:spMkLst>
        </pc:spChg>
        <pc:spChg chg="add mod">
          <ac:chgData name="Varun Agarwal - Marico India Limited" userId="0c4106ad-359e-4f98-8d47-afd14cd4a9a1" providerId="ADAL" clId="{D2F564A9-EF78-4BC5-89E0-602A3964C376}" dt="2023-09-25T06:38:21.253" v="3145" actId="1076"/>
          <ac:spMkLst>
            <pc:docMk/>
            <pc:sldMk cId="1299378122" sldId="2144446916"/>
            <ac:spMk id="10" creationId="{4CD4F43C-6E99-6D18-2F57-34AD93BD744F}"/>
          </ac:spMkLst>
        </pc:spChg>
        <pc:spChg chg="del">
          <ac:chgData name="Varun Agarwal - Marico India Limited" userId="0c4106ad-359e-4f98-8d47-afd14cd4a9a1" providerId="ADAL" clId="{D2F564A9-EF78-4BC5-89E0-602A3964C376}" dt="2023-09-22T08:48:19.172" v="131" actId="478"/>
          <ac:spMkLst>
            <pc:docMk/>
            <pc:sldMk cId="1299378122" sldId="2144446916"/>
            <ac:spMk id="16" creationId="{8326618F-F6FD-7450-68AA-BA4C5C410AB4}"/>
          </ac:spMkLst>
        </pc:spChg>
        <pc:cxnChg chg="mod">
          <ac:chgData name="Varun Agarwal - Marico India Limited" userId="0c4106ad-359e-4f98-8d47-afd14cd4a9a1" providerId="ADAL" clId="{D2F564A9-EF78-4BC5-89E0-602A3964C376}" dt="2023-09-26T09:03:49.417" v="3624" actId="1076"/>
          <ac:cxnSpMkLst>
            <pc:docMk/>
            <pc:sldMk cId="1299378122" sldId="2144446916"/>
            <ac:cxnSpMk id="12" creationId="{01297C65-5D2D-393E-6BF7-0071E79F2A70}"/>
          </ac:cxnSpMkLst>
        </pc:cxnChg>
      </pc:sldChg>
      <pc:sldChg chg="addSp delSp modSp mod">
        <pc:chgData name="Varun Agarwal - Marico India Limited" userId="0c4106ad-359e-4f98-8d47-afd14cd4a9a1" providerId="ADAL" clId="{D2F564A9-EF78-4BC5-89E0-602A3964C376}" dt="2023-09-26T03:30:39.943" v="3366" actId="20577"/>
        <pc:sldMkLst>
          <pc:docMk/>
          <pc:sldMk cId="4293090322" sldId="2144446917"/>
        </pc:sldMkLst>
        <pc:spChg chg="mod">
          <ac:chgData name="Varun Agarwal - Marico India Limited" userId="0c4106ad-359e-4f98-8d47-afd14cd4a9a1" providerId="ADAL" clId="{D2F564A9-EF78-4BC5-89E0-602A3964C376}" dt="2023-09-22T11:41:49.942" v="585" actId="1076"/>
          <ac:spMkLst>
            <pc:docMk/>
            <pc:sldMk cId="4293090322" sldId="2144446917"/>
            <ac:spMk id="4" creationId="{00000000-0000-0000-0000-000000000000}"/>
          </ac:spMkLst>
        </pc:spChg>
        <pc:spChg chg="del">
          <ac:chgData name="Varun Agarwal - Marico India Limited" userId="0c4106ad-359e-4f98-8d47-afd14cd4a9a1" providerId="ADAL" clId="{D2F564A9-EF78-4BC5-89E0-602A3964C376}" dt="2023-09-22T08:47:34.940" v="120" actId="478"/>
          <ac:spMkLst>
            <pc:docMk/>
            <pc:sldMk cId="4293090322" sldId="2144446917"/>
            <ac:spMk id="5" creationId="{985F1C26-066B-5901-C24E-5AA0A586ABBE}"/>
          </ac:spMkLst>
        </pc:spChg>
        <pc:spChg chg="del">
          <ac:chgData name="Varun Agarwal - Marico India Limited" userId="0c4106ad-359e-4f98-8d47-afd14cd4a9a1" providerId="ADAL" clId="{D2F564A9-EF78-4BC5-89E0-602A3964C376}" dt="2023-09-22T11:42:34.545" v="590" actId="478"/>
          <ac:spMkLst>
            <pc:docMk/>
            <pc:sldMk cId="4293090322" sldId="2144446917"/>
            <ac:spMk id="6" creationId="{CFC2C320-4EBF-4292-D8D9-0E62C4F0C24F}"/>
          </ac:spMkLst>
        </pc:spChg>
        <pc:spChg chg="del">
          <ac:chgData name="Varun Agarwal - Marico India Limited" userId="0c4106ad-359e-4f98-8d47-afd14cd4a9a1" providerId="ADAL" clId="{D2F564A9-EF78-4BC5-89E0-602A3964C376}" dt="2023-09-22T11:41:57.404" v="587" actId="478"/>
          <ac:spMkLst>
            <pc:docMk/>
            <pc:sldMk cId="4293090322" sldId="2144446917"/>
            <ac:spMk id="10" creationId="{75CD73F3-9FD6-786D-CD27-94803B78E8AF}"/>
          </ac:spMkLst>
        </pc:spChg>
        <pc:spChg chg="add del mod">
          <ac:chgData name="Varun Agarwal - Marico India Limited" userId="0c4106ad-359e-4f98-8d47-afd14cd4a9a1" providerId="ADAL" clId="{D2F564A9-EF78-4BC5-89E0-602A3964C376}" dt="2023-09-22T11:42:36.021" v="591" actId="478"/>
          <ac:spMkLst>
            <pc:docMk/>
            <pc:sldMk cId="4293090322" sldId="2144446917"/>
            <ac:spMk id="11" creationId="{166C9F71-D5B4-D821-030B-E669E572174B}"/>
          </ac:spMkLst>
        </pc:spChg>
        <pc:spChg chg="add del mod">
          <ac:chgData name="Varun Agarwal - Marico India Limited" userId="0c4106ad-359e-4f98-8d47-afd14cd4a9a1" providerId="ADAL" clId="{D2F564A9-EF78-4BC5-89E0-602A3964C376}" dt="2023-09-22T11:42:38.297" v="592" actId="478"/>
          <ac:spMkLst>
            <pc:docMk/>
            <pc:sldMk cId="4293090322" sldId="2144446917"/>
            <ac:spMk id="13" creationId="{84484B1F-A0B7-AD87-A323-A44BFFE20624}"/>
          </ac:spMkLst>
        </pc:spChg>
        <pc:spChg chg="del">
          <ac:chgData name="Varun Agarwal - Marico India Limited" userId="0c4106ad-359e-4f98-8d47-afd14cd4a9a1" providerId="ADAL" clId="{D2F564A9-EF78-4BC5-89E0-602A3964C376}" dt="2023-09-22T11:41:57.404" v="587" actId="478"/>
          <ac:spMkLst>
            <pc:docMk/>
            <pc:sldMk cId="4293090322" sldId="2144446917"/>
            <ac:spMk id="14" creationId="{CB1863A3-3EFA-0B96-1A7B-FAFE8AF65153}"/>
          </ac:spMkLst>
        </pc:spChg>
        <pc:spChg chg="add mod">
          <ac:chgData name="Varun Agarwal - Marico India Limited" userId="0c4106ad-359e-4f98-8d47-afd14cd4a9a1" providerId="ADAL" clId="{D2F564A9-EF78-4BC5-89E0-602A3964C376}" dt="2023-09-22T12:28:22.526" v="1009"/>
          <ac:spMkLst>
            <pc:docMk/>
            <pc:sldMk cId="4293090322" sldId="2144446917"/>
            <ac:spMk id="21" creationId="{ACADC128-577D-C172-1DED-76DC818B1AF6}"/>
          </ac:spMkLst>
        </pc:spChg>
        <pc:spChg chg="add mod">
          <ac:chgData name="Varun Agarwal - Marico India Limited" userId="0c4106ad-359e-4f98-8d47-afd14cd4a9a1" providerId="ADAL" clId="{D2F564A9-EF78-4BC5-89E0-602A3964C376}" dt="2023-09-26T03:29:55.585" v="3346" actId="20577"/>
          <ac:spMkLst>
            <pc:docMk/>
            <pc:sldMk cId="4293090322" sldId="2144446917"/>
            <ac:spMk id="23" creationId="{4321CF42-B647-0D5E-A7A2-A013ECFF0C3B}"/>
          </ac:spMkLst>
        </pc:spChg>
        <pc:spChg chg="add mod">
          <ac:chgData name="Varun Agarwal - Marico India Limited" userId="0c4106ad-359e-4f98-8d47-afd14cd4a9a1" providerId="ADAL" clId="{D2F564A9-EF78-4BC5-89E0-602A3964C376}" dt="2023-09-26T03:30:39.943" v="3366" actId="20577"/>
          <ac:spMkLst>
            <pc:docMk/>
            <pc:sldMk cId="4293090322" sldId="2144446917"/>
            <ac:spMk id="26" creationId="{242BC67F-2685-0CBF-CD0C-514B8C274B6D}"/>
          </ac:spMkLst>
        </pc:spChg>
        <pc:graphicFrameChg chg="del">
          <ac:chgData name="Varun Agarwal - Marico India Limited" userId="0c4106ad-359e-4f98-8d47-afd14cd4a9a1" providerId="ADAL" clId="{D2F564A9-EF78-4BC5-89E0-602A3964C376}" dt="2023-09-22T11:41:54.315" v="586" actId="478"/>
          <ac:graphicFrameMkLst>
            <pc:docMk/>
            <pc:sldMk cId="4293090322" sldId="2144446917"/>
            <ac:graphicFrameMk id="9" creationId="{6FBF588B-2545-3FE7-3B9D-A35D64F48FCE}"/>
          </ac:graphicFrameMkLst>
        </pc:graphicFrameChg>
        <pc:graphicFrameChg chg="add mod">
          <ac:chgData name="Varun Agarwal - Marico India Limited" userId="0c4106ad-359e-4f98-8d47-afd14cd4a9a1" providerId="ADAL" clId="{D2F564A9-EF78-4BC5-89E0-602A3964C376}" dt="2023-09-26T03:29:48.890" v="3342"/>
          <ac:graphicFrameMkLst>
            <pc:docMk/>
            <pc:sldMk cId="4293090322" sldId="2144446917"/>
            <ac:graphicFrameMk id="15" creationId="{0D61A8C6-21E8-DDB2-E29C-83F23E4BAC5C}"/>
          </ac:graphicFrameMkLst>
        </pc:graphicFrameChg>
        <pc:graphicFrameChg chg="add mod">
          <ac:chgData name="Varun Agarwal - Marico India Limited" userId="0c4106ad-359e-4f98-8d47-afd14cd4a9a1" providerId="ADAL" clId="{D2F564A9-EF78-4BC5-89E0-602A3964C376}" dt="2023-09-22T11:42:32.543" v="589"/>
          <ac:graphicFrameMkLst>
            <pc:docMk/>
            <pc:sldMk cId="4293090322" sldId="2144446917"/>
            <ac:graphicFrameMk id="19" creationId="{D98DA0F7-19E0-FB3A-3052-0A040136778B}"/>
          </ac:graphicFrameMkLst>
        </pc:graphicFrameChg>
        <pc:picChg chg="del">
          <ac:chgData name="Varun Agarwal - Marico India Limited" userId="0c4106ad-359e-4f98-8d47-afd14cd4a9a1" providerId="ADAL" clId="{D2F564A9-EF78-4BC5-89E0-602A3964C376}" dt="2023-09-22T11:41:57.404" v="587" actId="478"/>
          <ac:picMkLst>
            <pc:docMk/>
            <pc:sldMk cId="4293090322" sldId="2144446917"/>
            <ac:picMk id="7" creationId="{49AD714F-203F-1782-10C5-B4CB35F99F5E}"/>
          </ac:picMkLst>
        </pc:picChg>
        <pc:picChg chg="del">
          <ac:chgData name="Varun Agarwal - Marico India Limited" userId="0c4106ad-359e-4f98-8d47-afd14cd4a9a1" providerId="ADAL" clId="{D2F564A9-EF78-4BC5-89E0-602A3964C376}" dt="2023-09-22T11:41:57.404" v="587" actId="478"/>
          <ac:picMkLst>
            <pc:docMk/>
            <pc:sldMk cId="4293090322" sldId="2144446917"/>
            <ac:picMk id="8" creationId="{5CF31DC7-ABBE-00BF-D57F-32DA69ECE395}"/>
          </ac:picMkLst>
        </pc:picChg>
        <pc:picChg chg="add mod">
          <ac:chgData name="Varun Agarwal - Marico India Limited" userId="0c4106ad-359e-4f98-8d47-afd14cd4a9a1" providerId="ADAL" clId="{D2F564A9-EF78-4BC5-89E0-602A3964C376}" dt="2023-09-22T11:42:32.543" v="589"/>
          <ac:picMkLst>
            <pc:docMk/>
            <pc:sldMk cId="4293090322" sldId="2144446917"/>
            <ac:picMk id="16" creationId="{6074E9D7-38E8-B5EA-93AA-A72139BA907A}"/>
          </ac:picMkLst>
        </pc:picChg>
        <pc:picChg chg="add mod">
          <ac:chgData name="Varun Agarwal - Marico India Limited" userId="0c4106ad-359e-4f98-8d47-afd14cd4a9a1" providerId="ADAL" clId="{D2F564A9-EF78-4BC5-89E0-602A3964C376}" dt="2023-09-22T11:42:32.543" v="589"/>
          <ac:picMkLst>
            <pc:docMk/>
            <pc:sldMk cId="4293090322" sldId="2144446917"/>
            <ac:picMk id="18" creationId="{18B85A33-95D3-86FB-55C8-ECF7795A1918}"/>
          </ac:picMkLst>
        </pc:picChg>
        <pc:cxnChg chg="del">
          <ac:chgData name="Varun Agarwal - Marico India Limited" userId="0c4106ad-359e-4f98-8d47-afd14cd4a9a1" providerId="ADAL" clId="{D2F564A9-EF78-4BC5-89E0-602A3964C376}" dt="2023-09-22T11:41:57.404" v="587" actId="478"/>
          <ac:cxnSpMkLst>
            <pc:docMk/>
            <pc:sldMk cId="4293090322" sldId="2144446917"/>
            <ac:cxnSpMk id="2" creationId="{6849745E-2ED1-B47D-C5D6-483B8B4655B3}"/>
          </ac:cxnSpMkLst>
        </pc:cxnChg>
        <pc:cxnChg chg="del">
          <ac:chgData name="Varun Agarwal - Marico India Limited" userId="0c4106ad-359e-4f98-8d47-afd14cd4a9a1" providerId="ADAL" clId="{D2F564A9-EF78-4BC5-89E0-602A3964C376}" dt="2023-09-22T11:41:57.404" v="587" actId="478"/>
          <ac:cxnSpMkLst>
            <pc:docMk/>
            <pc:sldMk cId="4293090322" sldId="2144446917"/>
            <ac:cxnSpMk id="12" creationId="{0F084492-7799-AA58-7826-F8515EBF5FF1}"/>
          </ac:cxnSpMkLst>
        </pc:cxnChg>
        <pc:cxnChg chg="add mod">
          <ac:chgData name="Varun Agarwal - Marico India Limited" userId="0c4106ad-359e-4f98-8d47-afd14cd4a9a1" providerId="ADAL" clId="{D2F564A9-EF78-4BC5-89E0-602A3964C376}" dt="2023-09-22T11:42:32.543" v="589"/>
          <ac:cxnSpMkLst>
            <pc:docMk/>
            <pc:sldMk cId="4293090322" sldId="2144446917"/>
            <ac:cxnSpMk id="17" creationId="{07FADC80-AFB6-3C43-E77A-708C1A50D89C}"/>
          </ac:cxnSpMkLst>
        </pc:cxnChg>
        <pc:cxnChg chg="del">
          <ac:chgData name="Varun Agarwal - Marico India Limited" userId="0c4106ad-359e-4f98-8d47-afd14cd4a9a1" providerId="ADAL" clId="{D2F564A9-EF78-4BC5-89E0-602A3964C376}" dt="2023-09-22T11:41:58.845" v="588" actId="478"/>
          <ac:cxnSpMkLst>
            <pc:docMk/>
            <pc:sldMk cId="4293090322" sldId="2144446917"/>
            <ac:cxnSpMk id="20" creationId="{2539884C-D591-1E98-10D8-C9A42940C1E3}"/>
          </ac:cxnSpMkLst>
        </pc:cxnChg>
        <pc:cxnChg chg="add mod">
          <ac:chgData name="Varun Agarwal - Marico India Limited" userId="0c4106ad-359e-4f98-8d47-afd14cd4a9a1" providerId="ADAL" clId="{D2F564A9-EF78-4BC5-89E0-602A3964C376}" dt="2023-09-26T03:29:46.595" v="3341" actId="14100"/>
          <ac:cxnSpMkLst>
            <pc:docMk/>
            <pc:sldMk cId="4293090322" sldId="2144446917"/>
            <ac:cxnSpMk id="22" creationId="{AA71B743-F804-6339-FFCA-369F3D062D43}"/>
          </ac:cxnSpMkLst>
        </pc:cxnChg>
        <pc:cxnChg chg="add mod">
          <ac:chgData name="Varun Agarwal - Marico India Limited" userId="0c4106ad-359e-4f98-8d47-afd14cd4a9a1" providerId="ADAL" clId="{D2F564A9-EF78-4BC5-89E0-602A3964C376}" dt="2023-09-26T03:30:32.160" v="3363" actId="14100"/>
          <ac:cxnSpMkLst>
            <pc:docMk/>
            <pc:sldMk cId="4293090322" sldId="2144446917"/>
            <ac:cxnSpMk id="25" creationId="{88E683BE-E3F9-A987-1691-E54CB45921C5}"/>
          </ac:cxnSpMkLst>
        </pc:cxnChg>
      </pc:sldChg>
      <pc:sldChg chg="addSp delSp modSp mod">
        <pc:chgData name="Varun Agarwal - Marico India Limited" userId="0c4106ad-359e-4f98-8d47-afd14cd4a9a1" providerId="ADAL" clId="{D2F564A9-EF78-4BC5-89E0-602A3964C376}" dt="2023-09-22T12:28:33.044" v="1018"/>
        <pc:sldMkLst>
          <pc:docMk/>
          <pc:sldMk cId="2952780510" sldId="2144446918"/>
        </pc:sldMkLst>
        <pc:spChg chg="add mod">
          <ac:chgData name="Varun Agarwal - Marico India Limited" userId="0c4106ad-359e-4f98-8d47-afd14cd4a9a1" providerId="ADAL" clId="{D2F564A9-EF78-4BC5-89E0-602A3964C376}" dt="2023-09-22T12:13:59.263" v="857" actId="1038"/>
          <ac:spMkLst>
            <pc:docMk/>
            <pc:sldMk cId="2952780510" sldId="2144446918"/>
            <ac:spMk id="2" creationId="{6800BE76-3254-1513-12F6-C6C0EF9830DE}"/>
          </ac:spMkLst>
        </pc:spChg>
        <pc:spChg chg="add mod">
          <ac:chgData name="Varun Agarwal - Marico India Limited" userId="0c4106ad-359e-4f98-8d47-afd14cd4a9a1" providerId="ADAL" clId="{D2F564A9-EF78-4BC5-89E0-602A3964C376}" dt="2023-09-22T12:20:58.316" v="964" actId="207"/>
          <ac:spMkLst>
            <pc:docMk/>
            <pc:sldMk cId="2952780510" sldId="2144446918"/>
            <ac:spMk id="7" creationId="{EA61EA46-7F6D-17F2-400A-D38114BE7AD9}"/>
          </ac:spMkLst>
        </pc:spChg>
        <pc:spChg chg="add mod">
          <ac:chgData name="Varun Agarwal - Marico India Limited" userId="0c4106ad-359e-4f98-8d47-afd14cd4a9a1" providerId="ADAL" clId="{D2F564A9-EF78-4BC5-89E0-602A3964C376}" dt="2023-09-22T12:14:29.406" v="860" actId="14100"/>
          <ac:spMkLst>
            <pc:docMk/>
            <pc:sldMk cId="2952780510" sldId="2144446918"/>
            <ac:spMk id="10" creationId="{9900C491-FB36-8945-DC5E-2CA5E5C7C994}"/>
          </ac:spMkLst>
        </pc:spChg>
        <pc:spChg chg="add mod">
          <ac:chgData name="Varun Agarwal - Marico India Limited" userId="0c4106ad-359e-4f98-8d47-afd14cd4a9a1" providerId="ADAL" clId="{D2F564A9-EF78-4BC5-89E0-602A3964C376}" dt="2023-09-22T12:28:33.044" v="1018"/>
          <ac:spMkLst>
            <pc:docMk/>
            <pc:sldMk cId="2952780510" sldId="2144446918"/>
            <ac:spMk id="11" creationId="{C63FF90F-A8AA-1187-E2B9-18DA73A8B5CA}"/>
          </ac:spMkLst>
        </pc:spChg>
        <pc:spChg chg="del">
          <ac:chgData name="Varun Agarwal - Marico India Limited" userId="0c4106ad-359e-4f98-8d47-afd14cd4a9a1" providerId="ADAL" clId="{D2F564A9-EF78-4BC5-89E0-602A3964C376}" dt="2023-09-22T08:48:23.165" v="132" actId="478"/>
          <ac:spMkLst>
            <pc:docMk/>
            <pc:sldMk cId="2952780510" sldId="2144446918"/>
            <ac:spMk id="16" creationId="{8326618F-F6FD-7450-68AA-BA4C5C410AB4}"/>
          </ac:spMkLst>
        </pc:spChg>
        <pc:cxnChg chg="mod">
          <ac:chgData name="Varun Agarwal - Marico India Limited" userId="0c4106ad-359e-4f98-8d47-afd14cd4a9a1" providerId="ADAL" clId="{D2F564A9-EF78-4BC5-89E0-602A3964C376}" dt="2023-09-22T12:12:19.021" v="850" actId="1076"/>
          <ac:cxnSpMkLst>
            <pc:docMk/>
            <pc:sldMk cId="2952780510" sldId="2144446918"/>
            <ac:cxnSpMk id="12" creationId="{01297C65-5D2D-393E-6BF7-0071E79F2A70}"/>
          </ac:cxnSpMkLst>
        </pc:cxnChg>
      </pc:sldChg>
      <pc:sldChg chg="addSp delSp modSp mod">
        <pc:chgData name="Varun Agarwal - Marico India Limited" userId="0c4106ad-359e-4f98-8d47-afd14cd4a9a1" providerId="ADAL" clId="{D2F564A9-EF78-4BC5-89E0-602A3964C376}" dt="2023-09-22T12:28:23.489" v="1010"/>
        <pc:sldMkLst>
          <pc:docMk/>
          <pc:sldMk cId="3030696065" sldId="2144446919"/>
        </pc:sldMkLst>
        <pc:spChg chg="del">
          <ac:chgData name="Varun Agarwal - Marico India Limited" userId="0c4106ad-359e-4f98-8d47-afd14cd4a9a1" providerId="ADAL" clId="{D2F564A9-EF78-4BC5-89E0-602A3964C376}" dt="2023-09-22T11:50:59.738" v="613" actId="478"/>
          <ac:spMkLst>
            <pc:docMk/>
            <pc:sldMk cId="3030696065" sldId="2144446919"/>
            <ac:spMk id="2" creationId="{97CBD1FD-7A72-1039-E7C8-229CE88682DE}"/>
          </ac:spMkLst>
        </pc:spChg>
        <pc:spChg chg="add mod">
          <ac:chgData name="Varun Agarwal - Marico India Limited" userId="0c4106ad-359e-4f98-8d47-afd14cd4a9a1" providerId="ADAL" clId="{D2F564A9-EF78-4BC5-89E0-602A3964C376}" dt="2023-09-22T11:51:07.084" v="622" actId="20577"/>
          <ac:spMkLst>
            <pc:docMk/>
            <pc:sldMk cId="3030696065" sldId="2144446919"/>
            <ac:spMk id="3" creationId="{2710EDE1-C724-32FF-54F4-C08746ACE254}"/>
          </ac:spMkLst>
        </pc:spChg>
        <pc:spChg chg="mod">
          <ac:chgData name="Varun Agarwal - Marico India Limited" userId="0c4106ad-359e-4f98-8d47-afd14cd4a9a1" providerId="ADAL" clId="{D2F564A9-EF78-4BC5-89E0-602A3964C376}" dt="2023-09-22T11:50:53.061" v="612" actId="1076"/>
          <ac:spMkLst>
            <pc:docMk/>
            <pc:sldMk cId="3030696065" sldId="2144446919"/>
            <ac:spMk id="4" creationId="{00000000-0000-0000-0000-000000000000}"/>
          </ac:spMkLst>
        </pc:spChg>
        <pc:spChg chg="del">
          <ac:chgData name="Varun Agarwal - Marico India Limited" userId="0c4106ad-359e-4f98-8d47-afd14cd4a9a1" providerId="ADAL" clId="{D2F564A9-EF78-4BC5-89E0-602A3964C376}" dt="2023-09-22T08:47:37.464" v="121" actId="478"/>
          <ac:spMkLst>
            <pc:docMk/>
            <pc:sldMk cId="3030696065" sldId="2144446919"/>
            <ac:spMk id="5" creationId="{985F1C26-066B-5901-C24E-5AA0A586ABBE}"/>
          </ac:spMkLst>
        </pc:spChg>
        <pc:spChg chg="add mod">
          <ac:chgData name="Varun Agarwal - Marico India Limited" userId="0c4106ad-359e-4f98-8d47-afd14cd4a9a1" providerId="ADAL" clId="{D2F564A9-EF78-4BC5-89E0-602A3964C376}" dt="2023-09-22T11:51:15.376" v="630" actId="20577"/>
          <ac:spMkLst>
            <pc:docMk/>
            <pc:sldMk cId="3030696065" sldId="2144446919"/>
            <ac:spMk id="6" creationId="{00203ADC-5823-84F5-DA51-B2D904A12A8A}"/>
          </ac:spMkLst>
        </pc:spChg>
        <pc:spChg chg="del">
          <ac:chgData name="Varun Agarwal - Marico India Limited" userId="0c4106ad-359e-4f98-8d47-afd14cd4a9a1" providerId="ADAL" clId="{D2F564A9-EF78-4BC5-89E0-602A3964C376}" dt="2023-09-22T11:50:59.738" v="613" actId="478"/>
          <ac:spMkLst>
            <pc:docMk/>
            <pc:sldMk cId="3030696065" sldId="2144446919"/>
            <ac:spMk id="10" creationId="{50E32D4A-314A-E0E1-C346-E37BEFB47676}"/>
          </ac:spMkLst>
        </pc:spChg>
        <pc:spChg chg="add mod">
          <ac:chgData name="Varun Agarwal - Marico India Limited" userId="0c4106ad-359e-4f98-8d47-afd14cd4a9a1" providerId="ADAL" clId="{D2F564A9-EF78-4BC5-89E0-602A3964C376}" dt="2023-09-22T12:28:23.489" v="1010"/>
          <ac:spMkLst>
            <pc:docMk/>
            <pc:sldMk cId="3030696065" sldId="2144446919"/>
            <ac:spMk id="17" creationId="{ED2EAE35-F6AC-99F8-E00F-9068FDB3F1FA}"/>
          </ac:spMkLst>
        </pc:spChg>
        <pc:graphicFrameChg chg="del">
          <ac:chgData name="Varun Agarwal - Marico India Limited" userId="0c4106ad-359e-4f98-8d47-afd14cd4a9a1" providerId="ADAL" clId="{D2F564A9-EF78-4BC5-89E0-602A3964C376}" dt="2023-09-22T11:50:31.468" v="609" actId="478"/>
          <ac:graphicFrameMkLst>
            <pc:docMk/>
            <pc:sldMk cId="3030696065" sldId="2144446919"/>
            <ac:graphicFrameMk id="9" creationId="{6FBF588B-2545-3FE7-3B9D-A35D64F48FCE}"/>
          </ac:graphicFrameMkLst>
        </pc:graphicFrameChg>
        <pc:graphicFrameChg chg="add mod">
          <ac:chgData name="Varun Agarwal - Marico India Limited" userId="0c4106ad-359e-4f98-8d47-afd14cd4a9a1" providerId="ADAL" clId="{D2F564A9-EF78-4BC5-89E0-602A3964C376}" dt="2023-09-22T11:51:00.434" v="614"/>
          <ac:graphicFrameMkLst>
            <pc:docMk/>
            <pc:sldMk cId="3030696065" sldId="2144446919"/>
            <ac:graphicFrameMk id="12" creationId="{7EDEF28E-ED3A-467A-8C16-6D4C4E458583}"/>
          </ac:graphicFrameMkLst>
        </pc:graphicFrameChg>
        <pc:graphicFrameChg chg="add mod">
          <ac:chgData name="Varun Agarwal - Marico India Limited" userId="0c4106ad-359e-4f98-8d47-afd14cd4a9a1" providerId="ADAL" clId="{D2F564A9-EF78-4BC5-89E0-602A3964C376}" dt="2023-09-22T11:51:00.434" v="614"/>
          <ac:graphicFrameMkLst>
            <pc:docMk/>
            <pc:sldMk cId="3030696065" sldId="2144446919"/>
            <ac:graphicFrameMk id="16" creationId="{8F41418F-E987-BBE3-EE4E-0F0AB7A1C9F2}"/>
          </ac:graphicFrameMkLst>
        </pc:graphicFrameChg>
        <pc:picChg chg="del">
          <ac:chgData name="Varun Agarwal - Marico India Limited" userId="0c4106ad-359e-4f98-8d47-afd14cd4a9a1" providerId="ADAL" clId="{D2F564A9-EF78-4BC5-89E0-602A3964C376}" dt="2023-09-22T11:50:59.738" v="613" actId="478"/>
          <ac:picMkLst>
            <pc:docMk/>
            <pc:sldMk cId="3030696065" sldId="2144446919"/>
            <ac:picMk id="7" creationId="{49AD714F-203F-1782-10C5-B4CB35F99F5E}"/>
          </ac:picMkLst>
        </pc:picChg>
        <pc:picChg chg="del">
          <ac:chgData name="Varun Agarwal - Marico India Limited" userId="0c4106ad-359e-4f98-8d47-afd14cd4a9a1" providerId="ADAL" clId="{D2F564A9-EF78-4BC5-89E0-602A3964C376}" dt="2023-09-22T11:50:50.930" v="610" actId="478"/>
          <ac:picMkLst>
            <pc:docMk/>
            <pc:sldMk cId="3030696065" sldId="2144446919"/>
            <ac:picMk id="8" creationId="{5CF31DC7-ABBE-00BF-D57F-32DA69ECE395}"/>
          </ac:picMkLst>
        </pc:picChg>
        <pc:picChg chg="add mod">
          <ac:chgData name="Varun Agarwal - Marico India Limited" userId="0c4106ad-359e-4f98-8d47-afd14cd4a9a1" providerId="ADAL" clId="{D2F564A9-EF78-4BC5-89E0-602A3964C376}" dt="2023-09-22T11:51:00.434" v="614"/>
          <ac:picMkLst>
            <pc:docMk/>
            <pc:sldMk cId="3030696065" sldId="2144446919"/>
            <ac:picMk id="13" creationId="{942A86C2-F2F6-5132-CD89-2F9FE196B375}"/>
          </ac:picMkLst>
        </pc:picChg>
        <pc:picChg chg="add mod">
          <ac:chgData name="Varun Agarwal - Marico India Limited" userId="0c4106ad-359e-4f98-8d47-afd14cd4a9a1" providerId="ADAL" clId="{D2F564A9-EF78-4BC5-89E0-602A3964C376}" dt="2023-09-22T11:51:00.434" v="614"/>
          <ac:picMkLst>
            <pc:docMk/>
            <pc:sldMk cId="3030696065" sldId="2144446919"/>
            <ac:picMk id="15" creationId="{EAAD838A-8A57-D356-3FA3-4AB9065FC468}"/>
          </ac:picMkLst>
        </pc:picChg>
        <pc:cxnChg chg="add mod">
          <ac:chgData name="Varun Agarwal - Marico India Limited" userId="0c4106ad-359e-4f98-8d47-afd14cd4a9a1" providerId="ADAL" clId="{D2F564A9-EF78-4BC5-89E0-602A3964C376}" dt="2023-09-22T11:51:00.434" v="614"/>
          <ac:cxnSpMkLst>
            <pc:docMk/>
            <pc:sldMk cId="3030696065" sldId="2144446919"/>
            <ac:cxnSpMk id="14" creationId="{F5B71B25-6C15-58D3-9EA3-7A4735B5611A}"/>
          </ac:cxnSpMkLst>
        </pc:cxnChg>
        <pc:cxnChg chg="del">
          <ac:chgData name="Varun Agarwal - Marico India Limited" userId="0c4106ad-359e-4f98-8d47-afd14cd4a9a1" providerId="ADAL" clId="{D2F564A9-EF78-4BC5-89E0-602A3964C376}" dt="2023-09-22T11:50:59.738" v="613" actId="478"/>
          <ac:cxnSpMkLst>
            <pc:docMk/>
            <pc:sldMk cId="3030696065" sldId="2144446919"/>
            <ac:cxnSpMk id="20" creationId="{2539884C-D591-1E98-10D8-C9A42940C1E3}"/>
          </ac:cxnSpMkLst>
        </pc:cxnChg>
      </pc:sldChg>
      <pc:sldChg chg="del">
        <pc:chgData name="Varun Agarwal - Marico India Limited" userId="0c4106ad-359e-4f98-8d47-afd14cd4a9a1" providerId="ADAL" clId="{D2F564A9-EF78-4BC5-89E0-602A3964C376}" dt="2023-09-22T08:46:49.614" v="107" actId="47"/>
        <pc:sldMkLst>
          <pc:docMk/>
          <pc:sldMk cId="1127242059" sldId="2144446920"/>
        </pc:sldMkLst>
      </pc:sldChg>
      <pc:sldChg chg="del">
        <pc:chgData name="Varun Agarwal - Marico India Limited" userId="0c4106ad-359e-4f98-8d47-afd14cd4a9a1" providerId="ADAL" clId="{D2F564A9-EF78-4BC5-89E0-602A3964C376}" dt="2023-09-22T08:46:49.614" v="107" actId="47"/>
        <pc:sldMkLst>
          <pc:docMk/>
          <pc:sldMk cId="2767270043" sldId="2144446921"/>
        </pc:sldMkLst>
      </pc:sldChg>
      <pc:sldChg chg="delSp del mod">
        <pc:chgData name="Varun Agarwal - Marico India Limited" userId="0c4106ad-359e-4f98-8d47-afd14cd4a9a1" providerId="ADAL" clId="{D2F564A9-EF78-4BC5-89E0-602A3964C376}" dt="2023-09-22T12:02:41.879" v="789" actId="47"/>
        <pc:sldMkLst>
          <pc:docMk/>
          <pc:sldMk cId="2050424158" sldId="2144446922"/>
        </pc:sldMkLst>
        <pc:spChg chg="del">
          <ac:chgData name="Varun Agarwal - Marico India Limited" userId="0c4106ad-359e-4f98-8d47-afd14cd4a9a1" providerId="ADAL" clId="{D2F564A9-EF78-4BC5-89E0-602A3964C376}" dt="2023-09-22T08:47:49.870" v="126" actId="478"/>
          <ac:spMkLst>
            <pc:docMk/>
            <pc:sldMk cId="2050424158" sldId="2144446922"/>
            <ac:spMk id="2" creationId="{2555DF1F-5184-5901-4385-1E5BD54C73F4}"/>
          </ac:spMkLst>
        </pc:spChg>
      </pc:sldChg>
      <pc:sldChg chg="delSp del mod">
        <pc:chgData name="Varun Agarwal - Marico India Limited" userId="0c4106ad-359e-4f98-8d47-afd14cd4a9a1" providerId="ADAL" clId="{D2F564A9-EF78-4BC5-89E0-602A3964C376}" dt="2023-09-22T08:48:11.413" v="130" actId="47"/>
        <pc:sldMkLst>
          <pc:docMk/>
          <pc:sldMk cId="193610581" sldId="2144446923"/>
        </pc:sldMkLst>
        <pc:spChg chg="del">
          <ac:chgData name="Varun Agarwal - Marico India Limited" userId="0c4106ad-359e-4f98-8d47-afd14cd4a9a1" providerId="ADAL" clId="{D2F564A9-EF78-4BC5-89E0-602A3964C376}" dt="2023-09-22T08:47:53.632" v="128" actId="478"/>
          <ac:spMkLst>
            <pc:docMk/>
            <pc:sldMk cId="193610581" sldId="2144446923"/>
            <ac:spMk id="2" creationId="{2555DF1F-5184-5901-4385-1E5BD54C73F4}"/>
          </ac:spMkLst>
        </pc:spChg>
      </pc:sldChg>
      <pc:sldChg chg="del">
        <pc:chgData name="Varun Agarwal - Marico India Limited" userId="0c4106ad-359e-4f98-8d47-afd14cd4a9a1" providerId="ADAL" clId="{D2F564A9-EF78-4BC5-89E0-602A3964C376}" dt="2023-09-22T08:48:11.413" v="130" actId="47"/>
        <pc:sldMkLst>
          <pc:docMk/>
          <pc:sldMk cId="3726896657" sldId="2144446924"/>
        </pc:sldMkLst>
      </pc:sldChg>
      <pc:sldChg chg="del">
        <pc:chgData name="Varun Agarwal - Marico India Limited" userId="0c4106ad-359e-4f98-8d47-afd14cd4a9a1" providerId="ADAL" clId="{D2F564A9-EF78-4BC5-89E0-602A3964C376}" dt="2023-09-22T08:48:11.413" v="130" actId="47"/>
        <pc:sldMkLst>
          <pc:docMk/>
          <pc:sldMk cId="1580236592" sldId="2144446925"/>
        </pc:sldMkLst>
      </pc:sldChg>
      <pc:sldChg chg="del">
        <pc:chgData name="Varun Agarwal - Marico India Limited" userId="0c4106ad-359e-4f98-8d47-afd14cd4a9a1" providerId="ADAL" clId="{D2F564A9-EF78-4BC5-89E0-602A3964C376}" dt="2023-09-22T08:48:11.413" v="130" actId="47"/>
        <pc:sldMkLst>
          <pc:docMk/>
          <pc:sldMk cId="1509935706" sldId="2144446926"/>
        </pc:sldMkLst>
      </pc:sldChg>
      <pc:sldChg chg="addSp delSp modSp mod">
        <pc:chgData name="Varun Agarwal - Marico India Limited" userId="0c4106ad-359e-4f98-8d47-afd14cd4a9a1" providerId="ADAL" clId="{D2F564A9-EF78-4BC5-89E0-602A3964C376}" dt="2023-09-26T08:52:29.537" v="3456" actId="207"/>
        <pc:sldMkLst>
          <pc:docMk/>
          <pc:sldMk cId="1410681332" sldId="2144446927"/>
        </pc:sldMkLst>
        <pc:spChg chg="del">
          <ac:chgData name="Varun Agarwal - Marico India Limited" userId="0c4106ad-359e-4f98-8d47-afd14cd4a9a1" providerId="ADAL" clId="{D2F564A9-EF78-4BC5-89E0-602A3964C376}" dt="2023-09-22T08:47:10.357" v="112" actId="478"/>
          <ac:spMkLst>
            <pc:docMk/>
            <pc:sldMk cId="1410681332" sldId="2144446927"/>
            <ac:spMk id="2" creationId="{2555DF1F-5184-5901-4385-1E5BD54C73F4}"/>
          </ac:spMkLst>
        </pc:spChg>
        <pc:spChg chg="mod">
          <ac:chgData name="Varun Agarwal - Marico India Limited" userId="0c4106ad-359e-4f98-8d47-afd14cd4a9a1" providerId="ADAL" clId="{D2F564A9-EF78-4BC5-89E0-602A3964C376}" dt="2023-09-26T08:48:11.607" v="3439" actId="1076"/>
          <ac:spMkLst>
            <pc:docMk/>
            <pc:sldMk cId="1410681332" sldId="2144446927"/>
            <ac:spMk id="9" creationId="{5044D41F-E8F7-A616-245F-119E14611475}"/>
          </ac:spMkLst>
        </pc:spChg>
        <pc:spChg chg="mod">
          <ac:chgData name="Varun Agarwal - Marico India Limited" userId="0c4106ad-359e-4f98-8d47-afd14cd4a9a1" providerId="ADAL" clId="{D2F564A9-EF78-4BC5-89E0-602A3964C376}" dt="2023-09-26T08:48:22.647" v="3440" actId="1076"/>
          <ac:spMkLst>
            <pc:docMk/>
            <pc:sldMk cId="1410681332" sldId="2144446927"/>
            <ac:spMk id="10" creationId="{73BC50F9-B19F-C8C5-AF90-CDCC2A6D1BF2}"/>
          </ac:spMkLst>
        </pc:spChg>
        <pc:spChg chg="add del mod">
          <ac:chgData name="Varun Agarwal - Marico India Limited" userId="0c4106ad-359e-4f98-8d47-afd14cd4a9a1" providerId="ADAL" clId="{D2F564A9-EF78-4BC5-89E0-602A3964C376}" dt="2023-09-25T06:45:38.098" v="3160" actId="478"/>
          <ac:spMkLst>
            <pc:docMk/>
            <pc:sldMk cId="1410681332" sldId="2144446927"/>
            <ac:spMk id="11" creationId="{10D4CA09-AC28-4988-DC01-937D5FCCBB02}"/>
          </ac:spMkLst>
        </pc:spChg>
        <pc:spChg chg="add del mod">
          <ac:chgData name="Varun Agarwal - Marico India Limited" userId="0c4106ad-359e-4f98-8d47-afd14cd4a9a1" providerId="ADAL" clId="{D2F564A9-EF78-4BC5-89E0-602A3964C376}" dt="2023-09-25T01:40:53.575" v="1061" actId="478"/>
          <ac:spMkLst>
            <pc:docMk/>
            <pc:sldMk cId="1410681332" sldId="2144446927"/>
            <ac:spMk id="13" creationId="{23E28757-CBFA-8965-A9A3-C186F8C5960B}"/>
          </ac:spMkLst>
        </pc:spChg>
        <pc:spChg chg="add mod">
          <ac:chgData name="Varun Agarwal - Marico India Limited" userId="0c4106ad-359e-4f98-8d47-afd14cd4a9a1" providerId="ADAL" clId="{D2F564A9-EF78-4BC5-89E0-602A3964C376}" dt="2023-09-25T01:40:53.845" v="1062"/>
          <ac:spMkLst>
            <pc:docMk/>
            <pc:sldMk cId="1410681332" sldId="2144446927"/>
            <ac:spMk id="16" creationId="{73B9DD04-C66A-CEB5-6C8C-A7D3B07D28AE}"/>
          </ac:spMkLst>
        </pc:spChg>
        <pc:graphicFrameChg chg="mod">
          <ac:chgData name="Varun Agarwal - Marico India Limited" userId="0c4106ad-359e-4f98-8d47-afd14cd4a9a1" providerId="ADAL" clId="{D2F564A9-EF78-4BC5-89E0-602A3964C376}" dt="2023-09-26T08:52:29.537" v="3456" actId="207"/>
          <ac:graphicFrameMkLst>
            <pc:docMk/>
            <pc:sldMk cId="1410681332" sldId="2144446927"/>
            <ac:graphicFrameMk id="7" creationId="{8370FC28-C58D-6ADF-EE60-2FB548626460}"/>
          </ac:graphicFrameMkLst>
        </pc:graphicFrameChg>
        <pc:graphicFrameChg chg="mod">
          <ac:chgData name="Varun Agarwal - Marico India Limited" userId="0c4106ad-359e-4f98-8d47-afd14cd4a9a1" providerId="ADAL" clId="{D2F564A9-EF78-4BC5-89E0-602A3964C376}" dt="2023-09-26T08:48:47.539" v="3442" actId="207"/>
          <ac:graphicFrameMkLst>
            <pc:docMk/>
            <pc:sldMk cId="1410681332" sldId="2144446927"/>
            <ac:graphicFrameMk id="12" creationId="{C38B439E-8E38-CBE8-709A-54985AF6C4B4}"/>
          </ac:graphicFrameMkLst>
        </pc:graphicFrameChg>
        <pc:picChg chg="del">
          <ac:chgData name="Varun Agarwal - Marico India Limited" userId="0c4106ad-359e-4f98-8d47-afd14cd4a9a1" providerId="ADAL" clId="{D2F564A9-EF78-4BC5-89E0-602A3964C376}" dt="2023-09-25T01:40:53.575" v="1061" actId="478"/>
          <ac:picMkLst>
            <pc:docMk/>
            <pc:sldMk cId="1410681332" sldId="2144446927"/>
            <ac:picMk id="5" creationId="{9CBDAF10-C1FC-0A26-5DE4-DDBB7CAD184C}"/>
          </ac:picMkLst>
        </pc:picChg>
        <pc:picChg chg="add mod">
          <ac:chgData name="Varun Agarwal - Marico India Limited" userId="0c4106ad-359e-4f98-8d47-afd14cd4a9a1" providerId="ADAL" clId="{D2F564A9-EF78-4BC5-89E0-602A3964C376}" dt="2023-09-25T01:40:53.845" v="1062"/>
          <ac:picMkLst>
            <pc:docMk/>
            <pc:sldMk cId="1410681332" sldId="2144446927"/>
            <ac:picMk id="15" creationId="{5C2B33A8-630D-6FE4-E347-36608CEBEC82}"/>
          </ac:picMkLst>
        </pc:picChg>
        <pc:cxnChg chg="mod">
          <ac:chgData name="Varun Agarwal - Marico India Limited" userId="0c4106ad-359e-4f98-8d47-afd14cd4a9a1" providerId="ADAL" clId="{D2F564A9-EF78-4BC5-89E0-602A3964C376}" dt="2023-09-26T08:48:07.239" v="3438" actId="1037"/>
          <ac:cxnSpMkLst>
            <pc:docMk/>
            <pc:sldMk cId="1410681332" sldId="2144446927"/>
            <ac:cxnSpMk id="14" creationId="{18D4D89A-4BC9-EB97-1D05-BE03410AE215}"/>
          </ac:cxnSpMkLst>
        </pc:cxnChg>
      </pc:sldChg>
      <pc:sldChg chg="addSp delSp modSp mod">
        <pc:chgData name="Varun Agarwal - Marico India Limited" userId="0c4106ad-359e-4f98-8d47-afd14cd4a9a1" providerId="ADAL" clId="{D2F564A9-EF78-4BC5-89E0-602A3964C376}" dt="2023-09-25T06:54:14.257" v="3204" actId="27918"/>
        <pc:sldMkLst>
          <pc:docMk/>
          <pc:sldMk cId="2393575831" sldId="2144446928"/>
        </pc:sldMkLst>
        <pc:spChg chg="del">
          <ac:chgData name="Varun Agarwal - Marico India Limited" userId="0c4106ad-359e-4f98-8d47-afd14cd4a9a1" providerId="ADAL" clId="{D2F564A9-EF78-4BC5-89E0-602A3964C376}" dt="2023-09-22T08:47:15.797" v="113" actId="478"/>
          <ac:spMkLst>
            <pc:docMk/>
            <pc:sldMk cId="2393575831" sldId="2144446928"/>
            <ac:spMk id="2" creationId="{2555DF1F-5184-5901-4385-1E5BD54C73F4}"/>
          </ac:spMkLst>
        </pc:spChg>
        <pc:spChg chg="mod">
          <ac:chgData name="Varun Agarwal - Marico India Limited" userId="0c4106ad-359e-4f98-8d47-afd14cd4a9a1" providerId="ADAL" clId="{D2F564A9-EF78-4BC5-89E0-602A3964C376}" dt="2023-09-22T10:43:18.434" v="483" actId="1076"/>
          <ac:spMkLst>
            <pc:docMk/>
            <pc:sldMk cId="2393575831" sldId="2144446928"/>
            <ac:spMk id="8" creationId="{9B257CCF-2A1B-991F-05FF-58E6D81CDDFA}"/>
          </ac:spMkLst>
        </pc:spChg>
        <pc:spChg chg="mod">
          <ac:chgData name="Varun Agarwal - Marico India Limited" userId="0c4106ad-359e-4f98-8d47-afd14cd4a9a1" providerId="ADAL" clId="{D2F564A9-EF78-4BC5-89E0-602A3964C376}" dt="2023-09-22T10:43:22.920" v="484" actId="1076"/>
          <ac:spMkLst>
            <pc:docMk/>
            <pc:sldMk cId="2393575831" sldId="2144446928"/>
            <ac:spMk id="9" creationId="{4A4F4B52-A7DC-A3AE-35FC-6E961702CC25}"/>
          </ac:spMkLst>
        </pc:spChg>
        <pc:spChg chg="add del mod">
          <ac:chgData name="Varun Agarwal - Marico India Limited" userId="0c4106ad-359e-4f98-8d47-afd14cd4a9a1" providerId="ADAL" clId="{D2F564A9-EF78-4BC5-89E0-602A3964C376}" dt="2023-09-25T06:45:36.675" v="3159" actId="478"/>
          <ac:spMkLst>
            <pc:docMk/>
            <pc:sldMk cId="2393575831" sldId="2144446928"/>
            <ac:spMk id="13" creationId="{10E42F0E-FC61-2464-E166-36A21BEA0CC7}"/>
          </ac:spMkLst>
        </pc:spChg>
        <pc:spChg chg="add del mod">
          <ac:chgData name="Varun Agarwal - Marico India Limited" userId="0c4106ad-359e-4f98-8d47-afd14cd4a9a1" providerId="ADAL" clId="{D2F564A9-EF78-4BC5-89E0-602A3964C376}" dt="2023-09-25T01:40:38.285" v="1057" actId="478"/>
          <ac:spMkLst>
            <pc:docMk/>
            <pc:sldMk cId="2393575831" sldId="2144446928"/>
            <ac:spMk id="14" creationId="{DF537B36-59D2-6683-2E1F-816A98864455}"/>
          </ac:spMkLst>
        </pc:spChg>
        <pc:spChg chg="add mod">
          <ac:chgData name="Varun Agarwal - Marico India Limited" userId="0c4106ad-359e-4f98-8d47-afd14cd4a9a1" providerId="ADAL" clId="{D2F564A9-EF78-4BC5-89E0-602A3964C376}" dt="2023-09-25T01:40:38.511" v="1058"/>
          <ac:spMkLst>
            <pc:docMk/>
            <pc:sldMk cId="2393575831" sldId="2144446928"/>
            <ac:spMk id="16" creationId="{0379D7E3-2276-94EA-3A45-43409C58F93D}"/>
          </ac:spMkLst>
        </pc:spChg>
        <pc:graphicFrameChg chg="mod">
          <ac:chgData name="Varun Agarwal - Marico India Limited" userId="0c4106ad-359e-4f98-8d47-afd14cd4a9a1" providerId="ADAL" clId="{D2F564A9-EF78-4BC5-89E0-602A3964C376}" dt="2023-09-25T06:52:31.205" v="3191" actId="207"/>
          <ac:graphicFrameMkLst>
            <pc:docMk/>
            <pc:sldMk cId="2393575831" sldId="2144446928"/>
            <ac:graphicFrameMk id="5" creationId="{8F3C3D65-6783-64A3-7062-F13939936C6B}"/>
          </ac:graphicFrameMkLst>
        </pc:graphicFrameChg>
        <pc:graphicFrameChg chg="mod">
          <ac:chgData name="Varun Agarwal - Marico India Limited" userId="0c4106ad-359e-4f98-8d47-afd14cd4a9a1" providerId="ADAL" clId="{D2F564A9-EF78-4BC5-89E0-602A3964C376}" dt="2023-09-25T06:50:46.283" v="3181" actId="207"/>
          <ac:graphicFrameMkLst>
            <pc:docMk/>
            <pc:sldMk cId="2393575831" sldId="2144446928"/>
            <ac:graphicFrameMk id="12" creationId="{C38B439E-8E38-CBE8-709A-54985AF6C4B4}"/>
          </ac:graphicFrameMkLst>
        </pc:graphicFrameChg>
        <pc:picChg chg="del">
          <ac:chgData name="Varun Agarwal - Marico India Limited" userId="0c4106ad-359e-4f98-8d47-afd14cd4a9a1" providerId="ADAL" clId="{D2F564A9-EF78-4BC5-89E0-602A3964C376}" dt="2023-09-25T01:40:38.285" v="1057" actId="478"/>
          <ac:picMkLst>
            <pc:docMk/>
            <pc:sldMk cId="2393575831" sldId="2144446928"/>
            <ac:picMk id="10" creationId="{9235BCB4-D843-939C-3AB4-A91EA8BE7FA9}"/>
          </ac:picMkLst>
        </pc:picChg>
        <pc:picChg chg="add mod">
          <ac:chgData name="Varun Agarwal - Marico India Limited" userId="0c4106ad-359e-4f98-8d47-afd14cd4a9a1" providerId="ADAL" clId="{D2F564A9-EF78-4BC5-89E0-602A3964C376}" dt="2023-09-25T01:40:38.511" v="1058"/>
          <ac:picMkLst>
            <pc:docMk/>
            <pc:sldMk cId="2393575831" sldId="2144446928"/>
            <ac:picMk id="15" creationId="{9CD82AD8-075D-3265-A7DF-360D7676A4E9}"/>
          </ac:picMkLst>
        </pc:picChg>
        <pc:cxnChg chg="mod">
          <ac:chgData name="Varun Agarwal - Marico India Limited" userId="0c4106ad-359e-4f98-8d47-afd14cd4a9a1" providerId="ADAL" clId="{D2F564A9-EF78-4BC5-89E0-602A3964C376}" dt="2023-09-22T10:43:13.643" v="482" actId="1076"/>
          <ac:cxnSpMkLst>
            <pc:docMk/>
            <pc:sldMk cId="2393575831" sldId="2144446928"/>
            <ac:cxnSpMk id="11" creationId="{5A18EAC5-E228-997B-7811-F995EE61E541}"/>
          </ac:cxnSpMkLst>
        </pc:cxnChg>
      </pc:sldChg>
      <pc:sldChg chg="addSp delSp modSp mod">
        <pc:chgData name="Varun Agarwal - Marico India Limited" userId="0c4106ad-359e-4f98-8d47-afd14cd4a9a1" providerId="ADAL" clId="{D2F564A9-EF78-4BC5-89E0-602A3964C376}" dt="2023-09-26T09:01:09.906" v="3567" actId="1076"/>
        <pc:sldMkLst>
          <pc:docMk/>
          <pc:sldMk cId="636809201" sldId="2144446929"/>
        </pc:sldMkLst>
        <pc:spChg chg="del">
          <ac:chgData name="Varun Agarwal - Marico India Limited" userId="0c4106ad-359e-4f98-8d47-afd14cd4a9a1" providerId="ADAL" clId="{D2F564A9-EF78-4BC5-89E0-602A3964C376}" dt="2023-09-22T08:47:19.456" v="114" actId="478"/>
          <ac:spMkLst>
            <pc:docMk/>
            <pc:sldMk cId="636809201" sldId="2144446929"/>
            <ac:spMk id="2" creationId="{2555DF1F-5184-5901-4385-1E5BD54C73F4}"/>
          </ac:spMkLst>
        </pc:spChg>
        <pc:spChg chg="add del mod">
          <ac:chgData name="Varun Agarwal - Marico India Limited" userId="0c4106ad-359e-4f98-8d47-afd14cd4a9a1" providerId="ADAL" clId="{D2F564A9-EF78-4BC5-89E0-602A3964C376}" dt="2023-09-25T06:56:59.048" v="3205" actId="478"/>
          <ac:spMkLst>
            <pc:docMk/>
            <pc:sldMk cId="636809201" sldId="2144446929"/>
            <ac:spMk id="7" creationId="{5BB4213B-BA32-575D-F359-99056E999FAE}"/>
          </ac:spMkLst>
        </pc:spChg>
        <pc:spChg chg="add del mod">
          <ac:chgData name="Varun Agarwal - Marico India Limited" userId="0c4106ad-359e-4f98-8d47-afd14cd4a9a1" providerId="ADAL" clId="{D2F564A9-EF78-4BC5-89E0-602A3964C376}" dt="2023-09-25T01:40:58.320" v="1063" actId="478"/>
          <ac:spMkLst>
            <pc:docMk/>
            <pc:sldMk cId="636809201" sldId="2144446929"/>
            <ac:spMk id="8" creationId="{C11D9374-CA54-D444-0C0F-0438DDEA5CE4}"/>
          </ac:spMkLst>
        </pc:spChg>
        <pc:spChg chg="mod">
          <ac:chgData name="Varun Agarwal - Marico India Limited" userId="0c4106ad-359e-4f98-8d47-afd14cd4a9a1" providerId="ADAL" clId="{D2F564A9-EF78-4BC5-89E0-602A3964C376}" dt="2023-09-26T09:01:06.428" v="3566" actId="1076"/>
          <ac:spMkLst>
            <pc:docMk/>
            <pc:sldMk cId="636809201" sldId="2144446929"/>
            <ac:spMk id="11" creationId="{40FD7D75-7F4D-7BB2-3539-FE467E334569}"/>
          </ac:spMkLst>
        </pc:spChg>
        <pc:spChg chg="mod">
          <ac:chgData name="Varun Agarwal - Marico India Limited" userId="0c4106ad-359e-4f98-8d47-afd14cd4a9a1" providerId="ADAL" clId="{D2F564A9-EF78-4BC5-89E0-602A3964C376}" dt="2023-09-26T09:01:09.906" v="3567" actId="1076"/>
          <ac:spMkLst>
            <pc:docMk/>
            <pc:sldMk cId="636809201" sldId="2144446929"/>
            <ac:spMk id="13" creationId="{C4958434-AC1B-F098-CBD9-C0D859491285}"/>
          </ac:spMkLst>
        </pc:spChg>
        <pc:spChg chg="add mod">
          <ac:chgData name="Varun Agarwal - Marico India Limited" userId="0c4106ad-359e-4f98-8d47-afd14cd4a9a1" providerId="ADAL" clId="{D2F564A9-EF78-4BC5-89E0-602A3964C376}" dt="2023-09-25T01:40:58.694" v="1064"/>
          <ac:spMkLst>
            <pc:docMk/>
            <pc:sldMk cId="636809201" sldId="2144446929"/>
            <ac:spMk id="16" creationId="{AFC58D8F-031A-7427-88FD-5B53259B089A}"/>
          </ac:spMkLst>
        </pc:spChg>
        <pc:spChg chg="add mod">
          <ac:chgData name="Varun Agarwal - Marico India Limited" userId="0c4106ad-359e-4f98-8d47-afd14cd4a9a1" providerId="ADAL" clId="{D2F564A9-EF78-4BC5-89E0-602A3964C376}" dt="2023-09-26T09:00:23.630" v="3557" actId="1076"/>
          <ac:spMkLst>
            <pc:docMk/>
            <pc:sldMk cId="636809201" sldId="2144446929"/>
            <ac:spMk id="17" creationId="{1B9A0B0D-3E59-74AA-B89C-E4B7F07662D4}"/>
          </ac:spMkLst>
        </pc:spChg>
        <pc:graphicFrameChg chg="mod">
          <ac:chgData name="Varun Agarwal - Marico India Limited" userId="0c4106ad-359e-4f98-8d47-afd14cd4a9a1" providerId="ADAL" clId="{D2F564A9-EF78-4BC5-89E0-602A3964C376}" dt="2023-09-25T07:00:49.723" v="3237" actId="207"/>
          <ac:graphicFrameMkLst>
            <pc:docMk/>
            <pc:sldMk cId="636809201" sldId="2144446929"/>
            <ac:graphicFrameMk id="9" creationId="{86186F84-A1E1-FCBA-E256-F6D09179AC64}"/>
          </ac:graphicFrameMkLst>
        </pc:graphicFrameChg>
        <pc:graphicFrameChg chg="mod">
          <ac:chgData name="Varun Agarwal - Marico India Limited" userId="0c4106ad-359e-4f98-8d47-afd14cd4a9a1" providerId="ADAL" clId="{D2F564A9-EF78-4BC5-89E0-602A3964C376}" dt="2023-09-25T07:00:47.642" v="3236" actId="207"/>
          <ac:graphicFrameMkLst>
            <pc:docMk/>
            <pc:sldMk cId="636809201" sldId="2144446929"/>
            <ac:graphicFrameMk id="12" creationId="{C38B439E-8E38-CBE8-709A-54985AF6C4B4}"/>
          </ac:graphicFrameMkLst>
        </pc:graphicFrameChg>
        <pc:picChg chg="del">
          <ac:chgData name="Varun Agarwal - Marico India Limited" userId="0c4106ad-359e-4f98-8d47-afd14cd4a9a1" providerId="ADAL" clId="{D2F564A9-EF78-4BC5-89E0-602A3964C376}" dt="2023-09-25T01:40:58.320" v="1063" actId="478"/>
          <ac:picMkLst>
            <pc:docMk/>
            <pc:sldMk cId="636809201" sldId="2144446929"/>
            <ac:picMk id="5" creationId="{9CBDAF10-C1FC-0A26-5DE4-DDBB7CAD184C}"/>
          </ac:picMkLst>
        </pc:picChg>
        <pc:picChg chg="add mod">
          <ac:chgData name="Varun Agarwal - Marico India Limited" userId="0c4106ad-359e-4f98-8d47-afd14cd4a9a1" providerId="ADAL" clId="{D2F564A9-EF78-4BC5-89E0-602A3964C376}" dt="2023-09-25T01:40:58.694" v="1064"/>
          <ac:picMkLst>
            <pc:docMk/>
            <pc:sldMk cId="636809201" sldId="2144446929"/>
            <ac:picMk id="15" creationId="{420BE122-F403-8530-C3EE-2BDC1B73986E}"/>
          </ac:picMkLst>
        </pc:picChg>
        <pc:cxnChg chg="mod">
          <ac:chgData name="Varun Agarwal - Marico India Limited" userId="0c4106ad-359e-4f98-8d47-afd14cd4a9a1" providerId="ADAL" clId="{D2F564A9-EF78-4BC5-89E0-602A3964C376}" dt="2023-09-26T08:55:20.020" v="3466" actId="1076"/>
          <ac:cxnSpMkLst>
            <pc:docMk/>
            <pc:sldMk cId="636809201" sldId="2144446929"/>
            <ac:cxnSpMk id="14" creationId="{63358695-1116-CED7-AAE8-950943342D28}"/>
          </ac:cxnSpMkLst>
        </pc:cxnChg>
      </pc:sldChg>
      <pc:sldChg chg="addSp delSp modSp mod">
        <pc:chgData name="Varun Agarwal - Marico India Limited" userId="0c4106ad-359e-4f98-8d47-afd14cd4a9a1" providerId="ADAL" clId="{D2F564A9-EF78-4BC5-89E0-602A3964C376}" dt="2023-09-26T09:00:52.324" v="3565" actId="1038"/>
        <pc:sldMkLst>
          <pc:docMk/>
          <pc:sldMk cId="3315381742" sldId="2144446930"/>
        </pc:sldMkLst>
        <pc:spChg chg="del">
          <ac:chgData name="Varun Agarwal - Marico India Limited" userId="0c4106ad-359e-4f98-8d47-afd14cd4a9a1" providerId="ADAL" clId="{D2F564A9-EF78-4BC5-89E0-602A3964C376}" dt="2023-09-22T08:47:22.371" v="115" actId="478"/>
          <ac:spMkLst>
            <pc:docMk/>
            <pc:sldMk cId="3315381742" sldId="2144446930"/>
            <ac:spMk id="2" creationId="{2555DF1F-5184-5901-4385-1E5BD54C73F4}"/>
          </ac:spMkLst>
        </pc:spChg>
        <pc:spChg chg="add del mod">
          <ac:chgData name="Varun Agarwal - Marico India Limited" userId="0c4106ad-359e-4f98-8d47-afd14cd4a9a1" providerId="ADAL" clId="{D2F564A9-EF78-4BC5-89E0-602A3964C376}" dt="2023-09-25T07:00:24.630" v="3233" actId="478"/>
          <ac:spMkLst>
            <pc:docMk/>
            <pc:sldMk cId="3315381742" sldId="2144446930"/>
            <ac:spMk id="5" creationId="{AD652DC6-6762-746C-DBF6-25E82F972F98}"/>
          </ac:spMkLst>
        </pc:spChg>
        <pc:spChg chg="add del mod">
          <ac:chgData name="Varun Agarwal - Marico India Limited" userId="0c4106ad-359e-4f98-8d47-afd14cd4a9a1" providerId="ADAL" clId="{D2F564A9-EF78-4BC5-89E0-602A3964C376}" dt="2023-09-25T01:40:42.428" v="1059" actId="478"/>
          <ac:spMkLst>
            <pc:docMk/>
            <pc:sldMk cId="3315381742" sldId="2144446930"/>
            <ac:spMk id="7" creationId="{A02749B0-8392-D6FB-1E4C-8B985393632F}"/>
          </ac:spMkLst>
        </pc:spChg>
        <pc:spChg chg="mod">
          <ac:chgData name="Varun Agarwal - Marico India Limited" userId="0c4106ad-359e-4f98-8d47-afd14cd4a9a1" providerId="ADAL" clId="{D2F564A9-EF78-4BC5-89E0-602A3964C376}" dt="2023-09-25T07:02:59.382" v="3246" actId="1076"/>
          <ac:spMkLst>
            <pc:docMk/>
            <pc:sldMk cId="3315381742" sldId="2144446930"/>
            <ac:spMk id="11" creationId="{8DB5408B-E939-3521-E260-D068B87C4D3F}"/>
          </ac:spMkLst>
        </pc:spChg>
        <pc:spChg chg="mod">
          <ac:chgData name="Varun Agarwal - Marico India Limited" userId="0c4106ad-359e-4f98-8d47-afd14cd4a9a1" providerId="ADAL" clId="{D2F564A9-EF78-4BC5-89E0-602A3964C376}" dt="2023-09-25T07:03:04.541" v="3247" actId="1076"/>
          <ac:spMkLst>
            <pc:docMk/>
            <pc:sldMk cId="3315381742" sldId="2144446930"/>
            <ac:spMk id="13" creationId="{8F3A58FB-E3AA-E130-DDAF-D7A93AE8331C}"/>
          </ac:spMkLst>
        </pc:spChg>
        <pc:spChg chg="add mod">
          <ac:chgData name="Varun Agarwal - Marico India Limited" userId="0c4106ad-359e-4f98-8d47-afd14cd4a9a1" providerId="ADAL" clId="{D2F564A9-EF78-4BC5-89E0-602A3964C376}" dt="2023-09-25T01:40:42.650" v="1060"/>
          <ac:spMkLst>
            <pc:docMk/>
            <pc:sldMk cId="3315381742" sldId="2144446930"/>
            <ac:spMk id="16" creationId="{C3904F8B-B1F2-C80E-16C5-A693231FCE5C}"/>
          </ac:spMkLst>
        </pc:spChg>
        <pc:spChg chg="add mod">
          <ac:chgData name="Varun Agarwal - Marico India Limited" userId="0c4106ad-359e-4f98-8d47-afd14cd4a9a1" providerId="ADAL" clId="{D2F564A9-EF78-4BC5-89E0-602A3964C376}" dt="2023-09-26T09:00:52.324" v="3565" actId="1038"/>
          <ac:spMkLst>
            <pc:docMk/>
            <pc:sldMk cId="3315381742" sldId="2144446930"/>
            <ac:spMk id="17" creationId="{40D950E2-C5AA-5589-5A87-081C996B3773}"/>
          </ac:spMkLst>
        </pc:spChg>
        <pc:graphicFrameChg chg="mod">
          <ac:chgData name="Varun Agarwal - Marico India Limited" userId="0c4106ad-359e-4f98-8d47-afd14cd4a9a1" providerId="ADAL" clId="{D2F564A9-EF78-4BC5-89E0-602A3964C376}" dt="2023-09-26T06:58:00.025" v="3388" actId="207"/>
          <ac:graphicFrameMkLst>
            <pc:docMk/>
            <pc:sldMk cId="3315381742" sldId="2144446930"/>
            <ac:graphicFrameMk id="8" creationId="{129D4471-8C2B-82E5-F93C-A56A9946672B}"/>
          </ac:graphicFrameMkLst>
        </pc:graphicFrameChg>
        <pc:graphicFrameChg chg="mod">
          <ac:chgData name="Varun Agarwal - Marico India Limited" userId="0c4106ad-359e-4f98-8d47-afd14cd4a9a1" providerId="ADAL" clId="{D2F564A9-EF78-4BC5-89E0-602A3964C376}" dt="2023-09-25T07:08:23.224" v="3286"/>
          <ac:graphicFrameMkLst>
            <pc:docMk/>
            <pc:sldMk cId="3315381742" sldId="2144446930"/>
            <ac:graphicFrameMk id="12" creationId="{C38B439E-8E38-CBE8-709A-54985AF6C4B4}"/>
          </ac:graphicFrameMkLst>
        </pc:graphicFrameChg>
        <pc:picChg chg="del">
          <ac:chgData name="Varun Agarwal - Marico India Limited" userId="0c4106ad-359e-4f98-8d47-afd14cd4a9a1" providerId="ADAL" clId="{D2F564A9-EF78-4BC5-89E0-602A3964C376}" dt="2023-09-25T01:40:42.428" v="1059" actId="478"/>
          <ac:picMkLst>
            <pc:docMk/>
            <pc:sldMk cId="3315381742" sldId="2144446930"/>
            <ac:picMk id="10" creationId="{9235BCB4-D843-939C-3AB4-A91EA8BE7FA9}"/>
          </ac:picMkLst>
        </pc:picChg>
        <pc:picChg chg="add mod">
          <ac:chgData name="Varun Agarwal - Marico India Limited" userId="0c4106ad-359e-4f98-8d47-afd14cd4a9a1" providerId="ADAL" clId="{D2F564A9-EF78-4BC5-89E0-602A3964C376}" dt="2023-09-25T01:40:42.650" v="1060"/>
          <ac:picMkLst>
            <pc:docMk/>
            <pc:sldMk cId="3315381742" sldId="2144446930"/>
            <ac:picMk id="15" creationId="{5D212C51-0789-EB3A-AA20-FAB35B90402A}"/>
          </ac:picMkLst>
        </pc:picChg>
        <pc:cxnChg chg="mod">
          <ac:chgData name="Varun Agarwal - Marico India Limited" userId="0c4106ad-359e-4f98-8d47-afd14cd4a9a1" providerId="ADAL" clId="{D2F564A9-EF78-4BC5-89E0-602A3964C376}" dt="2023-09-25T07:02:56.279" v="3245" actId="1076"/>
          <ac:cxnSpMkLst>
            <pc:docMk/>
            <pc:sldMk cId="3315381742" sldId="2144446930"/>
            <ac:cxnSpMk id="14" creationId="{9DA734F7-6E56-BB7D-608F-A4122B74A730}"/>
          </ac:cxnSpMkLst>
        </pc:cxnChg>
      </pc:sldChg>
      <pc:sldChg chg="addSp delSp modSp mod">
        <pc:chgData name="Varun Agarwal - Marico India Limited" userId="0c4106ad-359e-4f98-8d47-afd14cd4a9a1" providerId="ADAL" clId="{D2F564A9-EF78-4BC5-89E0-602A3964C376}" dt="2023-09-22T12:28:24.500" v="1011"/>
        <pc:sldMkLst>
          <pc:docMk/>
          <pc:sldMk cId="942386595" sldId="2144446931"/>
        </pc:sldMkLst>
        <pc:spChg chg="del">
          <ac:chgData name="Varun Agarwal - Marico India Limited" userId="0c4106ad-359e-4f98-8d47-afd14cd4a9a1" providerId="ADAL" clId="{D2F564A9-EF78-4BC5-89E0-602A3964C376}" dt="2023-09-22T11:52:51.582" v="639" actId="478"/>
          <ac:spMkLst>
            <pc:docMk/>
            <pc:sldMk cId="942386595" sldId="2144446931"/>
            <ac:spMk id="2" creationId="{97CBD1FD-7A72-1039-E7C8-229CE88682DE}"/>
          </ac:spMkLst>
        </pc:spChg>
        <pc:spChg chg="add mod">
          <ac:chgData name="Varun Agarwal - Marico India Limited" userId="0c4106ad-359e-4f98-8d47-afd14cd4a9a1" providerId="ADAL" clId="{D2F564A9-EF78-4BC5-89E0-602A3964C376}" dt="2023-09-22T11:53:16.716" v="644" actId="20577"/>
          <ac:spMkLst>
            <pc:docMk/>
            <pc:sldMk cId="942386595" sldId="2144446931"/>
            <ac:spMk id="3" creationId="{4FFAAC57-28AE-516F-5561-526B36E63524}"/>
          </ac:spMkLst>
        </pc:spChg>
        <pc:spChg chg="del">
          <ac:chgData name="Varun Agarwal - Marico India Limited" userId="0c4106ad-359e-4f98-8d47-afd14cd4a9a1" providerId="ADAL" clId="{D2F564A9-EF78-4BC5-89E0-602A3964C376}" dt="2023-09-22T08:47:39.402" v="122" actId="478"/>
          <ac:spMkLst>
            <pc:docMk/>
            <pc:sldMk cId="942386595" sldId="2144446931"/>
            <ac:spMk id="5" creationId="{985F1C26-066B-5901-C24E-5AA0A586ABBE}"/>
          </ac:spMkLst>
        </pc:spChg>
        <pc:spChg chg="add mod">
          <ac:chgData name="Varun Agarwal - Marico India Limited" userId="0c4106ad-359e-4f98-8d47-afd14cd4a9a1" providerId="ADAL" clId="{D2F564A9-EF78-4BC5-89E0-602A3964C376}" dt="2023-09-22T11:53:29.298" v="648" actId="20577"/>
          <ac:spMkLst>
            <pc:docMk/>
            <pc:sldMk cId="942386595" sldId="2144446931"/>
            <ac:spMk id="6" creationId="{5E6CFCB3-8FAB-FE0B-47F5-41F8A0F57D63}"/>
          </ac:spMkLst>
        </pc:spChg>
        <pc:spChg chg="del">
          <ac:chgData name="Varun Agarwal - Marico India Limited" userId="0c4106ad-359e-4f98-8d47-afd14cd4a9a1" providerId="ADAL" clId="{D2F564A9-EF78-4BC5-89E0-602A3964C376}" dt="2023-09-22T11:52:51.582" v="639" actId="478"/>
          <ac:spMkLst>
            <pc:docMk/>
            <pc:sldMk cId="942386595" sldId="2144446931"/>
            <ac:spMk id="10" creationId="{50E32D4A-314A-E0E1-C346-E37BEFB47676}"/>
          </ac:spMkLst>
        </pc:spChg>
        <pc:spChg chg="add mod">
          <ac:chgData name="Varun Agarwal - Marico India Limited" userId="0c4106ad-359e-4f98-8d47-afd14cd4a9a1" providerId="ADAL" clId="{D2F564A9-EF78-4BC5-89E0-602A3964C376}" dt="2023-09-22T12:28:24.500" v="1011"/>
          <ac:spMkLst>
            <pc:docMk/>
            <pc:sldMk cId="942386595" sldId="2144446931"/>
            <ac:spMk id="17" creationId="{90197649-4A03-44E2-18EB-8F699F01C9B7}"/>
          </ac:spMkLst>
        </pc:spChg>
        <pc:graphicFrameChg chg="del">
          <ac:chgData name="Varun Agarwal - Marico India Limited" userId="0c4106ad-359e-4f98-8d47-afd14cd4a9a1" providerId="ADAL" clId="{D2F564A9-EF78-4BC5-89E0-602A3964C376}" dt="2023-09-22T11:52:58.512" v="640" actId="478"/>
          <ac:graphicFrameMkLst>
            <pc:docMk/>
            <pc:sldMk cId="942386595" sldId="2144446931"/>
            <ac:graphicFrameMk id="9" creationId="{6FBF588B-2545-3FE7-3B9D-A35D64F48FCE}"/>
          </ac:graphicFrameMkLst>
        </pc:graphicFrameChg>
        <pc:graphicFrameChg chg="add mod">
          <ac:chgData name="Varun Agarwal - Marico India Limited" userId="0c4106ad-359e-4f98-8d47-afd14cd4a9a1" providerId="ADAL" clId="{D2F564A9-EF78-4BC5-89E0-602A3964C376}" dt="2023-09-22T11:56:54.845" v="679" actId="403"/>
          <ac:graphicFrameMkLst>
            <pc:docMk/>
            <pc:sldMk cId="942386595" sldId="2144446931"/>
            <ac:graphicFrameMk id="12" creationId="{2AB477F9-77C8-FEAF-B692-337059A569C6}"/>
          </ac:graphicFrameMkLst>
        </pc:graphicFrameChg>
        <pc:graphicFrameChg chg="add mod">
          <ac:chgData name="Varun Agarwal - Marico India Limited" userId="0c4106ad-359e-4f98-8d47-afd14cd4a9a1" providerId="ADAL" clId="{D2F564A9-EF78-4BC5-89E0-602A3964C376}" dt="2023-09-22T11:53:07.469" v="642"/>
          <ac:graphicFrameMkLst>
            <pc:docMk/>
            <pc:sldMk cId="942386595" sldId="2144446931"/>
            <ac:graphicFrameMk id="16" creationId="{EFF6E148-B43A-A575-5092-BF87E89BB346}"/>
          </ac:graphicFrameMkLst>
        </pc:graphicFrameChg>
        <pc:picChg chg="del">
          <ac:chgData name="Varun Agarwal - Marico India Limited" userId="0c4106ad-359e-4f98-8d47-afd14cd4a9a1" providerId="ADAL" clId="{D2F564A9-EF78-4BC5-89E0-602A3964C376}" dt="2023-09-22T11:52:51.582" v="639" actId="478"/>
          <ac:picMkLst>
            <pc:docMk/>
            <pc:sldMk cId="942386595" sldId="2144446931"/>
            <ac:picMk id="7" creationId="{49AD714F-203F-1782-10C5-B4CB35F99F5E}"/>
          </ac:picMkLst>
        </pc:picChg>
        <pc:picChg chg="del">
          <ac:chgData name="Varun Agarwal - Marico India Limited" userId="0c4106ad-359e-4f98-8d47-afd14cd4a9a1" providerId="ADAL" clId="{D2F564A9-EF78-4BC5-89E0-602A3964C376}" dt="2023-09-22T11:52:51.582" v="639" actId="478"/>
          <ac:picMkLst>
            <pc:docMk/>
            <pc:sldMk cId="942386595" sldId="2144446931"/>
            <ac:picMk id="8" creationId="{5CF31DC7-ABBE-00BF-D57F-32DA69ECE395}"/>
          </ac:picMkLst>
        </pc:picChg>
        <pc:picChg chg="add mod">
          <ac:chgData name="Varun Agarwal - Marico India Limited" userId="0c4106ad-359e-4f98-8d47-afd14cd4a9a1" providerId="ADAL" clId="{D2F564A9-EF78-4BC5-89E0-602A3964C376}" dt="2023-09-22T11:53:07.469" v="642"/>
          <ac:picMkLst>
            <pc:docMk/>
            <pc:sldMk cId="942386595" sldId="2144446931"/>
            <ac:picMk id="13" creationId="{6F5DF952-D934-F480-7F2B-D347A1F745D4}"/>
          </ac:picMkLst>
        </pc:picChg>
        <pc:picChg chg="add mod">
          <ac:chgData name="Varun Agarwal - Marico India Limited" userId="0c4106ad-359e-4f98-8d47-afd14cd4a9a1" providerId="ADAL" clId="{D2F564A9-EF78-4BC5-89E0-602A3964C376}" dt="2023-09-22T11:53:07.469" v="642"/>
          <ac:picMkLst>
            <pc:docMk/>
            <pc:sldMk cId="942386595" sldId="2144446931"/>
            <ac:picMk id="15" creationId="{CF68858D-BA30-D4ED-8002-3E8F0C5CF132}"/>
          </ac:picMkLst>
        </pc:picChg>
        <pc:cxnChg chg="add mod">
          <ac:chgData name="Varun Agarwal - Marico India Limited" userId="0c4106ad-359e-4f98-8d47-afd14cd4a9a1" providerId="ADAL" clId="{D2F564A9-EF78-4BC5-89E0-602A3964C376}" dt="2023-09-22T11:56:45.823" v="676" actId="1036"/>
          <ac:cxnSpMkLst>
            <pc:docMk/>
            <pc:sldMk cId="942386595" sldId="2144446931"/>
            <ac:cxnSpMk id="14" creationId="{B6DD2981-F56D-3646-CA39-66EE49A52543}"/>
          </ac:cxnSpMkLst>
        </pc:cxnChg>
        <pc:cxnChg chg="del">
          <ac:chgData name="Varun Agarwal - Marico India Limited" userId="0c4106ad-359e-4f98-8d47-afd14cd4a9a1" providerId="ADAL" clId="{D2F564A9-EF78-4BC5-89E0-602A3964C376}" dt="2023-09-22T11:53:00.047" v="641" actId="478"/>
          <ac:cxnSpMkLst>
            <pc:docMk/>
            <pc:sldMk cId="942386595" sldId="2144446931"/>
            <ac:cxnSpMk id="20" creationId="{2539884C-D591-1E98-10D8-C9A42940C1E3}"/>
          </ac:cxnSpMkLst>
        </pc:cxnChg>
      </pc:sldChg>
      <pc:sldChg chg="addSp delSp modSp mod">
        <pc:chgData name="Varun Agarwal - Marico India Limited" userId="0c4106ad-359e-4f98-8d47-afd14cd4a9a1" providerId="ADAL" clId="{D2F564A9-EF78-4BC5-89E0-602A3964C376}" dt="2023-09-22T12:28:34.108" v="1019"/>
        <pc:sldMkLst>
          <pc:docMk/>
          <pc:sldMk cId="1677973814" sldId="2144446932"/>
        </pc:sldMkLst>
        <pc:spChg chg="add mod">
          <ac:chgData name="Varun Agarwal - Marico India Limited" userId="0c4106ad-359e-4f98-8d47-afd14cd4a9a1" providerId="ADAL" clId="{D2F564A9-EF78-4BC5-89E0-602A3964C376}" dt="2023-09-22T12:22:15.017" v="976" actId="1036"/>
          <ac:spMkLst>
            <pc:docMk/>
            <pc:sldMk cId="1677973814" sldId="2144446932"/>
            <ac:spMk id="2" creationId="{309DAF96-7CDB-2695-4F61-870551574CC3}"/>
          </ac:spMkLst>
        </pc:spChg>
        <pc:spChg chg="add mod">
          <ac:chgData name="Varun Agarwal - Marico India Limited" userId="0c4106ad-359e-4f98-8d47-afd14cd4a9a1" providerId="ADAL" clId="{D2F564A9-EF78-4BC5-89E0-602A3964C376}" dt="2023-09-22T12:22:02.157" v="968" actId="1076"/>
          <ac:spMkLst>
            <pc:docMk/>
            <pc:sldMk cId="1677973814" sldId="2144446932"/>
            <ac:spMk id="7" creationId="{160DCE9E-FBE7-F92C-A9A9-65100187A389}"/>
          </ac:spMkLst>
        </pc:spChg>
        <pc:spChg chg="add mod">
          <ac:chgData name="Varun Agarwal - Marico India Limited" userId="0c4106ad-359e-4f98-8d47-afd14cd4a9a1" providerId="ADAL" clId="{D2F564A9-EF78-4BC5-89E0-602A3964C376}" dt="2023-09-22T12:20:31.634" v="960" actId="1036"/>
          <ac:spMkLst>
            <pc:docMk/>
            <pc:sldMk cId="1677973814" sldId="2144446932"/>
            <ac:spMk id="10" creationId="{627F1C49-BDF2-4A00-BFF2-D243B99015F7}"/>
          </ac:spMkLst>
        </pc:spChg>
        <pc:spChg chg="add mod">
          <ac:chgData name="Varun Agarwal - Marico India Limited" userId="0c4106ad-359e-4f98-8d47-afd14cd4a9a1" providerId="ADAL" clId="{D2F564A9-EF78-4BC5-89E0-602A3964C376}" dt="2023-09-22T12:28:34.108" v="1019"/>
          <ac:spMkLst>
            <pc:docMk/>
            <pc:sldMk cId="1677973814" sldId="2144446932"/>
            <ac:spMk id="11" creationId="{807D244B-166E-BF92-55ED-D990BE544203}"/>
          </ac:spMkLst>
        </pc:spChg>
        <pc:spChg chg="mod">
          <ac:chgData name="Varun Agarwal - Marico India Limited" userId="0c4106ad-359e-4f98-8d47-afd14cd4a9a1" providerId="ADAL" clId="{D2F564A9-EF78-4BC5-89E0-602A3964C376}" dt="2023-09-22T12:18:29.555" v="942" actId="20577"/>
          <ac:spMkLst>
            <pc:docMk/>
            <pc:sldMk cId="1677973814" sldId="2144446932"/>
            <ac:spMk id="13" creationId="{C7F02255-4A5D-2B48-D19B-9EB7216D8573}"/>
          </ac:spMkLst>
        </pc:spChg>
        <pc:spChg chg="mod">
          <ac:chgData name="Varun Agarwal - Marico India Limited" userId="0c4106ad-359e-4f98-8d47-afd14cd4a9a1" providerId="ADAL" clId="{D2F564A9-EF78-4BC5-89E0-602A3964C376}" dt="2023-09-22T12:18:32.505" v="944" actId="20577"/>
          <ac:spMkLst>
            <pc:docMk/>
            <pc:sldMk cId="1677973814" sldId="2144446932"/>
            <ac:spMk id="14" creationId="{BFA87462-7CEC-00E4-E19E-0902D1475E9D}"/>
          </ac:spMkLst>
        </pc:spChg>
        <pc:spChg chg="del">
          <ac:chgData name="Varun Agarwal - Marico India Limited" userId="0c4106ad-359e-4f98-8d47-afd14cd4a9a1" providerId="ADAL" clId="{D2F564A9-EF78-4BC5-89E0-602A3964C376}" dt="2023-09-22T08:48:25.164" v="133" actId="478"/>
          <ac:spMkLst>
            <pc:docMk/>
            <pc:sldMk cId="1677973814" sldId="2144446932"/>
            <ac:spMk id="16" creationId="{8326618F-F6FD-7450-68AA-BA4C5C410AB4}"/>
          </ac:spMkLst>
        </pc:spChg>
        <pc:graphicFrameChg chg="mod">
          <ac:chgData name="Varun Agarwal - Marico India Limited" userId="0c4106ad-359e-4f98-8d47-afd14cd4a9a1" providerId="ADAL" clId="{D2F564A9-EF78-4BC5-89E0-602A3964C376}" dt="2023-09-22T12:18:55.024" v="948" actId="207"/>
          <ac:graphicFrameMkLst>
            <pc:docMk/>
            <pc:sldMk cId="1677973814" sldId="2144446932"/>
            <ac:graphicFrameMk id="8" creationId="{FECFB09E-A7B8-BD3E-1565-F1810AD6B668}"/>
          </ac:graphicFrameMkLst>
        </pc:graphicFrameChg>
        <pc:picChg chg="mod">
          <ac:chgData name="Varun Agarwal - Marico India Limited" userId="0c4106ad-359e-4f98-8d47-afd14cd4a9a1" providerId="ADAL" clId="{D2F564A9-EF78-4BC5-89E0-602A3964C376}" dt="2023-09-22T12:18:23.226" v="940" actId="1036"/>
          <ac:picMkLst>
            <pc:docMk/>
            <pc:sldMk cId="1677973814" sldId="2144446932"/>
            <ac:picMk id="5" creationId="{A9906F45-C20D-E9FA-D11A-7397F662F97A}"/>
          </ac:picMkLst>
        </pc:picChg>
        <pc:picChg chg="mod">
          <ac:chgData name="Varun Agarwal - Marico India Limited" userId="0c4106ad-359e-4f98-8d47-afd14cd4a9a1" providerId="ADAL" clId="{D2F564A9-EF78-4BC5-89E0-602A3964C376}" dt="2023-09-22T12:18:23.226" v="940" actId="1036"/>
          <ac:picMkLst>
            <pc:docMk/>
            <pc:sldMk cId="1677973814" sldId="2144446932"/>
            <ac:picMk id="6" creationId="{C0F85111-AFA4-D4C5-C3B8-464442355334}"/>
          </ac:picMkLst>
        </pc:picChg>
        <pc:cxnChg chg="mod">
          <ac:chgData name="Varun Agarwal - Marico India Limited" userId="0c4106ad-359e-4f98-8d47-afd14cd4a9a1" providerId="ADAL" clId="{D2F564A9-EF78-4BC5-89E0-602A3964C376}" dt="2023-09-22T12:18:03.561" v="920" actId="1035"/>
          <ac:cxnSpMkLst>
            <pc:docMk/>
            <pc:sldMk cId="1677973814" sldId="2144446932"/>
            <ac:cxnSpMk id="12" creationId="{01297C65-5D2D-393E-6BF7-0071E79F2A70}"/>
          </ac:cxnSpMkLst>
        </pc:cxnChg>
      </pc:sldChg>
      <pc:sldChg chg="addSp delSp modSp add mod ord">
        <pc:chgData name="Varun Agarwal - Marico India Limited" userId="0c4106ad-359e-4f98-8d47-afd14cd4a9a1" providerId="ADAL" clId="{D2F564A9-EF78-4BC5-89E0-602A3964C376}" dt="2023-09-25T06:37:23.700" v="3143" actId="1076"/>
        <pc:sldMkLst>
          <pc:docMk/>
          <pc:sldMk cId="3325639101" sldId="2144446933"/>
        </pc:sldMkLst>
        <pc:spChg chg="add mod">
          <ac:chgData name="Varun Agarwal - Marico India Limited" userId="0c4106ad-359e-4f98-8d47-afd14cd4a9a1" providerId="ADAL" clId="{D2F564A9-EF78-4BC5-89E0-602A3964C376}" dt="2023-09-22T12:28:29.446" v="1015"/>
          <ac:spMkLst>
            <pc:docMk/>
            <pc:sldMk cId="3325639101" sldId="2144446933"/>
            <ac:spMk id="2" creationId="{3E34C33E-858B-3BCD-1E9D-5BA6F38DC41D}"/>
          </ac:spMkLst>
        </pc:spChg>
        <pc:spChg chg="mod">
          <ac:chgData name="Varun Agarwal - Marico India Limited" userId="0c4106ad-359e-4f98-8d47-afd14cd4a9a1" providerId="ADAL" clId="{D2F564A9-EF78-4BC5-89E0-602A3964C376}" dt="2023-09-22T12:07:34.727" v="835" actId="20577"/>
          <ac:spMkLst>
            <pc:docMk/>
            <pc:sldMk cId="3325639101" sldId="2144446933"/>
            <ac:spMk id="3" creationId="{6FB1EE35-86C9-4910-EBA0-16AF4A2F1F48}"/>
          </ac:spMkLst>
        </pc:spChg>
        <pc:spChg chg="add mod">
          <ac:chgData name="Varun Agarwal - Marico India Limited" userId="0c4106ad-359e-4f98-8d47-afd14cd4a9a1" providerId="ADAL" clId="{D2F564A9-EF78-4BC5-89E0-602A3964C376}" dt="2023-09-25T06:26:04.226" v="3108" actId="1076"/>
          <ac:spMkLst>
            <pc:docMk/>
            <pc:sldMk cId="3325639101" sldId="2144446933"/>
            <ac:spMk id="7" creationId="{70136D49-769C-1041-3598-6B76FE79305B}"/>
          </ac:spMkLst>
        </pc:spChg>
        <pc:spChg chg="add del mod">
          <ac:chgData name="Varun Agarwal - Marico India Limited" userId="0c4106ad-359e-4f98-8d47-afd14cd4a9a1" providerId="ADAL" clId="{D2F564A9-EF78-4BC5-89E0-602A3964C376}" dt="2023-09-25T06:26:06.463" v="3109" actId="478"/>
          <ac:spMkLst>
            <pc:docMk/>
            <pc:sldMk cId="3325639101" sldId="2144446933"/>
            <ac:spMk id="10" creationId="{F599E244-0EE5-2B10-89B5-D455DCE2FE10}"/>
          </ac:spMkLst>
        </pc:spChg>
        <pc:spChg chg="add del mod">
          <ac:chgData name="Varun Agarwal - Marico India Limited" userId="0c4106ad-359e-4f98-8d47-afd14cd4a9a1" providerId="ADAL" clId="{D2F564A9-EF78-4BC5-89E0-602A3964C376}" dt="2023-09-25T06:36:57.905" v="3138" actId="478"/>
          <ac:spMkLst>
            <pc:docMk/>
            <pc:sldMk cId="3325639101" sldId="2144446933"/>
            <ac:spMk id="11" creationId="{C41B5E2F-52AA-32D9-B9B0-A6DEBC72CB2D}"/>
          </ac:spMkLst>
        </pc:spChg>
        <pc:spChg chg="add mod">
          <ac:chgData name="Varun Agarwal - Marico India Limited" userId="0c4106ad-359e-4f98-8d47-afd14cd4a9a1" providerId="ADAL" clId="{D2F564A9-EF78-4BC5-89E0-602A3964C376}" dt="2023-09-25T06:37:23.700" v="3143" actId="1076"/>
          <ac:spMkLst>
            <pc:docMk/>
            <pc:sldMk cId="3325639101" sldId="2144446933"/>
            <ac:spMk id="15" creationId="{67C2939E-2E5A-A188-8E41-FAA911FA08E6}"/>
          </ac:spMkLst>
        </pc:spChg>
      </pc:sldChg>
      <pc:sldChg chg="addSp delSp modSp add mod">
        <pc:chgData name="Varun Agarwal - Marico India Limited" userId="0c4106ad-359e-4f98-8d47-afd14cd4a9a1" providerId="ADAL" clId="{D2F564A9-EF78-4BC5-89E0-602A3964C376}" dt="2023-09-25T01:39:26.069" v="1028"/>
        <pc:sldMkLst>
          <pc:docMk/>
          <pc:sldMk cId="2292940705" sldId="2144447037"/>
        </pc:sldMkLst>
        <pc:spChg chg="add del mod">
          <ac:chgData name="Varun Agarwal - Marico India Limited" userId="0c4106ad-359e-4f98-8d47-afd14cd4a9a1" providerId="ADAL" clId="{D2F564A9-EF78-4BC5-89E0-602A3964C376}" dt="2023-09-25T01:39:25.682" v="1027" actId="478"/>
          <ac:spMkLst>
            <pc:docMk/>
            <pc:sldMk cId="2292940705" sldId="2144447037"/>
            <ac:spMk id="5" creationId="{E216585B-A4AC-960A-8C37-B112C786C954}"/>
          </ac:spMkLst>
        </pc:spChg>
        <pc:spChg chg="add mod">
          <ac:chgData name="Varun Agarwal - Marico India Limited" userId="0c4106ad-359e-4f98-8d47-afd14cd4a9a1" providerId="ADAL" clId="{D2F564A9-EF78-4BC5-89E0-602A3964C376}" dt="2023-09-25T01:39:26.069" v="1028"/>
          <ac:spMkLst>
            <pc:docMk/>
            <pc:sldMk cId="2292940705" sldId="2144447037"/>
            <ac:spMk id="9" creationId="{ED4E7276-3089-04E1-35B1-291C6E4DBDDD}"/>
          </ac:spMkLst>
        </pc:spChg>
        <pc:spChg chg="del">
          <ac:chgData name="Varun Agarwal - Marico India Limited" userId="0c4106ad-359e-4f98-8d47-afd14cd4a9a1" providerId="ADAL" clId="{D2F564A9-EF78-4BC5-89E0-602A3964C376}" dt="2023-09-22T12:23:19.292" v="987" actId="478"/>
          <ac:spMkLst>
            <pc:docMk/>
            <pc:sldMk cId="2292940705" sldId="2144447037"/>
            <ac:spMk id="10" creationId="{EB4EE3B7-DBDB-D508-2CB4-AE53A50E1982}"/>
          </ac:spMkLst>
        </pc:spChg>
        <pc:picChg chg="add">
          <ac:chgData name="Varun Agarwal - Marico India Limited" userId="0c4106ad-359e-4f98-8d47-afd14cd4a9a1" providerId="ADAL" clId="{D2F564A9-EF78-4BC5-89E0-602A3964C376}" dt="2023-09-22T12:25:14.823" v="988" actId="22"/>
          <ac:picMkLst>
            <pc:docMk/>
            <pc:sldMk cId="2292940705" sldId="2144447037"/>
            <ac:picMk id="3" creationId="{995425F9-5D5D-7B72-B7BA-CCD9ABC41369}"/>
          </ac:picMkLst>
        </pc:picChg>
        <pc:picChg chg="del">
          <ac:chgData name="Varun Agarwal - Marico India Limited" userId="0c4106ad-359e-4f98-8d47-afd14cd4a9a1" providerId="ADAL" clId="{D2F564A9-EF78-4BC5-89E0-602A3964C376}" dt="2023-09-22T12:23:00.908" v="978" actId="478"/>
          <ac:picMkLst>
            <pc:docMk/>
            <pc:sldMk cId="2292940705" sldId="2144447037"/>
            <ac:picMk id="6" creationId="{F7182645-169A-1F39-B12C-609368928439}"/>
          </ac:picMkLst>
        </pc:picChg>
        <pc:picChg chg="add mod">
          <ac:chgData name="Varun Agarwal - Marico India Limited" userId="0c4106ad-359e-4f98-8d47-afd14cd4a9a1" providerId="ADAL" clId="{D2F564A9-EF78-4BC5-89E0-602A3964C376}" dt="2023-09-25T01:39:26.069" v="1028"/>
          <ac:picMkLst>
            <pc:docMk/>
            <pc:sldMk cId="2292940705" sldId="2144447037"/>
            <ac:picMk id="8" creationId="{758C89B7-5053-9DCB-D83C-496143C798D0}"/>
          </ac:picMkLst>
        </pc:picChg>
        <pc:picChg chg="del">
          <ac:chgData name="Varun Agarwal - Marico India Limited" userId="0c4106ad-359e-4f98-8d47-afd14cd4a9a1" providerId="ADAL" clId="{D2F564A9-EF78-4BC5-89E0-602A3964C376}" dt="2023-09-25T01:39:25.682" v="1027" actId="478"/>
          <ac:picMkLst>
            <pc:docMk/>
            <pc:sldMk cId="2292940705" sldId="2144447037"/>
            <ac:picMk id="11" creationId="{F4BB4DDE-982E-CF91-4F29-58EF90BC26DD}"/>
          </ac:picMkLst>
        </pc:picChg>
      </pc:sldChg>
      <pc:sldChg chg="addSp delSp modSp add mod">
        <pc:chgData name="Varun Agarwal - Marico India Limited" userId="0c4106ad-359e-4f98-8d47-afd14cd4a9a1" providerId="ADAL" clId="{D2F564A9-EF78-4BC5-89E0-602A3964C376}" dt="2023-09-25T01:39:11.227" v="1026" actId="1076"/>
        <pc:sldMkLst>
          <pc:docMk/>
          <pc:sldMk cId="1404820574" sldId="2144447038"/>
        </pc:sldMkLst>
        <pc:spChg chg="add mod">
          <ac:chgData name="Varun Agarwal - Marico India Limited" userId="0c4106ad-359e-4f98-8d47-afd14cd4a9a1" providerId="ADAL" clId="{D2F564A9-EF78-4BC5-89E0-602A3964C376}" dt="2023-09-25T01:39:03.450" v="1025" actId="14100"/>
          <ac:spMkLst>
            <pc:docMk/>
            <pc:sldMk cId="1404820574" sldId="2144447038"/>
            <ac:spMk id="7" creationId="{E9223E29-0095-BB25-BBD0-7F5F1C907477}"/>
          </ac:spMkLst>
        </pc:spChg>
        <pc:spChg chg="del">
          <ac:chgData name="Varun Agarwal - Marico India Limited" userId="0c4106ad-359e-4f98-8d47-afd14cd4a9a1" providerId="ADAL" clId="{D2F564A9-EF78-4BC5-89E0-602A3964C376}" dt="2023-09-22T12:23:17.225" v="986" actId="478"/>
          <ac:spMkLst>
            <pc:docMk/>
            <pc:sldMk cId="1404820574" sldId="2144447038"/>
            <ac:spMk id="10" creationId="{7E2693F5-8DD9-40A6-72D3-2AA3AE7F231E}"/>
          </ac:spMkLst>
        </pc:spChg>
        <pc:picChg chg="del">
          <ac:chgData name="Varun Agarwal - Marico India Limited" userId="0c4106ad-359e-4f98-8d47-afd14cd4a9a1" providerId="ADAL" clId="{D2F564A9-EF78-4BC5-89E0-602A3964C376}" dt="2023-09-22T12:23:02.546" v="979" actId="478"/>
          <ac:picMkLst>
            <pc:docMk/>
            <pc:sldMk cId="1404820574" sldId="2144447038"/>
            <ac:picMk id="3" creationId="{2ABFCED8-2964-20F0-70E3-22D766D02112}"/>
          </ac:picMkLst>
        </pc:picChg>
        <pc:picChg chg="add">
          <ac:chgData name="Varun Agarwal - Marico India Limited" userId="0c4106ad-359e-4f98-8d47-afd14cd4a9a1" providerId="ADAL" clId="{D2F564A9-EF78-4BC5-89E0-602A3964C376}" dt="2023-09-22T12:25:48.716" v="989" actId="22"/>
          <ac:picMkLst>
            <pc:docMk/>
            <pc:sldMk cId="1404820574" sldId="2144447038"/>
            <ac:picMk id="6" creationId="{58427149-ABFA-C1E6-DB02-298F75085965}"/>
          </ac:picMkLst>
        </pc:picChg>
        <pc:picChg chg="mod">
          <ac:chgData name="Varun Agarwal - Marico India Limited" userId="0c4106ad-359e-4f98-8d47-afd14cd4a9a1" providerId="ADAL" clId="{D2F564A9-EF78-4BC5-89E0-602A3964C376}" dt="2023-09-25T01:39:11.227" v="1026" actId="1076"/>
          <ac:picMkLst>
            <pc:docMk/>
            <pc:sldMk cId="1404820574" sldId="2144447038"/>
            <ac:picMk id="11" creationId="{BB5FE1DE-8EE6-C2CD-C05B-8F3C5CB00A62}"/>
          </ac:picMkLst>
        </pc:picChg>
      </pc:sldChg>
      <pc:sldChg chg="addSp delSp modSp add del mod">
        <pc:chgData name="Varun Agarwal - Marico India Limited" userId="0c4106ad-359e-4f98-8d47-afd14cd4a9a1" providerId="ADAL" clId="{D2F564A9-EF78-4BC5-89E0-602A3964C376}" dt="2023-09-25T01:39:40.424" v="1054" actId="1038"/>
        <pc:sldMkLst>
          <pc:docMk/>
          <pc:sldMk cId="347218726" sldId="2144447039"/>
        </pc:sldMkLst>
        <pc:spChg chg="add del mod">
          <ac:chgData name="Varun Agarwal - Marico India Limited" userId="0c4106ad-359e-4f98-8d47-afd14cd4a9a1" providerId="ADAL" clId="{D2F564A9-EF78-4BC5-89E0-602A3964C376}" dt="2023-09-25T01:39:31.641" v="1029" actId="478"/>
          <ac:spMkLst>
            <pc:docMk/>
            <pc:sldMk cId="347218726" sldId="2144447039"/>
            <ac:spMk id="7" creationId="{1D58432A-EF58-90C1-FBC7-02E6D036F102}"/>
          </ac:spMkLst>
        </pc:spChg>
        <pc:spChg chg="del">
          <ac:chgData name="Varun Agarwal - Marico India Limited" userId="0c4106ad-359e-4f98-8d47-afd14cd4a9a1" providerId="ADAL" clId="{D2F564A9-EF78-4BC5-89E0-602A3964C376}" dt="2023-09-22T12:23:14.210" v="985" actId="478"/>
          <ac:spMkLst>
            <pc:docMk/>
            <pc:sldMk cId="347218726" sldId="2144447039"/>
            <ac:spMk id="9" creationId="{790B9738-8804-2A06-9A37-F9D35D1C985E}"/>
          </ac:spMkLst>
        </pc:spChg>
        <pc:spChg chg="add mod">
          <ac:chgData name="Varun Agarwal - Marico India Limited" userId="0c4106ad-359e-4f98-8d47-afd14cd4a9a1" providerId="ADAL" clId="{D2F564A9-EF78-4BC5-89E0-602A3964C376}" dt="2023-09-25T01:39:31.973" v="1030"/>
          <ac:spMkLst>
            <pc:docMk/>
            <pc:sldMk cId="347218726" sldId="2144447039"/>
            <ac:spMk id="11" creationId="{182990D6-A485-144F-6004-775C6C7F83FA}"/>
          </ac:spMkLst>
        </pc:spChg>
        <pc:picChg chg="add">
          <ac:chgData name="Varun Agarwal - Marico India Limited" userId="0c4106ad-359e-4f98-8d47-afd14cd4a9a1" providerId="ADAL" clId="{D2F564A9-EF78-4BC5-89E0-602A3964C376}" dt="2023-09-22T12:27:09.836" v="990" actId="22"/>
          <ac:picMkLst>
            <pc:docMk/>
            <pc:sldMk cId="347218726" sldId="2144447039"/>
            <ac:picMk id="3" creationId="{53A76757-AF55-B6C4-AE44-822CE729F2D2}"/>
          </ac:picMkLst>
        </pc:picChg>
        <pc:picChg chg="del">
          <ac:chgData name="Varun Agarwal - Marico India Limited" userId="0c4106ad-359e-4f98-8d47-afd14cd4a9a1" providerId="ADAL" clId="{D2F564A9-EF78-4BC5-89E0-602A3964C376}" dt="2023-09-22T12:23:06.919" v="982" actId="478"/>
          <ac:picMkLst>
            <pc:docMk/>
            <pc:sldMk cId="347218726" sldId="2144447039"/>
            <ac:picMk id="5" creationId="{33CAF232-29C9-C308-16BD-5F07300E6AB4}"/>
          </ac:picMkLst>
        </pc:picChg>
        <pc:picChg chg="add del mod">
          <ac:chgData name="Varun Agarwal - Marico India Limited" userId="0c4106ad-359e-4f98-8d47-afd14cd4a9a1" providerId="ADAL" clId="{D2F564A9-EF78-4BC5-89E0-602A3964C376}" dt="2023-09-25T01:39:36.376" v="1031" actId="478"/>
          <ac:picMkLst>
            <pc:docMk/>
            <pc:sldMk cId="347218726" sldId="2144447039"/>
            <ac:picMk id="8" creationId="{C18D28CD-BF05-794D-E357-0ACDBEC9F56D}"/>
          </ac:picMkLst>
        </pc:picChg>
        <pc:picChg chg="mod">
          <ac:chgData name="Varun Agarwal - Marico India Limited" userId="0c4106ad-359e-4f98-8d47-afd14cd4a9a1" providerId="ADAL" clId="{D2F564A9-EF78-4BC5-89E0-602A3964C376}" dt="2023-09-25T01:39:40.424" v="1054" actId="1038"/>
          <ac:picMkLst>
            <pc:docMk/>
            <pc:sldMk cId="347218726" sldId="2144447039"/>
            <ac:picMk id="10" creationId="{42E2269D-0251-6756-255C-87F1C3678AC7}"/>
          </ac:picMkLst>
        </pc:picChg>
      </pc:sldChg>
      <pc:sldChg chg="addSp delSp modSp add mod">
        <pc:chgData name="Varun Agarwal - Marico India Limited" userId="0c4106ad-359e-4f98-8d47-afd14cd4a9a1" providerId="ADAL" clId="{D2F564A9-EF78-4BC5-89E0-602A3964C376}" dt="2023-09-25T01:39:56.408" v="1056"/>
        <pc:sldMkLst>
          <pc:docMk/>
          <pc:sldMk cId="1040307252" sldId="2144447040"/>
        </pc:sldMkLst>
        <pc:spChg chg="add del mod">
          <ac:chgData name="Varun Agarwal - Marico India Limited" userId="0c4106ad-359e-4f98-8d47-afd14cd4a9a1" providerId="ADAL" clId="{D2F564A9-EF78-4BC5-89E0-602A3964C376}" dt="2023-09-25T01:39:56.017" v="1055" actId="478"/>
          <ac:spMkLst>
            <pc:docMk/>
            <pc:sldMk cId="1040307252" sldId="2144447040"/>
            <ac:spMk id="7" creationId="{C689F489-D9A8-197F-E6A1-3073866C46A7}"/>
          </ac:spMkLst>
        </pc:spChg>
        <pc:spChg chg="del">
          <ac:chgData name="Varun Agarwal - Marico India Limited" userId="0c4106ad-359e-4f98-8d47-afd14cd4a9a1" providerId="ADAL" clId="{D2F564A9-EF78-4BC5-89E0-602A3964C376}" dt="2023-09-22T12:23:11.204" v="984" actId="478"/>
          <ac:spMkLst>
            <pc:docMk/>
            <pc:sldMk cId="1040307252" sldId="2144447040"/>
            <ac:spMk id="9" creationId="{C553D667-A382-77CB-0C0B-0730AAC54490}"/>
          </ac:spMkLst>
        </pc:spChg>
        <pc:spChg chg="add mod">
          <ac:chgData name="Varun Agarwal - Marico India Limited" userId="0c4106ad-359e-4f98-8d47-afd14cd4a9a1" providerId="ADAL" clId="{D2F564A9-EF78-4BC5-89E0-602A3964C376}" dt="2023-09-25T01:39:56.408" v="1056"/>
          <ac:spMkLst>
            <pc:docMk/>
            <pc:sldMk cId="1040307252" sldId="2144447040"/>
            <ac:spMk id="11" creationId="{7F947BF6-0E20-3022-6C2B-7AA237C713B2}"/>
          </ac:spMkLst>
        </pc:spChg>
        <pc:picChg chg="del">
          <ac:chgData name="Varun Agarwal - Marico India Limited" userId="0c4106ad-359e-4f98-8d47-afd14cd4a9a1" providerId="ADAL" clId="{D2F564A9-EF78-4BC5-89E0-602A3964C376}" dt="2023-09-22T12:23:08.698" v="983" actId="478"/>
          <ac:picMkLst>
            <pc:docMk/>
            <pc:sldMk cId="1040307252" sldId="2144447040"/>
            <ac:picMk id="3" creationId="{4A598F97-7787-6009-E22A-DC05161FC25E}"/>
          </ac:picMkLst>
        </pc:picChg>
        <pc:picChg chg="add">
          <ac:chgData name="Varun Agarwal - Marico India Limited" userId="0c4106ad-359e-4f98-8d47-afd14cd4a9a1" providerId="ADAL" clId="{D2F564A9-EF78-4BC5-89E0-602A3964C376}" dt="2023-09-22T12:27:41.780" v="991" actId="22"/>
          <ac:picMkLst>
            <pc:docMk/>
            <pc:sldMk cId="1040307252" sldId="2144447040"/>
            <ac:picMk id="5" creationId="{C16B4D94-5619-662F-0450-A11094473B9B}"/>
          </ac:picMkLst>
        </pc:picChg>
        <pc:picChg chg="add mod">
          <ac:chgData name="Varun Agarwal - Marico India Limited" userId="0c4106ad-359e-4f98-8d47-afd14cd4a9a1" providerId="ADAL" clId="{D2F564A9-EF78-4BC5-89E0-602A3964C376}" dt="2023-09-25T01:39:56.408" v="1056"/>
          <ac:picMkLst>
            <pc:docMk/>
            <pc:sldMk cId="1040307252" sldId="2144447040"/>
            <ac:picMk id="8" creationId="{2ED3A017-A4FA-7849-0A85-D7329F1A7AA6}"/>
          </ac:picMkLst>
        </pc:picChg>
        <pc:picChg chg="del">
          <ac:chgData name="Varun Agarwal - Marico India Limited" userId="0c4106ad-359e-4f98-8d47-afd14cd4a9a1" providerId="ADAL" clId="{D2F564A9-EF78-4BC5-89E0-602A3964C376}" dt="2023-09-25T01:39:56.017" v="1055" actId="478"/>
          <ac:picMkLst>
            <pc:docMk/>
            <pc:sldMk cId="1040307252" sldId="2144447040"/>
            <ac:picMk id="10" creationId="{8EC1212C-09FE-DF6F-9212-492B2B3FA41F}"/>
          </ac:picMkLst>
        </pc:picChg>
      </pc:sldChg>
      <pc:sldChg chg="addSp delSp modSp add mod">
        <pc:chgData name="Varun Agarwal - Marico India Limited" userId="0c4106ad-359e-4f98-8d47-afd14cd4a9a1" providerId="ADAL" clId="{D2F564A9-EF78-4BC5-89E0-602A3964C376}" dt="2023-09-26T09:36:05.848" v="3632" actId="27918"/>
        <pc:sldMkLst>
          <pc:docMk/>
          <pc:sldMk cId="1253813888" sldId="2144447041"/>
        </pc:sldMkLst>
        <pc:spChg chg="del">
          <ac:chgData name="Varun Agarwal - Marico India Limited" userId="0c4106ad-359e-4f98-8d47-afd14cd4a9a1" providerId="ADAL" clId="{D2F564A9-EF78-4BC5-89E0-602A3964C376}" dt="2023-09-26T09:07:19.152" v="3626" actId="478"/>
          <ac:spMkLst>
            <pc:docMk/>
            <pc:sldMk cId="1253813888" sldId="2144447041"/>
            <ac:spMk id="7" creationId="{8C7BE9E5-499A-2E62-C0CE-4DCBD724B3CB}"/>
          </ac:spMkLst>
        </pc:spChg>
        <pc:spChg chg="mod">
          <ac:chgData name="Varun Agarwal - Marico India Limited" userId="0c4106ad-359e-4f98-8d47-afd14cd4a9a1" providerId="ADAL" clId="{D2F564A9-EF78-4BC5-89E0-602A3964C376}" dt="2023-09-26T09:03:18.666" v="3622" actId="1035"/>
          <ac:spMkLst>
            <pc:docMk/>
            <pc:sldMk cId="1253813888" sldId="2144447041"/>
            <ac:spMk id="9" creationId="{5123356F-F05A-7B3F-D8E9-BD0FF2D32D2D}"/>
          </ac:spMkLst>
        </pc:spChg>
        <pc:spChg chg="del">
          <ac:chgData name="Varun Agarwal - Marico India Limited" userId="0c4106ad-359e-4f98-8d47-afd14cd4a9a1" providerId="ADAL" clId="{D2F564A9-EF78-4BC5-89E0-602A3964C376}" dt="2023-09-26T09:07:20.337" v="3627" actId="478"/>
          <ac:spMkLst>
            <pc:docMk/>
            <pc:sldMk cId="1253813888" sldId="2144447041"/>
            <ac:spMk id="10" creationId="{4CD4F43C-6E99-6D18-2F57-34AD93BD744F}"/>
          </ac:spMkLst>
        </pc:spChg>
        <pc:spChg chg="add mod">
          <ac:chgData name="Varun Agarwal - Marico India Limited" userId="0c4106ad-359e-4f98-8d47-afd14cd4a9a1" providerId="ADAL" clId="{D2F564A9-EF78-4BC5-89E0-602A3964C376}" dt="2023-09-26T09:03:21.023" v="3623" actId="1035"/>
          <ac:spMkLst>
            <pc:docMk/>
            <pc:sldMk cId="1253813888" sldId="2144447041"/>
            <ac:spMk id="11" creationId="{2BEACF4F-5AAE-6ACC-EC94-7CABF51F088E}"/>
          </ac:spMkLst>
        </pc:spChg>
        <pc:cxnChg chg="mod">
          <ac:chgData name="Varun Agarwal - Marico India Limited" userId="0c4106ad-359e-4f98-8d47-afd14cd4a9a1" providerId="ADAL" clId="{D2F564A9-EF78-4BC5-89E0-602A3964C376}" dt="2023-09-26T09:03:52.804" v="3625" actId="1076"/>
          <ac:cxnSpMkLst>
            <pc:docMk/>
            <pc:sldMk cId="1253813888" sldId="2144447041"/>
            <ac:cxnSpMk id="12" creationId="{01297C65-5D2D-393E-6BF7-0071E79F2A70}"/>
          </ac:cxnSpMkLst>
        </pc:cxnChg>
      </pc:sldChg>
      <pc:sldChg chg="addSp delSp modSp add mod">
        <pc:chgData name="Varun Agarwal - Marico India Limited" userId="0c4106ad-359e-4f98-8d47-afd14cd4a9a1" providerId="ADAL" clId="{D2F564A9-EF78-4BC5-89E0-602A3964C376}" dt="2023-09-26T11:25:44.428" v="3967"/>
        <pc:sldMkLst>
          <pc:docMk/>
          <pc:sldMk cId="1373348616" sldId="2144447042"/>
        </pc:sldMkLst>
        <pc:spChg chg="mod">
          <ac:chgData name="Varun Agarwal - Marico India Limited" userId="0c4106ad-359e-4f98-8d47-afd14cd4a9a1" providerId="ADAL" clId="{D2F564A9-EF78-4BC5-89E0-602A3964C376}" dt="2023-09-26T10:47:37.932" v="3769" actId="1036"/>
          <ac:spMkLst>
            <pc:docMk/>
            <pc:sldMk cId="1373348616" sldId="2144447042"/>
            <ac:spMk id="3" creationId="{6FB1EE35-86C9-4910-EBA0-16AF4A2F1F48}"/>
          </ac:spMkLst>
        </pc:spChg>
        <pc:spChg chg="del">
          <ac:chgData name="Varun Agarwal - Marico India Limited" userId="0c4106ad-359e-4f98-8d47-afd14cd4a9a1" providerId="ADAL" clId="{D2F564A9-EF78-4BC5-89E0-602A3964C376}" dt="2023-09-26T10:35:17.852" v="3652" actId="478"/>
          <ac:spMkLst>
            <pc:docMk/>
            <pc:sldMk cId="1373348616" sldId="2144447042"/>
            <ac:spMk id="6" creationId="{8A237258-8C8A-2BA0-77D3-62D316F8CEC3}"/>
          </ac:spMkLst>
        </pc:spChg>
        <pc:spChg chg="del">
          <ac:chgData name="Varun Agarwal - Marico India Limited" userId="0c4106ad-359e-4f98-8d47-afd14cd4a9a1" providerId="ADAL" clId="{D2F564A9-EF78-4BC5-89E0-602A3964C376}" dt="2023-09-26T10:35:08.880" v="3645" actId="478"/>
          <ac:spMkLst>
            <pc:docMk/>
            <pc:sldMk cId="1373348616" sldId="2144447042"/>
            <ac:spMk id="13" creationId="{5DDC7BED-8AF8-F1ED-90E9-006AA7B6108D}"/>
          </ac:spMkLst>
        </pc:spChg>
        <pc:spChg chg="del">
          <ac:chgData name="Varun Agarwal - Marico India Limited" userId="0c4106ad-359e-4f98-8d47-afd14cd4a9a1" providerId="ADAL" clId="{D2F564A9-EF78-4BC5-89E0-602A3964C376}" dt="2023-09-26T10:35:46.151" v="3686" actId="478"/>
          <ac:spMkLst>
            <pc:docMk/>
            <pc:sldMk cId="1373348616" sldId="2144447042"/>
            <ac:spMk id="14" creationId="{4C5DBA3C-B8F9-1B22-4444-731C56C10943}"/>
          </ac:spMkLst>
        </pc:spChg>
        <pc:spChg chg="del">
          <ac:chgData name="Varun Agarwal - Marico India Limited" userId="0c4106ad-359e-4f98-8d47-afd14cd4a9a1" providerId="ADAL" clId="{D2F564A9-EF78-4BC5-89E0-602A3964C376}" dt="2023-09-26T10:35:14.913" v="3649" actId="478"/>
          <ac:spMkLst>
            <pc:docMk/>
            <pc:sldMk cId="1373348616" sldId="2144447042"/>
            <ac:spMk id="15" creationId="{7A04167E-7F46-D018-61EE-CAC0C62007BB}"/>
          </ac:spMkLst>
        </pc:spChg>
        <pc:spChg chg="del mod">
          <ac:chgData name="Varun Agarwal - Marico India Limited" userId="0c4106ad-359e-4f98-8d47-afd14cd4a9a1" providerId="ADAL" clId="{D2F564A9-EF78-4BC5-89E0-602A3964C376}" dt="2023-09-26T10:35:16.583" v="3651" actId="478"/>
          <ac:spMkLst>
            <pc:docMk/>
            <pc:sldMk cId="1373348616" sldId="2144447042"/>
            <ac:spMk id="16" creationId="{62CEC929-881C-3728-32AB-78B146BF539A}"/>
          </ac:spMkLst>
        </pc:spChg>
        <pc:spChg chg="add mod">
          <ac:chgData name="Varun Agarwal - Marico India Limited" userId="0c4106ad-359e-4f98-8d47-afd14cd4a9a1" providerId="ADAL" clId="{D2F564A9-EF78-4BC5-89E0-602A3964C376}" dt="2023-09-26T10:51:14.481" v="3926" actId="14100"/>
          <ac:spMkLst>
            <pc:docMk/>
            <pc:sldMk cId="1373348616" sldId="2144447042"/>
            <ac:spMk id="19" creationId="{EABD5857-B750-DCEA-DBD3-7A94410D06BD}"/>
          </ac:spMkLst>
        </pc:spChg>
        <pc:spChg chg="del">
          <ac:chgData name="Varun Agarwal - Marico India Limited" userId="0c4106ad-359e-4f98-8d47-afd14cd4a9a1" providerId="ADAL" clId="{D2F564A9-EF78-4BC5-89E0-602A3964C376}" dt="2023-09-26T10:35:19.600" v="3653" actId="478"/>
          <ac:spMkLst>
            <pc:docMk/>
            <pc:sldMk cId="1373348616" sldId="2144447042"/>
            <ac:spMk id="23" creationId="{C3EEAD05-FF1E-04DF-C500-AD8C40DF6E0D}"/>
          </ac:spMkLst>
        </pc:spChg>
        <pc:graphicFrameChg chg="add del mod modGraphic">
          <ac:chgData name="Varun Agarwal - Marico India Limited" userId="0c4106ad-359e-4f98-8d47-afd14cd4a9a1" providerId="ADAL" clId="{D2F564A9-EF78-4BC5-89E0-602A3964C376}" dt="2023-09-26T10:37:55.707" v="3706" actId="478"/>
          <ac:graphicFrameMkLst>
            <pc:docMk/>
            <pc:sldMk cId="1373348616" sldId="2144447042"/>
            <ac:graphicFrameMk id="2" creationId="{82C37A49-DF7A-F4DE-81CB-677098B9DA0D}"/>
          </ac:graphicFrameMkLst>
        </pc:graphicFrameChg>
        <pc:graphicFrameChg chg="del">
          <ac:chgData name="Varun Agarwal - Marico India Limited" userId="0c4106ad-359e-4f98-8d47-afd14cd4a9a1" providerId="ADAL" clId="{D2F564A9-EF78-4BC5-89E0-602A3964C376}" dt="2023-09-26T10:35:08.880" v="3645" actId="478"/>
          <ac:graphicFrameMkLst>
            <pc:docMk/>
            <pc:sldMk cId="1373348616" sldId="2144447042"/>
            <ac:graphicFrameMk id="12" creationId="{C38B439E-8E38-CBE8-709A-54985AF6C4B4}"/>
          </ac:graphicFrameMkLst>
        </pc:graphicFrameChg>
        <pc:graphicFrameChg chg="add del mod modGraphic">
          <ac:chgData name="Varun Agarwal - Marico India Limited" userId="0c4106ad-359e-4f98-8d47-afd14cd4a9a1" providerId="ADAL" clId="{D2F564A9-EF78-4BC5-89E0-602A3964C376}" dt="2023-09-26T11:22:17.195" v="3928" actId="478"/>
          <ac:graphicFrameMkLst>
            <pc:docMk/>
            <pc:sldMk cId="1373348616" sldId="2144447042"/>
            <ac:graphicFrameMk id="17" creationId="{FC7277A5-9F21-0806-0642-50B695DD82CF}"/>
          </ac:graphicFrameMkLst>
        </pc:graphicFrameChg>
        <pc:graphicFrameChg chg="add del mod modGraphic">
          <ac:chgData name="Varun Agarwal - Marico India Limited" userId="0c4106ad-359e-4f98-8d47-afd14cd4a9a1" providerId="ADAL" clId="{D2F564A9-EF78-4BC5-89E0-602A3964C376}" dt="2023-09-26T11:25:11.165" v="3956" actId="478"/>
          <ac:graphicFrameMkLst>
            <pc:docMk/>
            <pc:sldMk cId="1373348616" sldId="2144447042"/>
            <ac:graphicFrameMk id="18" creationId="{DFD17340-2F55-B7E2-E0C8-A689829C634E}"/>
          </ac:graphicFrameMkLst>
        </pc:graphicFrameChg>
        <pc:graphicFrameChg chg="add del mod modGraphic">
          <ac:chgData name="Varun Agarwal - Marico India Limited" userId="0c4106ad-359e-4f98-8d47-afd14cd4a9a1" providerId="ADAL" clId="{D2F564A9-EF78-4BC5-89E0-602A3964C376}" dt="2023-09-26T11:25:25.867" v="3966" actId="478"/>
          <ac:graphicFrameMkLst>
            <pc:docMk/>
            <pc:sldMk cId="1373348616" sldId="2144447042"/>
            <ac:graphicFrameMk id="20" creationId="{795C1705-02B1-F9F0-F2F8-F635459D42CC}"/>
          </ac:graphicFrameMkLst>
        </pc:graphicFrameChg>
        <pc:graphicFrameChg chg="add mod">
          <ac:chgData name="Varun Agarwal - Marico India Limited" userId="0c4106ad-359e-4f98-8d47-afd14cd4a9a1" providerId="ADAL" clId="{D2F564A9-EF78-4BC5-89E0-602A3964C376}" dt="2023-09-26T11:25:44.428" v="3967"/>
          <ac:graphicFrameMkLst>
            <pc:docMk/>
            <pc:sldMk cId="1373348616" sldId="2144447042"/>
            <ac:graphicFrameMk id="21" creationId="{365E206C-F436-80B4-E9DC-25C001F08B5F}"/>
          </ac:graphicFrameMkLst>
        </pc:graphicFrameChg>
        <pc:picChg chg="mod">
          <ac:chgData name="Varun Agarwal - Marico India Limited" userId="0c4106ad-359e-4f98-8d47-afd14cd4a9a1" providerId="ADAL" clId="{D2F564A9-EF78-4BC5-89E0-602A3964C376}" dt="2023-09-26T10:43:45.280" v="3768" actId="1037"/>
          <ac:picMkLst>
            <pc:docMk/>
            <pc:sldMk cId="1373348616" sldId="2144447042"/>
            <ac:picMk id="5" creationId="{9CBDAF10-C1FC-0A26-5DE4-DDBB7CAD184C}"/>
          </ac:picMkLst>
        </pc:picChg>
        <pc:picChg chg="mod">
          <ac:chgData name="Varun Agarwal - Marico India Limited" userId="0c4106ad-359e-4f98-8d47-afd14cd4a9a1" providerId="ADAL" clId="{D2F564A9-EF78-4BC5-89E0-602A3964C376}" dt="2023-09-26T10:38:31.203" v="3717" actId="1076"/>
          <ac:picMkLst>
            <pc:docMk/>
            <pc:sldMk cId="1373348616" sldId="2144447042"/>
            <ac:picMk id="10" creationId="{9235BCB4-D843-939C-3AB4-A91EA8BE7FA9}"/>
          </ac:picMkLst>
        </pc:picChg>
        <pc:cxnChg chg="del">
          <ac:chgData name="Varun Agarwal - Marico India Limited" userId="0c4106ad-359e-4f98-8d47-afd14cd4a9a1" providerId="ADAL" clId="{D2F564A9-EF78-4BC5-89E0-602A3964C376}" dt="2023-09-26T10:35:12.309" v="3647" actId="478"/>
          <ac:cxnSpMkLst>
            <pc:docMk/>
            <pc:sldMk cId="1373348616" sldId="2144447042"/>
            <ac:cxnSpMk id="7" creationId="{81AD23BD-0C96-0D59-2360-1A28171B3C5A}"/>
          </ac:cxnSpMkLst>
        </pc:cxnChg>
        <pc:cxnChg chg="del">
          <ac:chgData name="Varun Agarwal - Marico India Limited" userId="0c4106ad-359e-4f98-8d47-afd14cd4a9a1" providerId="ADAL" clId="{D2F564A9-EF78-4BC5-89E0-602A3964C376}" dt="2023-09-26T10:35:11.307" v="3646" actId="478"/>
          <ac:cxnSpMkLst>
            <pc:docMk/>
            <pc:sldMk cId="1373348616" sldId="2144447042"/>
            <ac:cxnSpMk id="8" creationId="{C4D01965-8689-FB4F-E1F3-D181DE647E5F}"/>
          </ac:cxnSpMkLst>
        </pc:cxnChg>
        <pc:cxnChg chg="del">
          <ac:chgData name="Varun Agarwal - Marico India Limited" userId="0c4106ad-359e-4f98-8d47-afd14cd4a9a1" providerId="ADAL" clId="{D2F564A9-EF78-4BC5-89E0-602A3964C376}" dt="2023-09-26T10:35:13.247" v="3648" actId="478"/>
          <ac:cxnSpMkLst>
            <pc:docMk/>
            <pc:sldMk cId="1373348616" sldId="2144447042"/>
            <ac:cxnSpMk id="11" creationId="{DD33E835-4F74-C340-F236-5A9D9502184E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Mousses</c:v>
                </c:pt>
              </c:strCache>
            </c:strRef>
          </c:tx>
          <c:spPr>
            <a:solidFill>
              <a:srgbClr val="2F63A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SHEAMOISTURE</c:v>
                </c:pt>
                <c:pt idx="1">
                  <c:v>Others</c:v>
                </c:pt>
                <c:pt idx="2">
                  <c:v>Kenra</c:v>
                </c:pt>
                <c:pt idx="3">
                  <c:v>MOROCCANOIL</c:v>
                </c:pt>
                <c:pt idx="4">
                  <c:v>Sexyhair</c:v>
                </c:pt>
                <c:pt idx="6">
                  <c:v>WELLA</c:v>
                </c:pt>
                <c:pt idx="7">
                  <c:v>SHEAMOISTURE</c:v>
                </c:pt>
                <c:pt idx="8">
                  <c:v>NOT YOUR MOTHER'S</c:v>
                </c:pt>
                <c:pt idx="9">
                  <c:v>CANTU</c:v>
                </c:pt>
                <c:pt idx="10">
                  <c:v>GOIVANNI</c:v>
                </c:pt>
                <c:pt idx="11">
                  <c:v>MAUI MOISTURE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0.13300000000000001</c:v>
                </c:pt>
                <c:pt idx="1">
                  <c:v>0.1041</c:v>
                </c:pt>
                <c:pt idx="2">
                  <c:v>9.8400000000000001E-2</c:v>
                </c:pt>
                <c:pt idx="3">
                  <c:v>7.7700000000000005E-2</c:v>
                </c:pt>
                <c:pt idx="4">
                  <c:v>7.2300000000000003E-2</c:v>
                </c:pt>
                <c:pt idx="6" formatCode="0.0%">
                  <c:v>0.16189999999999999</c:v>
                </c:pt>
                <c:pt idx="7" formatCode="0.0%">
                  <c:v>0.1002</c:v>
                </c:pt>
                <c:pt idx="8" formatCode="0.0%">
                  <c:v>6.4799999999999996E-2</c:v>
                </c:pt>
                <c:pt idx="9" formatCode="0.0%">
                  <c:v>5.2499999999999998E-2</c:v>
                </c:pt>
                <c:pt idx="10" formatCode="0.0%">
                  <c:v>4.0899999999999999E-2</c:v>
                </c:pt>
                <c:pt idx="11" formatCode="0.0%">
                  <c:v>3.9399999999999998E-2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A5-4FB1-BEF1-52304254BD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5226740207169"/>
          <c:y val="3.2855443808371625E-2"/>
          <c:w val="0.8570362937695859"/>
          <c:h val="0.5505151860589436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Cruelty Free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Glycerin</c:v>
                </c:pt>
                <c:pt idx="1">
                  <c:v>Panthenol</c:v>
                </c:pt>
                <c:pt idx="2">
                  <c:v>Sodium</c:v>
                </c:pt>
                <c:pt idx="3">
                  <c:v>Dimethicone</c:v>
                </c:pt>
                <c:pt idx="4">
                  <c:v>Water</c:v>
                </c:pt>
                <c:pt idx="5">
                  <c:v>Coconut</c:v>
                </c:pt>
                <c:pt idx="6">
                  <c:v>shea butter</c:v>
                </c:pt>
                <c:pt idx="7">
                  <c:v>Argan</c:v>
                </c:pt>
                <c:pt idx="8">
                  <c:v>Hibiscus</c:v>
                </c:pt>
                <c:pt idx="9">
                  <c:v>Wheat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0.15</c:v>
                </c:pt>
                <c:pt idx="1">
                  <c:v>0.03</c:v>
                </c:pt>
                <c:pt idx="2">
                  <c:v>0.03</c:v>
                </c:pt>
                <c:pt idx="3">
                  <c:v>0.05</c:v>
                </c:pt>
                <c:pt idx="4">
                  <c:v>0.05</c:v>
                </c:pt>
                <c:pt idx="5">
                  <c:v>0.02</c:v>
                </c:pt>
                <c:pt idx="6">
                  <c:v>0.06</c:v>
                </c:pt>
                <c:pt idx="7">
                  <c:v>0.08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BA-45C7-BC49-FCB11DA161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Paraben Free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Glycerin</c:v>
                </c:pt>
                <c:pt idx="1">
                  <c:v>Panthenol</c:v>
                </c:pt>
                <c:pt idx="2">
                  <c:v>Sodium</c:v>
                </c:pt>
                <c:pt idx="3">
                  <c:v>Dimethicone</c:v>
                </c:pt>
                <c:pt idx="4">
                  <c:v>Water</c:v>
                </c:pt>
                <c:pt idx="5">
                  <c:v>Coconut</c:v>
                </c:pt>
                <c:pt idx="6">
                  <c:v>shea butter</c:v>
                </c:pt>
                <c:pt idx="7">
                  <c:v>Argan</c:v>
                </c:pt>
                <c:pt idx="8">
                  <c:v>Hibiscus</c:v>
                </c:pt>
                <c:pt idx="9">
                  <c:v>Wheat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0.13</c:v>
                </c:pt>
                <c:pt idx="1">
                  <c:v>0.04</c:v>
                </c:pt>
                <c:pt idx="2">
                  <c:v>0.06</c:v>
                </c:pt>
                <c:pt idx="3">
                  <c:v>0.05</c:v>
                </c:pt>
                <c:pt idx="4">
                  <c:v>0.04</c:v>
                </c:pt>
                <c:pt idx="5">
                  <c:v>0.02</c:v>
                </c:pt>
                <c:pt idx="6">
                  <c:v>0.03</c:v>
                </c:pt>
                <c:pt idx="7">
                  <c:v>0.02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5A-4F10-AC1D-205B087E01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Residue Free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Glycerin</c:v>
                </c:pt>
                <c:pt idx="1">
                  <c:v>Panthenol</c:v>
                </c:pt>
                <c:pt idx="2">
                  <c:v>Sodium</c:v>
                </c:pt>
                <c:pt idx="3">
                  <c:v>Dimethicone</c:v>
                </c:pt>
                <c:pt idx="4">
                  <c:v>Water</c:v>
                </c:pt>
                <c:pt idx="5">
                  <c:v>Coconut</c:v>
                </c:pt>
                <c:pt idx="6">
                  <c:v>shea butter</c:v>
                </c:pt>
                <c:pt idx="7">
                  <c:v>Argan</c:v>
                </c:pt>
                <c:pt idx="8">
                  <c:v>Hibiscus</c:v>
                </c:pt>
                <c:pt idx="9">
                  <c:v>Wheat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7.0000000000000007E-2</c:v>
                </c:pt>
                <c:pt idx="1">
                  <c:v>0.03</c:v>
                </c:pt>
                <c:pt idx="2">
                  <c:v>0.02</c:v>
                </c:pt>
                <c:pt idx="3">
                  <c:v>0.01</c:v>
                </c:pt>
                <c:pt idx="4">
                  <c:v>0.01</c:v>
                </c:pt>
                <c:pt idx="5">
                  <c:v>0.02</c:v>
                </c:pt>
                <c:pt idx="6">
                  <c:v>0.04</c:v>
                </c:pt>
                <c:pt idx="7">
                  <c:v>0.01</c:v>
                </c:pt>
                <c:pt idx="8">
                  <c:v>0.02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5A-4F10-AC1D-205B087E01D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Mineral Oil Free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Glycerin</c:v>
                </c:pt>
                <c:pt idx="1">
                  <c:v>Panthenol</c:v>
                </c:pt>
                <c:pt idx="2">
                  <c:v>Sodium</c:v>
                </c:pt>
                <c:pt idx="3">
                  <c:v>Dimethicone</c:v>
                </c:pt>
                <c:pt idx="4">
                  <c:v>Water</c:v>
                </c:pt>
                <c:pt idx="5">
                  <c:v>Coconut</c:v>
                </c:pt>
                <c:pt idx="6">
                  <c:v>shea butter</c:v>
                </c:pt>
                <c:pt idx="7">
                  <c:v>Argan</c:v>
                </c:pt>
                <c:pt idx="8">
                  <c:v>Hibiscus</c:v>
                </c:pt>
                <c:pt idx="9">
                  <c:v>Wheat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0.02</c:v>
                </c:pt>
                <c:pt idx="1">
                  <c:v>0.03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0.02</c:v>
                </c:pt>
                <c:pt idx="6">
                  <c:v>0.01</c:v>
                </c:pt>
                <c:pt idx="7">
                  <c:v>0</c:v>
                </c:pt>
                <c:pt idx="8">
                  <c:v>0.02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5A-4F10-AC1D-205B087E01D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Sulfate Free</c:v>
                </c:pt>
              </c:strCache>
            </c:strRef>
          </c:tx>
          <c:spPr>
            <a:solidFill>
              <a:srgbClr val="BF823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Glycerin</c:v>
                </c:pt>
                <c:pt idx="1">
                  <c:v>Panthenol</c:v>
                </c:pt>
                <c:pt idx="2">
                  <c:v>Sodium</c:v>
                </c:pt>
                <c:pt idx="3">
                  <c:v>Dimethicone</c:v>
                </c:pt>
                <c:pt idx="4">
                  <c:v>Water</c:v>
                </c:pt>
                <c:pt idx="5">
                  <c:v>Coconut</c:v>
                </c:pt>
                <c:pt idx="6">
                  <c:v>shea butter</c:v>
                </c:pt>
                <c:pt idx="7">
                  <c:v>Argan</c:v>
                </c:pt>
                <c:pt idx="8">
                  <c:v>Hibiscus</c:v>
                </c:pt>
                <c:pt idx="9">
                  <c:v>Wheat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0.02</c:v>
                </c:pt>
                <c:pt idx="1">
                  <c:v>0.03</c:v>
                </c:pt>
                <c:pt idx="2">
                  <c:v>0.03</c:v>
                </c:pt>
                <c:pt idx="3">
                  <c:v>0.01</c:v>
                </c:pt>
                <c:pt idx="4">
                  <c:v>0</c:v>
                </c:pt>
                <c:pt idx="5">
                  <c:v>0.02</c:v>
                </c:pt>
                <c:pt idx="6">
                  <c:v>0</c:v>
                </c:pt>
                <c:pt idx="7">
                  <c:v>0.01</c:v>
                </c:pt>
                <c:pt idx="8">
                  <c:v>0.02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5A-4F10-AC1D-205B087E01D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Silicone Free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Glycerin</c:v>
                </c:pt>
                <c:pt idx="1">
                  <c:v>Panthenol</c:v>
                </c:pt>
                <c:pt idx="2">
                  <c:v>Sodium</c:v>
                </c:pt>
                <c:pt idx="3">
                  <c:v>Dimethicone</c:v>
                </c:pt>
                <c:pt idx="4">
                  <c:v>Water</c:v>
                </c:pt>
                <c:pt idx="5">
                  <c:v>Coconut</c:v>
                </c:pt>
                <c:pt idx="6">
                  <c:v>shea butter</c:v>
                </c:pt>
                <c:pt idx="7">
                  <c:v>Argan</c:v>
                </c:pt>
                <c:pt idx="8">
                  <c:v>Hibiscus</c:v>
                </c:pt>
                <c:pt idx="9">
                  <c:v>Wheat</c:v>
                </c:pt>
              </c:strCache>
            </c:strRef>
          </c:cat>
          <c:val>
            <c:numRef>
              <c:f>Sheet1!$G$2:$G$11</c:f>
              <c:numCache>
                <c:formatCode>0%</c:formatCode>
                <c:ptCount val="10"/>
                <c:pt idx="0">
                  <c:v>0.03</c:v>
                </c:pt>
                <c:pt idx="1">
                  <c:v>0.03</c:v>
                </c:pt>
                <c:pt idx="2">
                  <c:v>0.01</c:v>
                </c:pt>
                <c:pt idx="3">
                  <c:v>0.02</c:v>
                </c:pt>
                <c:pt idx="4">
                  <c:v>0.01</c:v>
                </c:pt>
                <c:pt idx="5">
                  <c:v>0.02</c:v>
                </c:pt>
                <c:pt idx="6">
                  <c:v>0</c:v>
                </c:pt>
                <c:pt idx="7">
                  <c:v>0.01</c:v>
                </c:pt>
                <c:pt idx="8">
                  <c:v>0.02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8F-4657-9BF0-A69FA915652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Petrolatum Free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Glycerin</c:v>
                </c:pt>
                <c:pt idx="1">
                  <c:v>Panthenol</c:v>
                </c:pt>
                <c:pt idx="2">
                  <c:v>Sodium</c:v>
                </c:pt>
                <c:pt idx="3">
                  <c:v>Dimethicone</c:v>
                </c:pt>
                <c:pt idx="4">
                  <c:v>Water</c:v>
                </c:pt>
                <c:pt idx="5">
                  <c:v>Coconut</c:v>
                </c:pt>
                <c:pt idx="6">
                  <c:v>shea butter</c:v>
                </c:pt>
                <c:pt idx="7">
                  <c:v>Argan</c:v>
                </c:pt>
                <c:pt idx="8">
                  <c:v>Hibiscus</c:v>
                </c:pt>
                <c:pt idx="9">
                  <c:v>Wheat</c:v>
                </c:pt>
              </c:strCache>
            </c:strRef>
          </c:cat>
          <c:val>
            <c:numRef>
              <c:f>Sheet1!$H$2:$H$11</c:f>
              <c:numCache>
                <c:formatCode>0%</c:formatCode>
                <c:ptCount val="10"/>
                <c:pt idx="0">
                  <c:v>0</c:v>
                </c:pt>
                <c:pt idx="1">
                  <c:v>0.03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0.02</c:v>
                </c:pt>
                <c:pt idx="6">
                  <c:v>0</c:v>
                </c:pt>
                <c:pt idx="7">
                  <c:v>0</c:v>
                </c:pt>
                <c:pt idx="8">
                  <c:v>0.02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8F-4657-9BF0-A69FA915652D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Alcohol Free</c:v>
                </c:pt>
              </c:strCache>
            </c:strRef>
          </c:tx>
          <c:spPr>
            <a:solidFill>
              <a:schemeClr val="accent2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Glycerin</c:v>
                </c:pt>
                <c:pt idx="1">
                  <c:v>Panthenol</c:v>
                </c:pt>
                <c:pt idx="2">
                  <c:v>Sodium</c:v>
                </c:pt>
                <c:pt idx="3">
                  <c:v>Dimethicone</c:v>
                </c:pt>
                <c:pt idx="4">
                  <c:v>Water</c:v>
                </c:pt>
                <c:pt idx="5">
                  <c:v>Coconut</c:v>
                </c:pt>
                <c:pt idx="6">
                  <c:v>shea butter</c:v>
                </c:pt>
                <c:pt idx="7">
                  <c:v>Argan</c:v>
                </c:pt>
                <c:pt idx="8">
                  <c:v>Hibiscus</c:v>
                </c:pt>
                <c:pt idx="9">
                  <c:v>Wheat</c:v>
                </c:pt>
              </c:strCache>
            </c:strRef>
          </c:cat>
          <c:val>
            <c:numRef>
              <c:f>Sheet1!$I$2:$I$11</c:f>
              <c:numCache>
                <c:formatCode>0%</c:formatCode>
                <c:ptCount val="10"/>
                <c:pt idx="0">
                  <c:v>0.09</c:v>
                </c:pt>
                <c:pt idx="1">
                  <c:v>0.01</c:v>
                </c:pt>
                <c:pt idx="2">
                  <c:v>0.02</c:v>
                </c:pt>
                <c:pt idx="3">
                  <c:v>0</c:v>
                </c:pt>
                <c:pt idx="4">
                  <c:v>0.02</c:v>
                </c:pt>
                <c:pt idx="5">
                  <c:v>0</c:v>
                </c:pt>
                <c:pt idx="6">
                  <c:v>0</c:v>
                </c:pt>
                <c:pt idx="7">
                  <c:v>0.01</c:v>
                </c:pt>
                <c:pt idx="8">
                  <c:v>0</c:v>
                </c:pt>
                <c:pt idx="9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8F-4657-9BF0-A69FA915652D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Plant Based/Vegan</c:v>
                </c:pt>
              </c:strCache>
            </c:strRef>
          </c:tx>
          <c:spPr>
            <a:solidFill>
              <a:schemeClr val="accent3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Glycerin</c:v>
                </c:pt>
                <c:pt idx="1">
                  <c:v>Panthenol</c:v>
                </c:pt>
                <c:pt idx="2">
                  <c:v>Sodium</c:v>
                </c:pt>
                <c:pt idx="3">
                  <c:v>Dimethicone</c:v>
                </c:pt>
                <c:pt idx="4">
                  <c:v>Water</c:v>
                </c:pt>
                <c:pt idx="5">
                  <c:v>Coconut</c:v>
                </c:pt>
                <c:pt idx="6">
                  <c:v>shea butter</c:v>
                </c:pt>
                <c:pt idx="7">
                  <c:v>Argan</c:v>
                </c:pt>
                <c:pt idx="8">
                  <c:v>Hibiscus</c:v>
                </c:pt>
                <c:pt idx="9">
                  <c:v>Wheat</c:v>
                </c:pt>
              </c:strCache>
            </c:strRef>
          </c:cat>
          <c:val>
            <c:numRef>
              <c:f>Sheet1!$J$2:$J$11</c:f>
              <c:numCache>
                <c:formatCode>0%</c:formatCode>
                <c:ptCount val="10"/>
                <c:pt idx="0">
                  <c:v>0.05</c:v>
                </c:pt>
                <c:pt idx="1">
                  <c:v>0</c:v>
                </c:pt>
                <c:pt idx="2">
                  <c:v>0.02</c:v>
                </c:pt>
                <c:pt idx="3">
                  <c:v>0.03</c:v>
                </c:pt>
                <c:pt idx="4">
                  <c:v>0.03</c:v>
                </c:pt>
                <c:pt idx="5">
                  <c:v>0</c:v>
                </c:pt>
                <c:pt idx="6">
                  <c:v>0</c:v>
                </c:pt>
                <c:pt idx="7">
                  <c:v>0.02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C8F-4657-9BF0-A69FA915652D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Sustainably Produced</c:v>
                </c:pt>
              </c:strCache>
            </c:strRef>
          </c:tx>
          <c:spPr>
            <a:solidFill>
              <a:schemeClr val="accent4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Glycerin</c:v>
                </c:pt>
                <c:pt idx="1">
                  <c:v>Panthenol</c:v>
                </c:pt>
                <c:pt idx="2">
                  <c:v>Sodium</c:v>
                </c:pt>
                <c:pt idx="3">
                  <c:v>Dimethicone</c:v>
                </c:pt>
                <c:pt idx="4">
                  <c:v>Water</c:v>
                </c:pt>
                <c:pt idx="5">
                  <c:v>Coconut</c:v>
                </c:pt>
                <c:pt idx="6">
                  <c:v>shea butter</c:v>
                </c:pt>
                <c:pt idx="7">
                  <c:v>Argan</c:v>
                </c:pt>
                <c:pt idx="8">
                  <c:v>Hibiscus</c:v>
                </c:pt>
                <c:pt idx="9">
                  <c:v>Wheat</c:v>
                </c:pt>
              </c:strCache>
            </c:strRef>
          </c:cat>
          <c:val>
            <c:numRef>
              <c:f>Sheet1!$K$2:$K$11</c:f>
              <c:numCache>
                <c:formatCode>0%</c:formatCode>
                <c:ptCount val="10"/>
                <c:pt idx="0">
                  <c:v>0</c:v>
                </c:pt>
                <c:pt idx="1">
                  <c:v>0.03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0.02</c:v>
                </c:pt>
                <c:pt idx="6">
                  <c:v>0</c:v>
                </c:pt>
                <c:pt idx="7">
                  <c:v>0</c:v>
                </c:pt>
                <c:pt idx="8">
                  <c:v>0.02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8F-4657-9BF0-A69FA9156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6795357151844588"/>
          <c:w val="0.78485718109515457"/>
          <c:h val="0.110432391281289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441032209697036E-2"/>
          <c:y val="5.0665247669236507E-4"/>
          <c:w val="0.97311793558060589"/>
          <c:h val="0.582864077737347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Cruelty Free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BD-4670-A8D9-494194DB16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Paraben Free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BD-4670-A8D9-494194DB168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Residue Free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BD-4670-A8D9-494194DB168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Sulfate Free</c:v>
                </c:pt>
              </c:strCache>
            </c:strRef>
          </c:tx>
          <c:spPr>
            <a:solidFill>
              <a:srgbClr val="BF823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BD-4670-A8D9-494194DB168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Silicone Free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BD-4670-A8D9-494194DB168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Mineral Oil Free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Sheet1!$G$2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33-4FDF-86D5-983A18A99D8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Petrolatum Free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Sheet1!$H$2</c:f>
              <c:numCache>
                <c:formatCode>0%</c:formatCode>
                <c:ptCount val="1"/>
                <c:pt idx="0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33-4FDF-86D5-983A18A99D8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Sustainably Produced</c:v>
                </c:pt>
              </c:strCache>
            </c:strRef>
          </c:tx>
          <c:spPr>
            <a:solidFill>
              <a:srgbClr val="70788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Sheet1!$I$2</c:f>
              <c:numCache>
                <c:formatCode>0%</c:formatCode>
                <c:ptCount val="1"/>
                <c:pt idx="0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33-4FDF-86D5-983A18A99D8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Alcohol Free</c:v>
                </c:pt>
              </c:strCache>
            </c:strRef>
          </c:tx>
          <c:spPr>
            <a:solidFill>
              <a:srgbClr val="8A7B6C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Sheet1!$J$2</c:f>
              <c:numCache>
                <c:formatCode>0%</c:formatCode>
                <c:ptCount val="1"/>
                <c:pt idx="0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33-4FDF-86D5-983A18A99D8B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Plant Based/Vegan</c:v>
                </c:pt>
              </c:strCache>
            </c:strRef>
          </c:tx>
          <c:spPr>
            <a:solidFill>
              <a:srgbClr val="B2906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Sheet1!$K$2</c:f>
              <c:numCache>
                <c:formatCode>0%</c:formatCode>
                <c:ptCount val="1"/>
                <c:pt idx="0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33-4FDF-86D5-983A18A99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solidFill>
          <a:schemeClr val="bg1">
            <a:lumMod val="75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41590575382976"/>
          <c:y val="3.2855443808371625E-2"/>
          <c:w val="0.87414306203647307"/>
          <c:h val="0.4846250869305184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Paraben Free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Citric Acid</c:v>
                </c:pt>
                <c:pt idx="1">
                  <c:v>Glycerin</c:v>
                </c:pt>
                <c:pt idx="2">
                  <c:v>Keratin</c:v>
                </c:pt>
                <c:pt idx="3">
                  <c:v>Cetrimonium Chloride</c:v>
                </c:pt>
                <c:pt idx="4">
                  <c:v>Aqua</c:v>
                </c:pt>
                <c:pt idx="5">
                  <c:v>Coconut</c:v>
                </c:pt>
                <c:pt idx="6">
                  <c:v>Water</c:v>
                </c:pt>
                <c:pt idx="7">
                  <c:v>Olive </c:v>
                </c:pt>
                <c:pt idx="8">
                  <c:v>Neem</c:v>
                </c:pt>
              </c:strCache>
            </c:strRef>
          </c:cat>
          <c:val>
            <c:numRef>
              <c:f>Sheet1!$B$2:$B$10</c:f>
              <c:numCache>
                <c:formatCode>0.00%</c:formatCode>
                <c:ptCount val="9"/>
                <c:pt idx="0">
                  <c:v>0.1195</c:v>
                </c:pt>
                <c:pt idx="1">
                  <c:v>3.5499999999999997E-2</c:v>
                </c:pt>
                <c:pt idx="2">
                  <c:v>4.36E-2</c:v>
                </c:pt>
                <c:pt idx="3">
                  <c:v>6.6299999999999998E-2</c:v>
                </c:pt>
                <c:pt idx="4">
                  <c:v>8.0600000000000005E-2</c:v>
                </c:pt>
                <c:pt idx="5">
                  <c:v>5.4300000000000001E-2</c:v>
                </c:pt>
                <c:pt idx="6">
                  <c:v>6.7299999999999999E-2</c:v>
                </c:pt>
                <c:pt idx="7">
                  <c:v>4.3299999999999998E-2</c:v>
                </c:pt>
                <c:pt idx="8">
                  <c:v>3.2399999999999998E-2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BA-45C7-BC49-FCB11DA161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Fragrance Free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Citric Acid</c:v>
                </c:pt>
                <c:pt idx="1">
                  <c:v>Glycerin</c:v>
                </c:pt>
                <c:pt idx="2">
                  <c:v>Keratin</c:v>
                </c:pt>
                <c:pt idx="3">
                  <c:v>Cetrimonium Chloride</c:v>
                </c:pt>
                <c:pt idx="4">
                  <c:v>Aqua</c:v>
                </c:pt>
                <c:pt idx="5">
                  <c:v>Coconut</c:v>
                </c:pt>
                <c:pt idx="6">
                  <c:v>Water</c:v>
                </c:pt>
                <c:pt idx="7">
                  <c:v>Olive </c:v>
                </c:pt>
                <c:pt idx="8">
                  <c:v>Neem</c:v>
                </c:pt>
              </c:strCache>
            </c:strRef>
          </c:cat>
          <c:val>
            <c:numRef>
              <c:f>Sheet1!$C$2:$C$10</c:f>
              <c:numCache>
                <c:formatCode>0.00%</c:formatCode>
                <c:ptCount val="9"/>
                <c:pt idx="0">
                  <c:v>5.8299999999999998E-2</c:v>
                </c:pt>
                <c:pt idx="1">
                  <c:v>2.3599999999999999E-2</c:v>
                </c:pt>
                <c:pt idx="2">
                  <c:v>4.1000000000000003E-3</c:v>
                </c:pt>
                <c:pt idx="3">
                  <c:v>6.6299999999999998E-2</c:v>
                </c:pt>
                <c:pt idx="4">
                  <c:v>7.1900000000000006E-2</c:v>
                </c:pt>
                <c:pt idx="5">
                  <c:v>1.4E-3</c:v>
                </c:pt>
                <c:pt idx="6">
                  <c:v>3.7699999999999997E-2</c:v>
                </c:pt>
                <c:pt idx="7">
                  <c:v>4.5999999999999999E-3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2A-401C-919F-C11D99330A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Sulfate Free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Citric Acid</c:v>
                </c:pt>
                <c:pt idx="1">
                  <c:v>Glycerin</c:v>
                </c:pt>
                <c:pt idx="2">
                  <c:v>Keratin</c:v>
                </c:pt>
                <c:pt idx="3">
                  <c:v>Cetrimonium Chloride</c:v>
                </c:pt>
                <c:pt idx="4">
                  <c:v>Aqua</c:v>
                </c:pt>
                <c:pt idx="5">
                  <c:v>Coconut</c:v>
                </c:pt>
                <c:pt idx="6">
                  <c:v>Water</c:v>
                </c:pt>
                <c:pt idx="7">
                  <c:v>Olive </c:v>
                </c:pt>
                <c:pt idx="8">
                  <c:v>Neem</c:v>
                </c:pt>
              </c:strCache>
            </c:strRef>
          </c:cat>
          <c:val>
            <c:numRef>
              <c:f>Sheet1!$D$2:$D$10</c:f>
              <c:numCache>
                <c:formatCode>0.00%</c:formatCode>
                <c:ptCount val="9"/>
                <c:pt idx="0">
                  <c:v>5.33E-2</c:v>
                </c:pt>
                <c:pt idx="1">
                  <c:v>2.4E-2</c:v>
                </c:pt>
                <c:pt idx="2">
                  <c:v>4.36E-2</c:v>
                </c:pt>
                <c:pt idx="3">
                  <c:v>0</c:v>
                </c:pt>
                <c:pt idx="4">
                  <c:v>1.61E-2</c:v>
                </c:pt>
                <c:pt idx="5">
                  <c:v>5.7799999999999997E-2</c:v>
                </c:pt>
                <c:pt idx="6">
                  <c:v>3.6700000000000003E-2</c:v>
                </c:pt>
                <c:pt idx="7">
                  <c:v>3.8699999999999998E-2</c:v>
                </c:pt>
                <c:pt idx="8">
                  <c:v>3.5299999999999998E-2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2A-401C-919F-C11D99330A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Plant Based/Vegan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Citric Acid</c:v>
                </c:pt>
                <c:pt idx="1">
                  <c:v>Glycerin</c:v>
                </c:pt>
                <c:pt idx="2">
                  <c:v>Keratin</c:v>
                </c:pt>
                <c:pt idx="3">
                  <c:v>Cetrimonium Chloride</c:v>
                </c:pt>
                <c:pt idx="4">
                  <c:v>Aqua</c:v>
                </c:pt>
                <c:pt idx="5">
                  <c:v>Coconut</c:v>
                </c:pt>
                <c:pt idx="6">
                  <c:v>Water</c:v>
                </c:pt>
                <c:pt idx="7">
                  <c:v>Olive </c:v>
                </c:pt>
                <c:pt idx="8">
                  <c:v>Neem</c:v>
                </c:pt>
              </c:strCache>
            </c:strRef>
          </c:cat>
          <c:val>
            <c:numRef>
              <c:f>Sheet1!$E$2:$E$10</c:f>
              <c:numCache>
                <c:formatCode>0.00%</c:formatCode>
                <c:ptCount val="9"/>
                <c:pt idx="0">
                  <c:v>1.1299999999999999E-2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1.4E-2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2A-401C-919F-C11D99330A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Alcohol Free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Citric Acid</c:v>
                </c:pt>
                <c:pt idx="1">
                  <c:v>Glycerin</c:v>
                </c:pt>
                <c:pt idx="2">
                  <c:v>Keratin</c:v>
                </c:pt>
                <c:pt idx="3">
                  <c:v>Cetrimonium Chloride</c:v>
                </c:pt>
                <c:pt idx="4">
                  <c:v>Aqua</c:v>
                </c:pt>
                <c:pt idx="5">
                  <c:v>Coconut</c:v>
                </c:pt>
                <c:pt idx="6">
                  <c:v>Water</c:v>
                </c:pt>
                <c:pt idx="7">
                  <c:v>Olive </c:v>
                </c:pt>
                <c:pt idx="8">
                  <c:v>Neem</c:v>
                </c:pt>
              </c:strCache>
            </c:strRef>
          </c:cat>
          <c:val>
            <c:numRef>
              <c:f>Sheet1!$F$2:$F$10</c:f>
              <c:numCache>
                <c:formatCode>0.00%</c:formatCode>
                <c:ptCount val="9"/>
                <c:pt idx="0">
                  <c:v>0</c:v>
                </c:pt>
                <c:pt idx="1">
                  <c:v>2.64E-2</c:v>
                </c:pt>
                <c:pt idx="2">
                  <c:v>4.1000000000000003E-3</c:v>
                </c:pt>
                <c:pt idx="3">
                  <c:v>0</c:v>
                </c:pt>
                <c:pt idx="4">
                  <c:v>2.3E-3</c:v>
                </c:pt>
                <c:pt idx="5">
                  <c:v>1.46E-2</c:v>
                </c:pt>
                <c:pt idx="6">
                  <c:v>8.5000000000000006E-3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2A-401C-919F-C11D99330A5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Silicone Free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Citric Acid</c:v>
                </c:pt>
                <c:pt idx="1">
                  <c:v>Glycerin</c:v>
                </c:pt>
                <c:pt idx="2">
                  <c:v>Keratin</c:v>
                </c:pt>
                <c:pt idx="3">
                  <c:v>Cetrimonium Chloride</c:v>
                </c:pt>
                <c:pt idx="4">
                  <c:v>Aqua</c:v>
                </c:pt>
                <c:pt idx="5">
                  <c:v>Coconut</c:v>
                </c:pt>
                <c:pt idx="6">
                  <c:v>Water</c:v>
                </c:pt>
                <c:pt idx="7">
                  <c:v>Olive </c:v>
                </c:pt>
                <c:pt idx="8">
                  <c:v>Neem</c:v>
                </c:pt>
              </c:strCache>
            </c:strRef>
          </c:cat>
          <c:val>
            <c:numRef>
              <c:f>Sheet1!$G$2:$G$10</c:f>
              <c:numCache>
                <c:formatCode>0.00%</c:formatCode>
                <c:ptCount val="9"/>
                <c:pt idx="0">
                  <c:v>1.7000000000000001E-2</c:v>
                </c:pt>
                <c:pt idx="1">
                  <c:v>2.58E-2</c:v>
                </c:pt>
                <c:pt idx="2">
                  <c:v>1.1599999999999999E-2</c:v>
                </c:pt>
                <c:pt idx="3">
                  <c:v>3.8E-3</c:v>
                </c:pt>
                <c:pt idx="4">
                  <c:v>1.11E-2</c:v>
                </c:pt>
                <c:pt idx="5">
                  <c:v>3.3099999999999997E-2</c:v>
                </c:pt>
                <c:pt idx="6">
                  <c:v>3.3E-3</c:v>
                </c:pt>
                <c:pt idx="7">
                  <c:v>1.4999999999999999E-2</c:v>
                </c:pt>
                <c:pt idx="8">
                  <c:v>1.3899999999999999E-2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2A-401C-919F-C11D99330A5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Mineral Oil Free</c:v>
                </c:pt>
              </c:strCache>
            </c:strRef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Citric Acid</c:v>
                </c:pt>
                <c:pt idx="1">
                  <c:v>Glycerin</c:v>
                </c:pt>
                <c:pt idx="2">
                  <c:v>Keratin</c:v>
                </c:pt>
                <c:pt idx="3">
                  <c:v>Cetrimonium Chloride</c:v>
                </c:pt>
                <c:pt idx="4">
                  <c:v>Aqua</c:v>
                </c:pt>
                <c:pt idx="5">
                  <c:v>Coconut</c:v>
                </c:pt>
                <c:pt idx="6">
                  <c:v>Water</c:v>
                </c:pt>
                <c:pt idx="7">
                  <c:v>Olive </c:v>
                </c:pt>
                <c:pt idx="8">
                  <c:v>Neem</c:v>
                </c:pt>
              </c:strCache>
            </c:strRef>
          </c:cat>
          <c:val>
            <c:numRef>
              <c:f>Sheet1!$H$2:$H$10</c:f>
              <c:numCache>
                <c:formatCode>0.00%</c:formatCode>
                <c:ptCount val="9"/>
                <c:pt idx="0">
                  <c:v>2.7E-2</c:v>
                </c:pt>
                <c:pt idx="1">
                  <c:v>1.78E-2</c:v>
                </c:pt>
                <c:pt idx="2">
                  <c:v>1.1599999999999999E-2</c:v>
                </c:pt>
                <c:pt idx="3">
                  <c:v>0</c:v>
                </c:pt>
                <c:pt idx="4">
                  <c:v>1.4E-2</c:v>
                </c:pt>
                <c:pt idx="5">
                  <c:v>3.1699999999999999E-2</c:v>
                </c:pt>
                <c:pt idx="6">
                  <c:v>3.2000000000000002E-3</c:v>
                </c:pt>
                <c:pt idx="7">
                  <c:v>1.4999999999999999E-2</c:v>
                </c:pt>
                <c:pt idx="8">
                  <c:v>1.3899999999999999E-2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53-441D-BB8A-AA9014457AFA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Cruelty Free</c:v>
                </c:pt>
              </c:strCache>
            </c:strRef>
          </c:tx>
          <c:spPr>
            <a:solidFill>
              <a:schemeClr val="accent2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Citric Acid</c:v>
                </c:pt>
                <c:pt idx="1">
                  <c:v>Glycerin</c:v>
                </c:pt>
                <c:pt idx="2">
                  <c:v>Keratin</c:v>
                </c:pt>
                <c:pt idx="3">
                  <c:v>Cetrimonium Chloride</c:v>
                </c:pt>
                <c:pt idx="4">
                  <c:v>Aqua</c:v>
                </c:pt>
                <c:pt idx="5">
                  <c:v>Coconut</c:v>
                </c:pt>
                <c:pt idx="6">
                  <c:v>Water</c:v>
                </c:pt>
                <c:pt idx="7">
                  <c:v>Olive </c:v>
                </c:pt>
                <c:pt idx="8">
                  <c:v>Neem</c:v>
                </c:pt>
              </c:strCache>
            </c:strRef>
          </c:cat>
          <c:val>
            <c:numRef>
              <c:f>Sheet1!$I$2:$I$10</c:f>
              <c:numCache>
                <c:formatCode>0.00%</c:formatCode>
                <c:ptCount val="9"/>
                <c:pt idx="0">
                  <c:v>1.47E-2</c:v>
                </c:pt>
                <c:pt idx="1">
                  <c:v>1.9E-3</c:v>
                </c:pt>
                <c:pt idx="2">
                  <c:v>0</c:v>
                </c:pt>
                <c:pt idx="3">
                  <c:v>0</c:v>
                </c:pt>
                <c:pt idx="4">
                  <c:v>1.8200000000000001E-2</c:v>
                </c:pt>
                <c:pt idx="5">
                  <c:v>0</c:v>
                </c:pt>
                <c:pt idx="6">
                  <c:v>3.2000000000000002E-3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53-441D-BB8A-AA9014457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8651686474309496E-3"/>
          <c:y val="0.88886158121468251"/>
          <c:w val="0.96402816093485699"/>
          <c:h val="0.110432391281289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441032209697036E-2"/>
          <c:y val="0"/>
          <c:w val="0.97311793558060589"/>
          <c:h val="0.5356296352119359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Paraben Free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0.35859999999999997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51-40C1-95F9-9EC4A2AB2A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Fragrance Free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78-4D8A-8D37-69562E1521D1}"/>
              </c:ext>
            </c:extLst>
          </c:dPt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0.1749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51-40C1-95F9-9EC4A2AB2A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Sulfate Free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51-40C1-95F9-9EC4A2AB2AF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Mineral Oil Free</c:v>
                </c:pt>
              </c:strCache>
            </c:strRef>
          </c:tx>
          <c:spPr>
            <a:solidFill>
              <a:srgbClr val="65615E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Sheet1!$E$2</c:f>
              <c:numCache>
                <c:formatCode>0.00%</c:formatCode>
                <c:ptCount val="1"/>
                <c:pt idx="0">
                  <c:v>8.1000000000000003E-2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51-40C1-95F9-9EC4A2AB2AF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Silicone Free</c:v>
                </c:pt>
              </c:strCache>
            </c:strRef>
          </c:tx>
          <c:spPr>
            <a:solidFill>
              <a:srgbClr val="C1CAD8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Sheet1!$F$2</c:f>
              <c:numCache>
                <c:formatCode>0.00%</c:formatCode>
                <c:ptCount val="1"/>
                <c:pt idx="0">
                  <c:v>5.0999999999999997E-2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51-40C1-95F9-9EC4A2AB2AF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Cruelty Free</c:v>
                </c:pt>
              </c:strCache>
            </c:strRef>
          </c:tx>
          <c:spPr>
            <a:solidFill>
              <a:srgbClr val="8A7B6C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Sheet1!$G$2</c:f>
              <c:numCache>
                <c:formatCode>0.00%</c:formatCode>
                <c:ptCount val="1"/>
                <c:pt idx="0">
                  <c:v>4.3999999999999997E-2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51-40C1-95F9-9EC4A2AB2AF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Plant Based/Vegan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Sheet1!$H$2</c:f>
              <c:numCache>
                <c:formatCode>0.00%</c:formatCode>
                <c:ptCount val="1"/>
                <c:pt idx="0">
                  <c:v>3.39E-2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78-4D8A-8D37-69562E1521D1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Alcohol Free</c:v>
                </c:pt>
              </c:strCache>
            </c:strRef>
          </c:tx>
          <c:spPr>
            <a:solidFill>
              <a:schemeClr val="accent2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Sheet1!$I$2</c:f>
              <c:numCache>
                <c:formatCode>0.00%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78-4D8A-8D37-69562E1521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solidFill>
          <a:schemeClr val="bg1">
            <a:lumMod val="75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600488332494458E-2"/>
          <c:y val="5.6907755401558152E-2"/>
          <c:w val="0.97279902333501111"/>
          <c:h val="0.5545016301343829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2F63A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48E5B4A-017E-4A5B-9020-8178874ED45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6B9-4ABF-9DD6-A53BAD9C161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272660D-1FB8-4884-BD84-E47A5611DBC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6B9-4ABF-9DD6-A53BAD9C161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A0CBD84-1A73-4EE6-9983-BEDE524CB89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6B9-4ABF-9DD6-A53BAD9C161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39567F7-5741-4574-8A7B-1FB8DA73F87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6B9-4ABF-9DD6-A53BAD9C161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7AAFA48-5203-42D8-8B97-7F0EC0FF35B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6B9-4ABF-9DD6-A53BAD9C161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6B9-4ABF-9DD6-A53BAD9C161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F60F696-8D76-4418-93F8-4C7B18C373F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6B9-4ABF-9DD6-A53BAD9C161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29AB0E2-0EDE-4EAC-9809-308A279B4F2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16B9-4ABF-9DD6-A53BAD9C161A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39D009D-DC6B-4318-81A6-230996EB0E3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16B9-4ABF-9DD6-A53BAD9C161A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757C25CC-CA60-4634-BBFF-EAD56D5E9AE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16B9-4ABF-9DD6-A53BAD9C161A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F42E0E84-ADA1-46E7-9C73-E699E18774C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16B9-4ABF-9DD6-A53BAD9C161A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2185D42-8B32-413C-8963-54AA2B1D7D1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16B9-4ABF-9DD6-A53BAD9C16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SheaMoisture</c:v>
                </c:pt>
                <c:pt idx="1">
                  <c:v>others</c:v>
                </c:pt>
                <c:pt idx="2">
                  <c:v>kenra</c:v>
                </c:pt>
                <c:pt idx="3">
                  <c:v>Moroccanoil</c:v>
                </c:pt>
                <c:pt idx="4">
                  <c:v>sexyhair</c:v>
                </c:pt>
                <c:pt idx="6">
                  <c:v>WELLA</c:v>
                </c:pt>
                <c:pt idx="7">
                  <c:v>SHEAMOISTURE</c:v>
                </c:pt>
                <c:pt idx="8">
                  <c:v>NOT YOUR MOTHER'S</c:v>
                </c:pt>
                <c:pt idx="9">
                  <c:v>CANTU</c:v>
                </c:pt>
                <c:pt idx="10">
                  <c:v>GIOVANNI</c:v>
                </c:pt>
                <c:pt idx="11">
                  <c:v>MAUI MOISTURE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10.18</c:v>
                </c:pt>
                <c:pt idx="1">
                  <c:v>10.53</c:v>
                </c:pt>
                <c:pt idx="2">
                  <c:v>18.91</c:v>
                </c:pt>
                <c:pt idx="3">
                  <c:v>30</c:v>
                </c:pt>
                <c:pt idx="4">
                  <c:v>21</c:v>
                </c:pt>
                <c:pt idx="6" formatCode="_(* #,##0.00_);_(* \(#,##0.00\);_(* &quot;-&quot;??_);_(@_)">
                  <c:v>11.326500000000001</c:v>
                </c:pt>
                <c:pt idx="7" formatCode="_(* #,##0.00_);_(* \(#,##0.00\);_(* &quot;-&quot;??_);_(@_)">
                  <c:v>13.635000000000002</c:v>
                </c:pt>
                <c:pt idx="8" formatCode="_(* #,##0.00_);_(* \(#,##0.00\);_(* &quot;-&quot;??_);_(@_)">
                  <c:v>13.030200000000001</c:v>
                </c:pt>
                <c:pt idx="9" formatCode="_(* #,##0.00_);_(* \(#,##0.00\);_(* &quot;-&quot;??_);_(@_)">
                  <c:v>9.0342000000000002</c:v>
                </c:pt>
                <c:pt idx="10" formatCode="_(* #,##0.00_);_(* \(#,##0.00\);_(* &quot;-&quot;??_);_(@_)">
                  <c:v>13.008600000000001</c:v>
                </c:pt>
                <c:pt idx="11" formatCode="_(* #,##0.00_);_(* \(#,##0.00\);_(* &quot;-&quot;??_);_(@_)">
                  <c:v>13.861800000000002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Sheet1!$B$2:$B$13</c15:f>
                <c15:dlblRangeCache>
                  <c:ptCount val="12"/>
                  <c:pt idx="0">
                    <c:v>10.18</c:v>
                  </c:pt>
                  <c:pt idx="1">
                    <c:v>10.53</c:v>
                  </c:pt>
                  <c:pt idx="2">
                    <c:v>18.91</c:v>
                  </c:pt>
                  <c:pt idx="3">
                    <c:v>30</c:v>
                  </c:pt>
                  <c:pt idx="4">
                    <c:v>21</c:v>
                  </c:pt>
                  <c:pt idx="6">
                    <c:v>41.95</c:v>
                  </c:pt>
                  <c:pt idx="7">
                    <c:v>50.5</c:v>
                  </c:pt>
                  <c:pt idx="8">
                    <c:v>48.26</c:v>
                  </c:pt>
                  <c:pt idx="9">
                    <c:v>33.46</c:v>
                  </c:pt>
                  <c:pt idx="10">
                    <c:v>48.18</c:v>
                  </c:pt>
                  <c:pt idx="11">
                    <c:v>51.34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16B9-4ABF-9DD6-A53BAD9C16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600488332494458E-2"/>
          <c:y val="5.6907755401558152E-2"/>
          <c:w val="0.97279902333501111"/>
          <c:h val="0.5545016301343829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2F63A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5A9FB74-938F-494F-A882-0F1F7E4E0AB5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EA00-48AE-8411-4468FA86060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B3F3091-263B-40D3-A1C3-4D252D5AADEA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A00-48AE-8411-4468FA86060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64423D9-702C-4F09-B8CA-921F3834E34F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EA00-48AE-8411-4468FA86060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E8C3C42-BCB5-4FC8-A2FE-BF302C6B71C4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EA00-48AE-8411-4468FA86060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5176F94-7568-4DE8-89B7-83DAD6FA731E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EA00-48AE-8411-4468FA86060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A00-48AE-8411-4468FA86060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7E6E667-EFE5-4913-AA16-F1382718C870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EA00-48AE-8411-4468FA86060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C72CB2E7-16FB-46AA-8417-8196C1262F70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EA00-48AE-8411-4468FA86060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7F90271-5241-4BD3-B9ED-D7A085B32BB5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EA00-48AE-8411-4468FA86060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24570595-144B-4F90-AEBB-C4CD2BFBE3E6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EA00-48AE-8411-4468FA860606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CE60DC90-52D6-4839-8620-D094841DDB2D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EA00-48AE-8411-4468FA860606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2106CCD4-836A-4594-8AAB-EA35862677FB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EA00-48AE-8411-4468FA86060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SheaMoisture</c:v>
                </c:pt>
                <c:pt idx="1">
                  <c:v>others</c:v>
                </c:pt>
                <c:pt idx="2">
                  <c:v>kenra</c:v>
                </c:pt>
                <c:pt idx="3">
                  <c:v>Moroccanoil</c:v>
                </c:pt>
                <c:pt idx="4">
                  <c:v>sexyhair</c:v>
                </c:pt>
                <c:pt idx="6">
                  <c:v>WELLA</c:v>
                </c:pt>
                <c:pt idx="7">
                  <c:v>SHEAMOISTURE</c:v>
                </c:pt>
                <c:pt idx="8">
                  <c:v>NOT YOUR MOTHER'S</c:v>
                </c:pt>
                <c:pt idx="9">
                  <c:v>CANTU</c:v>
                </c:pt>
                <c:pt idx="10">
                  <c:v>GIOVANNI</c:v>
                </c:pt>
                <c:pt idx="11">
                  <c:v>MAUI MOISTURE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11.3</c:v>
                </c:pt>
                <c:pt idx="1">
                  <c:v>13.43</c:v>
                </c:pt>
                <c:pt idx="2">
                  <c:v>20.99</c:v>
                </c:pt>
                <c:pt idx="3">
                  <c:v>30</c:v>
                </c:pt>
                <c:pt idx="4">
                  <c:v>21.16</c:v>
                </c:pt>
                <c:pt idx="6" formatCode="_(* #,##0.00_);_(* \(#,##0.00\);_(* &quot;-&quot;??_);_(@_)">
                  <c:v>11.682600000300001</c:v>
                </c:pt>
                <c:pt idx="7" formatCode="_(* #,##0.00_);_(* \(#,##0.00\);_(* &quot;-&quot;??_);_(@_)">
                  <c:v>13.8672</c:v>
                </c:pt>
                <c:pt idx="8" formatCode="_(* #,##0.00_);_(* \(#,##0.00\);_(* &quot;-&quot;??_);_(@_)">
                  <c:v>14.099400000000001</c:v>
                </c:pt>
                <c:pt idx="9" formatCode="_(* #,##0.00_);_(* \(#,##0.00\);_(* &quot;-&quot;??_);_(@_)">
                  <c:v>10.0755000009</c:v>
                </c:pt>
                <c:pt idx="10" formatCode="_(* #,##0.00_);_(* \(#,##0.00\);_(* &quot;-&quot;??_);_(@_)">
                  <c:v>14.3316</c:v>
                </c:pt>
                <c:pt idx="11" formatCode="_(* #,##0.00_);_(* \(#,##0.00\);_(* &quot;-&quot;??_);_(@_)">
                  <c:v>14.040000000000001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Sheet1!$C$2:$C$6</c15:f>
                <c15:dlblRangeCache>
                  <c:ptCount val="5"/>
                  <c:pt idx="0">
                    <c:v>11.3</c:v>
                  </c:pt>
                  <c:pt idx="1">
                    <c:v>13.43</c:v>
                  </c:pt>
                  <c:pt idx="2">
                    <c:v>20.99</c:v>
                  </c:pt>
                  <c:pt idx="3">
                    <c:v>30</c:v>
                  </c:pt>
                  <c:pt idx="4">
                    <c:v>21.16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F-EA00-48AE-8411-4468FA8606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600488332494458E-2"/>
          <c:y val="5.6907755401558152E-2"/>
          <c:w val="0.97279902333501111"/>
          <c:h val="0.554501630134382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Uniform Wt</c:v>
                </c:pt>
              </c:strCache>
            </c:strRef>
          </c:tx>
          <c:spPr>
            <a:solidFill>
              <a:srgbClr val="2F63A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55FA22B-FA38-4368-A641-8AED985EE9A4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68B1-4263-A833-7E2FE540BDC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B7A4624-A08F-4A72-98B5-4C35A46CA099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8B1-4263-A833-7E2FE540BDC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7B1C531-4294-4DDF-8697-B51B29A079AA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8B1-4263-A833-7E2FE540BDC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967A02E-FEA2-48FE-B760-20643F3AF0E3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68B1-4263-A833-7E2FE540BDC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5B2744A-4B83-4508-8837-28823D1FBAD6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68B1-4263-A833-7E2FE540BDC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68B1-4263-A833-7E2FE540BDC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1661A32-9EA7-47F1-BEE3-E11D4FA0A64E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68B1-4263-A833-7E2FE540BDC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216757D0-8ACA-4762-BCBA-A2EE407BF2B6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68B1-4263-A833-7E2FE540BDC2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4392921B-DABC-4A8C-9A7D-F5E6519218E7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68B1-4263-A833-7E2FE540BDC2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FCDBC2FB-B71B-48E7-94B6-E6756C01018B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68B1-4263-A833-7E2FE540BDC2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9C463399-AB21-489D-BC4C-3D6F6EF8B974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68B1-4263-A833-7E2FE540BDC2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043189F5-2161-4253-842D-19C5CFB72C8F}" type="VALUE">
                      <a:rPr lang="en-US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68B1-4263-A833-7E2FE540BD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SheaMoisture</c:v>
                </c:pt>
                <c:pt idx="1">
                  <c:v>others</c:v>
                </c:pt>
                <c:pt idx="2">
                  <c:v>kenra</c:v>
                </c:pt>
                <c:pt idx="3">
                  <c:v>Moroccanoil</c:v>
                </c:pt>
                <c:pt idx="4">
                  <c:v>sexyhair</c:v>
                </c:pt>
                <c:pt idx="6">
                  <c:v>WELLA</c:v>
                </c:pt>
                <c:pt idx="7">
                  <c:v>SHEAMOISTURE</c:v>
                </c:pt>
                <c:pt idx="8">
                  <c:v>NOT YOUR MOTHER'S</c:v>
                </c:pt>
                <c:pt idx="9">
                  <c:v>CANTU</c:v>
                </c:pt>
                <c:pt idx="10">
                  <c:v>GIOVANNI</c:v>
                </c:pt>
                <c:pt idx="11">
                  <c:v>MAUI MOISTURE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7.65</c:v>
                </c:pt>
                <c:pt idx="1">
                  <c:v>13</c:v>
                </c:pt>
                <c:pt idx="2">
                  <c:v>7.44</c:v>
                </c:pt>
                <c:pt idx="3">
                  <c:v>7.66</c:v>
                </c:pt>
                <c:pt idx="4">
                  <c:v>9.07</c:v>
                </c:pt>
                <c:pt idx="6">
                  <c:v>7.04</c:v>
                </c:pt>
                <c:pt idx="7">
                  <c:v>7.5</c:v>
                </c:pt>
                <c:pt idx="8">
                  <c:v>7</c:v>
                </c:pt>
                <c:pt idx="9">
                  <c:v>8.4</c:v>
                </c:pt>
                <c:pt idx="10">
                  <c:v>6.99</c:v>
                </c:pt>
                <c:pt idx="11">
                  <c:v>8.5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Sheet1!#REF!</c15:f>
              </c15:datalabelsRange>
            </c:ext>
            <c:ext xmlns:c16="http://schemas.microsoft.com/office/drawing/2014/chart" uri="{C3380CC4-5D6E-409C-BE32-E72D297353CC}">
              <c16:uniqueId val="{0000000F-68B1-4263-A833-7E2FE540BD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600488332494458E-2"/>
          <c:y val="5.6907755401558152E-2"/>
          <c:w val="0.97279902333501111"/>
          <c:h val="0.554501630134382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2F63A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54FDC8C-6DDE-4859-B593-044D2462250A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AA6D-4518-AB04-19E4398AE6D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6C5DD32-F334-4295-8D7B-88151A5E968C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A6D-4518-AB04-19E4398AE6D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55D9137-06C8-4AAA-9B06-87E7E6474A36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AA6D-4518-AB04-19E4398AE6D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3AB89C3-51FE-4141-9058-C19EA3E96834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AA6D-4518-AB04-19E4398AE6D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ABD9E58-B922-4C3F-8960-ADD4CBFF861B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AA6D-4518-AB04-19E4398AE6D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A6D-4518-AB04-19E4398AE6D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6E06E98-FC6F-4E46-8016-DB92ECF4C7D6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AA6D-4518-AB04-19E4398AE6D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2FBAF73-34F7-470D-B49B-5F78EE868C92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AA6D-4518-AB04-19E4398AE6D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40813E7-B684-464D-AE27-02A9A0639F3F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AA6D-4518-AB04-19E4398AE6D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248D8594-606B-4225-94E6-9EA55591963F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AA6D-4518-AB04-19E4398AE6D7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32B48384-4BAB-4309-B3BD-E2820BF2196A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AA6D-4518-AB04-19E4398AE6D7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F8652842-1F1C-4713-927F-FE952B022B78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AA6D-4518-AB04-19E4398AE6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SheaMoisture</c:v>
                </c:pt>
                <c:pt idx="1">
                  <c:v>others</c:v>
                </c:pt>
                <c:pt idx="2">
                  <c:v>kenra</c:v>
                </c:pt>
                <c:pt idx="3">
                  <c:v>Moroccanoil</c:v>
                </c:pt>
                <c:pt idx="4">
                  <c:v>sexyhair</c:v>
                </c:pt>
                <c:pt idx="6">
                  <c:v>WELLA</c:v>
                </c:pt>
                <c:pt idx="7">
                  <c:v>SHEAMOISTURE</c:v>
                </c:pt>
                <c:pt idx="8">
                  <c:v>NOT YOUR MOTHER'S</c:v>
                </c:pt>
                <c:pt idx="9">
                  <c:v>CANTU</c:v>
                </c:pt>
                <c:pt idx="10">
                  <c:v>GIOVANNI</c:v>
                </c:pt>
                <c:pt idx="11">
                  <c:v>MAUI MOISTURE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9.9599999999999994E-2</c:v>
                </c:pt>
                <c:pt idx="1">
                  <c:v>0.29620000000000002</c:v>
                </c:pt>
                <c:pt idx="2">
                  <c:v>9.9000000000000005E-2</c:v>
                </c:pt>
                <c:pt idx="3">
                  <c:v>0</c:v>
                </c:pt>
                <c:pt idx="4">
                  <c:v>7.4000000000000003E-3</c:v>
                </c:pt>
                <c:pt idx="6">
                  <c:v>3.32E-2</c:v>
                </c:pt>
                <c:pt idx="7">
                  <c:v>1.6899999999999998E-2</c:v>
                </c:pt>
                <c:pt idx="8">
                  <c:v>7.5800000000000006E-2</c:v>
                </c:pt>
                <c:pt idx="9">
                  <c:v>0.1013</c:v>
                </c:pt>
                <c:pt idx="10">
                  <c:v>9.4E-2</c:v>
                </c:pt>
                <c:pt idx="11">
                  <c:v>1.2699999999999999E-2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Sheet1!$B$2:$B$13</c15:f>
                <c15:dlblRangeCache>
                  <c:ptCount val="12"/>
                  <c:pt idx="0">
                    <c:v>9.96%</c:v>
                  </c:pt>
                  <c:pt idx="1">
                    <c:v>29.62%</c:v>
                  </c:pt>
                  <c:pt idx="2">
                    <c:v>9.90%</c:v>
                  </c:pt>
                  <c:pt idx="3">
                    <c:v>0.00%</c:v>
                  </c:pt>
                  <c:pt idx="4">
                    <c:v>0.74%</c:v>
                  </c:pt>
                  <c:pt idx="6">
                    <c:v>3.32%</c:v>
                  </c:pt>
                  <c:pt idx="7">
                    <c:v>1.69%</c:v>
                  </c:pt>
                  <c:pt idx="8">
                    <c:v>7.58%</c:v>
                  </c:pt>
                  <c:pt idx="9">
                    <c:v>10.13%</c:v>
                  </c:pt>
                  <c:pt idx="10">
                    <c:v>9.40%</c:v>
                  </c:pt>
                  <c:pt idx="11">
                    <c:v>1.27%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F-AA6D-4518-AB04-19E4398AE6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600488332494458E-2"/>
          <c:y val="5.6907755401558152E-2"/>
          <c:w val="0.97279902333501111"/>
          <c:h val="0.554501630134382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2F63A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78D7D64-5B4B-475A-B5ED-D134B00730DD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34C-4882-8F00-19248C98A02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54F0D83-234E-4FB2-BE83-E0300D349FA0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34C-4882-8F00-19248C98A02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6F6FC8B-9128-482C-8A2F-CC26FB43745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34C-4882-8F00-19248C98A02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D50A3CD-7BC6-4BFD-870A-FC454BAEBDE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34C-4882-8F00-19248C98A02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7B0BBF4-1670-462E-94AB-CF561C88878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34C-4882-8F00-19248C98A02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34C-4882-8F00-19248C98A02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F98CE4F-31CE-41F1-BA16-8FFD356BFAB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34C-4882-8F00-19248C98A02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2F62888-D956-49F2-9992-86CB7CF4B92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34C-4882-8F00-19248C98A023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3C8A2AAB-15DA-4A44-AEF5-150673248FA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234C-4882-8F00-19248C98A023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90ECEB35-6F54-4BED-9480-D750B92087A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234C-4882-8F00-19248C98A023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14C7508A-9C26-402D-B2A1-098D42B9D70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234C-4882-8F00-19248C98A023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46EA5AB0-74F6-4DC3-B4A7-C3AB7E10FB0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234C-4882-8F00-19248C98A0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SheaMoisture</c:v>
                </c:pt>
                <c:pt idx="1">
                  <c:v>others</c:v>
                </c:pt>
                <c:pt idx="2">
                  <c:v>kenra</c:v>
                </c:pt>
                <c:pt idx="3">
                  <c:v>Moroccanoil</c:v>
                </c:pt>
                <c:pt idx="4">
                  <c:v>sexyhair</c:v>
                </c:pt>
                <c:pt idx="6">
                  <c:v>WELLA</c:v>
                </c:pt>
                <c:pt idx="7">
                  <c:v>SHEAMOISTURE</c:v>
                </c:pt>
                <c:pt idx="8">
                  <c:v>NOT YOUR MOTHER'S</c:v>
                </c:pt>
                <c:pt idx="9">
                  <c:v>CANTU</c:v>
                </c:pt>
                <c:pt idx="10">
                  <c:v>GIOVANNI</c:v>
                </c:pt>
                <c:pt idx="11">
                  <c:v>MAUI MOISTURE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1.33</c:v>
                </c:pt>
                <c:pt idx="1">
                  <c:v>0.73</c:v>
                </c:pt>
                <c:pt idx="2">
                  <c:v>2.58</c:v>
                </c:pt>
                <c:pt idx="3">
                  <c:v>4.1500000000000004</c:v>
                </c:pt>
                <c:pt idx="4">
                  <c:v>2.41</c:v>
                </c:pt>
                <c:pt idx="6" formatCode="_(* #,##0.00_);_(* \(#,##0.00\);_(* &quot;-&quot;??_);_(@_)">
                  <c:v>19.215331090177134</c:v>
                </c:pt>
                <c:pt idx="7" formatCode="_(* #,##0.00_);_(* \(#,##0.00\);_(* &quot;-&quot;??_);_(@_)">
                  <c:v>2.9619108068930742</c:v>
                </c:pt>
                <c:pt idx="8" formatCode="_(* #,##0.00_);_(* \(#,##0.00\);_(* &quot;-&quot;??_);_(@_)">
                  <c:v>4.6730597718787577</c:v>
                </c:pt>
                <c:pt idx="9" formatCode="_(* #,##0.00_);_(* \(#,##0.00\);_(* &quot;-&quot;??_);_(@_)">
                  <c:v>6.7273231955785926</c:v>
                </c:pt>
                <c:pt idx="10" formatCode="_(* #,##0.00_);_(* \(#,##0.00\);_(* &quot;-&quot;??_);_(@_)">
                  <c:v>7.5621272086549531</c:v>
                </c:pt>
                <c:pt idx="11" formatCode="_(* #,##0.00_);_(* \(#,##0.00\);_(* &quot;-&quot;??_);_(@_)">
                  <c:v>1.5622200849072152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Sheet1!$B$2:$B$13</c15:f>
                <c15:dlblRangeCache>
                  <c:ptCount val="12"/>
                  <c:pt idx="0">
                    <c:v>1.33</c:v>
                  </c:pt>
                  <c:pt idx="1">
                    <c:v>0.73</c:v>
                  </c:pt>
                  <c:pt idx="2">
                    <c:v>2.58</c:v>
                  </c:pt>
                  <c:pt idx="3">
                    <c:v>4.15</c:v>
                  </c:pt>
                  <c:pt idx="4">
                    <c:v>2.41</c:v>
                  </c:pt>
                  <c:pt idx="6">
                    <c:v>2.52</c:v>
                  </c:pt>
                  <c:pt idx="7">
                    <c:v>0.39</c:v>
                  </c:pt>
                  <c:pt idx="8">
                    <c:v>0.61</c:v>
                  </c:pt>
                  <c:pt idx="9">
                    <c:v>0.88</c:v>
                  </c:pt>
                  <c:pt idx="10">
                    <c:v>0.99</c:v>
                  </c:pt>
                  <c:pt idx="11">
                    <c:v>0.20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F-234C-4882-8F00-19248C98A02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600488332494458E-2"/>
          <c:y val="0.12588281993271572"/>
          <c:w val="0.97279902333501111"/>
          <c:h val="0.509518008475826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Price/ml</c:v>
                </c:pt>
              </c:strCache>
            </c:strRef>
          </c:tx>
          <c:spPr>
            <a:solidFill>
              <a:srgbClr val="2F63A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SheaMoisture</c:v>
                </c:pt>
                <c:pt idx="1">
                  <c:v>others</c:v>
                </c:pt>
                <c:pt idx="2">
                  <c:v>kenra</c:v>
                </c:pt>
                <c:pt idx="3">
                  <c:v>Moroccanoil</c:v>
                </c:pt>
                <c:pt idx="4">
                  <c:v>sexyhair</c:v>
                </c:pt>
                <c:pt idx="6">
                  <c:v>WELLA</c:v>
                </c:pt>
                <c:pt idx="7">
                  <c:v>SHEAMOISTURE</c:v>
                </c:pt>
                <c:pt idx="8">
                  <c:v>NOT YOUR MOTHER'S</c:v>
                </c:pt>
                <c:pt idx="9">
                  <c:v>CANTU</c:v>
                </c:pt>
                <c:pt idx="10">
                  <c:v>GIOVANNI</c:v>
                </c:pt>
                <c:pt idx="11">
                  <c:v>MAUI MOISTURE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0.05</c:v>
                </c:pt>
                <c:pt idx="1">
                  <c:v>0.02</c:v>
                </c:pt>
                <c:pt idx="2">
                  <c:v>0.09</c:v>
                </c:pt>
                <c:pt idx="3">
                  <c:v>0.14000000000000001</c:v>
                </c:pt>
                <c:pt idx="4">
                  <c:v>0.08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0.06</c:v>
                </c:pt>
                <c:pt idx="9">
                  <c:v>0.04</c:v>
                </c:pt>
                <c:pt idx="10">
                  <c:v>0.06</c:v>
                </c:pt>
                <c:pt idx="11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2A0-4342-8FB7-C2C791B8BE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MRP/ml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CD92E5B-D60D-4C17-B8B3-354B10716972}" type="CELLRANGE">
                      <a:rPr lang="en-US"/>
                      <a:pPr/>
                      <a:t>[CELLRANGE]</a:t>
                    </a:fld>
                    <a:endParaRPr lang="en-IN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BA9B-4A99-AC44-8D70FF6F44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SheaMoisture</c:v>
                </c:pt>
                <c:pt idx="1">
                  <c:v>others</c:v>
                </c:pt>
                <c:pt idx="2">
                  <c:v>kenra</c:v>
                </c:pt>
                <c:pt idx="3">
                  <c:v>Moroccanoil</c:v>
                </c:pt>
                <c:pt idx="4">
                  <c:v>sexyhair</c:v>
                </c:pt>
                <c:pt idx="6">
                  <c:v>WELLA</c:v>
                </c:pt>
                <c:pt idx="7">
                  <c:v>SHEAMOISTURE</c:v>
                </c:pt>
                <c:pt idx="8">
                  <c:v>NOT YOUR MOTHER'S</c:v>
                </c:pt>
                <c:pt idx="9">
                  <c:v>CANTU</c:v>
                </c:pt>
                <c:pt idx="10">
                  <c:v>GIOVANNI</c:v>
                </c:pt>
                <c:pt idx="11">
                  <c:v>MAUI MOISTURE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0.05</c:v>
                </c:pt>
                <c:pt idx="1">
                  <c:v>0.04</c:v>
                </c:pt>
                <c:pt idx="2">
                  <c:v>0.1</c:v>
                </c:pt>
                <c:pt idx="3">
                  <c:v>0.14000000000000001</c:v>
                </c:pt>
                <c:pt idx="4">
                  <c:v>0.08</c:v>
                </c:pt>
                <c:pt idx="6">
                  <c:v>7.0000000000000007E-2</c:v>
                </c:pt>
                <c:pt idx="7">
                  <c:v>0.06</c:v>
                </c:pt>
                <c:pt idx="8">
                  <c:v>7.0000000000000007E-2</c:v>
                </c:pt>
                <c:pt idx="9">
                  <c:v>0.04</c:v>
                </c:pt>
                <c:pt idx="10">
                  <c:v>7.0000000000000007E-2</c:v>
                </c:pt>
                <c:pt idx="11">
                  <c:v>0.06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Sheet1!$B$2:$B$13</c15:f>
                <c15:dlblRangeCache>
                  <c:ptCount val="12"/>
                  <c:pt idx="0">
                    <c:v>0.05</c:v>
                  </c:pt>
                  <c:pt idx="1">
                    <c:v>0.02</c:v>
                  </c:pt>
                  <c:pt idx="2">
                    <c:v>0.09</c:v>
                  </c:pt>
                  <c:pt idx="3">
                    <c:v>0.14</c:v>
                  </c:pt>
                  <c:pt idx="4">
                    <c:v>0.08</c:v>
                  </c:pt>
                  <c:pt idx="6">
                    <c:v>0.07</c:v>
                  </c:pt>
                  <c:pt idx="7">
                    <c:v>0.06</c:v>
                  </c:pt>
                  <c:pt idx="8">
                    <c:v>0.06</c:v>
                  </c:pt>
                  <c:pt idx="9">
                    <c:v>0.04</c:v>
                  </c:pt>
                  <c:pt idx="10">
                    <c:v>0.06</c:v>
                  </c:pt>
                  <c:pt idx="11">
                    <c:v>0.06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0-62A0-4342-8FB7-C2C791B8BE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5683962424878477"/>
          <c:y val="3.8985876061751169E-2"/>
          <c:w val="0.19062023873384029"/>
          <c:h val="6.44275251147202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Mousses</c:v>
                </c:pt>
              </c:strCache>
            </c:strRef>
          </c:tx>
          <c:spPr>
            <a:solidFill>
              <a:srgbClr val="2F63A2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SheaMoisture</c:v>
                </c:pt>
                <c:pt idx="1">
                  <c:v>others</c:v>
                </c:pt>
                <c:pt idx="2">
                  <c:v>kenra</c:v>
                </c:pt>
                <c:pt idx="3">
                  <c:v>Moroccanoil</c:v>
                </c:pt>
                <c:pt idx="4">
                  <c:v>sexyhair</c:v>
                </c:pt>
                <c:pt idx="6">
                  <c:v>WELLA</c:v>
                </c:pt>
                <c:pt idx="7">
                  <c:v>SHEAMOISTURE</c:v>
                </c:pt>
                <c:pt idx="8">
                  <c:v>NOT YOUR MOTHER'S</c:v>
                </c:pt>
                <c:pt idx="9">
                  <c:v>CANTU</c:v>
                </c:pt>
                <c:pt idx="10">
                  <c:v>GOIVANNI</c:v>
                </c:pt>
                <c:pt idx="11">
                  <c:v>MAUI MOISTURE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  <c:pt idx="6">
                  <c:v>9</c:v>
                </c:pt>
                <c:pt idx="7">
                  <c:v>2</c:v>
                </c:pt>
                <c:pt idx="8">
                  <c:v>1</c:v>
                </c:pt>
                <c:pt idx="9">
                  <c:v>3</c:v>
                </c:pt>
                <c:pt idx="10">
                  <c:v>2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37-4420-92FF-5D744C47A0C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441030916487805E-2"/>
          <c:y val="3.2855443808371625E-2"/>
          <c:w val="0.97311793816702441"/>
          <c:h val="0.771156777381907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Sunscreens</c:v>
                </c:pt>
              </c:strCache>
            </c:strRef>
          </c:tx>
          <c:spPr>
            <a:solidFill>
              <a:srgbClr val="2F63A2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Sheet1!$A$2:$A$18</c:f>
              <c:strCache>
                <c:ptCount val="17"/>
                <c:pt idx="0">
                  <c:v>2 to 4</c:v>
                </c:pt>
                <c:pt idx="1">
                  <c:v>4 to 6</c:v>
                </c:pt>
                <c:pt idx="2">
                  <c:v>6 to 8</c:v>
                </c:pt>
                <c:pt idx="3">
                  <c:v>8 to 10</c:v>
                </c:pt>
                <c:pt idx="4">
                  <c:v>10 to 15</c:v>
                </c:pt>
                <c:pt idx="5">
                  <c:v>15 to 20</c:v>
                </c:pt>
                <c:pt idx="6">
                  <c:v>20 to 25</c:v>
                </c:pt>
                <c:pt idx="7">
                  <c:v>25 to 30</c:v>
                </c:pt>
                <c:pt idx="9">
                  <c:v>2 to 4</c:v>
                </c:pt>
                <c:pt idx="10">
                  <c:v>4 to 6</c:v>
                </c:pt>
                <c:pt idx="11">
                  <c:v>6 to 8</c:v>
                </c:pt>
                <c:pt idx="12">
                  <c:v>8 to 10</c:v>
                </c:pt>
                <c:pt idx="13">
                  <c:v>10 to 15</c:v>
                </c:pt>
                <c:pt idx="14">
                  <c:v>15 to 20</c:v>
                </c:pt>
                <c:pt idx="15">
                  <c:v>20 to 25</c:v>
                </c:pt>
                <c:pt idx="16">
                  <c:v>25 to 30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2.7900000000000001E-2</c:v>
                </c:pt>
                <c:pt idx="1">
                  <c:v>0.1263</c:v>
                </c:pt>
                <c:pt idx="2">
                  <c:v>0.40079999999999999</c:v>
                </c:pt>
                <c:pt idx="3">
                  <c:v>0.28100000000000003</c:v>
                </c:pt>
                <c:pt idx="4">
                  <c:v>7.8700000000000006E-2</c:v>
                </c:pt>
                <c:pt idx="5">
                  <c:v>3.6799999999999999E-2</c:v>
                </c:pt>
                <c:pt idx="6">
                  <c:v>3.5700000000000003E-2</c:v>
                </c:pt>
                <c:pt idx="7">
                  <c:v>1.29E-2</c:v>
                </c:pt>
                <c:pt idx="9" formatCode="0.00%">
                  <c:v>3.1800000000000002E-2</c:v>
                </c:pt>
                <c:pt idx="10" formatCode="0.00%">
                  <c:v>5.2499999999999998E-2</c:v>
                </c:pt>
                <c:pt idx="11" formatCode="0.00%">
                  <c:v>0.55469999999999997</c:v>
                </c:pt>
                <c:pt idx="12" formatCode="0.00%">
                  <c:v>0.2286</c:v>
                </c:pt>
                <c:pt idx="13" formatCode="0.00%">
                  <c:v>0.10979999999999999</c:v>
                </c:pt>
                <c:pt idx="14" formatCode="0.00%">
                  <c:v>7.3000000000000001E-3</c:v>
                </c:pt>
                <c:pt idx="15" formatCode="0.00%">
                  <c:v>5.8999999999999999E-3</c:v>
                </c:pt>
                <c:pt idx="16" formatCode="0.00%">
                  <c:v>9.4999999999999998E-3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BA-45C7-BC49-FCB11DA161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Sunscreens</c:v>
                </c:pt>
              </c:strCache>
            </c:strRef>
          </c:tx>
          <c:spPr>
            <a:solidFill>
              <a:srgbClr val="2F63A2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Sheet1!$A$2:$A$18</c:f>
              <c:strCache>
                <c:ptCount val="17"/>
                <c:pt idx="0">
                  <c:v>0 to 5</c:v>
                </c:pt>
                <c:pt idx="1">
                  <c:v>5 to 10</c:v>
                </c:pt>
                <c:pt idx="2">
                  <c:v>10 to 15</c:v>
                </c:pt>
                <c:pt idx="3">
                  <c:v>15 to 20</c:v>
                </c:pt>
                <c:pt idx="4">
                  <c:v>20 to 30</c:v>
                </c:pt>
                <c:pt idx="5">
                  <c:v>30 to 40</c:v>
                </c:pt>
                <c:pt idx="6">
                  <c:v>40 to 50</c:v>
                </c:pt>
                <c:pt idx="8">
                  <c:v>15 to 20</c:v>
                </c:pt>
                <c:pt idx="9">
                  <c:v>20 to 30</c:v>
                </c:pt>
                <c:pt idx="10">
                  <c:v>30 to 40</c:v>
                </c:pt>
                <c:pt idx="11">
                  <c:v>40 to 50</c:v>
                </c:pt>
                <c:pt idx="12">
                  <c:v>50 to 75</c:v>
                </c:pt>
                <c:pt idx="13">
                  <c:v>75 to 100</c:v>
                </c:pt>
                <c:pt idx="14">
                  <c:v>100 to 150</c:v>
                </c:pt>
                <c:pt idx="15">
                  <c:v>150 to 200</c:v>
                </c:pt>
                <c:pt idx="16">
                  <c:v>200 to 250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9.64E-2</c:v>
                </c:pt>
                <c:pt idx="1">
                  <c:v>0.19839999999999999</c:v>
                </c:pt>
                <c:pt idx="2">
                  <c:v>2.76E-2</c:v>
                </c:pt>
                <c:pt idx="3">
                  <c:v>0.1951</c:v>
                </c:pt>
                <c:pt idx="4">
                  <c:v>0.3483</c:v>
                </c:pt>
                <c:pt idx="5">
                  <c:v>0.11269999999999999</c:v>
                </c:pt>
                <c:pt idx="6">
                  <c:v>2.1499999999999998E-2</c:v>
                </c:pt>
                <c:pt idx="8" formatCode="0.00%">
                  <c:v>5.8299999999999998E-2</c:v>
                </c:pt>
                <c:pt idx="9" formatCode="0.00%">
                  <c:v>0.13159999999999999</c:v>
                </c:pt>
                <c:pt idx="10" formatCode="0.00%">
                  <c:v>6.4199999999999993E-2</c:v>
                </c:pt>
                <c:pt idx="11" formatCode="0.00%">
                  <c:v>0.1673</c:v>
                </c:pt>
                <c:pt idx="12" formatCode="0.00%">
                  <c:v>0.28939999999999999</c:v>
                </c:pt>
                <c:pt idx="13" formatCode="0.00%">
                  <c:v>8.7300000000000003E-2</c:v>
                </c:pt>
                <c:pt idx="14" formatCode="0.00%">
                  <c:v>0.14330000000000001</c:v>
                </c:pt>
                <c:pt idx="15" formatCode="0.00%">
                  <c:v>3.1E-2</c:v>
                </c:pt>
                <c:pt idx="16" formatCode="0.00%">
                  <c:v>2.75E-2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CD-441C-A9F5-12F0A271A7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Sunscreens</c:v>
                </c:pt>
              </c:strCache>
            </c:strRef>
          </c:tx>
          <c:spPr>
            <a:solidFill>
              <a:srgbClr val="2F63A2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0 to 10</c:v>
                </c:pt>
                <c:pt idx="1">
                  <c:v>10 to 15</c:v>
                </c:pt>
                <c:pt idx="2">
                  <c:v>15 to 20</c:v>
                </c:pt>
                <c:pt idx="3">
                  <c:v>20 to 30</c:v>
                </c:pt>
                <c:pt idx="4">
                  <c:v>30 to 40</c:v>
                </c:pt>
                <c:pt idx="5">
                  <c:v>40 to 50</c:v>
                </c:pt>
                <c:pt idx="7">
                  <c:v>15 to 20</c:v>
                </c:pt>
                <c:pt idx="8">
                  <c:v>20 to 30</c:v>
                </c:pt>
                <c:pt idx="9">
                  <c:v>30 to 40</c:v>
                </c:pt>
                <c:pt idx="10">
                  <c:v>40 to 50</c:v>
                </c:pt>
                <c:pt idx="11">
                  <c:v>50 to 75</c:v>
                </c:pt>
                <c:pt idx="12">
                  <c:v>75 to 100</c:v>
                </c:pt>
                <c:pt idx="13">
                  <c:v>100 to 150</c:v>
                </c:pt>
                <c:pt idx="14">
                  <c:v>150 to 200</c:v>
                </c:pt>
                <c:pt idx="15">
                  <c:v>200 to 250</c:v>
                </c:pt>
              </c:strCache>
            </c:strRef>
          </c:cat>
          <c:val>
            <c:numRef>
              <c:f>Sheet1!$B$2:$B$17</c:f>
              <c:numCache>
                <c:formatCode>0%</c:formatCode>
                <c:ptCount val="16"/>
                <c:pt idx="0">
                  <c:v>0.1452</c:v>
                </c:pt>
                <c:pt idx="1">
                  <c:v>0.1772</c:v>
                </c:pt>
                <c:pt idx="2">
                  <c:v>0.1822</c:v>
                </c:pt>
                <c:pt idx="3">
                  <c:v>0.34539999999999998</c:v>
                </c:pt>
                <c:pt idx="4">
                  <c:v>0.1285</c:v>
                </c:pt>
                <c:pt idx="5">
                  <c:v>2.1499999999999998E-2</c:v>
                </c:pt>
                <c:pt idx="7" formatCode="0.00%">
                  <c:v>5.8299999999999998E-2</c:v>
                </c:pt>
                <c:pt idx="8" formatCode="0.00%">
                  <c:v>9.2999999999999999E-2</c:v>
                </c:pt>
                <c:pt idx="9" formatCode="0.00%">
                  <c:v>7.4499999999999997E-2</c:v>
                </c:pt>
                <c:pt idx="10" formatCode="0.00%">
                  <c:v>5.6500000000000002E-2</c:v>
                </c:pt>
                <c:pt idx="11" formatCode="0.00%">
                  <c:v>0.39960000000000001</c:v>
                </c:pt>
                <c:pt idx="12" formatCode="0.00%">
                  <c:v>6.6500000000000004E-2</c:v>
                </c:pt>
                <c:pt idx="13" formatCode="0.00%">
                  <c:v>0.19320000000000001</c:v>
                </c:pt>
                <c:pt idx="14" formatCode="0.00%">
                  <c:v>3.1E-2</c:v>
                </c:pt>
                <c:pt idx="15" formatCode="0.00%">
                  <c:v>2.75E-2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8E-4605-BC1B-5B628F1C1F5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Sunscreens</c:v>
                </c:pt>
              </c:strCache>
            </c:strRef>
          </c:tx>
          <c:spPr>
            <a:solidFill>
              <a:srgbClr val="2F63A2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2"/>
                <c:pt idx="0">
                  <c:v>No Discount</c:v>
                </c:pt>
                <c:pt idx="1">
                  <c:v>0% to 2%</c:v>
                </c:pt>
                <c:pt idx="2">
                  <c:v>2% to 4%</c:v>
                </c:pt>
                <c:pt idx="3">
                  <c:v>4% to 6%</c:v>
                </c:pt>
                <c:pt idx="4">
                  <c:v>6% to 8%</c:v>
                </c:pt>
                <c:pt idx="5">
                  <c:v>8% to 10%</c:v>
                </c:pt>
                <c:pt idx="6">
                  <c:v>10% to 15%</c:v>
                </c:pt>
                <c:pt idx="7">
                  <c:v>15% to 20%</c:v>
                </c:pt>
                <c:pt idx="8">
                  <c:v>20% to 25%</c:v>
                </c:pt>
                <c:pt idx="9">
                  <c:v>25% to 30%</c:v>
                </c:pt>
                <c:pt idx="10">
                  <c:v>40% to 50%</c:v>
                </c:pt>
                <c:pt idx="12">
                  <c:v>No Discount</c:v>
                </c:pt>
                <c:pt idx="13">
                  <c:v>0% to 2%</c:v>
                </c:pt>
                <c:pt idx="14">
                  <c:v>2% to 4%</c:v>
                </c:pt>
                <c:pt idx="15">
                  <c:v>4% to 6%</c:v>
                </c:pt>
                <c:pt idx="16">
                  <c:v>6% to 8%</c:v>
                </c:pt>
                <c:pt idx="17">
                  <c:v>8% to 10%</c:v>
                </c:pt>
                <c:pt idx="18">
                  <c:v>10% to 15%</c:v>
                </c:pt>
                <c:pt idx="19">
                  <c:v>15% to 20%</c:v>
                </c:pt>
                <c:pt idx="20">
                  <c:v>20% to 25%</c:v>
                </c:pt>
                <c:pt idx="21">
                  <c:v>30% to 40%</c:v>
                </c:pt>
              </c:strCache>
            </c:strRef>
          </c:cat>
          <c:val>
            <c:numRef>
              <c:f>Sheet1!$B$2:$B$25</c:f>
              <c:numCache>
                <c:formatCode>0%</c:formatCode>
                <c:ptCount val="23"/>
                <c:pt idx="0">
                  <c:v>0.13489999999999999</c:v>
                </c:pt>
                <c:pt idx="1">
                  <c:v>0.21299999999999999</c:v>
                </c:pt>
                <c:pt idx="2">
                  <c:v>8.3500000000000005E-2</c:v>
                </c:pt>
                <c:pt idx="3">
                  <c:v>4.1300000000000003E-2</c:v>
                </c:pt>
                <c:pt idx="4">
                  <c:v>5.67E-2</c:v>
                </c:pt>
                <c:pt idx="5">
                  <c:v>0.109</c:v>
                </c:pt>
                <c:pt idx="6">
                  <c:v>0.184</c:v>
                </c:pt>
                <c:pt idx="7">
                  <c:v>3.3399999999999999E-2</c:v>
                </c:pt>
                <c:pt idx="8">
                  <c:v>4.9000000000000002E-2</c:v>
                </c:pt>
                <c:pt idx="9">
                  <c:v>7.1999999999999998E-3</c:v>
                </c:pt>
                <c:pt idx="10">
                  <c:v>8.7999999999999995E-2</c:v>
                </c:pt>
                <c:pt idx="12" formatCode="0.00%">
                  <c:v>1.6E-2</c:v>
                </c:pt>
                <c:pt idx="13" formatCode="0.00%">
                  <c:v>0.23899999999999999</c:v>
                </c:pt>
                <c:pt idx="14" formatCode="0.00%">
                  <c:v>0.23949999999999999</c:v>
                </c:pt>
                <c:pt idx="15" formatCode="0.00%">
                  <c:v>0.1696</c:v>
                </c:pt>
                <c:pt idx="16" formatCode="0.00%">
                  <c:v>0.189</c:v>
                </c:pt>
                <c:pt idx="17" formatCode="0.00%">
                  <c:v>3.1099999999999999E-2</c:v>
                </c:pt>
                <c:pt idx="18" formatCode="0.00%">
                  <c:v>7.0999999999999994E-2</c:v>
                </c:pt>
                <c:pt idx="19" formatCode="0.00%">
                  <c:v>3.3E-3</c:v>
                </c:pt>
                <c:pt idx="20" formatCode="0.00%">
                  <c:v>2.98E-2</c:v>
                </c:pt>
                <c:pt idx="21" formatCode="0.00%">
                  <c:v>7.4999999999999997E-3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CD-441C-A9F5-12F0A271A7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Sunscreens</c:v>
                </c:pt>
              </c:strCache>
            </c:strRef>
          </c:tx>
          <c:spPr>
            <a:solidFill>
              <a:srgbClr val="2F63A2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0% to 4%</c:v>
                </c:pt>
                <c:pt idx="1">
                  <c:v>4% to 10%</c:v>
                </c:pt>
                <c:pt idx="2">
                  <c:v>10% to 20%</c:v>
                </c:pt>
                <c:pt idx="3">
                  <c:v>20% to 30%</c:v>
                </c:pt>
                <c:pt idx="4">
                  <c:v>30% to 40%</c:v>
                </c:pt>
                <c:pt idx="5">
                  <c:v>40% to 50%</c:v>
                </c:pt>
                <c:pt idx="7">
                  <c:v>0% to 4%</c:v>
                </c:pt>
                <c:pt idx="8">
                  <c:v>4% to 10%</c:v>
                </c:pt>
                <c:pt idx="9">
                  <c:v>10% to 15%</c:v>
                </c:pt>
                <c:pt idx="10">
                  <c:v>15% to 20%</c:v>
                </c:pt>
                <c:pt idx="11">
                  <c:v>20% to 25%</c:v>
                </c:pt>
                <c:pt idx="12">
                  <c:v>25% to 30%</c:v>
                </c:pt>
              </c:strCache>
            </c:strRef>
          </c:cat>
          <c:val>
            <c:numRef>
              <c:f>Sheet1!$B$2:$B$14</c:f>
              <c:numCache>
                <c:formatCode>0.00%</c:formatCode>
                <c:ptCount val="13"/>
                <c:pt idx="0">
                  <c:v>0.43130000000000002</c:v>
                </c:pt>
                <c:pt idx="1">
                  <c:v>0.2069</c:v>
                </c:pt>
                <c:pt idx="2">
                  <c:v>0.21740000000000001</c:v>
                </c:pt>
                <c:pt idx="3">
                  <c:v>5.6300000000000003E-2</c:v>
                </c:pt>
                <c:pt idx="4" formatCode="General">
                  <c:v>0</c:v>
                </c:pt>
                <c:pt idx="5">
                  <c:v>8.7999999999999995E-2</c:v>
                </c:pt>
                <c:pt idx="7" formatCode="0%">
                  <c:v>0.55224482857201052</c:v>
                </c:pt>
                <c:pt idx="8" formatCode="0%">
                  <c:v>0.39170629335663609</c:v>
                </c:pt>
                <c:pt idx="9" formatCode="0%">
                  <c:v>1.4525294154941346E-2</c:v>
                </c:pt>
                <c:pt idx="10" formatCode="0%">
                  <c:v>1.0222106132562209E-2</c:v>
                </c:pt>
                <c:pt idx="11" formatCode="0%">
                  <c:v>2.6935659815344173E-3</c:v>
                </c:pt>
                <c:pt idx="12" formatCode="0%">
                  <c:v>3.7484829112512607E-3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CD-441C-A9F5-12F0A271A7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Sunscreens</c:v>
                </c:pt>
              </c:strCache>
            </c:strRef>
          </c:tx>
          <c:spPr>
            <a:solidFill>
              <a:srgbClr val="2F63A2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Sheet1!$A$2:$A$16</c:f>
              <c:strCache>
                <c:ptCount val="15"/>
                <c:pt idx="0">
                  <c:v>0 to 1</c:v>
                </c:pt>
                <c:pt idx="1">
                  <c:v>1 to 2</c:v>
                </c:pt>
                <c:pt idx="2">
                  <c:v>2 to 3</c:v>
                </c:pt>
                <c:pt idx="3">
                  <c:v>3 to 4</c:v>
                </c:pt>
                <c:pt idx="4">
                  <c:v>4 to 5</c:v>
                </c:pt>
                <c:pt idx="5">
                  <c:v>5 to 10</c:v>
                </c:pt>
                <c:pt idx="7">
                  <c:v>0.05 to 0.1</c:v>
                </c:pt>
                <c:pt idx="8">
                  <c:v>0.1 to 0.2</c:v>
                </c:pt>
                <c:pt idx="9">
                  <c:v>0.2 to 0.3</c:v>
                </c:pt>
                <c:pt idx="10">
                  <c:v>0.3 to 0.4</c:v>
                </c:pt>
                <c:pt idx="11">
                  <c:v>0.4 to 0.5</c:v>
                </c:pt>
                <c:pt idx="12">
                  <c:v>0.5 to 0.75</c:v>
                </c:pt>
                <c:pt idx="13">
                  <c:v>0.75 to 1</c:v>
                </c:pt>
                <c:pt idx="14">
                  <c:v>1 to 2</c:v>
                </c:pt>
              </c:strCache>
            </c:strRef>
          </c:cat>
          <c:val>
            <c:numRef>
              <c:f>Sheet1!$B$2:$B$16</c:f>
              <c:numCache>
                <c:formatCode>0.00%</c:formatCode>
                <c:ptCount val="15"/>
                <c:pt idx="0">
                  <c:v>0.2243</c:v>
                </c:pt>
                <c:pt idx="1">
                  <c:v>0.2039</c:v>
                </c:pt>
                <c:pt idx="2">
                  <c:v>0.21240000000000001</c:v>
                </c:pt>
                <c:pt idx="3">
                  <c:v>0.1331</c:v>
                </c:pt>
                <c:pt idx="4">
                  <c:v>3.9699999999999999E-2</c:v>
                </c:pt>
                <c:pt idx="5">
                  <c:v>0.18659999999999999</c:v>
                </c:pt>
                <c:pt idx="7">
                  <c:v>5.8299999999999998E-2</c:v>
                </c:pt>
                <c:pt idx="8">
                  <c:v>0.24160000000000001</c:v>
                </c:pt>
                <c:pt idx="9">
                  <c:v>0.40439999999999998</c:v>
                </c:pt>
                <c:pt idx="10">
                  <c:v>0.1154</c:v>
                </c:pt>
                <c:pt idx="11">
                  <c:v>3.5099999999999999E-2</c:v>
                </c:pt>
                <c:pt idx="12">
                  <c:v>6.5699999999999995E-2</c:v>
                </c:pt>
                <c:pt idx="13">
                  <c:v>7.4999999999999997E-3</c:v>
                </c:pt>
                <c:pt idx="14">
                  <c:v>6.6100000000000006E-2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CD-441C-A9F5-12F0A271A7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Price/ml</c:v>
                </c:pt>
              </c:strCache>
            </c:strRef>
          </c:tx>
          <c:spPr>
            <a:solidFill>
              <a:srgbClr val="2F63A2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0 to 0.05</c:v>
                </c:pt>
                <c:pt idx="1">
                  <c:v>0.05 to 0.1</c:v>
                </c:pt>
                <c:pt idx="2">
                  <c:v>0.1 to 0.2</c:v>
                </c:pt>
                <c:pt idx="3">
                  <c:v>0.2 to 0.3</c:v>
                </c:pt>
                <c:pt idx="5">
                  <c:v>0 to 0.05</c:v>
                </c:pt>
                <c:pt idx="6">
                  <c:v>0.05 to 0.1</c:v>
                </c:pt>
                <c:pt idx="7">
                  <c:v>0.1 to 0.2</c:v>
                </c:pt>
                <c:pt idx="8">
                  <c:v>0.2 to 0.3</c:v>
                </c:pt>
                <c:pt idx="9">
                  <c:v>0.3 to 0.4</c:v>
                </c:pt>
                <c:pt idx="10">
                  <c:v>0.4 to 0.5</c:v>
                </c:pt>
                <c:pt idx="11">
                  <c:v>0.5 to 0.75</c:v>
                </c:pt>
              </c:strCache>
            </c:strRef>
          </c:cat>
          <c:val>
            <c:numRef>
              <c:f>Sheet1!$B$2:$B$13</c:f>
              <c:numCache>
                <c:formatCode>0.00%</c:formatCode>
                <c:ptCount val="12"/>
                <c:pt idx="0">
                  <c:v>0.38700000000000001</c:v>
                </c:pt>
                <c:pt idx="1">
                  <c:v>0.25369999999999998</c:v>
                </c:pt>
                <c:pt idx="2">
                  <c:v>0.21049999999999999</c:v>
                </c:pt>
                <c:pt idx="3">
                  <c:v>0.1489</c:v>
                </c:pt>
                <c:pt idx="5">
                  <c:v>0.2641</c:v>
                </c:pt>
                <c:pt idx="6">
                  <c:v>0.50849999999999995</c:v>
                </c:pt>
                <c:pt idx="7">
                  <c:v>0.1479</c:v>
                </c:pt>
                <c:pt idx="8">
                  <c:v>2.1899999999999999E-2</c:v>
                </c:pt>
                <c:pt idx="9">
                  <c:v>4.7699999999999999E-2</c:v>
                </c:pt>
                <c:pt idx="10">
                  <c:v>5.8999999999999999E-3</c:v>
                </c:pt>
                <c:pt idx="11">
                  <c:v>4.0000000000000001E-3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CD-441C-A9F5-12F0A271A7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MRP/ml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0 to 0.05</c:v>
                </c:pt>
                <c:pt idx="1">
                  <c:v>0.05 to 0.1</c:v>
                </c:pt>
                <c:pt idx="2">
                  <c:v>0.1 to 0.2</c:v>
                </c:pt>
                <c:pt idx="3">
                  <c:v>0.2 to 0.3</c:v>
                </c:pt>
                <c:pt idx="5">
                  <c:v>0 to 0.05</c:v>
                </c:pt>
                <c:pt idx="6">
                  <c:v>0.05 to 0.1</c:v>
                </c:pt>
                <c:pt idx="7">
                  <c:v>0.1 to 0.2</c:v>
                </c:pt>
                <c:pt idx="8">
                  <c:v>0.2 to 0.3</c:v>
                </c:pt>
                <c:pt idx="9">
                  <c:v>0.3 to 0.4</c:v>
                </c:pt>
                <c:pt idx="10">
                  <c:v>0.4 to 0.5</c:v>
                </c:pt>
                <c:pt idx="11">
                  <c:v>0.5 to 0.75</c:v>
                </c:pt>
              </c:strCache>
            </c:strRef>
          </c:cat>
          <c:val>
            <c:numRef>
              <c:f>Sheet1!$C$2:$C$13</c:f>
              <c:numCache>
                <c:formatCode>0.00%</c:formatCode>
                <c:ptCount val="12"/>
                <c:pt idx="0">
                  <c:v>0.38019999999999998</c:v>
                </c:pt>
                <c:pt idx="1">
                  <c:v>0.24590000000000001</c:v>
                </c:pt>
                <c:pt idx="2">
                  <c:v>0.21709999999999999</c:v>
                </c:pt>
                <c:pt idx="3">
                  <c:v>0.15679999999999999</c:v>
                </c:pt>
                <c:pt idx="5">
                  <c:v>0.2999</c:v>
                </c:pt>
                <c:pt idx="6">
                  <c:v>0.48709999999999998</c:v>
                </c:pt>
                <c:pt idx="7">
                  <c:v>0.13339999999999999</c:v>
                </c:pt>
                <c:pt idx="8">
                  <c:v>2.1899999999999999E-2</c:v>
                </c:pt>
                <c:pt idx="9">
                  <c:v>4.7699999999999999E-2</c:v>
                </c:pt>
                <c:pt idx="10">
                  <c:v>4.0000000000000001E-3</c:v>
                </c:pt>
                <c:pt idx="11">
                  <c:v>5.8999999999999999E-3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5C-494D-AA60-026ADD1EFF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Ingredients</c:v>
                </c:pt>
              </c:strCache>
            </c:strRef>
          </c:tx>
          <c:spPr>
            <a:solidFill>
              <a:srgbClr val="2F63A2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Glycerin</c:v>
                </c:pt>
                <c:pt idx="1">
                  <c:v>Panthenol</c:v>
                </c:pt>
                <c:pt idx="2">
                  <c:v>Sodium/Sodium Citrate/Sodium Edta</c:v>
                </c:pt>
                <c:pt idx="3">
                  <c:v>Dimethicone</c:v>
                </c:pt>
                <c:pt idx="4">
                  <c:v>Water</c:v>
                </c:pt>
                <c:pt idx="5">
                  <c:v>Coconut</c:v>
                </c:pt>
                <c:pt idx="6">
                  <c:v>shea butter</c:v>
                </c:pt>
                <c:pt idx="7">
                  <c:v>Argan</c:v>
                </c:pt>
                <c:pt idx="8">
                  <c:v>Hibiscus</c:v>
                </c:pt>
                <c:pt idx="9">
                  <c:v>Wheat</c:v>
                </c:pt>
                <c:pt idx="11">
                  <c:v>Glycerin</c:v>
                </c:pt>
                <c:pt idx="12">
                  <c:v>Keratin</c:v>
                </c:pt>
                <c:pt idx="13">
                  <c:v>Cetrimonium Chloride</c:v>
                </c:pt>
                <c:pt idx="14">
                  <c:v>Citric Acid</c:v>
                </c:pt>
                <c:pt idx="15">
                  <c:v>Aqua</c:v>
                </c:pt>
                <c:pt idx="16">
                  <c:v>Coconut</c:v>
                </c:pt>
                <c:pt idx="17">
                  <c:v>Water</c:v>
                </c:pt>
                <c:pt idx="18">
                  <c:v>Olive </c:v>
                </c:pt>
                <c:pt idx="19">
                  <c:v>Neem</c:v>
                </c:pt>
              </c:strCache>
            </c:strRef>
          </c:cat>
          <c:val>
            <c:numRef>
              <c:f>Sheet1!$B$2:$B$21</c:f>
              <c:numCache>
                <c:formatCode>0%</c:formatCode>
                <c:ptCount val="20"/>
                <c:pt idx="0">
                  <c:v>0.20399999999999999</c:v>
                </c:pt>
                <c:pt idx="1">
                  <c:v>0.16500000000000001</c:v>
                </c:pt>
                <c:pt idx="2">
                  <c:v>0.158</c:v>
                </c:pt>
                <c:pt idx="3">
                  <c:v>0.14399999999999999</c:v>
                </c:pt>
                <c:pt idx="4">
                  <c:v>0.55600000000000005</c:v>
                </c:pt>
                <c:pt idx="5">
                  <c:v>0.26600000000000001</c:v>
                </c:pt>
                <c:pt idx="6">
                  <c:v>0.152</c:v>
                </c:pt>
                <c:pt idx="7">
                  <c:v>0.14599999999999999</c:v>
                </c:pt>
                <c:pt idx="8">
                  <c:v>0.13500000000000001</c:v>
                </c:pt>
                <c:pt idx="9">
                  <c:v>0.13400000000000001</c:v>
                </c:pt>
                <c:pt idx="11">
                  <c:v>0.16</c:v>
                </c:pt>
                <c:pt idx="12">
                  <c:v>0.15</c:v>
                </c:pt>
                <c:pt idx="13">
                  <c:v>0.14000000000000001</c:v>
                </c:pt>
                <c:pt idx="14">
                  <c:v>0.33</c:v>
                </c:pt>
                <c:pt idx="15">
                  <c:v>0.23</c:v>
                </c:pt>
                <c:pt idx="16">
                  <c:v>0.23</c:v>
                </c:pt>
                <c:pt idx="17">
                  <c:v>0.19</c:v>
                </c:pt>
                <c:pt idx="18">
                  <c:v>0.14000000000000001</c:v>
                </c:pt>
                <c:pt idx="19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BA-45C7-BC49-FCB11DA161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182715999308559E-3"/>
          <c:y val="8.903179724681555E-2"/>
          <c:w val="0.99378172840006918"/>
          <c:h val="0.616989129006567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Essential Oil/Cold Pressed</c:v>
                </c:pt>
              </c:strCache>
            </c:strRef>
          </c:tx>
          <c:spPr>
            <a:solidFill>
              <a:srgbClr val="2F63A2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Thickening/Volumizing</c:v>
                </c:pt>
                <c:pt idx="1">
                  <c:v>Frizz Control</c:v>
                </c:pt>
                <c:pt idx="2">
                  <c:v>Shine</c:v>
                </c:pt>
                <c:pt idx="3">
                  <c:v>Moisturization / Hydration</c:v>
                </c:pt>
                <c:pt idx="4">
                  <c:v>Hold</c:v>
                </c:pt>
                <c:pt idx="5">
                  <c:v>Curl Enhancing</c:v>
                </c:pt>
                <c:pt idx="6">
                  <c:v>Heat Protection</c:v>
                </c:pt>
                <c:pt idx="7">
                  <c:v>Humidity Protection</c:v>
                </c:pt>
                <c:pt idx="8">
                  <c:v>Lightweight</c:v>
                </c:pt>
                <c:pt idx="9">
                  <c:v>Softness</c:v>
                </c:pt>
                <c:pt idx="11">
                  <c:v>Frizz Control</c:v>
                </c:pt>
                <c:pt idx="12">
                  <c:v>Shine</c:v>
                </c:pt>
                <c:pt idx="13">
                  <c:v>Thickening/Volumizing</c:v>
                </c:pt>
                <c:pt idx="14">
                  <c:v>Softness</c:v>
                </c:pt>
                <c:pt idx="15">
                  <c:v>Lightweight</c:v>
                </c:pt>
                <c:pt idx="16">
                  <c:v>Curl Enhancing</c:v>
                </c:pt>
                <c:pt idx="17">
                  <c:v>Hold</c:v>
                </c:pt>
                <c:pt idx="18">
                  <c:v>Humidity Protection</c:v>
                </c:pt>
                <c:pt idx="19">
                  <c:v>Moisturization / Hydration</c:v>
                </c:pt>
                <c:pt idx="20">
                  <c:v>Sun/UV Protection</c:v>
                </c:pt>
                <c:pt idx="21">
                  <c:v>Nourishment</c:v>
                </c:pt>
                <c:pt idx="22">
                  <c:v>Heat Protection</c:v>
                </c:pt>
                <c:pt idx="23">
                  <c:v>Breakage Protection</c:v>
                </c:pt>
              </c:strCache>
            </c:strRef>
          </c:cat>
          <c:val>
            <c:numRef>
              <c:f>Sheet1!$B$2:$B$25</c:f>
              <c:numCache>
                <c:formatCode>0%</c:formatCode>
                <c:ptCount val="24"/>
                <c:pt idx="0">
                  <c:v>0.67100000000000004</c:v>
                </c:pt>
                <c:pt idx="1">
                  <c:v>0.51</c:v>
                </c:pt>
                <c:pt idx="2">
                  <c:v>0.40799999999999997</c:v>
                </c:pt>
                <c:pt idx="3">
                  <c:v>0.38700000000000001</c:v>
                </c:pt>
                <c:pt idx="4">
                  <c:v>0.36199999999999999</c:v>
                </c:pt>
                <c:pt idx="5">
                  <c:v>0.34399999999999997</c:v>
                </c:pt>
                <c:pt idx="6">
                  <c:v>0.32700000000000001</c:v>
                </c:pt>
                <c:pt idx="7">
                  <c:v>0.26600000000000001</c:v>
                </c:pt>
                <c:pt idx="8">
                  <c:v>0.13200000000000001</c:v>
                </c:pt>
                <c:pt idx="9">
                  <c:v>0.126</c:v>
                </c:pt>
                <c:pt idx="11">
                  <c:v>0.55000000000000004</c:v>
                </c:pt>
                <c:pt idx="12">
                  <c:v>0.42</c:v>
                </c:pt>
                <c:pt idx="13">
                  <c:v>0.35</c:v>
                </c:pt>
                <c:pt idx="14">
                  <c:v>0.34</c:v>
                </c:pt>
                <c:pt idx="15">
                  <c:v>0.3</c:v>
                </c:pt>
                <c:pt idx="16">
                  <c:v>0.28999999999999998</c:v>
                </c:pt>
                <c:pt idx="17">
                  <c:v>0.22</c:v>
                </c:pt>
                <c:pt idx="18">
                  <c:v>0.19</c:v>
                </c:pt>
                <c:pt idx="19">
                  <c:v>0.18</c:v>
                </c:pt>
                <c:pt idx="20">
                  <c:v>0.16</c:v>
                </c:pt>
                <c:pt idx="21">
                  <c:v>0.13</c:v>
                </c:pt>
                <c:pt idx="22">
                  <c:v>0.09</c:v>
                </c:pt>
                <c:pt idx="23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07-4254-A011-29C48DCFDA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441030916487805E-2"/>
          <c:y val="3.2855443808371625E-2"/>
          <c:w val="0.97311793816702441"/>
          <c:h val="0.69303537498832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Claims</c:v>
                </c:pt>
              </c:strCache>
            </c:strRef>
          </c:tx>
          <c:spPr>
            <a:solidFill>
              <a:srgbClr val="2F63A2"/>
            </a:solidFill>
            <a:ln>
              <a:noFill/>
            </a:ln>
            <a:effectLst/>
          </c:spPr>
          <c:invertIfNegative val="0"/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Sheet1!$A$2:$A$18</c:f>
              <c:strCache>
                <c:ptCount val="17"/>
                <c:pt idx="0">
                  <c:v>Cruelty Free</c:v>
                </c:pt>
                <c:pt idx="1">
                  <c:v>Paraben Free</c:v>
                </c:pt>
                <c:pt idx="2">
                  <c:v>Residue Free</c:v>
                </c:pt>
                <c:pt idx="3">
                  <c:v>Mineral Oil Free</c:v>
                </c:pt>
                <c:pt idx="4">
                  <c:v>Sulfate Free</c:v>
                </c:pt>
                <c:pt idx="5">
                  <c:v>Silicone Free</c:v>
                </c:pt>
                <c:pt idx="6">
                  <c:v>Petrolatum Free</c:v>
                </c:pt>
                <c:pt idx="7">
                  <c:v>Alcohol Free</c:v>
                </c:pt>
                <c:pt idx="8">
                  <c:v>Plant Based/Vegan</c:v>
                </c:pt>
                <c:pt idx="9">
                  <c:v>Sustainably Produced</c:v>
                </c:pt>
                <c:pt idx="11">
                  <c:v>Paraben Free</c:v>
                </c:pt>
                <c:pt idx="12">
                  <c:v>Fragrance Free</c:v>
                </c:pt>
                <c:pt idx="13">
                  <c:v>Sulfate Free</c:v>
                </c:pt>
                <c:pt idx="14">
                  <c:v>Plant Based/Vegan</c:v>
                </c:pt>
                <c:pt idx="15">
                  <c:v>Alcohol Free</c:v>
                </c:pt>
                <c:pt idx="16">
                  <c:v>Silicone Free</c:v>
                </c:pt>
              </c:strCache>
            </c:strRef>
          </c:cat>
          <c:val>
            <c:numRef>
              <c:f>Sheet1!$B$2:$B$18</c:f>
              <c:numCache>
                <c:formatCode>0%</c:formatCode>
                <c:ptCount val="17"/>
                <c:pt idx="0">
                  <c:v>0.48399999999999999</c:v>
                </c:pt>
                <c:pt idx="1">
                  <c:v>0.42899999999999999</c:v>
                </c:pt>
                <c:pt idx="2">
                  <c:v>0.25700000000000001</c:v>
                </c:pt>
                <c:pt idx="3">
                  <c:v>0.249</c:v>
                </c:pt>
                <c:pt idx="4">
                  <c:v>0.245</c:v>
                </c:pt>
                <c:pt idx="5">
                  <c:v>0.17899999999999999</c:v>
                </c:pt>
                <c:pt idx="6">
                  <c:v>0.17399999999999999</c:v>
                </c:pt>
                <c:pt idx="7">
                  <c:v>0.155</c:v>
                </c:pt>
                <c:pt idx="8">
                  <c:v>0.13300000000000001</c:v>
                </c:pt>
                <c:pt idx="9">
                  <c:v>0.126</c:v>
                </c:pt>
                <c:pt idx="11">
                  <c:v>0.62</c:v>
                </c:pt>
                <c:pt idx="12">
                  <c:v>0.46</c:v>
                </c:pt>
                <c:pt idx="13">
                  <c:v>0.27</c:v>
                </c:pt>
                <c:pt idx="14">
                  <c:v>0.14000000000000001</c:v>
                </c:pt>
                <c:pt idx="15">
                  <c:v>0.14000000000000001</c:v>
                </c:pt>
                <c:pt idx="16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BA-45C7-BC49-FCB11DA1618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07884998259017"/>
          <c:y val="3.2855443808371625E-2"/>
          <c:w val="0.85948011780771283"/>
          <c:h val="0.6011318547521271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Thickening/Volumizing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Glycerin</c:v>
                </c:pt>
                <c:pt idx="1">
                  <c:v>Panthenol</c:v>
                </c:pt>
                <c:pt idx="2">
                  <c:v>Sodium</c:v>
                </c:pt>
                <c:pt idx="3">
                  <c:v>Dimethicone</c:v>
                </c:pt>
                <c:pt idx="4">
                  <c:v>Water</c:v>
                </c:pt>
                <c:pt idx="5">
                  <c:v>Coconut</c:v>
                </c:pt>
                <c:pt idx="6">
                  <c:v>shea butter</c:v>
                </c:pt>
                <c:pt idx="7">
                  <c:v>Argan</c:v>
                </c:pt>
                <c:pt idx="8">
                  <c:v>Hibiscus</c:v>
                </c:pt>
                <c:pt idx="9">
                  <c:v>Wheat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0.04</c:v>
                </c:pt>
                <c:pt idx="1">
                  <c:v>0.03</c:v>
                </c:pt>
                <c:pt idx="2">
                  <c:v>0.02</c:v>
                </c:pt>
                <c:pt idx="3">
                  <c:v>0.02</c:v>
                </c:pt>
                <c:pt idx="4">
                  <c:v>0.13</c:v>
                </c:pt>
                <c:pt idx="5">
                  <c:v>0.04</c:v>
                </c:pt>
                <c:pt idx="6">
                  <c:v>0.03</c:v>
                </c:pt>
                <c:pt idx="7">
                  <c:v>0.04</c:v>
                </c:pt>
                <c:pt idx="8">
                  <c:v>0.03</c:v>
                </c:pt>
                <c:pt idx="9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BA-45C7-BC49-FCB11DA161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Frizz Control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Glycerin</c:v>
                </c:pt>
                <c:pt idx="1">
                  <c:v>Panthenol</c:v>
                </c:pt>
                <c:pt idx="2">
                  <c:v>Sodium</c:v>
                </c:pt>
                <c:pt idx="3">
                  <c:v>Dimethicone</c:v>
                </c:pt>
                <c:pt idx="4">
                  <c:v>Water</c:v>
                </c:pt>
                <c:pt idx="5">
                  <c:v>Coconut</c:v>
                </c:pt>
                <c:pt idx="6">
                  <c:v>shea butter</c:v>
                </c:pt>
                <c:pt idx="7">
                  <c:v>Argan</c:v>
                </c:pt>
                <c:pt idx="8">
                  <c:v>Hibiscus</c:v>
                </c:pt>
                <c:pt idx="9">
                  <c:v>Wheat</c:v>
                </c:pt>
              </c:strCache>
            </c:strRef>
          </c:cat>
          <c:val>
            <c:numRef>
              <c:f>Sheet1!$C$2:$C$11</c:f>
              <c:numCache>
                <c:formatCode>0%</c:formatCode>
                <c:ptCount val="10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0.01</c:v>
                </c:pt>
                <c:pt idx="4">
                  <c:v>0.06</c:v>
                </c:pt>
                <c:pt idx="5">
                  <c:v>0.06</c:v>
                </c:pt>
                <c:pt idx="6">
                  <c:v>0.03</c:v>
                </c:pt>
                <c:pt idx="7">
                  <c:v>0.03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5A-4F10-AC1D-205B087E01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Shine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Glycerin</c:v>
                </c:pt>
                <c:pt idx="1">
                  <c:v>Panthenol</c:v>
                </c:pt>
                <c:pt idx="2">
                  <c:v>Sodium</c:v>
                </c:pt>
                <c:pt idx="3">
                  <c:v>Dimethicone</c:v>
                </c:pt>
                <c:pt idx="4">
                  <c:v>Water</c:v>
                </c:pt>
                <c:pt idx="5">
                  <c:v>Coconut</c:v>
                </c:pt>
                <c:pt idx="6">
                  <c:v>shea butter</c:v>
                </c:pt>
                <c:pt idx="7">
                  <c:v>Argan</c:v>
                </c:pt>
                <c:pt idx="8">
                  <c:v>Hibiscus</c:v>
                </c:pt>
                <c:pt idx="9">
                  <c:v>Wheat</c:v>
                </c:pt>
              </c:strCache>
            </c:strRef>
          </c:cat>
          <c:val>
            <c:numRef>
              <c:f>Sheet1!$D$2:$D$11</c:f>
              <c:numCache>
                <c:formatCode>0%</c:formatCode>
                <c:ptCount val="10"/>
                <c:pt idx="0">
                  <c:v>0.03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7.0000000000000007E-2</c:v>
                </c:pt>
                <c:pt idx="5">
                  <c:v>0.03</c:v>
                </c:pt>
                <c:pt idx="6">
                  <c:v>0</c:v>
                </c:pt>
                <c:pt idx="7">
                  <c:v>0.01</c:v>
                </c:pt>
                <c:pt idx="8">
                  <c:v>0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5A-4F10-AC1D-205B087E01D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Moisturization / Hydration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Glycerin</c:v>
                </c:pt>
                <c:pt idx="1">
                  <c:v>Panthenol</c:v>
                </c:pt>
                <c:pt idx="2">
                  <c:v>Sodium</c:v>
                </c:pt>
                <c:pt idx="3">
                  <c:v>Dimethicone</c:v>
                </c:pt>
                <c:pt idx="4">
                  <c:v>Water</c:v>
                </c:pt>
                <c:pt idx="5">
                  <c:v>Coconut</c:v>
                </c:pt>
                <c:pt idx="6">
                  <c:v>shea butter</c:v>
                </c:pt>
                <c:pt idx="7">
                  <c:v>Argan</c:v>
                </c:pt>
                <c:pt idx="8">
                  <c:v>Hibiscus</c:v>
                </c:pt>
                <c:pt idx="9">
                  <c:v>Wheat</c:v>
                </c:pt>
              </c:strCache>
            </c:strRef>
          </c:cat>
          <c:val>
            <c:numRef>
              <c:f>Sheet1!$E$2:$E$11</c:f>
              <c:numCache>
                <c:formatCode>0%</c:formatCode>
                <c:ptCount val="10"/>
                <c:pt idx="0">
                  <c:v>0.03</c:v>
                </c:pt>
                <c:pt idx="1">
                  <c:v>0.01</c:v>
                </c:pt>
                <c:pt idx="2">
                  <c:v>0.02</c:v>
                </c:pt>
                <c:pt idx="3">
                  <c:v>0.01</c:v>
                </c:pt>
                <c:pt idx="4">
                  <c:v>0.03</c:v>
                </c:pt>
                <c:pt idx="5">
                  <c:v>7.0000000000000007E-2</c:v>
                </c:pt>
                <c:pt idx="6">
                  <c:v>0.03</c:v>
                </c:pt>
                <c:pt idx="7">
                  <c:v>0.01</c:v>
                </c:pt>
                <c:pt idx="8">
                  <c:v>0.03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5A-4F10-AC1D-205B087E01D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Hold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Glycerin</c:v>
                </c:pt>
                <c:pt idx="1">
                  <c:v>Panthenol</c:v>
                </c:pt>
                <c:pt idx="2">
                  <c:v>Sodium</c:v>
                </c:pt>
                <c:pt idx="3">
                  <c:v>Dimethicone</c:v>
                </c:pt>
                <c:pt idx="4">
                  <c:v>Water</c:v>
                </c:pt>
                <c:pt idx="5">
                  <c:v>Coconut</c:v>
                </c:pt>
                <c:pt idx="6">
                  <c:v>shea butter</c:v>
                </c:pt>
                <c:pt idx="7">
                  <c:v>Argan</c:v>
                </c:pt>
                <c:pt idx="8">
                  <c:v>Hibiscus</c:v>
                </c:pt>
                <c:pt idx="9">
                  <c:v>Wheat</c:v>
                </c:pt>
              </c:strCache>
            </c:strRef>
          </c:cat>
          <c:val>
            <c:numRef>
              <c:f>Sheet1!$F$2:$F$11</c:f>
              <c:numCache>
                <c:formatCode>0%</c:formatCode>
                <c:ptCount val="10"/>
                <c:pt idx="0">
                  <c:v>0.02</c:v>
                </c:pt>
                <c:pt idx="1">
                  <c:v>0.02</c:v>
                </c:pt>
                <c:pt idx="2">
                  <c:v>0.03</c:v>
                </c:pt>
                <c:pt idx="3">
                  <c:v>0.03</c:v>
                </c:pt>
                <c:pt idx="4">
                  <c:v>7.0000000000000007E-2</c:v>
                </c:pt>
                <c:pt idx="5">
                  <c:v>0.01</c:v>
                </c:pt>
                <c:pt idx="6">
                  <c:v>0</c:v>
                </c:pt>
                <c:pt idx="7">
                  <c:v>0.01</c:v>
                </c:pt>
                <c:pt idx="8">
                  <c:v>0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5A-4F10-AC1D-205B087E01D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Curl Enhancing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Glycerin</c:v>
                </c:pt>
                <c:pt idx="1">
                  <c:v>Panthenol</c:v>
                </c:pt>
                <c:pt idx="2">
                  <c:v>Sodium</c:v>
                </c:pt>
                <c:pt idx="3">
                  <c:v>Dimethicone</c:v>
                </c:pt>
                <c:pt idx="4">
                  <c:v>Water</c:v>
                </c:pt>
                <c:pt idx="5">
                  <c:v>Coconut</c:v>
                </c:pt>
                <c:pt idx="6">
                  <c:v>shea butter</c:v>
                </c:pt>
                <c:pt idx="7">
                  <c:v>Argan</c:v>
                </c:pt>
                <c:pt idx="8">
                  <c:v>Hibiscus</c:v>
                </c:pt>
                <c:pt idx="9">
                  <c:v>Wheat</c:v>
                </c:pt>
              </c:strCache>
            </c:strRef>
          </c:cat>
          <c:val>
            <c:numRef>
              <c:f>Sheet1!$G$2:$G$11</c:f>
              <c:numCache>
                <c:formatCode>0%</c:formatCode>
                <c:ptCount val="10"/>
                <c:pt idx="0">
                  <c:v>0.01</c:v>
                </c:pt>
                <c:pt idx="1">
                  <c:v>0.02</c:v>
                </c:pt>
                <c:pt idx="2">
                  <c:v>0.02</c:v>
                </c:pt>
                <c:pt idx="3">
                  <c:v>0.01</c:v>
                </c:pt>
                <c:pt idx="4">
                  <c:v>0.02</c:v>
                </c:pt>
                <c:pt idx="5">
                  <c:v>0.06</c:v>
                </c:pt>
                <c:pt idx="6">
                  <c:v>0.04</c:v>
                </c:pt>
                <c:pt idx="7">
                  <c:v>0</c:v>
                </c:pt>
                <c:pt idx="8">
                  <c:v>0.03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5A-4F10-AC1D-205B087E01D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Heat Protection</c:v>
                </c:pt>
              </c:strCache>
            </c:strRef>
          </c:tx>
          <c:spPr>
            <a:solidFill>
              <a:schemeClr val="tx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Glycerin</c:v>
                </c:pt>
                <c:pt idx="1">
                  <c:v>Panthenol</c:v>
                </c:pt>
                <c:pt idx="2">
                  <c:v>Sodium</c:v>
                </c:pt>
                <c:pt idx="3">
                  <c:v>Dimethicone</c:v>
                </c:pt>
                <c:pt idx="4">
                  <c:v>Water</c:v>
                </c:pt>
                <c:pt idx="5">
                  <c:v>Coconut</c:v>
                </c:pt>
                <c:pt idx="6">
                  <c:v>shea butter</c:v>
                </c:pt>
                <c:pt idx="7">
                  <c:v>Argan</c:v>
                </c:pt>
                <c:pt idx="8">
                  <c:v>Hibiscus</c:v>
                </c:pt>
                <c:pt idx="9">
                  <c:v>Wheat</c:v>
                </c:pt>
              </c:strCache>
            </c:strRef>
          </c:cat>
          <c:val>
            <c:numRef>
              <c:f>Sheet1!$H$2:$H$11</c:f>
              <c:numCache>
                <c:formatCode>0%</c:formatCode>
                <c:ptCount val="10"/>
                <c:pt idx="0">
                  <c:v>0.02</c:v>
                </c:pt>
                <c:pt idx="1">
                  <c:v>0.02</c:v>
                </c:pt>
                <c:pt idx="2">
                  <c:v>0.01</c:v>
                </c:pt>
                <c:pt idx="3">
                  <c:v>0.02</c:v>
                </c:pt>
                <c:pt idx="4">
                  <c:v>7.0000000000000007E-2</c:v>
                </c:pt>
                <c:pt idx="5">
                  <c:v>0</c:v>
                </c:pt>
                <c:pt idx="6">
                  <c:v>0</c:v>
                </c:pt>
                <c:pt idx="7">
                  <c:v>0.01</c:v>
                </c:pt>
                <c:pt idx="8">
                  <c:v>0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45A-4F10-AC1D-205B087E01D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Humidity Protection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Glycerin</c:v>
                </c:pt>
                <c:pt idx="1">
                  <c:v>Panthenol</c:v>
                </c:pt>
                <c:pt idx="2">
                  <c:v>Sodium</c:v>
                </c:pt>
                <c:pt idx="3">
                  <c:v>Dimethicone</c:v>
                </c:pt>
                <c:pt idx="4">
                  <c:v>Water</c:v>
                </c:pt>
                <c:pt idx="5">
                  <c:v>Coconut</c:v>
                </c:pt>
                <c:pt idx="6">
                  <c:v>shea butter</c:v>
                </c:pt>
                <c:pt idx="7">
                  <c:v>Argan</c:v>
                </c:pt>
                <c:pt idx="8">
                  <c:v>Hibiscus</c:v>
                </c:pt>
                <c:pt idx="9">
                  <c:v>Wheat</c:v>
                </c:pt>
              </c:strCache>
            </c:strRef>
          </c:cat>
          <c:val>
            <c:numRef>
              <c:f>Sheet1!$I$2:$I$11</c:f>
              <c:numCache>
                <c:formatCode>0%</c:formatCode>
                <c:ptCount val="10"/>
                <c:pt idx="0">
                  <c:v>0</c:v>
                </c:pt>
                <c:pt idx="1">
                  <c:v>0.01</c:v>
                </c:pt>
                <c:pt idx="2">
                  <c:v>0.01</c:v>
                </c:pt>
                <c:pt idx="3">
                  <c:v>0.02</c:v>
                </c:pt>
                <c:pt idx="4">
                  <c:v>0.05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45A-4F10-AC1D-205B087E01D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Lightweight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Glycerin</c:v>
                </c:pt>
                <c:pt idx="1">
                  <c:v>Panthenol</c:v>
                </c:pt>
                <c:pt idx="2">
                  <c:v>Sodium</c:v>
                </c:pt>
                <c:pt idx="3">
                  <c:v>Dimethicone</c:v>
                </c:pt>
                <c:pt idx="4">
                  <c:v>Water</c:v>
                </c:pt>
                <c:pt idx="5">
                  <c:v>Coconut</c:v>
                </c:pt>
                <c:pt idx="6">
                  <c:v>shea butter</c:v>
                </c:pt>
                <c:pt idx="7">
                  <c:v>Argan</c:v>
                </c:pt>
                <c:pt idx="8">
                  <c:v>Hibiscus</c:v>
                </c:pt>
                <c:pt idx="9">
                  <c:v>Wheat</c:v>
                </c:pt>
              </c:strCache>
            </c:strRef>
          </c:cat>
          <c:val>
            <c:numRef>
              <c:f>Sheet1!$J$2:$J$11</c:f>
              <c:numCache>
                <c:formatCode>0%</c:formatCode>
                <c:ptCount val="10"/>
                <c:pt idx="0">
                  <c:v>0.02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0.03</c:v>
                </c:pt>
                <c:pt idx="5">
                  <c:v>0</c:v>
                </c:pt>
                <c:pt idx="6">
                  <c:v>0</c:v>
                </c:pt>
                <c:pt idx="7">
                  <c:v>0.01</c:v>
                </c:pt>
                <c:pt idx="8">
                  <c:v>0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BA-4C30-BC28-76BA73EE466E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Softness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Glycerin</c:v>
                </c:pt>
                <c:pt idx="1">
                  <c:v>Panthenol</c:v>
                </c:pt>
                <c:pt idx="2">
                  <c:v>Sodium</c:v>
                </c:pt>
                <c:pt idx="3">
                  <c:v>Dimethicone</c:v>
                </c:pt>
                <c:pt idx="4">
                  <c:v>Water</c:v>
                </c:pt>
                <c:pt idx="5">
                  <c:v>Coconut</c:v>
                </c:pt>
                <c:pt idx="6">
                  <c:v>shea butter</c:v>
                </c:pt>
                <c:pt idx="7">
                  <c:v>Argan</c:v>
                </c:pt>
                <c:pt idx="8">
                  <c:v>Hibiscus</c:v>
                </c:pt>
                <c:pt idx="9">
                  <c:v>Wheat</c:v>
                </c:pt>
              </c:strCache>
            </c:strRef>
          </c:cat>
          <c:val>
            <c:numRef>
              <c:f>Sheet1!$K$2:$K$11</c:f>
              <c:numCache>
                <c:formatCode>0%</c:formatCode>
                <c:ptCount val="10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</c:v>
                </c:pt>
                <c:pt idx="4">
                  <c:v>0.03</c:v>
                </c:pt>
                <c:pt idx="5">
                  <c:v>0.01</c:v>
                </c:pt>
                <c:pt idx="6">
                  <c:v>0</c:v>
                </c:pt>
                <c:pt idx="7">
                  <c:v>0.01</c:v>
                </c:pt>
                <c:pt idx="8">
                  <c:v>0</c:v>
                </c:pt>
                <c:pt idx="9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BA-4C30-BC28-76BA73EE4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1769678820906855E-2"/>
          <c:y val="0.8439773290382151"/>
          <c:w val="0.8621206985449722"/>
          <c:h val="0.126154085681447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59443374091525"/>
          <c:y val="1.7444000637324118E-2"/>
          <c:w val="0.78681113251816948"/>
          <c:h val="0.7410846047766345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Thickening/Volumizing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170-4F5E-9F3D-1B7500B4289E}"/>
              </c:ext>
            </c:extLst>
          </c:dPt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91-4187-A3D6-0358EF9F83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Frizz Control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91-4187-A3D6-0358EF9F83C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Moisturization / Hydration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91-4187-A3D6-0358EF9F83C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Curl Enhancing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91-4187-A3D6-0358EF9F83C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Hold</c:v>
                </c:pt>
              </c:strCache>
            </c:strRef>
          </c:tx>
          <c:spPr>
            <a:solidFill>
              <a:srgbClr val="BF823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Sheet1!$F$2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91-4187-A3D6-0358EF9F83C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Shine</c:v>
                </c:pt>
              </c:strCache>
            </c:strRef>
          </c:tx>
          <c:spPr>
            <a:solidFill>
              <a:srgbClr val="DFBD9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Sheet1!$G$2</c:f>
              <c:numCache>
                <c:formatCode>0%</c:formatCode>
                <c:ptCount val="1"/>
                <c:pt idx="0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091-4187-A3D6-0358EF9F83C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Heat Protection</c:v>
                </c:pt>
              </c:strCache>
            </c:strRef>
          </c:tx>
          <c:spPr>
            <a:solidFill>
              <a:srgbClr val="22222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Sheet1!$H$2</c:f>
              <c:numCache>
                <c:formatCode>0%</c:formatCode>
                <c:ptCount val="1"/>
                <c:pt idx="0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091-4187-A3D6-0358EF9F83C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Humidity Protection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FC4-449E-AC04-C40DE94425B7}"/>
              </c:ext>
            </c:extLst>
          </c:dPt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Sheet1!$I$2</c:f>
              <c:numCache>
                <c:formatCode>0%</c:formatCode>
                <c:ptCount val="1"/>
                <c:pt idx="0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091-4187-A3D6-0358EF9F83C9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Lightweight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Sheet1!$J$2</c:f>
              <c:numCache>
                <c:formatCode>0%</c:formatCode>
                <c:ptCount val="1"/>
                <c:pt idx="0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C4-449E-AC04-C40DE94425B7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Softness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Sheet1!$K$2</c:f>
              <c:numCache>
                <c:formatCode>0%</c:formatCode>
                <c:ptCount val="1"/>
                <c:pt idx="0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C4-449E-AC04-C40DE9442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solidFill>
          <a:schemeClr val="bg1">
            <a:lumMod val="75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30634565851292"/>
          <c:y val="3.8829160864439188E-2"/>
          <c:w val="0.89369365434148706"/>
          <c:h val="0.4586587029649156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Frizz Control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8"/>
                <c:pt idx="0">
                  <c:v>Citric Acid</c:v>
                </c:pt>
                <c:pt idx="1">
                  <c:v>Glycerin</c:v>
                </c:pt>
                <c:pt idx="2">
                  <c:v>Keratin</c:v>
                </c:pt>
                <c:pt idx="3">
                  <c:v>Cetrimonium Chloride</c:v>
                </c:pt>
                <c:pt idx="4">
                  <c:v>Aqua</c:v>
                </c:pt>
                <c:pt idx="5">
                  <c:v>Coconut</c:v>
                </c:pt>
                <c:pt idx="6">
                  <c:v>Olive </c:v>
                </c:pt>
                <c:pt idx="7">
                  <c:v>Neem</c:v>
                </c:pt>
              </c:strCache>
            </c:strRef>
          </c:cat>
          <c:val>
            <c:numRef>
              <c:f>Sheet1!$B$2:$B$11</c:f>
              <c:numCache>
                <c:formatCode>0.00%</c:formatCode>
                <c:ptCount val="10"/>
                <c:pt idx="0">
                  <c:v>7.5399999999999995E-2</c:v>
                </c:pt>
                <c:pt idx="1">
                  <c:v>2.41E-2</c:v>
                </c:pt>
                <c:pt idx="2">
                  <c:v>4.3299999999999998E-2</c:v>
                </c:pt>
                <c:pt idx="3">
                  <c:v>2.4299999999999999E-2</c:v>
                </c:pt>
                <c:pt idx="4">
                  <c:v>3.09E-2</c:v>
                </c:pt>
                <c:pt idx="5">
                  <c:v>6.1400000000000003E-2</c:v>
                </c:pt>
                <c:pt idx="6">
                  <c:v>5.2699999999999997E-2</c:v>
                </c:pt>
                <c:pt idx="7">
                  <c:v>4.9399999999999999E-2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BA-45C7-BC49-FCB11DA161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Shine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8"/>
                <c:pt idx="0">
                  <c:v>Citric Acid</c:v>
                </c:pt>
                <c:pt idx="1">
                  <c:v>Glycerin</c:v>
                </c:pt>
                <c:pt idx="2">
                  <c:v>Keratin</c:v>
                </c:pt>
                <c:pt idx="3">
                  <c:v>Cetrimonium Chloride</c:v>
                </c:pt>
                <c:pt idx="4">
                  <c:v>Aqua</c:v>
                </c:pt>
                <c:pt idx="5">
                  <c:v>Coconut</c:v>
                </c:pt>
                <c:pt idx="6">
                  <c:v>Olive </c:v>
                </c:pt>
                <c:pt idx="7">
                  <c:v>Neem</c:v>
                </c:pt>
              </c:strCache>
            </c:strRef>
          </c:cat>
          <c:val>
            <c:numRef>
              <c:f>Sheet1!$C$2:$C$11</c:f>
              <c:numCache>
                <c:formatCode>0.00%</c:formatCode>
                <c:ptCount val="10"/>
                <c:pt idx="0">
                  <c:v>3.27E-2</c:v>
                </c:pt>
                <c:pt idx="1">
                  <c:v>3.3300000000000003E-2</c:v>
                </c:pt>
                <c:pt idx="2">
                  <c:v>1.7600000000000001E-2</c:v>
                </c:pt>
                <c:pt idx="3">
                  <c:v>1.35E-2</c:v>
                </c:pt>
                <c:pt idx="4">
                  <c:v>3.56E-2</c:v>
                </c:pt>
                <c:pt idx="5">
                  <c:v>2.69E-2</c:v>
                </c:pt>
                <c:pt idx="6">
                  <c:v>1.1599999999999999E-2</c:v>
                </c:pt>
                <c:pt idx="7">
                  <c:v>7.0000000000000001E-3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2A-401C-919F-C11D99330A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Thickening/Volumizing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8"/>
                <c:pt idx="0">
                  <c:v>Citric Acid</c:v>
                </c:pt>
                <c:pt idx="1">
                  <c:v>Glycerin</c:v>
                </c:pt>
                <c:pt idx="2">
                  <c:v>Keratin</c:v>
                </c:pt>
                <c:pt idx="3">
                  <c:v>Cetrimonium Chloride</c:v>
                </c:pt>
                <c:pt idx="4">
                  <c:v>Aqua</c:v>
                </c:pt>
                <c:pt idx="5">
                  <c:v>Coconut</c:v>
                </c:pt>
                <c:pt idx="6">
                  <c:v>Olive </c:v>
                </c:pt>
                <c:pt idx="7">
                  <c:v>Neem</c:v>
                </c:pt>
              </c:strCache>
            </c:strRef>
          </c:cat>
          <c:val>
            <c:numRef>
              <c:f>Sheet1!$D$2:$D$11</c:f>
              <c:numCache>
                <c:formatCode>0.00%</c:formatCode>
                <c:ptCount val="10"/>
                <c:pt idx="0">
                  <c:v>1.3299999999999999E-2</c:v>
                </c:pt>
                <c:pt idx="1">
                  <c:v>2.0799999999999999E-2</c:v>
                </c:pt>
                <c:pt idx="2">
                  <c:v>1.7600000000000001E-2</c:v>
                </c:pt>
                <c:pt idx="3">
                  <c:v>3.0000000000000001E-3</c:v>
                </c:pt>
                <c:pt idx="4">
                  <c:v>2.7900000000000001E-2</c:v>
                </c:pt>
                <c:pt idx="5">
                  <c:v>1.12E-2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2A-401C-919F-C11D99330A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Softness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8"/>
                <c:pt idx="0">
                  <c:v>Citric Acid</c:v>
                </c:pt>
                <c:pt idx="1">
                  <c:v>Glycerin</c:v>
                </c:pt>
                <c:pt idx="2">
                  <c:v>Keratin</c:v>
                </c:pt>
                <c:pt idx="3">
                  <c:v>Cetrimonium Chloride</c:v>
                </c:pt>
                <c:pt idx="4">
                  <c:v>Aqua</c:v>
                </c:pt>
                <c:pt idx="5">
                  <c:v>Coconut</c:v>
                </c:pt>
                <c:pt idx="6">
                  <c:v>Olive </c:v>
                </c:pt>
                <c:pt idx="7">
                  <c:v>Neem</c:v>
                </c:pt>
              </c:strCache>
            </c:strRef>
          </c:cat>
          <c:val>
            <c:numRef>
              <c:f>Sheet1!$E$2:$E$11</c:f>
              <c:numCache>
                <c:formatCode>0.00%</c:formatCode>
                <c:ptCount val="10"/>
                <c:pt idx="0">
                  <c:v>7.6999999999999999E-2</c:v>
                </c:pt>
                <c:pt idx="1">
                  <c:v>2.3900000000000001E-2</c:v>
                </c:pt>
                <c:pt idx="2">
                  <c:v>1.4800000000000001E-2</c:v>
                </c:pt>
                <c:pt idx="3">
                  <c:v>3.4799999999999998E-2</c:v>
                </c:pt>
                <c:pt idx="4">
                  <c:v>4.6300000000000001E-2</c:v>
                </c:pt>
                <c:pt idx="5">
                  <c:v>4.1300000000000003E-2</c:v>
                </c:pt>
                <c:pt idx="6">
                  <c:v>2.76E-2</c:v>
                </c:pt>
                <c:pt idx="7">
                  <c:v>1.6400000000000001E-2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42A-401C-919F-C11D99330A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Lightweight</c:v>
                </c:pt>
              </c:strCache>
            </c:strRef>
          </c:tx>
          <c:spPr>
            <a:solidFill>
              <a:schemeClr val="tx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8"/>
                <c:pt idx="0">
                  <c:v>Citric Acid</c:v>
                </c:pt>
                <c:pt idx="1">
                  <c:v>Glycerin</c:v>
                </c:pt>
                <c:pt idx="2">
                  <c:v>Keratin</c:v>
                </c:pt>
                <c:pt idx="3">
                  <c:v>Cetrimonium Chloride</c:v>
                </c:pt>
                <c:pt idx="4">
                  <c:v>Aqua</c:v>
                </c:pt>
                <c:pt idx="5">
                  <c:v>Coconut</c:v>
                </c:pt>
                <c:pt idx="6">
                  <c:v>Olive </c:v>
                </c:pt>
                <c:pt idx="7">
                  <c:v>Neem</c:v>
                </c:pt>
              </c:strCache>
            </c:strRef>
          </c:cat>
          <c:val>
            <c:numRef>
              <c:f>Sheet1!$F$2:$F$11</c:f>
              <c:numCache>
                <c:formatCode>0.00%</c:formatCode>
                <c:ptCount val="10"/>
                <c:pt idx="0">
                  <c:v>4.1000000000000002E-2</c:v>
                </c:pt>
                <c:pt idx="1">
                  <c:v>2.3099999999999999E-2</c:v>
                </c:pt>
                <c:pt idx="2">
                  <c:v>1.7600000000000001E-2</c:v>
                </c:pt>
                <c:pt idx="3">
                  <c:v>2.4799999999999999E-2</c:v>
                </c:pt>
                <c:pt idx="4">
                  <c:v>4.2200000000000001E-2</c:v>
                </c:pt>
                <c:pt idx="5">
                  <c:v>1.9199999999999998E-2</c:v>
                </c:pt>
                <c:pt idx="6">
                  <c:v>1.1599999999999999E-2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42A-401C-919F-C11D99330A5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Curl Enhancing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8"/>
                <c:pt idx="0">
                  <c:v>Citric Acid</c:v>
                </c:pt>
                <c:pt idx="1">
                  <c:v>Glycerin</c:v>
                </c:pt>
                <c:pt idx="2">
                  <c:v>Keratin</c:v>
                </c:pt>
                <c:pt idx="3">
                  <c:v>Cetrimonium Chloride</c:v>
                </c:pt>
                <c:pt idx="4">
                  <c:v>Aqua</c:v>
                </c:pt>
                <c:pt idx="5">
                  <c:v>Coconut</c:v>
                </c:pt>
                <c:pt idx="6">
                  <c:v>Olive </c:v>
                </c:pt>
                <c:pt idx="7">
                  <c:v>Neem</c:v>
                </c:pt>
              </c:strCache>
            </c:strRef>
          </c:cat>
          <c:val>
            <c:numRef>
              <c:f>Sheet1!$G$2:$G$11</c:f>
              <c:numCache>
                <c:formatCode>0.00%</c:formatCode>
                <c:ptCount val="10"/>
                <c:pt idx="0">
                  <c:v>4.6600000000000003E-2</c:v>
                </c:pt>
                <c:pt idx="1">
                  <c:v>5.3E-3</c:v>
                </c:pt>
                <c:pt idx="2">
                  <c:v>2.3300000000000001E-2</c:v>
                </c:pt>
                <c:pt idx="3">
                  <c:v>7.1999999999999998E-3</c:v>
                </c:pt>
                <c:pt idx="4">
                  <c:v>1.77E-2</c:v>
                </c:pt>
                <c:pt idx="5">
                  <c:v>3.1199999999999999E-2</c:v>
                </c:pt>
                <c:pt idx="6">
                  <c:v>2.5100000000000001E-2</c:v>
                </c:pt>
                <c:pt idx="7">
                  <c:v>3.2899999999999999E-2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42A-401C-919F-C11D99330A54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Hold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8"/>
                <c:pt idx="0">
                  <c:v>Citric Acid</c:v>
                </c:pt>
                <c:pt idx="1">
                  <c:v>Glycerin</c:v>
                </c:pt>
                <c:pt idx="2">
                  <c:v>Keratin</c:v>
                </c:pt>
                <c:pt idx="3">
                  <c:v>Cetrimonium Chloride</c:v>
                </c:pt>
                <c:pt idx="4">
                  <c:v>Aqua</c:v>
                </c:pt>
                <c:pt idx="5">
                  <c:v>Coconut</c:v>
                </c:pt>
                <c:pt idx="6">
                  <c:v>Olive </c:v>
                </c:pt>
                <c:pt idx="7">
                  <c:v>Neem</c:v>
                </c:pt>
              </c:strCache>
            </c:strRef>
          </c:cat>
          <c:val>
            <c:numRef>
              <c:f>Sheet1!$H$2:$H$11</c:f>
              <c:numCache>
                <c:formatCode>0.00%</c:formatCode>
                <c:ptCount val="10"/>
                <c:pt idx="0">
                  <c:v>1.6199999999999999E-2</c:v>
                </c:pt>
                <c:pt idx="1">
                  <c:v>1.4500000000000001E-2</c:v>
                </c:pt>
                <c:pt idx="2">
                  <c:v>0</c:v>
                </c:pt>
                <c:pt idx="3">
                  <c:v>6.4999999999999997E-3</c:v>
                </c:pt>
                <c:pt idx="4">
                  <c:v>1.5299999999999999E-2</c:v>
                </c:pt>
                <c:pt idx="5">
                  <c:v>1.49E-2</c:v>
                </c:pt>
                <c:pt idx="6">
                  <c:v>0</c:v>
                </c:pt>
                <c:pt idx="7">
                  <c:v>4.0000000000000001E-3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42A-401C-919F-C11D99330A54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Humidity Protection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8"/>
                <c:pt idx="0">
                  <c:v>Citric Acid</c:v>
                </c:pt>
                <c:pt idx="1">
                  <c:v>Glycerin</c:v>
                </c:pt>
                <c:pt idx="2">
                  <c:v>Keratin</c:v>
                </c:pt>
                <c:pt idx="3">
                  <c:v>Cetrimonium Chloride</c:v>
                </c:pt>
                <c:pt idx="4">
                  <c:v>Aqua</c:v>
                </c:pt>
                <c:pt idx="5">
                  <c:v>Coconut</c:v>
                </c:pt>
                <c:pt idx="6">
                  <c:v>Olive </c:v>
                </c:pt>
                <c:pt idx="7">
                  <c:v>Neem</c:v>
                </c:pt>
              </c:strCache>
            </c:strRef>
          </c:cat>
          <c:val>
            <c:numRef>
              <c:f>Sheet1!$I$2:$I$11</c:f>
              <c:numCache>
                <c:formatCode>0.00%</c:formatCode>
                <c:ptCount val="10"/>
                <c:pt idx="0">
                  <c:v>2.8299999999999999E-2</c:v>
                </c:pt>
                <c:pt idx="1">
                  <c:v>0</c:v>
                </c:pt>
                <c:pt idx="2">
                  <c:v>0</c:v>
                </c:pt>
                <c:pt idx="3">
                  <c:v>2.2200000000000001E-2</c:v>
                </c:pt>
                <c:pt idx="4">
                  <c:v>7.1999999999999998E-3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9C-4EF3-BADB-DFA1BCC70E6F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Moisturization / Hydration</c:v>
                </c:pt>
              </c:strCache>
            </c:strRef>
          </c:tx>
          <c:spPr>
            <a:solidFill>
              <a:schemeClr val="accent3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8"/>
                <c:pt idx="0">
                  <c:v>Citric Acid</c:v>
                </c:pt>
                <c:pt idx="1">
                  <c:v>Glycerin</c:v>
                </c:pt>
                <c:pt idx="2">
                  <c:v>Keratin</c:v>
                </c:pt>
                <c:pt idx="3">
                  <c:v>Cetrimonium Chloride</c:v>
                </c:pt>
                <c:pt idx="4">
                  <c:v>Aqua</c:v>
                </c:pt>
                <c:pt idx="5">
                  <c:v>Coconut</c:v>
                </c:pt>
                <c:pt idx="6">
                  <c:v>Olive </c:v>
                </c:pt>
                <c:pt idx="7">
                  <c:v>Neem</c:v>
                </c:pt>
              </c:strCache>
            </c:strRef>
          </c:cat>
          <c:val>
            <c:numRef>
              <c:f>Sheet1!$J$2:$J$9</c:f>
              <c:numCache>
                <c:formatCode>0.00%</c:formatCode>
                <c:ptCount val="8"/>
                <c:pt idx="0">
                  <c:v>2.7000000000000001E-3</c:v>
                </c:pt>
                <c:pt idx="1">
                  <c:v>1.8499999999999999E-2</c:v>
                </c:pt>
                <c:pt idx="2">
                  <c:v>1.24E-2</c:v>
                </c:pt>
                <c:pt idx="3">
                  <c:v>0</c:v>
                </c:pt>
                <c:pt idx="4">
                  <c:v>9.2999999999999992E-3</c:v>
                </c:pt>
                <c:pt idx="5">
                  <c:v>2.5000000000000001E-2</c:v>
                </c:pt>
                <c:pt idx="6">
                  <c:v>1.1599999999999999E-2</c:v>
                </c:pt>
                <c:pt idx="7">
                  <c:v>7.0000000000000001E-3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93-484F-A1A2-E52052F181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359937949960682"/>
          <c:y val="0.70068949394855407"/>
          <c:w val="0.53907910360149425"/>
          <c:h val="0.26645506224307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22949396814509"/>
          <c:y val="1.6242262943692742E-2"/>
          <c:w val="0.75554101206370983"/>
          <c:h val="0.702712553830472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Softness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F823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04F-499F-B279-E3BDF4EF6F68}"/>
              </c:ext>
            </c:extLst>
          </c:dPt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Sheet1!$B$2</c:f>
              <c:numCache>
                <c:formatCode>0.00%</c:formatCode>
                <c:ptCount val="1"/>
                <c:pt idx="0">
                  <c:v>0.2311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F4-486D-8296-5D61807A36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Frizz Control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0.22620000000000001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F4-486D-8296-5D61807A36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Curl Enhancing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Sheet1!$D$2</c:f>
              <c:numCache>
                <c:formatCode>0.00%</c:formatCode>
                <c:ptCount val="1"/>
                <c:pt idx="0">
                  <c:v>0.13980000000000001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F4-486D-8296-5D61807A361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Lightweight</c:v>
                </c:pt>
              </c:strCache>
            </c:strRef>
          </c:tx>
          <c:spPr>
            <a:solidFill>
              <a:srgbClr val="22222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Sheet1!$E$2</c:f>
              <c:numCache>
                <c:formatCode>0.00%</c:formatCode>
                <c:ptCount val="1"/>
                <c:pt idx="0">
                  <c:v>0.1231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F4-486D-8296-5D61807A361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Shine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Sheet1!$F$2</c:f>
              <c:numCache>
                <c:formatCode>0.00%</c:formatCode>
                <c:ptCount val="1"/>
                <c:pt idx="0">
                  <c:v>9.8199999999999996E-2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F4-486D-8296-5D61807A361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Humidity Protection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Sheet1!$G$2</c:f>
              <c:numCache>
                <c:formatCode>0.00%</c:formatCode>
                <c:ptCount val="1"/>
                <c:pt idx="0">
                  <c:v>8.5000000000000006E-2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2F4-486D-8296-5D61807A361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Hold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Sheet1!$H$2</c:f>
              <c:numCache>
                <c:formatCode>0.00%</c:formatCode>
                <c:ptCount val="1"/>
                <c:pt idx="0">
                  <c:v>4.8599999999999997E-2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F4-486D-8296-5D61807A3619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Thickening/Volumizing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04F-499F-B279-E3BDF4EF6F68}"/>
              </c:ext>
            </c:extLst>
          </c:dPt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Sheet1!$I$2</c:f>
              <c:numCache>
                <c:formatCode>0.00%</c:formatCode>
                <c:ptCount val="1"/>
                <c:pt idx="0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05-45E7-9BD5-C4F7A41C7FA7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Moisturization / Hydration</c:v>
                </c:pt>
              </c:strCache>
            </c:strRef>
          </c:tx>
          <c:spPr>
            <a:solidFill>
              <a:srgbClr val="EFEFEF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2906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04F-499F-B279-E3BDF4EF6F68}"/>
              </c:ext>
            </c:extLst>
          </c:dPt>
          <c:cat>
            <c:strRef>
              <c:f>Sheet1!$A$2</c:f>
              <c:strCache>
                <c:ptCount val="1"/>
                <c:pt idx="0">
                  <c:v>Averages</c:v>
                </c:pt>
              </c:strCache>
            </c:strRef>
          </c:cat>
          <c:val>
            <c:numRef>
              <c:f>Sheet1!$J$2</c:f>
              <c:numCache>
                <c:formatCode>0.00%</c:formatCode>
                <c:ptCount val="1"/>
                <c:pt idx="0">
                  <c:v>8.0000000000000002E-3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05-45E7-9BD5-C4F7A41C7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19139119"/>
        <c:axId val="419139599"/>
      </c:barChart>
      <c:catAx>
        <c:axId val="419139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197" b="1" i="0" u="none" strike="noStrike" kern="1200" cap="none" spc="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139599"/>
        <c:crosses val="autoZero"/>
        <c:auto val="1"/>
        <c:lblAlgn val="ctr"/>
        <c:lblOffset val="100"/>
        <c:noMultiLvlLbl val="0"/>
      </c:catAx>
      <c:valAx>
        <c:axId val="419139599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419139119"/>
        <c:crosses val="autoZero"/>
        <c:crossBetween val="between"/>
      </c:valAx>
      <c:spPr>
        <a:solidFill>
          <a:schemeClr val="bg1">
            <a:lumMod val="75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6C2D-5B3C-48C7-8168-34A322396623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DC534-1CAC-4EF4-AE5C-F614C286D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687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03CB0-CF21-4F95-96F3-C9B93C1045C9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FF988-DC60-4456-B83F-DA5624543F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427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FF988-DC60-4456-B83F-DA5624543F72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81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3890767" y="1223833"/>
            <a:ext cx="4410400" cy="4410400"/>
          </a:xfrm>
          <a:prstGeom prst="rect">
            <a:avLst/>
          </a:prstGeom>
          <a:solidFill>
            <a:schemeClr val="accent2"/>
          </a:solidFill>
          <a:ln w="1524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14313" dist="9525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290167" y="1608833"/>
            <a:ext cx="3611600" cy="36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61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solidFill>
          <a:srgbClr val="9E7C59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739600" y="726200"/>
            <a:ext cx="10712800" cy="5405600"/>
          </a:xfrm>
          <a:prstGeom prst="rect">
            <a:avLst/>
          </a:prstGeom>
          <a:solidFill>
            <a:srgbClr val="EFEFEF"/>
          </a:solidFill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214313" dist="95250" dir="5400000" algn="bl" rotWithShape="0">
              <a:srgbClr val="000000">
                <a:alpha val="35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203867" y="880645"/>
            <a:ext cx="9784400" cy="8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203867" y="2131645"/>
            <a:ext cx="9784400" cy="35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Clr>
                <a:srgbClr val="9E7C59"/>
              </a:buClr>
              <a:buSzPts val="2200"/>
              <a:buChar char="⬗"/>
              <a:defRPr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◇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3749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 with fram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10576"/>
            </a:avLst>
          </a:prstGeom>
          <a:solidFill>
            <a:srgbClr val="1A0808">
              <a:alpha val="42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7000" y="298667"/>
            <a:ext cx="11798000" cy="6282800"/>
          </a:xfrm>
          <a:prstGeom prst="frame">
            <a:avLst>
              <a:gd name="adj1" fmla="val 7899"/>
            </a:avLst>
          </a:prstGeom>
          <a:noFill/>
          <a:ln>
            <a:noFill/>
          </a:ln>
        </p:spPr>
      </p:pic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67" y="6194500"/>
            <a:ext cx="12192000" cy="6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9" name="Google Shape;89;p13"/>
          <p:cNvSpPr/>
          <p:nvPr/>
        </p:nvSpPr>
        <p:spPr>
          <a:xfrm>
            <a:off x="739600" y="726200"/>
            <a:ext cx="10712800" cy="5405600"/>
          </a:xfrm>
          <a:prstGeom prst="rect">
            <a:avLst/>
          </a:prstGeom>
          <a:noFill/>
          <a:ln w="1143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603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0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7984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116" y="0"/>
                </a:moveTo>
                <a:lnTo>
                  <a:pt x="0" y="1116"/>
                </a:lnTo>
                <a:lnTo>
                  <a:pt x="0" y="1563"/>
                </a:lnTo>
                <a:lnTo>
                  <a:pt x="1563" y="0"/>
                </a:lnTo>
                <a:close/>
                <a:moveTo>
                  <a:pt x="7367" y="0"/>
                </a:moveTo>
                <a:lnTo>
                  <a:pt x="0" y="7367"/>
                </a:lnTo>
                <a:lnTo>
                  <a:pt x="0" y="7813"/>
                </a:lnTo>
                <a:lnTo>
                  <a:pt x="7813" y="0"/>
                </a:lnTo>
                <a:close/>
                <a:moveTo>
                  <a:pt x="13618" y="0"/>
                </a:moveTo>
                <a:lnTo>
                  <a:pt x="0" y="13618"/>
                </a:lnTo>
                <a:lnTo>
                  <a:pt x="0" y="14064"/>
                </a:lnTo>
                <a:lnTo>
                  <a:pt x="14064" y="0"/>
                </a:lnTo>
                <a:close/>
                <a:moveTo>
                  <a:pt x="19869" y="0"/>
                </a:moveTo>
                <a:lnTo>
                  <a:pt x="0" y="19869"/>
                </a:lnTo>
                <a:lnTo>
                  <a:pt x="0" y="20315"/>
                </a:lnTo>
                <a:lnTo>
                  <a:pt x="20315" y="0"/>
                </a:lnTo>
                <a:close/>
                <a:moveTo>
                  <a:pt x="26119" y="0"/>
                </a:moveTo>
                <a:lnTo>
                  <a:pt x="0" y="26119"/>
                </a:lnTo>
                <a:lnTo>
                  <a:pt x="0" y="26566"/>
                </a:lnTo>
                <a:lnTo>
                  <a:pt x="26566" y="0"/>
                </a:lnTo>
                <a:close/>
                <a:moveTo>
                  <a:pt x="32370" y="0"/>
                </a:moveTo>
                <a:lnTo>
                  <a:pt x="0" y="32370"/>
                </a:lnTo>
                <a:lnTo>
                  <a:pt x="0" y="32817"/>
                </a:lnTo>
                <a:lnTo>
                  <a:pt x="32817" y="0"/>
                </a:lnTo>
                <a:close/>
                <a:moveTo>
                  <a:pt x="38621" y="0"/>
                </a:moveTo>
                <a:lnTo>
                  <a:pt x="0" y="38621"/>
                </a:lnTo>
                <a:lnTo>
                  <a:pt x="0" y="39067"/>
                </a:lnTo>
                <a:lnTo>
                  <a:pt x="39067" y="0"/>
                </a:lnTo>
                <a:close/>
                <a:moveTo>
                  <a:pt x="44872" y="0"/>
                </a:moveTo>
                <a:lnTo>
                  <a:pt x="0" y="44872"/>
                </a:lnTo>
                <a:lnTo>
                  <a:pt x="0" y="45318"/>
                </a:lnTo>
                <a:lnTo>
                  <a:pt x="45318" y="0"/>
                </a:lnTo>
                <a:close/>
                <a:moveTo>
                  <a:pt x="51122" y="0"/>
                </a:moveTo>
                <a:lnTo>
                  <a:pt x="0" y="51122"/>
                </a:lnTo>
                <a:lnTo>
                  <a:pt x="0" y="51569"/>
                </a:lnTo>
                <a:lnTo>
                  <a:pt x="51569" y="0"/>
                </a:lnTo>
                <a:close/>
                <a:moveTo>
                  <a:pt x="57373" y="0"/>
                </a:moveTo>
                <a:lnTo>
                  <a:pt x="0" y="57373"/>
                </a:lnTo>
                <a:lnTo>
                  <a:pt x="0" y="57820"/>
                </a:lnTo>
                <a:lnTo>
                  <a:pt x="57820" y="0"/>
                </a:lnTo>
                <a:close/>
                <a:moveTo>
                  <a:pt x="63624" y="0"/>
                </a:moveTo>
                <a:lnTo>
                  <a:pt x="0" y="63624"/>
                </a:lnTo>
                <a:lnTo>
                  <a:pt x="0" y="64070"/>
                </a:lnTo>
                <a:lnTo>
                  <a:pt x="64071" y="0"/>
                </a:lnTo>
                <a:close/>
                <a:moveTo>
                  <a:pt x="69875" y="0"/>
                </a:moveTo>
                <a:lnTo>
                  <a:pt x="0" y="69875"/>
                </a:lnTo>
                <a:lnTo>
                  <a:pt x="0" y="70321"/>
                </a:lnTo>
                <a:lnTo>
                  <a:pt x="70321" y="0"/>
                </a:lnTo>
                <a:close/>
                <a:moveTo>
                  <a:pt x="76126" y="0"/>
                </a:moveTo>
                <a:lnTo>
                  <a:pt x="0" y="76125"/>
                </a:lnTo>
                <a:lnTo>
                  <a:pt x="0" y="76572"/>
                </a:lnTo>
                <a:lnTo>
                  <a:pt x="76572" y="0"/>
                </a:lnTo>
                <a:close/>
                <a:moveTo>
                  <a:pt x="82376" y="0"/>
                </a:moveTo>
                <a:lnTo>
                  <a:pt x="0" y="82376"/>
                </a:lnTo>
                <a:lnTo>
                  <a:pt x="0" y="82823"/>
                </a:lnTo>
                <a:lnTo>
                  <a:pt x="82823" y="0"/>
                </a:lnTo>
                <a:close/>
                <a:moveTo>
                  <a:pt x="88627" y="0"/>
                </a:moveTo>
                <a:lnTo>
                  <a:pt x="0" y="88627"/>
                </a:lnTo>
                <a:lnTo>
                  <a:pt x="0" y="89073"/>
                </a:lnTo>
                <a:lnTo>
                  <a:pt x="89074" y="0"/>
                </a:lnTo>
                <a:close/>
                <a:moveTo>
                  <a:pt x="94878" y="0"/>
                </a:moveTo>
                <a:lnTo>
                  <a:pt x="0" y="94878"/>
                </a:lnTo>
                <a:lnTo>
                  <a:pt x="0" y="95324"/>
                </a:lnTo>
                <a:lnTo>
                  <a:pt x="95324" y="0"/>
                </a:lnTo>
                <a:close/>
                <a:moveTo>
                  <a:pt x="101129" y="0"/>
                </a:moveTo>
                <a:lnTo>
                  <a:pt x="0" y="101128"/>
                </a:lnTo>
                <a:lnTo>
                  <a:pt x="0" y="101575"/>
                </a:lnTo>
                <a:lnTo>
                  <a:pt x="101575" y="0"/>
                </a:lnTo>
                <a:close/>
                <a:moveTo>
                  <a:pt x="107379" y="0"/>
                </a:moveTo>
                <a:lnTo>
                  <a:pt x="0" y="107379"/>
                </a:lnTo>
                <a:lnTo>
                  <a:pt x="0" y="107826"/>
                </a:lnTo>
                <a:lnTo>
                  <a:pt x="107826" y="0"/>
                </a:lnTo>
                <a:close/>
                <a:moveTo>
                  <a:pt x="113630" y="0"/>
                </a:moveTo>
                <a:lnTo>
                  <a:pt x="0" y="113630"/>
                </a:lnTo>
                <a:lnTo>
                  <a:pt x="0" y="114076"/>
                </a:lnTo>
                <a:lnTo>
                  <a:pt x="114077" y="0"/>
                </a:lnTo>
                <a:close/>
                <a:moveTo>
                  <a:pt x="119881" y="0"/>
                </a:moveTo>
                <a:lnTo>
                  <a:pt x="0" y="119881"/>
                </a:lnTo>
                <a:lnTo>
                  <a:pt x="0" y="120327"/>
                </a:lnTo>
                <a:lnTo>
                  <a:pt x="120328" y="0"/>
                </a:lnTo>
                <a:close/>
                <a:moveTo>
                  <a:pt x="126132" y="0"/>
                </a:moveTo>
                <a:lnTo>
                  <a:pt x="0" y="126132"/>
                </a:lnTo>
                <a:lnTo>
                  <a:pt x="0" y="126578"/>
                </a:lnTo>
                <a:lnTo>
                  <a:pt x="126578" y="0"/>
                </a:lnTo>
                <a:close/>
                <a:moveTo>
                  <a:pt x="132383" y="0"/>
                </a:moveTo>
                <a:lnTo>
                  <a:pt x="0" y="132382"/>
                </a:lnTo>
                <a:lnTo>
                  <a:pt x="0" y="132829"/>
                </a:lnTo>
                <a:lnTo>
                  <a:pt x="132829" y="0"/>
                </a:lnTo>
                <a:close/>
                <a:moveTo>
                  <a:pt x="138633" y="0"/>
                </a:moveTo>
                <a:lnTo>
                  <a:pt x="0" y="138633"/>
                </a:lnTo>
                <a:lnTo>
                  <a:pt x="0" y="139080"/>
                </a:lnTo>
                <a:lnTo>
                  <a:pt x="139080" y="0"/>
                </a:lnTo>
                <a:close/>
                <a:moveTo>
                  <a:pt x="144884" y="0"/>
                </a:moveTo>
                <a:lnTo>
                  <a:pt x="0" y="144884"/>
                </a:lnTo>
                <a:lnTo>
                  <a:pt x="0" y="145330"/>
                </a:lnTo>
                <a:lnTo>
                  <a:pt x="145331" y="0"/>
                </a:lnTo>
                <a:close/>
                <a:moveTo>
                  <a:pt x="151135" y="0"/>
                </a:moveTo>
                <a:lnTo>
                  <a:pt x="0" y="151135"/>
                </a:lnTo>
                <a:lnTo>
                  <a:pt x="0" y="151581"/>
                </a:lnTo>
                <a:lnTo>
                  <a:pt x="151581" y="0"/>
                </a:lnTo>
                <a:close/>
                <a:moveTo>
                  <a:pt x="157386" y="0"/>
                </a:moveTo>
                <a:lnTo>
                  <a:pt x="0" y="157385"/>
                </a:lnTo>
                <a:lnTo>
                  <a:pt x="0" y="157832"/>
                </a:lnTo>
                <a:lnTo>
                  <a:pt x="157832" y="0"/>
                </a:lnTo>
                <a:close/>
                <a:moveTo>
                  <a:pt x="163637" y="0"/>
                </a:moveTo>
                <a:lnTo>
                  <a:pt x="2902" y="160734"/>
                </a:lnTo>
                <a:lnTo>
                  <a:pt x="3349" y="160734"/>
                </a:lnTo>
                <a:lnTo>
                  <a:pt x="164083" y="0"/>
                </a:lnTo>
                <a:close/>
                <a:moveTo>
                  <a:pt x="169887" y="0"/>
                </a:moveTo>
                <a:lnTo>
                  <a:pt x="9153" y="160734"/>
                </a:lnTo>
                <a:lnTo>
                  <a:pt x="9599" y="160734"/>
                </a:lnTo>
                <a:lnTo>
                  <a:pt x="170334" y="0"/>
                </a:lnTo>
                <a:close/>
                <a:moveTo>
                  <a:pt x="176138" y="0"/>
                </a:moveTo>
                <a:lnTo>
                  <a:pt x="15404" y="160734"/>
                </a:lnTo>
                <a:lnTo>
                  <a:pt x="15850" y="160734"/>
                </a:lnTo>
                <a:lnTo>
                  <a:pt x="176585" y="0"/>
                </a:lnTo>
                <a:close/>
                <a:moveTo>
                  <a:pt x="182389" y="0"/>
                </a:moveTo>
                <a:lnTo>
                  <a:pt x="21654" y="160734"/>
                </a:lnTo>
                <a:lnTo>
                  <a:pt x="22101" y="160734"/>
                </a:lnTo>
                <a:lnTo>
                  <a:pt x="182835" y="0"/>
                </a:lnTo>
                <a:close/>
                <a:moveTo>
                  <a:pt x="188640" y="0"/>
                </a:moveTo>
                <a:lnTo>
                  <a:pt x="27905" y="160734"/>
                </a:lnTo>
                <a:lnTo>
                  <a:pt x="28352" y="160734"/>
                </a:lnTo>
                <a:lnTo>
                  <a:pt x="189086" y="0"/>
                </a:lnTo>
                <a:close/>
                <a:moveTo>
                  <a:pt x="194890" y="0"/>
                </a:moveTo>
                <a:lnTo>
                  <a:pt x="34156" y="160734"/>
                </a:lnTo>
                <a:lnTo>
                  <a:pt x="34603" y="160734"/>
                </a:lnTo>
                <a:lnTo>
                  <a:pt x="195337" y="0"/>
                </a:lnTo>
                <a:close/>
                <a:moveTo>
                  <a:pt x="201141" y="0"/>
                </a:moveTo>
                <a:lnTo>
                  <a:pt x="40407" y="160734"/>
                </a:lnTo>
                <a:lnTo>
                  <a:pt x="40853" y="160734"/>
                </a:lnTo>
                <a:lnTo>
                  <a:pt x="201588" y="0"/>
                </a:lnTo>
                <a:close/>
                <a:moveTo>
                  <a:pt x="207392" y="0"/>
                </a:moveTo>
                <a:lnTo>
                  <a:pt x="46658" y="160734"/>
                </a:lnTo>
                <a:lnTo>
                  <a:pt x="47104" y="160734"/>
                </a:lnTo>
                <a:lnTo>
                  <a:pt x="207838" y="0"/>
                </a:lnTo>
                <a:close/>
                <a:moveTo>
                  <a:pt x="213643" y="0"/>
                </a:moveTo>
                <a:lnTo>
                  <a:pt x="52908" y="160734"/>
                </a:lnTo>
                <a:lnTo>
                  <a:pt x="53355" y="160734"/>
                </a:lnTo>
                <a:lnTo>
                  <a:pt x="214089" y="0"/>
                </a:lnTo>
                <a:close/>
                <a:moveTo>
                  <a:pt x="219894" y="0"/>
                </a:moveTo>
                <a:lnTo>
                  <a:pt x="59159" y="160734"/>
                </a:lnTo>
                <a:lnTo>
                  <a:pt x="59606" y="160734"/>
                </a:lnTo>
                <a:lnTo>
                  <a:pt x="220340" y="0"/>
                </a:lnTo>
                <a:close/>
                <a:moveTo>
                  <a:pt x="226144" y="0"/>
                </a:moveTo>
                <a:lnTo>
                  <a:pt x="65410" y="160734"/>
                </a:lnTo>
                <a:lnTo>
                  <a:pt x="65856" y="160734"/>
                </a:lnTo>
                <a:lnTo>
                  <a:pt x="226591" y="0"/>
                </a:lnTo>
                <a:close/>
                <a:moveTo>
                  <a:pt x="232395" y="0"/>
                </a:moveTo>
                <a:lnTo>
                  <a:pt x="71661" y="160734"/>
                </a:lnTo>
                <a:lnTo>
                  <a:pt x="72107" y="160734"/>
                </a:lnTo>
                <a:lnTo>
                  <a:pt x="232842" y="0"/>
                </a:lnTo>
                <a:close/>
                <a:moveTo>
                  <a:pt x="238646" y="0"/>
                </a:moveTo>
                <a:lnTo>
                  <a:pt x="77912" y="160734"/>
                </a:lnTo>
                <a:lnTo>
                  <a:pt x="78358" y="160734"/>
                </a:lnTo>
                <a:lnTo>
                  <a:pt x="239092" y="0"/>
                </a:lnTo>
                <a:close/>
                <a:moveTo>
                  <a:pt x="244897" y="0"/>
                </a:moveTo>
                <a:lnTo>
                  <a:pt x="84162" y="160734"/>
                </a:lnTo>
                <a:lnTo>
                  <a:pt x="84609" y="160734"/>
                </a:lnTo>
                <a:lnTo>
                  <a:pt x="245343" y="0"/>
                </a:lnTo>
                <a:close/>
                <a:moveTo>
                  <a:pt x="251147" y="0"/>
                </a:moveTo>
                <a:lnTo>
                  <a:pt x="90413" y="160734"/>
                </a:lnTo>
                <a:lnTo>
                  <a:pt x="90860" y="160734"/>
                </a:lnTo>
                <a:lnTo>
                  <a:pt x="251594" y="0"/>
                </a:lnTo>
                <a:close/>
                <a:moveTo>
                  <a:pt x="257398" y="0"/>
                </a:moveTo>
                <a:lnTo>
                  <a:pt x="96664" y="160734"/>
                </a:lnTo>
                <a:lnTo>
                  <a:pt x="97110" y="160734"/>
                </a:lnTo>
                <a:lnTo>
                  <a:pt x="257845" y="0"/>
                </a:lnTo>
                <a:close/>
                <a:moveTo>
                  <a:pt x="263649" y="0"/>
                </a:moveTo>
                <a:lnTo>
                  <a:pt x="102915" y="160734"/>
                </a:lnTo>
                <a:lnTo>
                  <a:pt x="103361" y="160734"/>
                </a:lnTo>
                <a:lnTo>
                  <a:pt x="264096" y="0"/>
                </a:lnTo>
                <a:close/>
                <a:moveTo>
                  <a:pt x="269900" y="0"/>
                </a:moveTo>
                <a:lnTo>
                  <a:pt x="109165" y="160734"/>
                </a:lnTo>
                <a:lnTo>
                  <a:pt x="109612" y="160734"/>
                </a:lnTo>
                <a:lnTo>
                  <a:pt x="270346" y="0"/>
                </a:lnTo>
                <a:close/>
                <a:moveTo>
                  <a:pt x="276151" y="0"/>
                </a:moveTo>
                <a:lnTo>
                  <a:pt x="115416" y="160734"/>
                </a:lnTo>
                <a:lnTo>
                  <a:pt x="115863" y="160734"/>
                </a:lnTo>
                <a:lnTo>
                  <a:pt x="276597" y="0"/>
                </a:lnTo>
                <a:close/>
                <a:moveTo>
                  <a:pt x="282401" y="0"/>
                </a:moveTo>
                <a:lnTo>
                  <a:pt x="121667" y="160734"/>
                </a:lnTo>
                <a:lnTo>
                  <a:pt x="122113" y="160734"/>
                </a:lnTo>
                <a:lnTo>
                  <a:pt x="282848" y="0"/>
                </a:lnTo>
                <a:close/>
                <a:moveTo>
                  <a:pt x="285750" y="2902"/>
                </a:moveTo>
                <a:lnTo>
                  <a:pt x="127918" y="160734"/>
                </a:lnTo>
                <a:lnTo>
                  <a:pt x="128364" y="160734"/>
                </a:lnTo>
                <a:lnTo>
                  <a:pt x="285750" y="3349"/>
                </a:lnTo>
                <a:lnTo>
                  <a:pt x="285750" y="2902"/>
                </a:lnTo>
                <a:close/>
                <a:moveTo>
                  <a:pt x="285750" y="9153"/>
                </a:moveTo>
                <a:lnTo>
                  <a:pt x="134169" y="160734"/>
                </a:lnTo>
                <a:lnTo>
                  <a:pt x="134615" y="160734"/>
                </a:lnTo>
                <a:lnTo>
                  <a:pt x="285750" y="9599"/>
                </a:lnTo>
                <a:lnTo>
                  <a:pt x="285750" y="9153"/>
                </a:lnTo>
                <a:close/>
                <a:moveTo>
                  <a:pt x="285750" y="15404"/>
                </a:moveTo>
                <a:lnTo>
                  <a:pt x="140419" y="160734"/>
                </a:lnTo>
                <a:lnTo>
                  <a:pt x="140866" y="160734"/>
                </a:lnTo>
                <a:lnTo>
                  <a:pt x="285750" y="15850"/>
                </a:lnTo>
                <a:lnTo>
                  <a:pt x="285750" y="15404"/>
                </a:lnTo>
                <a:close/>
                <a:moveTo>
                  <a:pt x="285750" y="21654"/>
                </a:moveTo>
                <a:lnTo>
                  <a:pt x="146670" y="160734"/>
                </a:lnTo>
                <a:lnTo>
                  <a:pt x="147117" y="160734"/>
                </a:lnTo>
                <a:lnTo>
                  <a:pt x="285750" y="22101"/>
                </a:lnTo>
                <a:lnTo>
                  <a:pt x="285750" y="21654"/>
                </a:lnTo>
                <a:close/>
                <a:moveTo>
                  <a:pt x="285750" y="27905"/>
                </a:moveTo>
                <a:lnTo>
                  <a:pt x="152921" y="160734"/>
                </a:lnTo>
                <a:lnTo>
                  <a:pt x="153367" y="160734"/>
                </a:lnTo>
                <a:lnTo>
                  <a:pt x="285750" y="28352"/>
                </a:lnTo>
                <a:lnTo>
                  <a:pt x="285750" y="27905"/>
                </a:lnTo>
                <a:close/>
                <a:moveTo>
                  <a:pt x="285750" y="34156"/>
                </a:moveTo>
                <a:lnTo>
                  <a:pt x="159172" y="160734"/>
                </a:lnTo>
                <a:lnTo>
                  <a:pt x="159618" y="160734"/>
                </a:lnTo>
                <a:lnTo>
                  <a:pt x="285750" y="34602"/>
                </a:lnTo>
                <a:lnTo>
                  <a:pt x="285750" y="34156"/>
                </a:lnTo>
                <a:close/>
                <a:moveTo>
                  <a:pt x="285750" y="40407"/>
                </a:moveTo>
                <a:lnTo>
                  <a:pt x="165422" y="160734"/>
                </a:lnTo>
                <a:lnTo>
                  <a:pt x="165869" y="160734"/>
                </a:lnTo>
                <a:lnTo>
                  <a:pt x="285750" y="40853"/>
                </a:lnTo>
                <a:lnTo>
                  <a:pt x="285750" y="40407"/>
                </a:lnTo>
                <a:close/>
                <a:moveTo>
                  <a:pt x="285750" y="46658"/>
                </a:moveTo>
                <a:lnTo>
                  <a:pt x="171673" y="160734"/>
                </a:lnTo>
                <a:lnTo>
                  <a:pt x="172120" y="160734"/>
                </a:lnTo>
                <a:lnTo>
                  <a:pt x="285750" y="47104"/>
                </a:lnTo>
                <a:lnTo>
                  <a:pt x="285750" y="46658"/>
                </a:lnTo>
                <a:close/>
                <a:moveTo>
                  <a:pt x="285750" y="52908"/>
                </a:moveTo>
                <a:lnTo>
                  <a:pt x="177924" y="160734"/>
                </a:lnTo>
                <a:lnTo>
                  <a:pt x="178371" y="160734"/>
                </a:lnTo>
                <a:lnTo>
                  <a:pt x="285750" y="53355"/>
                </a:lnTo>
                <a:lnTo>
                  <a:pt x="285750" y="52908"/>
                </a:lnTo>
                <a:close/>
                <a:moveTo>
                  <a:pt x="285750" y="59159"/>
                </a:moveTo>
                <a:lnTo>
                  <a:pt x="184175" y="160734"/>
                </a:lnTo>
                <a:lnTo>
                  <a:pt x="184621" y="160734"/>
                </a:lnTo>
                <a:lnTo>
                  <a:pt x="285750" y="59606"/>
                </a:lnTo>
                <a:lnTo>
                  <a:pt x="285750" y="59159"/>
                </a:lnTo>
                <a:close/>
                <a:moveTo>
                  <a:pt x="285750" y="65410"/>
                </a:moveTo>
                <a:lnTo>
                  <a:pt x="190426" y="160734"/>
                </a:lnTo>
                <a:lnTo>
                  <a:pt x="190872" y="160734"/>
                </a:lnTo>
                <a:lnTo>
                  <a:pt x="285750" y="65856"/>
                </a:lnTo>
                <a:lnTo>
                  <a:pt x="285750" y="65410"/>
                </a:lnTo>
                <a:close/>
                <a:moveTo>
                  <a:pt x="285750" y="71661"/>
                </a:moveTo>
                <a:lnTo>
                  <a:pt x="196676" y="160734"/>
                </a:lnTo>
                <a:lnTo>
                  <a:pt x="197123" y="160734"/>
                </a:lnTo>
                <a:lnTo>
                  <a:pt x="285750" y="72107"/>
                </a:lnTo>
                <a:lnTo>
                  <a:pt x="285750" y="71661"/>
                </a:lnTo>
                <a:close/>
                <a:moveTo>
                  <a:pt x="285750" y="77911"/>
                </a:moveTo>
                <a:lnTo>
                  <a:pt x="202927" y="160734"/>
                </a:lnTo>
                <a:lnTo>
                  <a:pt x="203374" y="160734"/>
                </a:lnTo>
                <a:lnTo>
                  <a:pt x="285750" y="78358"/>
                </a:lnTo>
                <a:lnTo>
                  <a:pt x="285750" y="77911"/>
                </a:lnTo>
                <a:close/>
                <a:moveTo>
                  <a:pt x="285750" y="84162"/>
                </a:moveTo>
                <a:lnTo>
                  <a:pt x="209178" y="160734"/>
                </a:lnTo>
                <a:lnTo>
                  <a:pt x="209624" y="160734"/>
                </a:lnTo>
                <a:lnTo>
                  <a:pt x="285750" y="84609"/>
                </a:lnTo>
                <a:lnTo>
                  <a:pt x="285750" y="84162"/>
                </a:lnTo>
                <a:close/>
                <a:moveTo>
                  <a:pt x="285750" y="90413"/>
                </a:moveTo>
                <a:lnTo>
                  <a:pt x="215429" y="160734"/>
                </a:lnTo>
                <a:lnTo>
                  <a:pt x="215875" y="160734"/>
                </a:lnTo>
                <a:lnTo>
                  <a:pt x="285750" y="90859"/>
                </a:lnTo>
                <a:lnTo>
                  <a:pt x="285750" y="90413"/>
                </a:lnTo>
                <a:close/>
                <a:moveTo>
                  <a:pt x="285750" y="96664"/>
                </a:moveTo>
                <a:lnTo>
                  <a:pt x="221680" y="160734"/>
                </a:lnTo>
                <a:lnTo>
                  <a:pt x="222126" y="160734"/>
                </a:lnTo>
                <a:lnTo>
                  <a:pt x="285750" y="97110"/>
                </a:lnTo>
                <a:lnTo>
                  <a:pt x="285750" y="96664"/>
                </a:lnTo>
                <a:close/>
                <a:moveTo>
                  <a:pt x="285750" y="102914"/>
                </a:moveTo>
                <a:lnTo>
                  <a:pt x="227930" y="160734"/>
                </a:lnTo>
                <a:lnTo>
                  <a:pt x="228377" y="160734"/>
                </a:lnTo>
                <a:lnTo>
                  <a:pt x="285750" y="103361"/>
                </a:lnTo>
                <a:lnTo>
                  <a:pt x="285750" y="102914"/>
                </a:lnTo>
                <a:close/>
                <a:moveTo>
                  <a:pt x="285750" y="109165"/>
                </a:moveTo>
                <a:lnTo>
                  <a:pt x="234181" y="160734"/>
                </a:lnTo>
                <a:lnTo>
                  <a:pt x="234628" y="160734"/>
                </a:lnTo>
                <a:lnTo>
                  <a:pt x="285750" y="109612"/>
                </a:lnTo>
                <a:lnTo>
                  <a:pt x="285750" y="109165"/>
                </a:lnTo>
                <a:close/>
                <a:moveTo>
                  <a:pt x="285750" y="115416"/>
                </a:moveTo>
                <a:lnTo>
                  <a:pt x="240432" y="160734"/>
                </a:lnTo>
                <a:lnTo>
                  <a:pt x="240878" y="160734"/>
                </a:lnTo>
                <a:lnTo>
                  <a:pt x="285750" y="115862"/>
                </a:lnTo>
                <a:lnTo>
                  <a:pt x="285750" y="115416"/>
                </a:lnTo>
                <a:close/>
                <a:moveTo>
                  <a:pt x="285750" y="121667"/>
                </a:moveTo>
                <a:lnTo>
                  <a:pt x="246683" y="160734"/>
                </a:lnTo>
                <a:lnTo>
                  <a:pt x="247129" y="160734"/>
                </a:lnTo>
                <a:lnTo>
                  <a:pt x="285750" y="122113"/>
                </a:lnTo>
                <a:lnTo>
                  <a:pt x="285750" y="121667"/>
                </a:lnTo>
                <a:close/>
                <a:moveTo>
                  <a:pt x="285750" y="127917"/>
                </a:moveTo>
                <a:lnTo>
                  <a:pt x="252933" y="160734"/>
                </a:lnTo>
                <a:lnTo>
                  <a:pt x="253380" y="160734"/>
                </a:lnTo>
                <a:lnTo>
                  <a:pt x="285750" y="128364"/>
                </a:lnTo>
                <a:lnTo>
                  <a:pt x="285750" y="127917"/>
                </a:lnTo>
                <a:close/>
                <a:moveTo>
                  <a:pt x="285750" y="134168"/>
                </a:moveTo>
                <a:lnTo>
                  <a:pt x="259184" y="160734"/>
                </a:lnTo>
                <a:lnTo>
                  <a:pt x="259631" y="160734"/>
                </a:lnTo>
                <a:lnTo>
                  <a:pt x="285750" y="134615"/>
                </a:lnTo>
                <a:lnTo>
                  <a:pt x="285750" y="134168"/>
                </a:lnTo>
                <a:close/>
                <a:moveTo>
                  <a:pt x="285750" y="140419"/>
                </a:moveTo>
                <a:lnTo>
                  <a:pt x="265435" y="160734"/>
                </a:lnTo>
                <a:lnTo>
                  <a:pt x="265881" y="160734"/>
                </a:lnTo>
                <a:lnTo>
                  <a:pt x="285750" y="140865"/>
                </a:lnTo>
                <a:lnTo>
                  <a:pt x="285750" y="140419"/>
                </a:lnTo>
                <a:close/>
                <a:moveTo>
                  <a:pt x="285750" y="146670"/>
                </a:moveTo>
                <a:lnTo>
                  <a:pt x="271686" y="160734"/>
                </a:lnTo>
                <a:lnTo>
                  <a:pt x="272132" y="160734"/>
                </a:lnTo>
                <a:lnTo>
                  <a:pt x="285750" y="147116"/>
                </a:lnTo>
                <a:lnTo>
                  <a:pt x="285750" y="146670"/>
                </a:lnTo>
                <a:close/>
                <a:moveTo>
                  <a:pt x="285750" y="152921"/>
                </a:moveTo>
                <a:lnTo>
                  <a:pt x="277937" y="160734"/>
                </a:lnTo>
                <a:lnTo>
                  <a:pt x="278383" y="160734"/>
                </a:lnTo>
                <a:lnTo>
                  <a:pt x="285750" y="153367"/>
                </a:lnTo>
                <a:lnTo>
                  <a:pt x="285750" y="152921"/>
                </a:lnTo>
                <a:close/>
                <a:moveTo>
                  <a:pt x="285750" y="159171"/>
                </a:moveTo>
                <a:lnTo>
                  <a:pt x="284187" y="160734"/>
                </a:lnTo>
                <a:lnTo>
                  <a:pt x="284634" y="160734"/>
                </a:lnTo>
                <a:lnTo>
                  <a:pt x="285750" y="159618"/>
                </a:lnTo>
                <a:lnTo>
                  <a:pt x="285750" y="159171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03867" y="989733"/>
            <a:ext cx="9784400" cy="8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idaloka"/>
              <a:buNone/>
              <a:defRPr sz="18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idaloka"/>
              <a:buNone/>
              <a:defRPr sz="18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idaloka"/>
              <a:buNone/>
              <a:defRPr sz="18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idaloka"/>
              <a:buNone/>
              <a:defRPr sz="18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idaloka"/>
              <a:buNone/>
              <a:defRPr sz="18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idaloka"/>
              <a:buNone/>
              <a:defRPr sz="18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idaloka"/>
              <a:buNone/>
              <a:defRPr sz="18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idaloka"/>
              <a:buNone/>
              <a:defRPr sz="18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Vidaloka"/>
              <a:buNone/>
              <a:defRPr sz="18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203867" y="2131645"/>
            <a:ext cx="9784400" cy="35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Tinos"/>
              <a:buChar char="⬗"/>
              <a:defRPr sz="22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nos"/>
              <a:buChar char="◇"/>
              <a:defRPr sz="22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nos"/>
              <a:buChar char="◇"/>
              <a:defRPr sz="22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nos"/>
              <a:buChar char="◇"/>
              <a:defRPr sz="22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nos"/>
              <a:buChar char="◇"/>
              <a:defRPr sz="22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nos"/>
              <a:buChar char="◇"/>
              <a:defRPr sz="22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nos"/>
              <a:buChar char="◇"/>
              <a:defRPr sz="22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nos"/>
              <a:buChar char="◇"/>
              <a:defRPr sz="22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nos"/>
              <a:buChar char="◇"/>
              <a:defRPr sz="2200">
                <a:solidFill>
                  <a:schemeClr val="dk1"/>
                </a:solidFill>
                <a:latin typeface="Tinos"/>
                <a:ea typeface="Tinos"/>
                <a:cs typeface="Tinos"/>
                <a:sym typeface="Tino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67" y="6194500"/>
            <a:ext cx="12192000" cy="6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733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>
              <a:buNone/>
              <a:defRPr sz="1733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>
              <a:buNone/>
              <a:defRPr sz="1733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>
              <a:buNone/>
              <a:defRPr sz="1733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>
              <a:buNone/>
              <a:defRPr sz="1733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>
              <a:buNone/>
              <a:defRPr sz="1733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>
              <a:buNone/>
              <a:defRPr sz="1733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>
              <a:buNone/>
              <a:defRPr sz="1733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>
              <a:buNone/>
              <a:defRPr sz="1733">
                <a:solidFill>
                  <a:schemeClr val="l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" name="MSIPCMContentMarking" descr="{&quot;HashCode&quot;:-1960873612,&quot;Placement&quot;:&quot;Footer&quot;,&quot;Top&quot;:520.68866,&quot;Left&quot;:0.0,&quot;SlideWidth&quot;:960,&quot;SlideHeight&quot;:540}">
            <a:extLst>
              <a:ext uri="{FF2B5EF4-FFF2-40B4-BE49-F238E27FC236}">
                <a16:creationId xmlns:a16="http://schemas.microsoft.com/office/drawing/2014/main" id="{BF8AFA31-7DC0-47BE-835B-47414D257D30}"/>
              </a:ext>
            </a:extLst>
          </p:cNvPr>
          <p:cNvSpPr txBox="1"/>
          <p:nvPr userDrawn="1"/>
        </p:nvSpPr>
        <p:spPr>
          <a:xfrm>
            <a:off x="0" y="6612746"/>
            <a:ext cx="2212166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IN" sz="900">
                <a:solidFill>
                  <a:srgbClr val="000000"/>
                </a:solidFill>
                <a:latin typeface="Calibri" panose="020F0502020204030204" pitchFamily="34" charset="0"/>
              </a:rPr>
              <a:t>Marico Information classification: Official</a:t>
            </a:r>
          </a:p>
        </p:txBody>
      </p:sp>
    </p:spTree>
    <p:extLst>
      <p:ext uri="{BB962C8B-B14F-4D97-AF65-F5344CB8AC3E}">
        <p14:creationId xmlns:p14="http://schemas.microsoft.com/office/powerpoint/2010/main" val="8013937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9" r:id="rId3"/>
    <p:sldLayoutId id="214748367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Hair Mousses</a:t>
            </a:r>
            <a:br>
              <a:rPr lang="en-IN" b="1" dirty="0"/>
            </a:br>
            <a:r>
              <a:rPr lang="en-IN" sz="2000" b="1" dirty="0"/>
              <a:t>USA</a:t>
            </a:r>
            <a:r>
              <a:rPr lang="en-IN" sz="2000" dirty="0"/>
              <a:t> – 36 Mn. USD</a:t>
            </a:r>
            <a:br>
              <a:rPr lang="en-IN" sz="2000" dirty="0"/>
            </a:br>
            <a:r>
              <a:rPr lang="en-IN" sz="2000" b="1" dirty="0"/>
              <a:t>UAE</a:t>
            </a:r>
            <a:r>
              <a:rPr lang="en-IN" sz="2000" dirty="0"/>
              <a:t> –   0.4 Mn. USD</a:t>
            </a:r>
            <a:br>
              <a:rPr lang="en-IN" sz="2000" dirty="0"/>
            </a:br>
            <a:r>
              <a:rPr lang="en-IN" sz="2000" dirty="0"/>
              <a:t>              </a:t>
            </a:r>
            <a:r>
              <a:rPr lang="en-IN" sz="1600" dirty="0"/>
              <a:t>(~1.4 Mil AED)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0" y="6194425"/>
            <a:ext cx="12192000" cy="663575"/>
          </a:xfrm>
        </p:spPr>
        <p:txBody>
          <a:bodyPr/>
          <a:lstStyle/>
          <a:p>
            <a:fld id="{00000000-1234-1234-1234-123412341234}" type="slidenum">
              <a:rPr lang="en" dirty="0" smtClean="0"/>
              <a:pPr/>
              <a:t>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3614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1EE35-86C9-4910-EBA0-16AF4A2F1F48}"/>
              </a:ext>
            </a:extLst>
          </p:cNvPr>
          <p:cNvSpPr txBox="1"/>
          <p:nvPr/>
        </p:nvSpPr>
        <p:spPr>
          <a:xfrm>
            <a:off x="899226" y="837373"/>
            <a:ext cx="3210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Top Ingredient Pairs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CBDAF10-C1FC-0A26-5DE4-DDBB7CAD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63" y="1552546"/>
            <a:ext cx="485553" cy="2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9235BCB4-D843-939C-3AB4-A91EA8BE7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20" y="3824679"/>
            <a:ext cx="485553" cy="2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B04EE1-B201-E6FA-3059-7B81796DCAF0}"/>
              </a:ext>
            </a:extLst>
          </p:cNvPr>
          <p:cNvSpPr txBox="1"/>
          <p:nvPr/>
        </p:nvSpPr>
        <p:spPr>
          <a:xfrm>
            <a:off x="9236503" y="171830"/>
            <a:ext cx="22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FD17340-2F55-B7E2-E0C8-A689829C6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531052"/>
              </p:ext>
            </p:extLst>
          </p:nvPr>
        </p:nvGraphicFramePr>
        <p:xfrm>
          <a:off x="940790" y="4217308"/>
          <a:ext cx="10313586" cy="1879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5954">
                  <a:extLst>
                    <a:ext uri="{9D8B030D-6E8A-4147-A177-3AD203B41FA5}">
                      <a16:colId xmlns:a16="http://schemas.microsoft.com/office/drawing/2014/main" val="3528945031"/>
                    </a:ext>
                  </a:extLst>
                </a:gridCol>
                <a:gridCol w="1145954">
                  <a:extLst>
                    <a:ext uri="{9D8B030D-6E8A-4147-A177-3AD203B41FA5}">
                      <a16:colId xmlns:a16="http://schemas.microsoft.com/office/drawing/2014/main" val="2568370720"/>
                    </a:ext>
                  </a:extLst>
                </a:gridCol>
                <a:gridCol w="1145954">
                  <a:extLst>
                    <a:ext uri="{9D8B030D-6E8A-4147-A177-3AD203B41FA5}">
                      <a16:colId xmlns:a16="http://schemas.microsoft.com/office/drawing/2014/main" val="333624888"/>
                    </a:ext>
                  </a:extLst>
                </a:gridCol>
                <a:gridCol w="1145954">
                  <a:extLst>
                    <a:ext uri="{9D8B030D-6E8A-4147-A177-3AD203B41FA5}">
                      <a16:colId xmlns:a16="http://schemas.microsoft.com/office/drawing/2014/main" val="2150526383"/>
                    </a:ext>
                  </a:extLst>
                </a:gridCol>
                <a:gridCol w="1145954">
                  <a:extLst>
                    <a:ext uri="{9D8B030D-6E8A-4147-A177-3AD203B41FA5}">
                      <a16:colId xmlns:a16="http://schemas.microsoft.com/office/drawing/2014/main" val="937733865"/>
                    </a:ext>
                  </a:extLst>
                </a:gridCol>
                <a:gridCol w="1145954">
                  <a:extLst>
                    <a:ext uri="{9D8B030D-6E8A-4147-A177-3AD203B41FA5}">
                      <a16:colId xmlns:a16="http://schemas.microsoft.com/office/drawing/2014/main" val="4082768565"/>
                    </a:ext>
                  </a:extLst>
                </a:gridCol>
                <a:gridCol w="1145954">
                  <a:extLst>
                    <a:ext uri="{9D8B030D-6E8A-4147-A177-3AD203B41FA5}">
                      <a16:colId xmlns:a16="http://schemas.microsoft.com/office/drawing/2014/main" val="3490947162"/>
                    </a:ext>
                  </a:extLst>
                </a:gridCol>
                <a:gridCol w="1145954">
                  <a:extLst>
                    <a:ext uri="{9D8B030D-6E8A-4147-A177-3AD203B41FA5}">
                      <a16:colId xmlns:a16="http://schemas.microsoft.com/office/drawing/2014/main" val="781744191"/>
                    </a:ext>
                  </a:extLst>
                </a:gridCol>
                <a:gridCol w="1145954">
                  <a:extLst>
                    <a:ext uri="{9D8B030D-6E8A-4147-A177-3AD203B41FA5}">
                      <a16:colId xmlns:a16="http://schemas.microsoft.com/office/drawing/2014/main" val="2194299462"/>
                    </a:ext>
                  </a:extLst>
                </a:gridCol>
              </a:tblGrid>
              <a:tr h="276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Citric Acid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Aqua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Coconut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Glycerin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Keratin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Olive 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Cetrimonium Chloride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Neem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949397"/>
                  </a:ext>
                </a:extLst>
              </a:tr>
              <a:tr h="276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Aqua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Citric Acid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Hibiscus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Citric Acid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Citric Acid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Citric Acid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Coconut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Citric Acid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Coconut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813421"/>
                  </a:ext>
                </a:extLst>
              </a:tr>
              <a:tr h="276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Glycerin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Glycerin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Neem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Glycerin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Ethylhexylglycerin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Keratin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Aqua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Hibiscus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210247"/>
                  </a:ext>
                </a:extLst>
              </a:tr>
              <a:tr h="276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Panthenol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Citric Acid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Hibiscus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Aqua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Coconut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Citric Acid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Silk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154641"/>
                  </a:ext>
                </a:extLst>
              </a:tr>
              <a:tr h="276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Cetrimonium Chloride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Carrot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Glycerin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Coconut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Panthenol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Olive 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Neem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shea butter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Citric Acid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686022"/>
                  </a:ext>
                </a:extLst>
              </a:tr>
              <a:tr h="2761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Hibiscus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Ethylhexylglycerin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Olive 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shea butter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Neem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Panthenol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Olive 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92428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ABD5857-B750-DCEA-DBD3-7A94410D06BD}"/>
              </a:ext>
            </a:extLst>
          </p:cNvPr>
          <p:cNvSpPr txBox="1"/>
          <p:nvPr/>
        </p:nvSpPr>
        <p:spPr>
          <a:xfrm>
            <a:off x="6248400" y="851951"/>
            <a:ext cx="5044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Paired ingredient is the one occurring most number of times with the ingredient in the column header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65E206C-F436-80B4-E9DC-25C001F08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84211"/>
              </p:ext>
            </p:extLst>
          </p:nvPr>
        </p:nvGraphicFramePr>
        <p:xfrm>
          <a:off x="964020" y="1962476"/>
          <a:ext cx="10313590" cy="17718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1359">
                  <a:extLst>
                    <a:ext uri="{9D8B030D-6E8A-4147-A177-3AD203B41FA5}">
                      <a16:colId xmlns:a16="http://schemas.microsoft.com/office/drawing/2014/main" val="3332568684"/>
                    </a:ext>
                  </a:extLst>
                </a:gridCol>
                <a:gridCol w="1031359">
                  <a:extLst>
                    <a:ext uri="{9D8B030D-6E8A-4147-A177-3AD203B41FA5}">
                      <a16:colId xmlns:a16="http://schemas.microsoft.com/office/drawing/2014/main" val="612864776"/>
                    </a:ext>
                  </a:extLst>
                </a:gridCol>
                <a:gridCol w="1031359">
                  <a:extLst>
                    <a:ext uri="{9D8B030D-6E8A-4147-A177-3AD203B41FA5}">
                      <a16:colId xmlns:a16="http://schemas.microsoft.com/office/drawing/2014/main" val="4271406733"/>
                    </a:ext>
                  </a:extLst>
                </a:gridCol>
                <a:gridCol w="1031359">
                  <a:extLst>
                    <a:ext uri="{9D8B030D-6E8A-4147-A177-3AD203B41FA5}">
                      <a16:colId xmlns:a16="http://schemas.microsoft.com/office/drawing/2014/main" val="212554506"/>
                    </a:ext>
                  </a:extLst>
                </a:gridCol>
                <a:gridCol w="1031359">
                  <a:extLst>
                    <a:ext uri="{9D8B030D-6E8A-4147-A177-3AD203B41FA5}">
                      <a16:colId xmlns:a16="http://schemas.microsoft.com/office/drawing/2014/main" val="946009555"/>
                    </a:ext>
                  </a:extLst>
                </a:gridCol>
                <a:gridCol w="1031359">
                  <a:extLst>
                    <a:ext uri="{9D8B030D-6E8A-4147-A177-3AD203B41FA5}">
                      <a16:colId xmlns:a16="http://schemas.microsoft.com/office/drawing/2014/main" val="2688864651"/>
                    </a:ext>
                  </a:extLst>
                </a:gridCol>
                <a:gridCol w="952298">
                  <a:extLst>
                    <a:ext uri="{9D8B030D-6E8A-4147-A177-3AD203B41FA5}">
                      <a16:colId xmlns:a16="http://schemas.microsoft.com/office/drawing/2014/main" val="2162664745"/>
                    </a:ext>
                  </a:extLst>
                </a:gridCol>
                <a:gridCol w="1174282">
                  <a:extLst>
                    <a:ext uri="{9D8B030D-6E8A-4147-A177-3AD203B41FA5}">
                      <a16:colId xmlns:a16="http://schemas.microsoft.com/office/drawing/2014/main" val="451432164"/>
                    </a:ext>
                  </a:extLst>
                </a:gridCol>
                <a:gridCol w="967497">
                  <a:extLst>
                    <a:ext uri="{9D8B030D-6E8A-4147-A177-3AD203B41FA5}">
                      <a16:colId xmlns:a16="http://schemas.microsoft.com/office/drawing/2014/main" val="2996499526"/>
                    </a:ext>
                  </a:extLst>
                </a:gridCol>
                <a:gridCol w="1031359">
                  <a:extLst>
                    <a:ext uri="{9D8B030D-6E8A-4147-A177-3AD203B41FA5}">
                      <a16:colId xmlns:a16="http://schemas.microsoft.com/office/drawing/2014/main" val="340684901"/>
                    </a:ext>
                  </a:extLst>
                </a:gridCol>
              </a:tblGrid>
              <a:tr h="275857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Water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Coconut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Glycerin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Panthenol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Sodium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shea butter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Argan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Dimethicone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Hibiscus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Wheat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96230"/>
                  </a:ext>
                </a:extLst>
              </a:tr>
              <a:tr h="244985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Glycerin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Water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Water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Water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Water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Dimethicone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Water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Water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Glycerin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Water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574155"/>
                  </a:ext>
                </a:extLst>
              </a:tr>
              <a:tr h="238133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Sodium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Glycerin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Panthenol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Glycerin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Panthenol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Coconut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Carrot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Glycerin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Carrot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Dimethicone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815720"/>
                  </a:ext>
                </a:extLst>
              </a:tr>
              <a:tr h="238133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Panthenol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Panthenol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Ethylhexyl-glycerin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Sodium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Glycerin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Water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Cetrimonium Chloride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Sodium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Acrylate Copolymer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Cetrimonium Chloride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906397"/>
                  </a:ext>
                </a:extLst>
              </a:tr>
              <a:tr h="238133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Dimethicone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Geranium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Sodium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Geranium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Dimethicone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Panthenol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Glycerin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Diazolidinyl Urea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shea butter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Glycerin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032669"/>
                  </a:ext>
                </a:extLst>
              </a:tr>
              <a:tr h="238133"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Carrot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Cocamidopropyl Betaine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Dimethicone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Ethylhexyl-glycerin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Cetrimonium Chloride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Glycerin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Sodium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Wheat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Coconut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Argan</a:t>
                      </a:r>
                    </a:p>
                  </a:txBody>
                  <a:tcPr marL="6350" marR="6350" marT="6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096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34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1EE35-86C9-4910-EBA0-16AF4A2F1F48}"/>
              </a:ext>
            </a:extLst>
          </p:cNvPr>
          <p:cNvSpPr txBox="1"/>
          <p:nvPr/>
        </p:nvSpPr>
        <p:spPr>
          <a:xfrm>
            <a:off x="899226" y="823518"/>
            <a:ext cx="2331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Benefits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AD21318-C612-9FF7-C6E6-06FBA40E37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943212"/>
              </p:ext>
            </p:extLst>
          </p:nvPr>
        </p:nvGraphicFramePr>
        <p:xfrm>
          <a:off x="1066800" y="1551135"/>
          <a:ext cx="10058400" cy="4360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539884C-D591-1E98-10D8-C9A42940C1E3}"/>
              </a:ext>
            </a:extLst>
          </p:cNvPr>
          <p:cNvCxnSpPr>
            <a:cxnSpLocks/>
          </p:cNvCxnSpPr>
          <p:nvPr/>
        </p:nvCxnSpPr>
        <p:spPr>
          <a:xfrm>
            <a:off x="5521081" y="1779154"/>
            <a:ext cx="0" cy="404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243D55-A144-7265-0305-F351B46B7882}"/>
              </a:ext>
            </a:extLst>
          </p:cNvPr>
          <p:cNvSpPr txBox="1"/>
          <p:nvPr/>
        </p:nvSpPr>
        <p:spPr>
          <a:xfrm>
            <a:off x="6248400" y="851951"/>
            <a:ext cx="504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% Represents Share of the Category by Revenue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41E35A-FFF2-5F50-976C-5AFA79F1118D}"/>
              </a:ext>
            </a:extLst>
          </p:cNvPr>
          <p:cNvSpPr txBox="1"/>
          <p:nvPr/>
        </p:nvSpPr>
        <p:spPr>
          <a:xfrm>
            <a:off x="5358063" y="1044457"/>
            <a:ext cx="593471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Multiple Benefits Present in each making the total &gt;100%</a:t>
            </a:r>
            <a:endParaRPr lang="en-IN" sz="1400" dirty="0">
              <a:solidFill>
                <a:schemeClr val="tx1">
                  <a:lumMod val="60000"/>
                  <a:lumOff val="40000"/>
                </a:schemeClr>
              </a:solidFill>
              <a:cs typeface="Arial"/>
            </a:endParaRPr>
          </a:p>
          <a:p>
            <a:pPr algn="r"/>
            <a:endParaRPr lang="en-IN" sz="1400" dirty="0">
              <a:solidFill>
                <a:schemeClr val="tx1">
                  <a:lumMod val="60000"/>
                  <a:lumOff val="40000"/>
                </a:schemeClr>
              </a:solidFill>
              <a:cs typeface="Arial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FDA9D0A-1154-F2DE-E578-19B8ECFBC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280" y="1536377"/>
            <a:ext cx="485553" cy="2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4013E6BC-6566-F136-2953-08ED39255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617" y="1536377"/>
            <a:ext cx="485553" cy="2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9D572A-D1B5-4DDE-DC94-70C0395A55E3}"/>
              </a:ext>
            </a:extLst>
          </p:cNvPr>
          <p:cNvSpPr txBox="1"/>
          <p:nvPr/>
        </p:nvSpPr>
        <p:spPr>
          <a:xfrm>
            <a:off x="9236503" y="171830"/>
            <a:ext cx="22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</p:spTree>
    <p:extLst>
      <p:ext uri="{BB962C8B-B14F-4D97-AF65-F5344CB8AC3E}">
        <p14:creationId xmlns:p14="http://schemas.microsoft.com/office/powerpoint/2010/main" val="268999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1EE35-86C9-4910-EBA0-16AF4A2F1F48}"/>
              </a:ext>
            </a:extLst>
          </p:cNvPr>
          <p:cNvSpPr txBox="1"/>
          <p:nvPr/>
        </p:nvSpPr>
        <p:spPr>
          <a:xfrm>
            <a:off x="899226" y="823518"/>
            <a:ext cx="2331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Claims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38B439E-8E38-CBE8-709A-54985AF6C4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1195977"/>
              </p:ext>
            </p:extLst>
          </p:nvPr>
        </p:nvGraphicFramePr>
        <p:xfrm>
          <a:off x="899226" y="1794975"/>
          <a:ext cx="10393548" cy="4251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8ADD29-29AC-5574-BFDC-941A8D87AAE8}"/>
              </a:ext>
            </a:extLst>
          </p:cNvPr>
          <p:cNvCxnSpPr>
            <a:cxnSpLocks/>
          </p:cNvCxnSpPr>
          <p:nvPr/>
        </p:nvCxnSpPr>
        <p:spPr>
          <a:xfrm>
            <a:off x="7290707" y="1671352"/>
            <a:ext cx="0" cy="445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FC418FE-E223-BCF5-1B32-6D08C3617054}"/>
              </a:ext>
            </a:extLst>
          </p:cNvPr>
          <p:cNvSpPr txBox="1"/>
          <p:nvPr/>
        </p:nvSpPr>
        <p:spPr>
          <a:xfrm>
            <a:off x="6248400" y="851951"/>
            <a:ext cx="504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% Represents Share of the Category by Revenue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76BBA4-1DD4-1F56-CF8E-7E5FD1ECB2FA}"/>
              </a:ext>
            </a:extLst>
          </p:cNvPr>
          <p:cNvSpPr txBox="1"/>
          <p:nvPr/>
        </p:nvSpPr>
        <p:spPr>
          <a:xfrm>
            <a:off x="5358063" y="1044457"/>
            <a:ext cx="5934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Multiple Claims Present in each making the total &gt;100%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ADB3CF5-EE94-AB1C-2832-47B144BC0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417" y="1574276"/>
            <a:ext cx="485553" cy="2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AD0DA66-0BA2-516A-7569-68C1D268D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17" y="1599804"/>
            <a:ext cx="485553" cy="2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5D54E2-372F-B4C0-539E-B7CA9E23D487}"/>
              </a:ext>
            </a:extLst>
          </p:cNvPr>
          <p:cNvSpPr txBox="1"/>
          <p:nvPr/>
        </p:nvSpPr>
        <p:spPr>
          <a:xfrm>
            <a:off x="9236503" y="171830"/>
            <a:ext cx="22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</p:spTree>
    <p:extLst>
      <p:ext uri="{BB962C8B-B14F-4D97-AF65-F5344CB8AC3E}">
        <p14:creationId xmlns:p14="http://schemas.microsoft.com/office/powerpoint/2010/main" val="97725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1EE35-86C9-4910-EBA0-16AF4A2F1F48}"/>
              </a:ext>
            </a:extLst>
          </p:cNvPr>
          <p:cNvSpPr txBox="1"/>
          <p:nvPr/>
        </p:nvSpPr>
        <p:spPr>
          <a:xfrm>
            <a:off x="899226" y="823518"/>
            <a:ext cx="445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Ingredients X Benefits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38B439E-8E38-CBE8-709A-54985AF6C4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415475"/>
              </p:ext>
            </p:extLst>
          </p:nvPr>
        </p:nvGraphicFramePr>
        <p:xfrm>
          <a:off x="899225" y="1819417"/>
          <a:ext cx="10393547" cy="4251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EEAD05-FF1E-04DF-C500-AD8C40DF6E0D}"/>
              </a:ext>
            </a:extLst>
          </p:cNvPr>
          <p:cNvSpPr txBox="1"/>
          <p:nvPr/>
        </p:nvSpPr>
        <p:spPr>
          <a:xfrm>
            <a:off x="6248400" y="851951"/>
            <a:ext cx="504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% Represents Share of the Category by Revenue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37258-8C8A-2BA0-77D3-62D316F8CEC3}"/>
              </a:ext>
            </a:extLst>
          </p:cNvPr>
          <p:cNvSpPr txBox="1"/>
          <p:nvPr/>
        </p:nvSpPr>
        <p:spPr>
          <a:xfrm>
            <a:off x="5358063" y="1044457"/>
            <a:ext cx="5934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Multiple Ingredients Present in each making the total &gt;100%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370FC28-C58D-6ADF-EE60-2FB5486264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395516"/>
              </p:ext>
            </p:extLst>
          </p:nvPr>
        </p:nvGraphicFramePr>
        <p:xfrm>
          <a:off x="1051625" y="1752366"/>
          <a:ext cx="1310575" cy="3640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291C56-0457-A34B-0810-06B1F4ABFC49}"/>
              </a:ext>
            </a:extLst>
          </p:cNvPr>
          <p:cNvCxnSpPr>
            <a:cxnSpLocks/>
          </p:cNvCxnSpPr>
          <p:nvPr/>
        </p:nvCxnSpPr>
        <p:spPr>
          <a:xfrm>
            <a:off x="2331720" y="1771051"/>
            <a:ext cx="0" cy="312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44D41F-E8F7-A616-245F-119E14611475}"/>
              </a:ext>
            </a:extLst>
          </p:cNvPr>
          <p:cNvSpPr txBox="1"/>
          <p:nvPr/>
        </p:nvSpPr>
        <p:spPr>
          <a:xfrm>
            <a:off x="3430701" y="1744987"/>
            <a:ext cx="124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Scientific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C50F9-B19F-C8C5-AF90-CDCC2A6D1BF2}"/>
              </a:ext>
            </a:extLst>
          </p:cNvPr>
          <p:cNvSpPr txBox="1"/>
          <p:nvPr/>
        </p:nvSpPr>
        <p:spPr>
          <a:xfrm>
            <a:off x="7895988" y="1764806"/>
            <a:ext cx="124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Natural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D4D89A-4BC9-EB97-1D05-BE03410AE215}"/>
              </a:ext>
            </a:extLst>
          </p:cNvPr>
          <p:cNvCxnSpPr>
            <a:cxnSpLocks/>
          </p:cNvCxnSpPr>
          <p:nvPr/>
        </p:nvCxnSpPr>
        <p:spPr>
          <a:xfrm>
            <a:off x="5747646" y="1819417"/>
            <a:ext cx="0" cy="312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5C2B33A8-630D-6FE4-E347-36608CEBE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930" y="248665"/>
            <a:ext cx="485553" cy="2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B9DD04-C66A-CEB5-6C8C-A7D3B07D28AE}"/>
              </a:ext>
            </a:extLst>
          </p:cNvPr>
          <p:cNvSpPr txBox="1"/>
          <p:nvPr/>
        </p:nvSpPr>
        <p:spPr>
          <a:xfrm>
            <a:off x="10090483" y="171830"/>
            <a:ext cx="162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</p:spTree>
    <p:extLst>
      <p:ext uri="{BB962C8B-B14F-4D97-AF65-F5344CB8AC3E}">
        <p14:creationId xmlns:p14="http://schemas.microsoft.com/office/powerpoint/2010/main" val="141068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1EE35-86C9-4910-EBA0-16AF4A2F1F48}"/>
              </a:ext>
            </a:extLst>
          </p:cNvPr>
          <p:cNvSpPr txBox="1"/>
          <p:nvPr/>
        </p:nvSpPr>
        <p:spPr>
          <a:xfrm>
            <a:off x="899226" y="823518"/>
            <a:ext cx="519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Ingredients X Benefits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38B439E-8E38-CBE8-709A-54985AF6C4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7687520"/>
              </p:ext>
            </p:extLst>
          </p:nvPr>
        </p:nvGraphicFramePr>
        <p:xfrm>
          <a:off x="1192840" y="1945252"/>
          <a:ext cx="10393547" cy="4251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EEAD05-FF1E-04DF-C500-AD8C40DF6E0D}"/>
              </a:ext>
            </a:extLst>
          </p:cNvPr>
          <p:cNvSpPr txBox="1"/>
          <p:nvPr/>
        </p:nvSpPr>
        <p:spPr>
          <a:xfrm>
            <a:off x="6248400" y="851951"/>
            <a:ext cx="504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% Represents Share of the Category by Revenue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37258-8C8A-2BA0-77D3-62D316F8CEC3}"/>
              </a:ext>
            </a:extLst>
          </p:cNvPr>
          <p:cNvSpPr txBox="1"/>
          <p:nvPr/>
        </p:nvSpPr>
        <p:spPr>
          <a:xfrm>
            <a:off x="5358063" y="1044457"/>
            <a:ext cx="5934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Multiple Ingredients Present in each making the total &gt;100%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F3C3D65-6783-64A3-7062-F13939936C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4150002"/>
              </p:ext>
            </p:extLst>
          </p:nvPr>
        </p:nvGraphicFramePr>
        <p:xfrm>
          <a:off x="942383" y="1822128"/>
          <a:ext cx="1142932" cy="31276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F38275-52FC-1ABD-6C5D-D59386DD9155}"/>
              </a:ext>
            </a:extLst>
          </p:cNvPr>
          <p:cNvCxnSpPr>
            <a:cxnSpLocks/>
          </p:cNvCxnSpPr>
          <p:nvPr/>
        </p:nvCxnSpPr>
        <p:spPr>
          <a:xfrm>
            <a:off x="2259575" y="1771051"/>
            <a:ext cx="0" cy="312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257CCF-2A1B-991F-05FF-58E6D81CDDFA}"/>
              </a:ext>
            </a:extLst>
          </p:cNvPr>
          <p:cNvSpPr txBox="1"/>
          <p:nvPr/>
        </p:nvSpPr>
        <p:spPr>
          <a:xfrm>
            <a:off x="3134488" y="1752834"/>
            <a:ext cx="124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Scientific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F4B52-A7DC-A3AE-35FC-6E961702CC25}"/>
              </a:ext>
            </a:extLst>
          </p:cNvPr>
          <p:cNvSpPr txBox="1"/>
          <p:nvPr/>
        </p:nvSpPr>
        <p:spPr>
          <a:xfrm>
            <a:off x="7815759" y="1752834"/>
            <a:ext cx="124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Natural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18EAC5-E228-997B-7811-F995EE61E541}"/>
              </a:ext>
            </a:extLst>
          </p:cNvPr>
          <p:cNvCxnSpPr>
            <a:cxnSpLocks/>
          </p:cNvCxnSpPr>
          <p:nvPr/>
        </p:nvCxnSpPr>
        <p:spPr>
          <a:xfrm>
            <a:off x="6003570" y="1593499"/>
            <a:ext cx="0" cy="312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9CD82AD8-075D-3265-A7DF-360D7676A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480" y="238976"/>
            <a:ext cx="485553" cy="2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79D7E3-2276-94EA-3A45-43409C58F93D}"/>
              </a:ext>
            </a:extLst>
          </p:cNvPr>
          <p:cNvSpPr txBox="1"/>
          <p:nvPr/>
        </p:nvSpPr>
        <p:spPr>
          <a:xfrm>
            <a:off x="10090483" y="171830"/>
            <a:ext cx="165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</p:spTree>
    <p:extLst>
      <p:ext uri="{BB962C8B-B14F-4D97-AF65-F5344CB8AC3E}">
        <p14:creationId xmlns:p14="http://schemas.microsoft.com/office/powerpoint/2010/main" val="2393575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1EE35-86C9-4910-EBA0-16AF4A2F1F48}"/>
              </a:ext>
            </a:extLst>
          </p:cNvPr>
          <p:cNvSpPr txBox="1"/>
          <p:nvPr/>
        </p:nvSpPr>
        <p:spPr>
          <a:xfrm>
            <a:off x="899226" y="823518"/>
            <a:ext cx="445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Ingredients X Claims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38B439E-8E38-CBE8-709A-54985AF6C4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7633586"/>
              </p:ext>
            </p:extLst>
          </p:nvPr>
        </p:nvGraphicFramePr>
        <p:xfrm>
          <a:off x="899225" y="1819417"/>
          <a:ext cx="10393547" cy="4251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EEAD05-FF1E-04DF-C500-AD8C40DF6E0D}"/>
              </a:ext>
            </a:extLst>
          </p:cNvPr>
          <p:cNvSpPr txBox="1"/>
          <p:nvPr/>
        </p:nvSpPr>
        <p:spPr>
          <a:xfrm>
            <a:off x="6248400" y="851951"/>
            <a:ext cx="504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% Represents Share of the Category by Revenue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37258-8C8A-2BA0-77D3-62D316F8CEC3}"/>
              </a:ext>
            </a:extLst>
          </p:cNvPr>
          <p:cNvSpPr txBox="1"/>
          <p:nvPr/>
        </p:nvSpPr>
        <p:spPr>
          <a:xfrm>
            <a:off x="5358063" y="1044457"/>
            <a:ext cx="5934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Multiple Ingredients Present in each making the total &gt;100%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6186F84-A1E1-FCBA-E256-F6D09179A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929900"/>
              </p:ext>
            </p:extLst>
          </p:nvPr>
        </p:nvGraphicFramePr>
        <p:xfrm>
          <a:off x="1005905" y="1752835"/>
          <a:ext cx="1371535" cy="4318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8480CB-AB42-15EA-F8CB-C4541F9D9A11}"/>
              </a:ext>
            </a:extLst>
          </p:cNvPr>
          <p:cNvCxnSpPr>
            <a:cxnSpLocks/>
          </p:cNvCxnSpPr>
          <p:nvPr/>
        </p:nvCxnSpPr>
        <p:spPr>
          <a:xfrm>
            <a:off x="2346960" y="1771051"/>
            <a:ext cx="0" cy="312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FD7D75-7F4D-7BB2-3539-FE467E334569}"/>
              </a:ext>
            </a:extLst>
          </p:cNvPr>
          <p:cNvSpPr txBox="1"/>
          <p:nvPr/>
        </p:nvSpPr>
        <p:spPr>
          <a:xfrm>
            <a:off x="4237033" y="1752834"/>
            <a:ext cx="124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Scientific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958434-AC1B-F098-CBD9-C0D859491285}"/>
              </a:ext>
            </a:extLst>
          </p:cNvPr>
          <p:cNvSpPr txBox="1"/>
          <p:nvPr/>
        </p:nvSpPr>
        <p:spPr>
          <a:xfrm>
            <a:off x="8694699" y="1752834"/>
            <a:ext cx="124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Natural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358695-1116-CED7-AAE8-950943342D28}"/>
              </a:ext>
            </a:extLst>
          </p:cNvPr>
          <p:cNvCxnSpPr>
            <a:cxnSpLocks/>
          </p:cNvCxnSpPr>
          <p:nvPr/>
        </p:nvCxnSpPr>
        <p:spPr>
          <a:xfrm>
            <a:off x="7345069" y="1771051"/>
            <a:ext cx="0" cy="312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420BE122-F403-8530-C3EE-2BDC1B739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930" y="248665"/>
            <a:ext cx="485553" cy="2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FC58D8F-031A-7427-88FD-5B53259B089A}"/>
              </a:ext>
            </a:extLst>
          </p:cNvPr>
          <p:cNvSpPr txBox="1"/>
          <p:nvPr/>
        </p:nvSpPr>
        <p:spPr>
          <a:xfrm>
            <a:off x="10090483" y="171830"/>
            <a:ext cx="1637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1B9A0B0D-3E59-74AA-B89C-E4B7F07662D4}"/>
              </a:ext>
            </a:extLst>
          </p:cNvPr>
          <p:cNvSpPr/>
          <p:nvPr/>
        </p:nvSpPr>
        <p:spPr>
          <a:xfrm>
            <a:off x="3557259" y="2683042"/>
            <a:ext cx="1160264" cy="843729"/>
          </a:xfrm>
          <a:prstGeom prst="wedgeRectCallout">
            <a:avLst>
              <a:gd name="adj1" fmla="val 5144"/>
              <a:gd name="adj2" fmla="val 12565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E8EAED"/>
                </a:solidFill>
                <a:latin typeface="Google Sans"/>
              </a:rPr>
              <a:t>Peptide is mostly in K18. No claims made by brand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3680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1EE35-86C9-4910-EBA0-16AF4A2F1F48}"/>
              </a:ext>
            </a:extLst>
          </p:cNvPr>
          <p:cNvSpPr txBox="1"/>
          <p:nvPr/>
        </p:nvSpPr>
        <p:spPr>
          <a:xfrm>
            <a:off x="899226" y="823518"/>
            <a:ext cx="519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Ingredients X Claims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38B439E-8E38-CBE8-709A-54985AF6C4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1927270"/>
              </p:ext>
            </p:extLst>
          </p:nvPr>
        </p:nvGraphicFramePr>
        <p:xfrm>
          <a:off x="899225" y="1819417"/>
          <a:ext cx="10393547" cy="4251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EEAD05-FF1E-04DF-C500-AD8C40DF6E0D}"/>
              </a:ext>
            </a:extLst>
          </p:cNvPr>
          <p:cNvSpPr txBox="1"/>
          <p:nvPr/>
        </p:nvSpPr>
        <p:spPr>
          <a:xfrm>
            <a:off x="6248400" y="851951"/>
            <a:ext cx="504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% Represents Share of the Category by Revenue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37258-8C8A-2BA0-77D3-62D316F8CEC3}"/>
              </a:ext>
            </a:extLst>
          </p:cNvPr>
          <p:cNvSpPr txBox="1"/>
          <p:nvPr/>
        </p:nvSpPr>
        <p:spPr>
          <a:xfrm>
            <a:off x="5358063" y="1044457"/>
            <a:ext cx="5934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Multiple Ingredients Present in each making the total &gt;100%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29D4471-8C2B-82E5-F93C-A56A994667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3165166"/>
              </p:ext>
            </p:extLst>
          </p:nvPr>
        </p:nvGraphicFramePr>
        <p:xfrm>
          <a:off x="990665" y="1771051"/>
          <a:ext cx="1081975" cy="4232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9E9896-B333-3882-3CFB-D25AC98FB05A}"/>
              </a:ext>
            </a:extLst>
          </p:cNvPr>
          <p:cNvCxnSpPr>
            <a:cxnSpLocks/>
          </p:cNvCxnSpPr>
          <p:nvPr/>
        </p:nvCxnSpPr>
        <p:spPr>
          <a:xfrm>
            <a:off x="2042160" y="1771051"/>
            <a:ext cx="0" cy="312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B5408B-E939-3521-E260-D068B87C4D3F}"/>
              </a:ext>
            </a:extLst>
          </p:cNvPr>
          <p:cNvSpPr txBox="1"/>
          <p:nvPr/>
        </p:nvSpPr>
        <p:spPr>
          <a:xfrm>
            <a:off x="2968917" y="1752834"/>
            <a:ext cx="124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Scientific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3A58FB-E3AA-E130-DDAF-D7A93AE8331C}"/>
              </a:ext>
            </a:extLst>
          </p:cNvPr>
          <p:cNvSpPr txBox="1"/>
          <p:nvPr/>
        </p:nvSpPr>
        <p:spPr>
          <a:xfrm>
            <a:off x="7469455" y="1752834"/>
            <a:ext cx="124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Natural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A734F7-6E56-BB7D-608F-A4122B74A730}"/>
              </a:ext>
            </a:extLst>
          </p:cNvPr>
          <p:cNvCxnSpPr>
            <a:cxnSpLocks/>
          </p:cNvCxnSpPr>
          <p:nvPr/>
        </p:nvCxnSpPr>
        <p:spPr>
          <a:xfrm>
            <a:off x="6089838" y="1636827"/>
            <a:ext cx="0" cy="312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5D212C51-0789-EB3A-AA20-FAB35B904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480" y="238976"/>
            <a:ext cx="485553" cy="2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3904F8B-B1F2-C80E-16C5-A693231FCE5C}"/>
              </a:ext>
            </a:extLst>
          </p:cNvPr>
          <p:cNvSpPr txBox="1"/>
          <p:nvPr/>
        </p:nvSpPr>
        <p:spPr>
          <a:xfrm>
            <a:off x="10090483" y="171830"/>
            <a:ext cx="159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</p:spTree>
    <p:extLst>
      <p:ext uri="{BB962C8B-B14F-4D97-AF65-F5344CB8AC3E}">
        <p14:creationId xmlns:p14="http://schemas.microsoft.com/office/powerpoint/2010/main" val="3315381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1EE35-86C9-4910-EBA0-16AF4A2F1F48}"/>
              </a:ext>
            </a:extLst>
          </p:cNvPr>
          <p:cNvSpPr txBox="1"/>
          <p:nvPr/>
        </p:nvSpPr>
        <p:spPr>
          <a:xfrm>
            <a:off x="899226" y="823518"/>
            <a:ext cx="432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Prices By Top Brands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ECB5CB-BD3A-C87C-2563-F76104AB2D27}"/>
              </a:ext>
            </a:extLst>
          </p:cNvPr>
          <p:cNvSpPr txBox="1"/>
          <p:nvPr/>
        </p:nvSpPr>
        <p:spPr>
          <a:xfrm>
            <a:off x="2722427" y="152037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Price in USD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5E4977-54A4-5FC1-A004-94B9BEBBA87D}"/>
              </a:ext>
            </a:extLst>
          </p:cNvPr>
          <p:cNvSpPr txBox="1"/>
          <p:nvPr/>
        </p:nvSpPr>
        <p:spPr>
          <a:xfrm>
            <a:off x="9366059" y="152426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Price in AED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C7EAE76-C838-C20D-6854-BA259709D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690625"/>
              </p:ext>
            </p:extLst>
          </p:nvPr>
        </p:nvGraphicFramePr>
        <p:xfrm>
          <a:off x="899227" y="1724977"/>
          <a:ext cx="10271690" cy="3793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E811E120-079E-6403-967D-E5C6EE39B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665" y="1566034"/>
            <a:ext cx="485553" cy="2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2D0171-6553-AEDC-5C3B-6F21F0710359}"/>
              </a:ext>
            </a:extLst>
          </p:cNvPr>
          <p:cNvCxnSpPr>
            <a:cxnSpLocks/>
          </p:cNvCxnSpPr>
          <p:nvPr/>
        </p:nvCxnSpPr>
        <p:spPr>
          <a:xfrm>
            <a:off x="5625524" y="1520372"/>
            <a:ext cx="0" cy="445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D698AABC-577D-4B7F-75D5-DDD41A709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506" y="1578741"/>
            <a:ext cx="485553" cy="2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943A21-2298-C69C-B327-4A0EC8E1D9F4}"/>
              </a:ext>
            </a:extLst>
          </p:cNvPr>
          <p:cNvSpPr txBox="1"/>
          <p:nvPr/>
        </p:nvSpPr>
        <p:spPr>
          <a:xfrm>
            <a:off x="9236503" y="171830"/>
            <a:ext cx="22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7F2D0549-4A93-464E-34CB-480269CBF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688416"/>
              </p:ext>
            </p:extLst>
          </p:nvPr>
        </p:nvGraphicFramePr>
        <p:xfrm>
          <a:off x="1037125" y="5536224"/>
          <a:ext cx="100728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108">
                  <a:extLst>
                    <a:ext uri="{9D8B030D-6E8A-4147-A177-3AD203B41FA5}">
                      <a16:colId xmlns:a16="http://schemas.microsoft.com/office/drawing/2014/main" val="921164041"/>
                    </a:ext>
                  </a:extLst>
                </a:gridCol>
                <a:gridCol w="842108">
                  <a:extLst>
                    <a:ext uri="{9D8B030D-6E8A-4147-A177-3AD203B41FA5}">
                      <a16:colId xmlns:a16="http://schemas.microsoft.com/office/drawing/2014/main" val="3591300028"/>
                    </a:ext>
                  </a:extLst>
                </a:gridCol>
                <a:gridCol w="842108">
                  <a:extLst>
                    <a:ext uri="{9D8B030D-6E8A-4147-A177-3AD203B41FA5}">
                      <a16:colId xmlns:a16="http://schemas.microsoft.com/office/drawing/2014/main" val="1056931018"/>
                    </a:ext>
                  </a:extLst>
                </a:gridCol>
                <a:gridCol w="842108">
                  <a:extLst>
                    <a:ext uri="{9D8B030D-6E8A-4147-A177-3AD203B41FA5}">
                      <a16:colId xmlns:a16="http://schemas.microsoft.com/office/drawing/2014/main" val="1176127574"/>
                    </a:ext>
                  </a:extLst>
                </a:gridCol>
                <a:gridCol w="874567">
                  <a:extLst>
                    <a:ext uri="{9D8B030D-6E8A-4147-A177-3AD203B41FA5}">
                      <a16:colId xmlns:a16="http://schemas.microsoft.com/office/drawing/2014/main" val="3515149510"/>
                    </a:ext>
                  </a:extLst>
                </a:gridCol>
                <a:gridCol w="743988">
                  <a:extLst>
                    <a:ext uri="{9D8B030D-6E8A-4147-A177-3AD203B41FA5}">
                      <a16:colId xmlns:a16="http://schemas.microsoft.com/office/drawing/2014/main" val="1713479892"/>
                    </a:ext>
                  </a:extLst>
                </a:gridCol>
                <a:gridCol w="774956">
                  <a:extLst>
                    <a:ext uri="{9D8B030D-6E8A-4147-A177-3AD203B41FA5}">
                      <a16:colId xmlns:a16="http://schemas.microsoft.com/office/drawing/2014/main" val="3303226794"/>
                    </a:ext>
                  </a:extLst>
                </a:gridCol>
                <a:gridCol w="882324">
                  <a:extLst>
                    <a:ext uri="{9D8B030D-6E8A-4147-A177-3AD203B41FA5}">
                      <a16:colId xmlns:a16="http://schemas.microsoft.com/office/drawing/2014/main" val="2102476057"/>
                    </a:ext>
                  </a:extLst>
                </a:gridCol>
                <a:gridCol w="838207">
                  <a:extLst>
                    <a:ext uri="{9D8B030D-6E8A-4147-A177-3AD203B41FA5}">
                      <a16:colId xmlns:a16="http://schemas.microsoft.com/office/drawing/2014/main" val="1850888557"/>
                    </a:ext>
                  </a:extLst>
                </a:gridCol>
                <a:gridCol w="853356">
                  <a:extLst>
                    <a:ext uri="{9D8B030D-6E8A-4147-A177-3AD203B41FA5}">
                      <a16:colId xmlns:a16="http://schemas.microsoft.com/office/drawing/2014/main" val="252702477"/>
                    </a:ext>
                  </a:extLst>
                </a:gridCol>
                <a:gridCol w="837845">
                  <a:extLst>
                    <a:ext uri="{9D8B030D-6E8A-4147-A177-3AD203B41FA5}">
                      <a16:colId xmlns:a16="http://schemas.microsoft.com/office/drawing/2014/main" val="68857479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88811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13%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8%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7%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16%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10%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6%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5%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4%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4% </a:t>
                      </a:r>
                      <a:br>
                        <a:rPr lang="en-IN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42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043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1EE35-86C9-4910-EBA0-16AF4A2F1F48}"/>
              </a:ext>
            </a:extLst>
          </p:cNvPr>
          <p:cNvSpPr txBox="1"/>
          <p:nvPr/>
        </p:nvSpPr>
        <p:spPr>
          <a:xfrm>
            <a:off x="899226" y="823518"/>
            <a:ext cx="432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MRP By Top Brands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31EB5-626E-F340-4DD4-0B84BEA3F121}"/>
              </a:ext>
            </a:extLst>
          </p:cNvPr>
          <p:cNvSpPr txBox="1"/>
          <p:nvPr/>
        </p:nvSpPr>
        <p:spPr>
          <a:xfrm>
            <a:off x="2720082" y="15052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Price in USD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D941E7-82D1-A6EC-E9A2-E83A11DC0514}"/>
              </a:ext>
            </a:extLst>
          </p:cNvPr>
          <p:cNvSpPr txBox="1"/>
          <p:nvPr/>
        </p:nvSpPr>
        <p:spPr>
          <a:xfrm>
            <a:off x="8470910" y="1505205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Price in AED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9FDA028-4380-EE30-2FF4-D154A5211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7787907"/>
              </p:ext>
            </p:extLst>
          </p:nvPr>
        </p:nvGraphicFramePr>
        <p:xfrm>
          <a:off x="899227" y="1724977"/>
          <a:ext cx="10271690" cy="3793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Picture 2">
            <a:extLst>
              <a:ext uri="{FF2B5EF4-FFF2-40B4-BE49-F238E27FC236}">
                <a16:creationId xmlns:a16="http://schemas.microsoft.com/office/drawing/2014/main" id="{FB4E5E57-D8E2-0E04-1EDA-DD39E43B1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320" y="1550867"/>
            <a:ext cx="485553" cy="2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58A957-29DB-DCE7-9790-768AE75D818A}"/>
              </a:ext>
            </a:extLst>
          </p:cNvPr>
          <p:cNvCxnSpPr>
            <a:cxnSpLocks/>
          </p:cNvCxnSpPr>
          <p:nvPr/>
        </p:nvCxnSpPr>
        <p:spPr>
          <a:xfrm>
            <a:off x="5619075" y="1520372"/>
            <a:ext cx="0" cy="445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>
            <a:extLst>
              <a:ext uri="{FF2B5EF4-FFF2-40B4-BE49-F238E27FC236}">
                <a16:creationId xmlns:a16="http://schemas.microsoft.com/office/drawing/2014/main" id="{C0D06C44-A9CF-9F15-1012-41900DD9A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357" y="1559677"/>
            <a:ext cx="485553" cy="2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7488FFF-D185-FA23-E98B-811D40F1044C}"/>
              </a:ext>
            </a:extLst>
          </p:cNvPr>
          <p:cNvSpPr txBox="1"/>
          <p:nvPr/>
        </p:nvSpPr>
        <p:spPr>
          <a:xfrm>
            <a:off x="9236503" y="171830"/>
            <a:ext cx="22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EA2DCEE5-CF8A-8863-835A-37055B883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795896"/>
              </p:ext>
            </p:extLst>
          </p:nvPr>
        </p:nvGraphicFramePr>
        <p:xfrm>
          <a:off x="1037125" y="5536224"/>
          <a:ext cx="100728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108">
                  <a:extLst>
                    <a:ext uri="{9D8B030D-6E8A-4147-A177-3AD203B41FA5}">
                      <a16:colId xmlns:a16="http://schemas.microsoft.com/office/drawing/2014/main" val="921164041"/>
                    </a:ext>
                  </a:extLst>
                </a:gridCol>
                <a:gridCol w="842108">
                  <a:extLst>
                    <a:ext uri="{9D8B030D-6E8A-4147-A177-3AD203B41FA5}">
                      <a16:colId xmlns:a16="http://schemas.microsoft.com/office/drawing/2014/main" val="3591300028"/>
                    </a:ext>
                  </a:extLst>
                </a:gridCol>
                <a:gridCol w="842108">
                  <a:extLst>
                    <a:ext uri="{9D8B030D-6E8A-4147-A177-3AD203B41FA5}">
                      <a16:colId xmlns:a16="http://schemas.microsoft.com/office/drawing/2014/main" val="1056931018"/>
                    </a:ext>
                  </a:extLst>
                </a:gridCol>
                <a:gridCol w="842108">
                  <a:extLst>
                    <a:ext uri="{9D8B030D-6E8A-4147-A177-3AD203B41FA5}">
                      <a16:colId xmlns:a16="http://schemas.microsoft.com/office/drawing/2014/main" val="1176127574"/>
                    </a:ext>
                  </a:extLst>
                </a:gridCol>
                <a:gridCol w="874567">
                  <a:extLst>
                    <a:ext uri="{9D8B030D-6E8A-4147-A177-3AD203B41FA5}">
                      <a16:colId xmlns:a16="http://schemas.microsoft.com/office/drawing/2014/main" val="3515149510"/>
                    </a:ext>
                  </a:extLst>
                </a:gridCol>
                <a:gridCol w="743988">
                  <a:extLst>
                    <a:ext uri="{9D8B030D-6E8A-4147-A177-3AD203B41FA5}">
                      <a16:colId xmlns:a16="http://schemas.microsoft.com/office/drawing/2014/main" val="1713479892"/>
                    </a:ext>
                  </a:extLst>
                </a:gridCol>
                <a:gridCol w="774956">
                  <a:extLst>
                    <a:ext uri="{9D8B030D-6E8A-4147-A177-3AD203B41FA5}">
                      <a16:colId xmlns:a16="http://schemas.microsoft.com/office/drawing/2014/main" val="3303226794"/>
                    </a:ext>
                  </a:extLst>
                </a:gridCol>
                <a:gridCol w="882324">
                  <a:extLst>
                    <a:ext uri="{9D8B030D-6E8A-4147-A177-3AD203B41FA5}">
                      <a16:colId xmlns:a16="http://schemas.microsoft.com/office/drawing/2014/main" val="2102476057"/>
                    </a:ext>
                  </a:extLst>
                </a:gridCol>
                <a:gridCol w="838207">
                  <a:extLst>
                    <a:ext uri="{9D8B030D-6E8A-4147-A177-3AD203B41FA5}">
                      <a16:colId xmlns:a16="http://schemas.microsoft.com/office/drawing/2014/main" val="1850888557"/>
                    </a:ext>
                  </a:extLst>
                </a:gridCol>
                <a:gridCol w="853356">
                  <a:extLst>
                    <a:ext uri="{9D8B030D-6E8A-4147-A177-3AD203B41FA5}">
                      <a16:colId xmlns:a16="http://schemas.microsoft.com/office/drawing/2014/main" val="252702477"/>
                    </a:ext>
                  </a:extLst>
                </a:gridCol>
                <a:gridCol w="837845">
                  <a:extLst>
                    <a:ext uri="{9D8B030D-6E8A-4147-A177-3AD203B41FA5}">
                      <a16:colId xmlns:a16="http://schemas.microsoft.com/office/drawing/2014/main" val="68857479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88811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13%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8%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7%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16%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10%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6%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5%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4%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4% </a:t>
                      </a:r>
                      <a:br>
                        <a:rPr lang="en-IN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42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193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1EE35-86C9-4910-EBA0-16AF4A2F1F48}"/>
              </a:ext>
            </a:extLst>
          </p:cNvPr>
          <p:cNvSpPr txBox="1"/>
          <p:nvPr/>
        </p:nvSpPr>
        <p:spPr>
          <a:xfrm>
            <a:off x="899226" y="823518"/>
            <a:ext cx="4323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Weight By Top Brands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7F88C1-5FB9-2209-34FE-DE56F58D12EC}"/>
              </a:ext>
            </a:extLst>
          </p:cNvPr>
          <p:cNvSpPr txBox="1"/>
          <p:nvPr/>
        </p:nvSpPr>
        <p:spPr>
          <a:xfrm>
            <a:off x="3327101" y="1517753"/>
            <a:ext cx="157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Weight in Oz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AE001-487E-B8A0-CBFA-800C8C8A07BA}"/>
              </a:ext>
            </a:extLst>
          </p:cNvPr>
          <p:cNvSpPr txBox="1"/>
          <p:nvPr/>
        </p:nvSpPr>
        <p:spPr>
          <a:xfrm>
            <a:off x="8475924" y="1521650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Weight in oz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10ABC3C-5F90-CB3D-2E6B-74A58403AF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9660770"/>
              </p:ext>
            </p:extLst>
          </p:nvPr>
        </p:nvGraphicFramePr>
        <p:xfrm>
          <a:off x="899227" y="1724977"/>
          <a:ext cx="10271690" cy="3793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Picture 2">
            <a:extLst>
              <a:ext uri="{FF2B5EF4-FFF2-40B4-BE49-F238E27FC236}">
                <a16:creationId xmlns:a16="http://schemas.microsoft.com/office/drawing/2014/main" id="{A52ACE38-6887-CCD0-5AB7-D5730886A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339" y="1563415"/>
            <a:ext cx="485553" cy="2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4103E5-3567-3CBD-6685-F5F8B9E46BE3}"/>
              </a:ext>
            </a:extLst>
          </p:cNvPr>
          <p:cNvCxnSpPr>
            <a:cxnSpLocks/>
          </p:cNvCxnSpPr>
          <p:nvPr/>
        </p:nvCxnSpPr>
        <p:spPr>
          <a:xfrm>
            <a:off x="5704604" y="1517753"/>
            <a:ext cx="0" cy="445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>
            <a:extLst>
              <a:ext uri="{FF2B5EF4-FFF2-40B4-BE49-F238E27FC236}">
                <a16:creationId xmlns:a16="http://schemas.microsoft.com/office/drawing/2014/main" id="{56B20D3A-ACBC-D023-3AD3-41FEC8BF4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371" y="1576122"/>
            <a:ext cx="485553" cy="2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C7A737-C64E-3BBD-D1E8-D1B61E048E54}"/>
              </a:ext>
            </a:extLst>
          </p:cNvPr>
          <p:cNvSpPr txBox="1"/>
          <p:nvPr/>
        </p:nvSpPr>
        <p:spPr>
          <a:xfrm>
            <a:off x="9236503" y="171830"/>
            <a:ext cx="22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DDFE8DBB-E740-1607-9018-F7121D1D0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054826"/>
              </p:ext>
            </p:extLst>
          </p:nvPr>
        </p:nvGraphicFramePr>
        <p:xfrm>
          <a:off x="1037125" y="5536224"/>
          <a:ext cx="100728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108">
                  <a:extLst>
                    <a:ext uri="{9D8B030D-6E8A-4147-A177-3AD203B41FA5}">
                      <a16:colId xmlns:a16="http://schemas.microsoft.com/office/drawing/2014/main" val="921164041"/>
                    </a:ext>
                  </a:extLst>
                </a:gridCol>
                <a:gridCol w="842108">
                  <a:extLst>
                    <a:ext uri="{9D8B030D-6E8A-4147-A177-3AD203B41FA5}">
                      <a16:colId xmlns:a16="http://schemas.microsoft.com/office/drawing/2014/main" val="3591300028"/>
                    </a:ext>
                  </a:extLst>
                </a:gridCol>
                <a:gridCol w="842108">
                  <a:extLst>
                    <a:ext uri="{9D8B030D-6E8A-4147-A177-3AD203B41FA5}">
                      <a16:colId xmlns:a16="http://schemas.microsoft.com/office/drawing/2014/main" val="1056931018"/>
                    </a:ext>
                  </a:extLst>
                </a:gridCol>
                <a:gridCol w="842108">
                  <a:extLst>
                    <a:ext uri="{9D8B030D-6E8A-4147-A177-3AD203B41FA5}">
                      <a16:colId xmlns:a16="http://schemas.microsoft.com/office/drawing/2014/main" val="1176127574"/>
                    </a:ext>
                  </a:extLst>
                </a:gridCol>
                <a:gridCol w="874567">
                  <a:extLst>
                    <a:ext uri="{9D8B030D-6E8A-4147-A177-3AD203B41FA5}">
                      <a16:colId xmlns:a16="http://schemas.microsoft.com/office/drawing/2014/main" val="3515149510"/>
                    </a:ext>
                  </a:extLst>
                </a:gridCol>
                <a:gridCol w="743988">
                  <a:extLst>
                    <a:ext uri="{9D8B030D-6E8A-4147-A177-3AD203B41FA5}">
                      <a16:colId xmlns:a16="http://schemas.microsoft.com/office/drawing/2014/main" val="1713479892"/>
                    </a:ext>
                  </a:extLst>
                </a:gridCol>
                <a:gridCol w="774956">
                  <a:extLst>
                    <a:ext uri="{9D8B030D-6E8A-4147-A177-3AD203B41FA5}">
                      <a16:colId xmlns:a16="http://schemas.microsoft.com/office/drawing/2014/main" val="3303226794"/>
                    </a:ext>
                  </a:extLst>
                </a:gridCol>
                <a:gridCol w="882324">
                  <a:extLst>
                    <a:ext uri="{9D8B030D-6E8A-4147-A177-3AD203B41FA5}">
                      <a16:colId xmlns:a16="http://schemas.microsoft.com/office/drawing/2014/main" val="2102476057"/>
                    </a:ext>
                  </a:extLst>
                </a:gridCol>
                <a:gridCol w="838207">
                  <a:extLst>
                    <a:ext uri="{9D8B030D-6E8A-4147-A177-3AD203B41FA5}">
                      <a16:colId xmlns:a16="http://schemas.microsoft.com/office/drawing/2014/main" val="1850888557"/>
                    </a:ext>
                  </a:extLst>
                </a:gridCol>
                <a:gridCol w="853356">
                  <a:extLst>
                    <a:ext uri="{9D8B030D-6E8A-4147-A177-3AD203B41FA5}">
                      <a16:colId xmlns:a16="http://schemas.microsoft.com/office/drawing/2014/main" val="252702477"/>
                    </a:ext>
                  </a:extLst>
                </a:gridCol>
                <a:gridCol w="837845">
                  <a:extLst>
                    <a:ext uri="{9D8B030D-6E8A-4147-A177-3AD203B41FA5}">
                      <a16:colId xmlns:a16="http://schemas.microsoft.com/office/drawing/2014/main" val="68857479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88811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13%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8%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7%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16%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10%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6%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5%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4%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4% </a:t>
                      </a:r>
                      <a:br>
                        <a:rPr lang="en-IN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42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20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1EE35-86C9-4910-EBA0-16AF4A2F1F48}"/>
              </a:ext>
            </a:extLst>
          </p:cNvPr>
          <p:cNvSpPr txBox="1"/>
          <p:nvPr/>
        </p:nvSpPr>
        <p:spPr>
          <a:xfrm>
            <a:off x="899226" y="823518"/>
            <a:ext cx="3428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Overview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12DDFC-92A5-D663-4A23-F9F254A07670}"/>
              </a:ext>
            </a:extLst>
          </p:cNvPr>
          <p:cNvSpPr txBox="1"/>
          <p:nvPr/>
        </p:nvSpPr>
        <p:spPr>
          <a:xfrm>
            <a:off x="1448529" y="1844885"/>
            <a:ext cx="208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Hair Mousses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1534F5-6653-CEAD-39CC-A1DD2CA91D6C}"/>
              </a:ext>
            </a:extLst>
          </p:cNvPr>
          <p:cNvSpPr txBox="1"/>
          <p:nvPr/>
        </p:nvSpPr>
        <p:spPr>
          <a:xfrm>
            <a:off x="3548821" y="1509693"/>
            <a:ext cx="2054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>
                <a:solidFill>
                  <a:schemeClr val="tx1">
                    <a:lumMod val="60000"/>
                    <a:lumOff val="40000"/>
                  </a:schemeClr>
                </a:solidFill>
              </a:rPr>
              <a:t>Estimated Revenue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A86F32-4372-6377-62DC-4FE6D89E92EA}"/>
              </a:ext>
            </a:extLst>
          </p:cNvPr>
          <p:cNvSpPr txBox="1"/>
          <p:nvPr/>
        </p:nvSpPr>
        <p:spPr>
          <a:xfrm>
            <a:off x="995235" y="1509694"/>
            <a:ext cx="208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Category to Enter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CBD58-FD33-16FE-BC7A-DFE7BB8F9F7C}"/>
              </a:ext>
            </a:extLst>
          </p:cNvPr>
          <p:cNvSpPr txBox="1"/>
          <p:nvPr/>
        </p:nvSpPr>
        <p:spPr>
          <a:xfrm>
            <a:off x="1447702" y="2137719"/>
            <a:ext cx="208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Hair Mousses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C5848FB-E2E3-3B59-C999-13498C1C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66" y="1878872"/>
            <a:ext cx="346558" cy="18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6D06B0-A628-4B4B-2B5D-6538771BD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66" y="2187628"/>
            <a:ext cx="318131" cy="15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CB060C-8A35-2766-9090-781C26659E77}"/>
              </a:ext>
            </a:extLst>
          </p:cNvPr>
          <p:cNvSpPr txBox="1"/>
          <p:nvPr/>
        </p:nvSpPr>
        <p:spPr>
          <a:xfrm>
            <a:off x="995235" y="2801230"/>
            <a:ext cx="23582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Top Benefits to Offer:</a:t>
            </a:r>
          </a:p>
          <a:p>
            <a:pPr marL="342900" indent="-342900">
              <a:buAutoNum type="arabicPeriod"/>
            </a:pPr>
            <a:r>
              <a:rPr lang="en-IN" sz="1400" dirty="0"/>
              <a:t>Frizz Control</a:t>
            </a:r>
          </a:p>
          <a:p>
            <a:pPr marL="342900" indent="-342900">
              <a:buFontTx/>
              <a:buAutoNum type="arabicPeriod"/>
            </a:pPr>
            <a:r>
              <a:rPr lang="en-IN" sz="1400" dirty="0"/>
              <a:t>Thickening/Volumizing</a:t>
            </a:r>
          </a:p>
          <a:p>
            <a:pPr marL="342900" indent="-342900">
              <a:buAutoNum type="arabicPeriod"/>
            </a:pPr>
            <a:r>
              <a:rPr lang="en-IN" sz="1400" dirty="0"/>
              <a:t>Shine</a:t>
            </a:r>
          </a:p>
          <a:p>
            <a:pPr marL="342900" indent="-342900">
              <a:buAutoNum type="arabicPeriod"/>
            </a:pPr>
            <a:r>
              <a:rPr lang="en-IN" sz="1400" dirty="0"/>
              <a:t>Curl Enhancing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08AF9-6BAD-963F-7726-DE5686D627C5}"/>
              </a:ext>
            </a:extLst>
          </p:cNvPr>
          <p:cNvSpPr txBox="1"/>
          <p:nvPr/>
        </p:nvSpPr>
        <p:spPr>
          <a:xfrm>
            <a:off x="969389" y="4572965"/>
            <a:ext cx="13309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400" dirty="0"/>
              <a:t>Water</a:t>
            </a:r>
          </a:p>
          <a:p>
            <a:pPr marL="342900" indent="-342900">
              <a:buAutoNum type="arabicPeriod"/>
            </a:pPr>
            <a:r>
              <a:rPr lang="en-IN" sz="1400" dirty="0"/>
              <a:t>Coconut</a:t>
            </a:r>
          </a:p>
          <a:p>
            <a:pPr marL="342900" indent="-342900">
              <a:buAutoNum type="arabicPeriod"/>
            </a:pPr>
            <a:r>
              <a:rPr lang="en-IN" sz="1400" dirty="0"/>
              <a:t>Glycerin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F85AE-0C7B-0197-4E9A-B14BA14544CE}"/>
              </a:ext>
            </a:extLst>
          </p:cNvPr>
          <p:cNvSpPr txBox="1"/>
          <p:nvPr/>
        </p:nvSpPr>
        <p:spPr>
          <a:xfrm>
            <a:off x="3535625" y="2801230"/>
            <a:ext cx="2170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Top Claims:</a:t>
            </a:r>
          </a:p>
          <a:p>
            <a:pPr marL="342900" indent="-342900">
              <a:buAutoNum type="arabicPeriod"/>
            </a:pPr>
            <a:r>
              <a:rPr lang="en-IN" sz="1400" dirty="0"/>
              <a:t>Paraben Free</a:t>
            </a:r>
          </a:p>
          <a:p>
            <a:pPr marL="342900" indent="-342900">
              <a:buAutoNum type="arabicPeriod"/>
            </a:pPr>
            <a:r>
              <a:rPr lang="en-IN" sz="1400" dirty="0" err="1"/>
              <a:t>Sulfate</a:t>
            </a:r>
            <a:r>
              <a:rPr lang="en-IN" sz="1400" dirty="0"/>
              <a:t> Free</a:t>
            </a:r>
          </a:p>
          <a:p>
            <a:pPr marL="342900" indent="-342900">
              <a:buAutoNum type="arabicPeriod"/>
            </a:pPr>
            <a:r>
              <a:rPr lang="en-IN" sz="1400" dirty="0"/>
              <a:t>Cruelty Free</a:t>
            </a:r>
          </a:p>
          <a:p>
            <a:pPr marL="342900" indent="-342900">
              <a:buAutoNum type="arabicPeriod"/>
            </a:pPr>
            <a:r>
              <a:rPr lang="en-IN" sz="1400" dirty="0"/>
              <a:t>Vegan/Plant Based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F4E03-2794-855F-3EB1-6B5832C62D50}"/>
              </a:ext>
            </a:extLst>
          </p:cNvPr>
          <p:cNvSpPr txBox="1"/>
          <p:nvPr/>
        </p:nvSpPr>
        <p:spPr>
          <a:xfrm>
            <a:off x="3535624" y="4389323"/>
            <a:ext cx="1971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Ideal Packaging:</a:t>
            </a:r>
          </a:p>
          <a:p>
            <a:r>
              <a:rPr lang="en-IN" sz="1400" dirty="0"/>
              <a:t>Spray can (USA)</a:t>
            </a: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5BA19AF0-67E9-053A-5419-A4122799E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4535"/>
              </p:ext>
            </p:extLst>
          </p:nvPr>
        </p:nvGraphicFramePr>
        <p:xfrm>
          <a:off x="6089916" y="1225791"/>
          <a:ext cx="5324844" cy="42235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5913">
                  <a:extLst>
                    <a:ext uri="{9D8B030D-6E8A-4147-A177-3AD203B41FA5}">
                      <a16:colId xmlns:a16="http://schemas.microsoft.com/office/drawing/2014/main" val="1523027204"/>
                    </a:ext>
                  </a:extLst>
                </a:gridCol>
                <a:gridCol w="1782061">
                  <a:extLst>
                    <a:ext uri="{9D8B030D-6E8A-4147-A177-3AD203B41FA5}">
                      <a16:colId xmlns:a16="http://schemas.microsoft.com/office/drawing/2014/main" val="2175927790"/>
                    </a:ext>
                  </a:extLst>
                </a:gridCol>
                <a:gridCol w="2186870">
                  <a:extLst>
                    <a:ext uri="{9D8B030D-6E8A-4147-A177-3AD203B41FA5}">
                      <a16:colId xmlns:a16="http://schemas.microsoft.com/office/drawing/2014/main" val="1848079902"/>
                    </a:ext>
                  </a:extLst>
                </a:gridCol>
              </a:tblGrid>
              <a:tr h="732158">
                <a:tc>
                  <a:txBody>
                    <a:bodyPr/>
                    <a:lstStyle/>
                    <a:p>
                      <a:pPr algn="ctr"/>
                      <a:r>
                        <a:rPr lang="en-IN" sz="1850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USA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UAE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463245677"/>
                  </a:ext>
                </a:extLst>
              </a:tr>
              <a:tr h="411056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175-240 ml</a:t>
                      </a:r>
                    </a:p>
                    <a:p>
                      <a:r>
                        <a:rPr lang="en-IN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(~Oz. 8-10)</a:t>
                      </a:r>
                      <a:endParaRPr lang="en-IN" sz="16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175-240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07167"/>
                  </a:ext>
                </a:extLst>
              </a:tr>
              <a:tr h="411056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Price Range</a:t>
                      </a:r>
                      <a:endParaRPr lang="en-IN" sz="1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USD 20-30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USD 14-21</a:t>
                      </a:r>
                    </a:p>
                    <a:p>
                      <a:r>
                        <a:rPr lang="en-IN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(~AED 50-75)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936253"/>
                  </a:ext>
                </a:extLst>
              </a:tr>
              <a:tr h="411056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MRP Range</a:t>
                      </a:r>
                      <a:endParaRPr lang="en-IN" sz="16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USD 20-30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USD 14-21</a:t>
                      </a:r>
                    </a:p>
                    <a:p>
                      <a:r>
                        <a:rPr lang="en-IN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(~AED 50-75)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45290"/>
                  </a:ext>
                </a:extLst>
              </a:tr>
              <a:tr h="41105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6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Discounts</a:t>
                      </a:r>
                      <a:r>
                        <a:rPr lang="en-IN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IN" b="1" i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0%-4%</a:t>
                      </a:r>
                      <a:endParaRPr lang="en-IN" sz="1600" b="0" i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600" b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0%-4%</a:t>
                      </a:r>
                      <a:endParaRPr lang="en-IN" b="0" i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787270"/>
                  </a:ext>
                </a:extLst>
              </a:tr>
              <a:tr h="6419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600" b="1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Price per Unit Wt.</a:t>
                      </a:r>
                      <a:r>
                        <a:rPr lang="en-IN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​</a:t>
                      </a:r>
                      <a:endParaRPr lang="en-IN" b="1" i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600" b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USD 0 - 0.05 /ml</a:t>
                      </a:r>
                    </a:p>
                    <a:p>
                      <a:pPr algn="l" rtl="0" fontAlgn="base"/>
                      <a:r>
                        <a:rPr lang="en-IN" sz="1200" b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(~USD 1-2 </a:t>
                      </a:r>
                      <a:r>
                        <a:rPr lang="en-IN" sz="12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/ Oz)</a:t>
                      </a:r>
                      <a:endParaRPr lang="en-IN" sz="1600" b="0" i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600" b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USD 0.05 - 0.1 /ml</a:t>
                      </a:r>
                    </a:p>
                    <a:p>
                      <a:pPr algn="l" rtl="0" fontAlgn="base"/>
                      <a:r>
                        <a:rPr lang="en-IN" sz="1200" b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(~AED 0.2-0.3 </a:t>
                      </a:r>
                      <a:r>
                        <a:rPr lang="en-IN" sz="1200" b="0" i="0" u="none" strike="noStrike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/ ml)</a:t>
                      </a:r>
                      <a:endParaRPr lang="en-IN" sz="1600" b="0" i="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154574"/>
                  </a:ext>
                </a:extLst>
              </a:tr>
              <a:tr h="64192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600" b="1" i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Top Brands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Clr>
                          <a:schemeClr val="bg2">
                            <a:lumMod val="75000"/>
                          </a:schemeClr>
                        </a:buClr>
                        <a:buAutoNum type="arabicPeriod"/>
                      </a:pPr>
                      <a:r>
                        <a:rPr lang="en-IN" sz="1600" b="0" i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SheaMoisture</a:t>
                      </a:r>
                      <a:endParaRPr lang="en-IN" sz="1600" b="0" i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342900" indent="-342900" algn="l" rtl="0" fontAlgn="base">
                        <a:buClr>
                          <a:schemeClr val="bg2">
                            <a:lumMod val="75000"/>
                          </a:schemeClr>
                        </a:buClr>
                        <a:buAutoNum type="arabicPeriod"/>
                      </a:pPr>
                      <a:r>
                        <a:rPr lang="en-IN" sz="16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Others</a:t>
                      </a:r>
                    </a:p>
                    <a:p>
                      <a:pPr marL="342900" indent="-342900" algn="l" rtl="0" fontAlgn="base">
                        <a:buClr>
                          <a:schemeClr val="bg2">
                            <a:lumMod val="75000"/>
                          </a:schemeClr>
                        </a:buClr>
                        <a:buAutoNum type="arabicPeriod"/>
                      </a:pPr>
                      <a:r>
                        <a:rPr lang="en-IN" sz="1600" b="0" i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Kenra</a:t>
                      </a:r>
                      <a:endParaRPr lang="en-IN" sz="1600" b="0" i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rtl="0" fontAlgn="base">
                        <a:buClr>
                          <a:schemeClr val="bg2">
                            <a:lumMod val="75000"/>
                          </a:schemeClr>
                        </a:buClr>
                        <a:buAutoNum type="arabicPeriod"/>
                      </a:pPr>
                      <a:r>
                        <a:rPr lang="en-IN" sz="1600" b="0" i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Wella</a:t>
                      </a:r>
                      <a:endParaRPr lang="en-IN" sz="1600" b="0" i="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</a:endParaRPr>
                    </a:p>
                    <a:p>
                      <a:pPr marL="342900" indent="-342900" algn="l" rtl="0" fontAlgn="base">
                        <a:buClr>
                          <a:schemeClr val="bg2">
                            <a:lumMod val="75000"/>
                          </a:schemeClr>
                        </a:buClr>
                        <a:buAutoNum type="arabicPeriod"/>
                      </a:pPr>
                      <a:r>
                        <a:rPr lang="en-IN" sz="16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Shea Moisture</a:t>
                      </a:r>
                    </a:p>
                    <a:p>
                      <a:pPr marL="342900" indent="-342900" algn="l" rtl="0" fontAlgn="base">
                        <a:buClr>
                          <a:schemeClr val="bg2">
                            <a:lumMod val="75000"/>
                          </a:schemeClr>
                        </a:buClr>
                        <a:buAutoNum type="arabicPeriod"/>
                      </a:pPr>
                      <a:r>
                        <a:rPr lang="en-IN" sz="16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Not Your Mother’s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049353"/>
                  </a:ext>
                </a:extLst>
              </a:tr>
            </a:tbl>
          </a:graphicData>
        </a:graphic>
      </p:graphicFrame>
      <p:pic>
        <p:nvPicPr>
          <p:cNvPr id="18" name="Picture 2">
            <a:extLst>
              <a:ext uri="{FF2B5EF4-FFF2-40B4-BE49-F238E27FC236}">
                <a16:creationId xmlns:a16="http://schemas.microsoft.com/office/drawing/2014/main" id="{8DCC0394-2556-3CEB-0F2C-C89EE763E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094" y="1368014"/>
            <a:ext cx="346558" cy="18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81ED67-1FBC-763B-5DCC-C98D7C819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163" y="1329079"/>
            <a:ext cx="471127" cy="23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B96C70-CA9C-EFC6-F615-6278A0F563BB}"/>
              </a:ext>
            </a:extLst>
          </p:cNvPr>
          <p:cNvSpPr txBox="1"/>
          <p:nvPr/>
        </p:nvSpPr>
        <p:spPr>
          <a:xfrm>
            <a:off x="960294" y="4357991"/>
            <a:ext cx="23931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Top Ingredients to Offer: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B886AE-E6D9-956F-AD2A-FF2FBE433959}"/>
              </a:ext>
            </a:extLst>
          </p:cNvPr>
          <p:cNvSpPr txBox="1"/>
          <p:nvPr/>
        </p:nvSpPr>
        <p:spPr>
          <a:xfrm>
            <a:off x="3619379" y="1844885"/>
            <a:ext cx="2087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$ 36 Million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5B4E58-6B32-EB9D-5952-F4F37DB68717}"/>
              </a:ext>
            </a:extLst>
          </p:cNvPr>
          <p:cNvSpPr txBox="1"/>
          <p:nvPr/>
        </p:nvSpPr>
        <p:spPr>
          <a:xfrm>
            <a:off x="3618552" y="2137719"/>
            <a:ext cx="2087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$  0.4 Million</a:t>
            </a:r>
          </a:p>
          <a:p>
            <a:r>
              <a:rPr lang="en-IN" sz="1400" b="1" dirty="0"/>
              <a:t>     </a:t>
            </a:r>
            <a:r>
              <a:rPr lang="en-IN" sz="1100" b="1" dirty="0"/>
              <a:t>(AED 1.4 Mil.)</a:t>
            </a:r>
            <a:endParaRPr lang="en-IN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AB835-4E1D-00ED-1315-73817DD5737A}"/>
              </a:ext>
            </a:extLst>
          </p:cNvPr>
          <p:cNvSpPr txBox="1"/>
          <p:nvPr/>
        </p:nvSpPr>
        <p:spPr>
          <a:xfrm>
            <a:off x="9236503" y="171830"/>
            <a:ext cx="22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  <p:pic>
        <p:nvPicPr>
          <p:cNvPr id="1026" name="Picture 2" descr="Buy Tresemma Tresemme Tres Extra Hold Mousse Unisex Hair Spray, 10.5 Ounce  Online at Low Prices in India - Amazon.in">
            <a:extLst>
              <a:ext uri="{FF2B5EF4-FFF2-40B4-BE49-F238E27FC236}">
                <a16:creationId xmlns:a16="http://schemas.microsoft.com/office/drawing/2014/main" id="{492F6B52-5D00-DB44-7FC8-E8BC9EF3DC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41" b="95508" l="40625" r="59141">
                        <a14:foregroundMark x1="46875" y1="13047" x2="52031" y2="59375"/>
                        <a14:foregroundMark x1="52031" y1="59375" x2="51914" y2="84023"/>
                        <a14:foregroundMark x1="51914" y1="84023" x2="46992" y2="73555"/>
                        <a14:foregroundMark x1="46992" y1="73555" x2="46875" y2="60664"/>
                        <a14:foregroundMark x1="49805" y1="14023" x2="49805" y2="14023"/>
                        <a14:foregroundMark x1="50508" y1="7734" x2="51953" y2="15977"/>
                        <a14:foregroundMark x1="47148" y1="4375" x2="54375" y2="4141"/>
                        <a14:foregroundMark x1="41328" y1="76875" x2="42344" y2="95078"/>
                        <a14:foregroundMark x1="42344" y1="95078" x2="52930" y2="95508"/>
                        <a14:foregroundMark x1="52930" y1="95508" x2="56133" y2="86641"/>
                        <a14:foregroundMark x1="56133" y1="86641" x2="56328" y2="77813"/>
                        <a14:foregroundMark x1="44727" y1="34805" x2="43281" y2="341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56" r="38546"/>
          <a:stretch/>
        </p:blipFill>
        <p:spPr bwMode="auto">
          <a:xfrm>
            <a:off x="4529668" y="4888226"/>
            <a:ext cx="283515" cy="122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69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1EE35-86C9-4910-EBA0-16AF4A2F1F48}"/>
              </a:ext>
            </a:extLst>
          </p:cNvPr>
          <p:cNvSpPr txBox="1"/>
          <p:nvPr/>
        </p:nvSpPr>
        <p:spPr>
          <a:xfrm>
            <a:off x="899225" y="823518"/>
            <a:ext cx="6355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Average Discount By Top Brands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D61A8C6-21E8-DDB2-E29C-83F23E4BAC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689232"/>
              </p:ext>
            </p:extLst>
          </p:nvPr>
        </p:nvGraphicFramePr>
        <p:xfrm>
          <a:off x="899227" y="1724977"/>
          <a:ext cx="10271690" cy="3793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" name="Picture 2">
            <a:extLst>
              <a:ext uri="{FF2B5EF4-FFF2-40B4-BE49-F238E27FC236}">
                <a16:creationId xmlns:a16="http://schemas.microsoft.com/office/drawing/2014/main" id="{6074E9D7-38E8-B5EA-93AA-A72139BA9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653" y="1566034"/>
            <a:ext cx="485553" cy="2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FADC80-AFB6-3C43-E77A-708C1A50D89C}"/>
              </a:ext>
            </a:extLst>
          </p:cNvPr>
          <p:cNvCxnSpPr>
            <a:cxnSpLocks/>
          </p:cNvCxnSpPr>
          <p:nvPr/>
        </p:nvCxnSpPr>
        <p:spPr>
          <a:xfrm>
            <a:off x="5633519" y="1578741"/>
            <a:ext cx="0" cy="445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>
            <a:extLst>
              <a:ext uri="{FF2B5EF4-FFF2-40B4-BE49-F238E27FC236}">
                <a16:creationId xmlns:a16="http://schemas.microsoft.com/office/drawing/2014/main" id="{18B85A33-95D3-86FB-55C8-ECF7795A1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506" y="1578741"/>
            <a:ext cx="485553" cy="2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CADC128-577D-C172-1DED-76DC818B1AF6}"/>
              </a:ext>
            </a:extLst>
          </p:cNvPr>
          <p:cNvSpPr txBox="1"/>
          <p:nvPr/>
        </p:nvSpPr>
        <p:spPr>
          <a:xfrm>
            <a:off x="9236503" y="171830"/>
            <a:ext cx="22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71B743-F804-6339-FFCA-369F3D062D43}"/>
              </a:ext>
            </a:extLst>
          </p:cNvPr>
          <p:cNvCxnSpPr>
            <a:cxnSpLocks/>
          </p:cNvCxnSpPr>
          <p:nvPr/>
        </p:nvCxnSpPr>
        <p:spPr>
          <a:xfrm>
            <a:off x="1072200" y="3558859"/>
            <a:ext cx="423132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21CF42-B647-0D5E-A7A2-A013ECFF0C3B}"/>
              </a:ext>
            </a:extLst>
          </p:cNvPr>
          <p:cNvSpPr txBox="1"/>
          <p:nvPr/>
        </p:nvSpPr>
        <p:spPr>
          <a:xfrm rot="16200000">
            <a:off x="4734179" y="2718577"/>
            <a:ext cx="1380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Category</a:t>
            </a:r>
          </a:p>
          <a:p>
            <a:r>
              <a:rPr lang="en-IN" sz="1000" b="1" dirty="0"/>
              <a:t>Average 7.65%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E683BE-E3F9-A987-1691-E54CB45921C5}"/>
              </a:ext>
            </a:extLst>
          </p:cNvPr>
          <p:cNvCxnSpPr>
            <a:cxnSpLocks/>
          </p:cNvCxnSpPr>
          <p:nvPr/>
        </p:nvCxnSpPr>
        <p:spPr>
          <a:xfrm>
            <a:off x="5861785" y="3678944"/>
            <a:ext cx="510881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42BC67F-2685-0CBF-CD0C-514B8C274B6D}"/>
              </a:ext>
            </a:extLst>
          </p:cNvPr>
          <p:cNvSpPr txBox="1"/>
          <p:nvPr/>
        </p:nvSpPr>
        <p:spPr>
          <a:xfrm rot="16200000">
            <a:off x="10386461" y="2660610"/>
            <a:ext cx="1380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Category</a:t>
            </a:r>
          </a:p>
          <a:p>
            <a:r>
              <a:rPr lang="en-IN" sz="1000" b="1" dirty="0"/>
              <a:t>Average 6.28%</a:t>
            </a: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85344C6A-D19D-5731-83DA-108736C97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972052"/>
              </p:ext>
            </p:extLst>
          </p:nvPr>
        </p:nvGraphicFramePr>
        <p:xfrm>
          <a:off x="1037125" y="5536224"/>
          <a:ext cx="100728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108">
                  <a:extLst>
                    <a:ext uri="{9D8B030D-6E8A-4147-A177-3AD203B41FA5}">
                      <a16:colId xmlns:a16="http://schemas.microsoft.com/office/drawing/2014/main" val="921164041"/>
                    </a:ext>
                  </a:extLst>
                </a:gridCol>
                <a:gridCol w="842108">
                  <a:extLst>
                    <a:ext uri="{9D8B030D-6E8A-4147-A177-3AD203B41FA5}">
                      <a16:colId xmlns:a16="http://schemas.microsoft.com/office/drawing/2014/main" val="3591300028"/>
                    </a:ext>
                  </a:extLst>
                </a:gridCol>
                <a:gridCol w="842108">
                  <a:extLst>
                    <a:ext uri="{9D8B030D-6E8A-4147-A177-3AD203B41FA5}">
                      <a16:colId xmlns:a16="http://schemas.microsoft.com/office/drawing/2014/main" val="1056931018"/>
                    </a:ext>
                  </a:extLst>
                </a:gridCol>
                <a:gridCol w="842108">
                  <a:extLst>
                    <a:ext uri="{9D8B030D-6E8A-4147-A177-3AD203B41FA5}">
                      <a16:colId xmlns:a16="http://schemas.microsoft.com/office/drawing/2014/main" val="1176127574"/>
                    </a:ext>
                  </a:extLst>
                </a:gridCol>
                <a:gridCol w="874567">
                  <a:extLst>
                    <a:ext uri="{9D8B030D-6E8A-4147-A177-3AD203B41FA5}">
                      <a16:colId xmlns:a16="http://schemas.microsoft.com/office/drawing/2014/main" val="3515149510"/>
                    </a:ext>
                  </a:extLst>
                </a:gridCol>
                <a:gridCol w="743988">
                  <a:extLst>
                    <a:ext uri="{9D8B030D-6E8A-4147-A177-3AD203B41FA5}">
                      <a16:colId xmlns:a16="http://schemas.microsoft.com/office/drawing/2014/main" val="1713479892"/>
                    </a:ext>
                  </a:extLst>
                </a:gridCol>
                <a:gridCol w="774956">
                  <a:extLst>
                    <a:ext uri="{9D8B030D-6E8A-4147-A177-3AD203B41FA5}">
                      <a16:colId xmlns:a16="http://schemas.microsoft.com/office/drawing/2014/main" val="3303226794"/>
                    </a:ext>
                  </a:extLst>
                </a:gridCol>
                <a:gridCol w="882324">
                  <a:extLst>
                    <a:ext uri="{9D8B030D-6E8A-4147-A177-3AD203B41FA5}">
                      <a16:colId xmlns:a16="http://schemas.microsoft.com/office/drawing/2014/main" val="2102476057"/>
                    </a:ext>
                  </a:extLst>
                </a:gridCol>
                <a:gridCol w="838207">
                  <a:extLst>
                    <a:ext uri="{9D8B030D-6E8A-4147-A177-3AD203B41FA5}">
                      <a16:colId xmlns:a16="http://schemas.microsoft.com/office/drawing/2014/main" val="1850888557"/>
                    </a:ext>
                  </a:extLst>
                </a:gridCol>
                <a:gridCol w="853356">
                  <a:extLst>
                    <a:ext uri="{9D8B030D-6E8A-4147-A177-3AD203B41FA5}">
                      <a16:colId xmlns:a16="http://schemas.microsoft.com/office/drawing/2014/main" val="252702477"/>
                    </a:ext>
                  </a:extLst>
                </a:gridCol>
                <a:gridCol w="837845">
                  <a:extLst>
                    <a:ext uri="{9D8B030D-6E8A-4147-A177-3AD203B41FA5}">
                      <a16:colId xmlns:a16="http://schemas.microsoft.com/office/drawing/2014/main" val="68857479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88811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13%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8%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7%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16%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10%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6%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5%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4%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4% </a:t>
                      </a:r>
                      <a:br>
                        <a:rPr lang="en-IN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42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090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48F51-EC00-10B8-129A-EA939CA8D60F}"/>
              </a:ext>
            </a:extLst>
          </p:cNvPr>
          <p:cNvSpPr txBox="1"/>
          <p:nvPr/>
        </p:nvSpPr>
        <p:spPr>
          <a:xfrm>
            <a:off x="829460" y="822304"/>
            <a:ext cx="691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Prices Per Unit Weight By Top Brands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0EDE1-C724-32FF-54F4-C08746ACE254}"/>
              </a:ext>
            </a:extLst>
          </p:cNvPr>
          <p:cNvSpPr txBox="1"/>
          <p:nvPr/>
        </p:nvSpPr>
        <p:spPr>
          <a:xfrm>
            <a:off x="3009884" y="152037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USD / Oz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03ADC-5823-84F5-DA51-B2D904A12A8A}"/>
              </a:ext>
            </a:extLst>
          </p:cNvPr>
          <p:cNvSpPr txBox="1"/>
          <p:nvPr/>
        </p:nvSpPr>
        <p:spPr>
          <a:xfrm>
            <a:off x="8567162" y="152426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AED / ml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EDEF28E-ED3A-467A-8C16-6D4C4E458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4641349"/>
              </p:ext>
            </p:extLst>
          </p:nvPr>
        </p:nvGraphicFramePr>
        <p:xfrm>
          <a:off x="899227" y="1724977"/>
          <a:ext cx="10271690" cy="3793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Picture 2">
            <a:extLst>
              <a:ext uri="{FF2B5EF4-FFF2-40B4-BE49-F238E27FC236}">
                <a16:creationId xmlns:a16="http://schemas.microsoft.com/office/drawing/2014/main" id="{942A86C2-F2F6-5132-CD89-2F9FE196B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122" y="1566034"/>
            <a:ext cx="485553" cy="2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B71B25-6C15-58D3-9EA3-7A4735B5611A}"/>
              </a:ext>
            </a:extLst>
          </p:cNvPr>
          <p:cNvCxnSpPr>
            <a:cxnSpLocks/>
          </p:cNvCxnSpPr>
          <p:nvPr/>
        </p:nvCxnSpPr>
        <p:spPr>
          <a:xfrm>
            <a:off x="5694979" y="1566034"/>
            <a:ext cx="0" cy="445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EAAD838A-8A57-D356-3FA3-4AB9065FC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609" y="1578741"/>
            <a:ext cx="485553" cy="2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2EAE35-F6AC-99F8-E00F-9068FDB3F1FA}"/>
              </a:ext>
            </a:extLst>
          </p:cNvPr>
          <p:cNvSpPr txBox="1"/>
          <p:nvPr/>
        </p:nvSpPr>
        <p:spPr>
          <a:xfrm>
            <a:off x="9236503" y="171830"/>
            <a:ext cx="22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431D1128-0FC1-49F2-97B4-D6C04F923A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16920"/>
              </p:ext>
            </p:extLst>
          </p:nvPr>
        </p:nvGraphicFramePr>
        <p:xfrm>
          <a:off x="1037125" y="5536224"/>
          <a:ext cx="100728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108">
                  <a:extLst>
                    <a:ext uri="{9D8B030D-6E8A-4147-A177-3AD203B41FA5}">
                      <a16:colId xmlns:a16="http://schemas.microsoft.com/office/drawing/2014/main" val="921164041"/>
                    </a:ext>
                  </a:extLst>
                </a:gridCol>
                <a:gridCol w="842108">
                  <a:extLst>
                    <a:ext uri="{9D8B030D-6E8A-4147-A177-3AD203B41FA5}">
                      <a16:colId xmlns:a16="http://schemas.microsoft.com/office/drawing/2014/main" val="3591300028"/>
                    </a:ext>
                  </a:extLst>
                </a:gridCol>
                <a:gridCol w="842108">
                  <a:extLst>
                    <a:ext uri="{9D8B030D-6E8A-4147-A177-3AD203B41FA5}">
                      <a16:colId xmlns:a16="http://schemas.microsoft.com/office/drawing/2014/main" val="1056931018"/>
                    </a:ext>
                  </a:extLst>
                </a:gridCol>
                <a:gridCol w="842108">
                  <a:extLst>
                    <a:ext uri="{9D8B030D-6E8A-4147-A177-3AD203B41FA5}">
                      <a16:colId xmlns:a16="http://schemas.microsoft.com/office/drawing/2014/main" val="1176127574"/>
                    </a:ext>
                  </a:extLst>
                </a:gridCol>
                <a:gridCol w="874567">
                  <a:extLst>
                    <a:ext uri="{9D8B030D-6E8A-4147-A177-3AD203B41FA5}">
                      <a16:colId xmlns:a16="http://schemas.microsoft.com/office/drawing/2014/main" val="3515149510"/>
                    </a:ext>
                  </a:extLst>
                </a:gridCol>
                <a:gridCol w="743988">
                  <a:extLst>
                    <a:ext uri="{9D8B030D-6E8A-4147-A177-3AD203B41FA5}">
                      <a16:colId xmlns:a16="http://schemas.microsoft.com/office/drawing/2014/main" val="1713479892"/>
                    </a:ext>
                  </a:extLst>
                </a:gridCol>
                <a:gridCol w="774956">
                  <a:extLst>
                    <a:ext uri="{9D8B030D-6E8A-4147-A177-3AD203B41FA5}">
                      <a16:colId xmlns:a16="http://schemas.microsoft.com/office/drawing/2014/main" val="3303226794"/>
                    </a:ext>
                  </a:extLst>
                </a:gridCol>
                <a:gridCol w="882324">
                  <a:extLst>
                    <a:ext uri="{9D8B030D-6E8A-4147-A177-3AD203B41FA5}">
                      <a16:colId xmlns:a16="http://schemas.microsoft.com/office/drawing/2014/main" val="2102476057"/>
                    </a:ext>
                  </a:extLst>
                </a:gridCol>
                <a:gridCol w="838207">
                  <a:extLst>
                    <a:ext uri="{9D8B030D-6E8A-4147-A177-3AD203B41FA5}">
                      <a16:colId xmlns:a16="http://schemas.microsoft.com/office/drawing/2014/main" val="1850888557"/>
                    </a:ext>
                  </a:extLst>
                </a:gridCol>
                <a:gridCol w="853356">
                  <a:extLst>
                    <a:ext uri="{9D8B030D-6E8A-4147-A177-3AD203B41FA5}">
                      <a16:colId xmlns:a16="http://schemas.microsoft.com/office/drawing/2014/main" val="252702477"/>
                    </a:ext>
                  </a:extLst>
                </a:gridCol>
                <a:gridCol w="837845">
                  <a:extLst>
                    <a:ext uri="{9D8B030D-6E8A-4147-A177-3AD203B41FA5}">
                      <a16:colId xmlns:a16="http://schemas.microsoft.com/office/drawing/2014/main" val="68857479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88811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13%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8%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7%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16%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10%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6%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5%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4%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4% </a:t>
                      </a:r>
                      <a:br>
                        <a:rPr lang="en-IN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42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696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48F51-EC00-10B8-129A-EA939CA8D60F}"/>
              </a:ext>
            </a:extLst>
          </p:cNvPr>
          <p:cNvSpPr txBox="1"/>
          <p:nvPr/>
        </p:nvSpPr>
        <p:spPr>
          <a:xfrm>
            <a:off x="829460" y="822304"/>
            <a:ext cx="6917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Prices Per Unit Weight By Top Brands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AAC57-28AE-516F-5561-526B36E63524}"/>
              </a:ext>
            </a:extLst>
          </p:cNvPr>
          <p:cNvSpPr txBox="1"/>
          <p:nvPr/>
        </p:nvSpPr>
        <p:spPr>
          <a:xfrm>
            <a:off x="2634499" y="152037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USD / 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CFCB3-8FAB-FE0B-47F5-41F8A0F57D63}"/>
              </a:ext>
            </a:extLst>
          </p:cNvPr>
          <p:cNvSpPr txBox="1"/>
          <p:nvPr/>
        </p:nvSpPr>
        <p:spPr>
          <a:xfrm>
            <a:off x="9366059" y="152426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USD / ml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AB477F9-77C8-FEAF-B692-337059A569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7976589"/>
              </p:ext>
            </p:extLst>
          </p:nvPr>
        </p:nvGraphicFramePr>
        <p:xfrm>
          <a:off x="902375" y="1520372"/>
          <a:ext cx="10271690" cy="4181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Picture 2">
            <a:extLst>
              <a:ext uri="{FF2B5EF4-FFF2-40B4-BE49-F238E27FC236}">
                <a16:creationId xmlns:a16="http://schemas.microsoft.com/office/drawing/2014/main" id="{6F5DF952-D934-F480-7F2B-D347A1F74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37" y="1566034"/>
            <a:ext cx="485553" cy="2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DD2981-F56D-3646-CA39-66EE49A52543}"/>
              </a:ext>
            </a:extLst>
          </p:cNvPr>
          <p:cNvCxnSpPr>
            <a:cxnSpLocks/>
          </p:cNvCxnSpPr>
          <p:nvPr/>
        </p:nvCxnSpPr>
        <p:spPr>
          <a:xfrm>
            <a:off x="5598727" y="1821518"/>
            <a:ext cx="0" cy="404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CF68858D-BA30-D4ED-8002-3E8F0C5CF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506" y="1578741"/>
            <a:ext cx="485553" cy="2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0197649-4A03-44E2-18EB-8F699F01C9B7}"/>
              </a:ext>
            </a:extLst>
          </p:cNvPr>
          <p:cNvSpPr txBox="1"/>
          <p:nvPr/>
        </p:nvSpPr>
        <p:spPr>
          <a:xfrm>
            <a:off x="9236503" y="171830"/>
            <a:ext cx="22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4697A04F-8FC5-3A1A-FBB6-080AA246F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555715"/>
              </p:ext>
            </p:extLst>
          </p:nvPr>
        </p:nvGraphicFramePr>
        <p:xfrm>
          <a:off x="1037125" y="5574724"/>
          <a:ext cx="100728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108">
                  <a:extLst>
                    <a:ext uri="{9D8B030D-6E8A-4147-A177-3AD203B41FA5}">
                      <a16:colId xmlns:a16="http://schemas.microsoft.com/office/drawing/2014/main" val="921164041"/>
                    </a:ext>
                  </a:extLst>
                </a:gridCol>
                <a:gridCol w="842108">
                  <a:extLst>
                    <a:ext uri="{9D8B030D-6E8A-4147-A177-3AD203B41FA5}">
                      <a16:colId xmlns:a16="http://schemas.microsoft.com/office/drawing/2014/main" val="3591300028"/>
                    </a:ext>
                  </a:extLst>
                </a:gridCol>
                <a:gridCol w="842108">
                  <a:extLst>
                    <a:ext uri="{9D8B030D-6E8A-4147-A177-3AD203B41FA5}">
                      <a16:colId xmlns:a16="http://schemas.microsoft.com/office/drawing/2014/main" val="1056931018"/>
                    </a:ext>
                  </a:extLst>
                </a:gridCol>
                <a:gridCol w="842108">
                  <a:extLst>
                    <a:ext uri="{9D8B030D-6E8A-4147-A177-3AD203B41FA5}">
                      <a16:colId xmlns:a16="http://schemas.microsoft.com/office/drawing/2014/main" val="1176127574"/>
                    </a:ext>
                  </a:extLst>
                </a:gridCol>
                <a:gridCol w="874567">
                  <a:extLst>
                    <a:ext uri="{9D8B030D-6E8A-4147-A177-3AD203B41FA5}">
                      <a16:colId xmlns:a16="http://schemas.microsoft.com/office/drawing/2014/main" val="3515149510"/>
                    </a:ext>
                  </a:extLst>
                </a:gridCol>
                <a:gridCol w="743988">
                  <a:extLst>
                    <a:ext uri="{9D8B030D-6E8A-4147-A177-3AD203B41FA5}">
                      <a16:colId xmlns:a16="http://schemas.microsoft.com/office/drawing/2014/main" val="1713479892"/>
                    </a:ext>
                  </a:extLst>
                </a:gridCol>
                <a:gridCol w="774956">
                  <a:extLst>
                    <a:ext uri="{9D8B030D-6E8A-4147-A177-3AD203B41FA5}">
                      <a16:colId xmlns:a16="http://schemas.microsoft.com/office/drawing/2014/main" val="3303226794"/>
                    </a:ext>
                  </a:extLst>
                </a:gridCol>
                <a:gridCol w="882324">
                  <a:extLst>
                    <a:ext uri="{9D8B030D-6E8A-4147-A177-3AD203B41FA5}">
                      <a16:colId xmlns:a16="http://schemas.microsoft.com/office/drawing/2014/main" val="2102476057"/>
                    </a:ext>
                  </a:extLst>
                </a:gridCol>
                <a:gridCol w="838207">
                  <a:extLst>
                    <a:ext uri="{9D8B030D-6E8A-4147-A177-3AD203B41FA5}">
                      <a16:colId xmlns:a16="http://schemas.microsoft.com/office/drawing/2014/main" val="1850888557"/>
                    </a:ext>
                  </a:extLst>
                </a:gridCol>
                <a:gridCol w="853356">
                  <a:extLst>
                    <a:ext uri="{9D8B030D-6E8A-4147-A177-3AD203B41FA5}">
                      <a16:colId xmlns:a16="http://schemas.microsoft.com/office/drawing/2014/main" val="252702477"/>
                    </a:ext>
                  </a:extLst>
                </a:gridCol>
                <a:gridCol w="837845">
                  <a:extLst>
                    <a:ext uri="{9D8B030D-6E8A-4147-A177-3AD203B41FA5}">
                      <a16:colId xmlns:a16="http://schemas.microsoft.com/office/drawing/2014/main" val="68857479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88811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13%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8%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7%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16%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10%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6%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5%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4%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4% </a:t>
                      </a:r>
                      <a:br>
                        <a:rPr lang="en-IN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42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386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1EE35-86C9-4910-EBA0-16AF4A2F1F48}"/>
              </a:ext>
            </a:extLst>
          </p:cNvPr>
          <p:cNvSpPr txBox="1"/>
          <p:nvPr/>
        </p:nvSpPr>
        <p:spPr>
          <a:xfrm>
            <a:off x="899226" y="823518"/>
            <a:ext cx="3688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Top Brands - USA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C1D3E-4D85-70E5-F6A9-7AB14F88EDB1}"/>
              </a:ext>
            </a:extLst>
          </p:cNvPr>
          <p:cNvSpPr txBox="1"/>
          <p:nvPr/>
        </p:nvSpPr>
        <p:spPr>
          <a:xfrm>
            <a:off x="6248400" y="851951"/>
            <a:ext cx="504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Top Brands by Revenue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811233-7A3A-462F-57F8-4A3364025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614222"/>
              </p:ext>
            </p:extLst>
          </p:nvPr>
        </p:nvGraphicFramePr>
        <p:xfrm>
          <a:off x="867142" y="1408163"/>
          <a:ext cx="10469629" cy="44054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9331">
                  <a:extLst>
                    <a:ext uri="{9D8B030D-6E8A-4147-A177-3AD203B41FA5}">
                      <a16:colId xmlns:a16="http://schemas.microsoft.com/office/drawing/2014/main" val="2971472104"/>
                    </a:ext>
                  </a:extLst>
                </a:gridCol>
                <a:gridCol w="1842941">
                  <a:extLst>
                    <a:ext uri="{9D8B030D-6E8A-4147-A177-3AD203B41FA5}">
                      <a16:colId xmlns:a16="http://schemas.microsoft.com/office/drawing/2014/main" val="3432446647"/>
                    </a:ext>
                  </a:extLst>
                </a:gridCol>
                <a:gridCol w="1221505">
                  <a:extLst>
                    <a:ext uri="{9D8B030D-6E8A-4147-A177-3AD203B41FA5}">
                      <a16:colId xmlns:a16="http://schemas.microsoft.com/office/drawing/2014/main" val="2911928386"/>
                    </a:ext>
                  </a:extLst>
                </a:gridCol>
                <a:gridCol w="2052011">
                  <a:extLst>
                    <a:ext uri="{9D8B030D-6E8A-4147-A177-3AD203B41FA5}">
                      <a16:colId xmlns:a16="http://schemas.microsoft.com/office/drawing/2014/main" val="537962967"/>
                    </a:ext>
                  </a:extLst>
                </a:gridCol>
                <a:gridCol w="3613841">
                  <a:extLst>
                    <a:ext uri="{9D8B030D-6E8A-4147-A177-3AD203B41FA5}">
                      <a16:colId xmlns:a16="http://schemas.microsoft.com/office/drawing/2014/main" val="1023439416"/>
                    </a:ext>
                  </a:extLst>
                </a:gridCol>
              </a:tblGrid>
              <a:tr h="66130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Brand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Ingredients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Packaging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Claims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Benefits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9290278"/>
                  </a:ext>
                </a:extLst>
              </a:tr>
              <a:tr h="798954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SheaMoisture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Coconut Oil, Shea Butter, Hibiscus Flower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 Bottle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Residue Free, Silicone Free, Sulfate Free, Paraben Free, Mineral oil free, Cruelty Free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Curl Enhancing, Volumizing, Moisturizing, Frizz Control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76660493"/>
                  </a:ext>
                </a:extLst>
              </a:tr>
              <a:tr h="78482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Bamboo, Kakadu Plum, Water, Coconut Oil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 Bottle, Spray Can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Frizz Control, Volumizing, Curl Enhancing, Shine, Humidity Protection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199316214"/>
                  </a:ext>
                </a:extLst>
              </a:tr>
              <a:tr h="798106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Kenra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Water, Wheat, Dimethicone, Panthenol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Spray Can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Alcohol Free, Cruelty Free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Flake Control, Frizz Control, Humidity Protection, Curl Enhancing, Heat Protection, Volumizing, Shine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995525501"/>
                  </a:ext>
                </a:extLst>
              </a:tr>
              <a:tr h="70101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Morracoil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Argan Oil, Water, Citric Acid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 Bottle, Spray Can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Cruelty Free, Residue Free, Paraben Free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Curl Protection, Smoothening, Frizz Control, Lifting, Volumizing, Long Lasting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621865833"/>
                  </a:ext>
                </a:extLst>
              </a:tr>
              <a:tr h="66130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Sexyhair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Dimethicone, Water, Wheat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Spray Can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Dairy Free, Cruelty Free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Hold, Heat Protection, Humidity Protection, Volumizing, Lifting, Shine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835200609"/>
                  </a:ext>
                </a:extLst>
              </a:tr>
            </a:tbl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84C14DA9-3247-A402-0B3B-90C34AC45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930" y="248665"/>
            <a:ext cx="485553" cy="2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AD469A-83AD-3B85-ECBD-0BA07E6D1132}"/>
              </a:ext>
            </a:extLst>
          </p:cNvPr>
          <p:cNvSpPr txBox="1"/>
          <p:nvPr/>
        </p:nvSpPr>
        <p:spPr>
          <a:xfrm>
            <a:off x="10090483" y="171830"/>
            <a:ext cx="1620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</p:spTree>
    <p:extLst>
      <p:ext uri="{BB962C8B-B14F-4D97-AF65-F5344CB8AC3E}">
        <p14:creationId xmlns:p14="http://schemas.microsoft.com/office/powerpoint/2010/main" val="3775404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1EE35-86C9-4910-EBA0-16AF4A2F1F48}"/>
              </a:ext>
            </a:extLst>
          </p:cNvPr>
          <p:cNvSpPr txBox="1"/>
          <p:nvPr/>
        </p:nvSpPr>
        <p:spPr>
          <a:xfrm>
            <a:off x="899226" y="823518"/>
            <a:ext cx="3688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Top Brands - UAE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C1D3E-4D85-70E5-F6A9-7AB14F88EDB1}"/>
              </a:ext>
            </a:extLst>
          </p:cNvPr>
          <p:cNvSpPr txBox="1"/>
          <p:nvPr/>
        </p:nvSpPr>
        <p:spPr>
          <a:xfrm>
            <a:off x="6248400" y="851951"/>
            <a:ext cx="504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Top Brands by Revenue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811233-7A3A-462F-57F8-4A3364025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978084"/>
              </p:ext>
            </p:extLst>
          </p:nvPr>
        </p:nvGraphicFramePr>
        <p:xfrm>
          <a:off x="899227" y="1354352"/>
          <a:ext cx="10393547" cy="44368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07513">
                  <a:extLst>
                    <a:ext uri="{9D8B030D-6E8A-4147-A177-3AD203B41FA5}">
                      <a16:colId xmlns:a16="http://schemas.microsoft.com/office/drawing/2014/main" val="2971472104"/>
                    </a:ext>
                  </a:extLst>
                </a:gridCol>
                <a:gridCol w="2126003">
                  <a:extLst>
                    <a:ext uri="{9D8B030D-6E8A-4147-A177-3AD203B41FA5}">
                      <a16:colId xmlns:a16="http://schemas.microsoft.com/office/drawing/2014/main" val="3432446647"/>
                    </a:ext>
                  </a:extLst>
                </a:gridCol>
                <a:gridCol w="1605653">
                  <a:extLst>
                    <a:ext uri="{9D8B030D-6E8A-4147-A177-3AD203B41FA5}">
                      <a16:colId xmlns:a16="http://schemas.microsoft.com/office/drawing/2014/main" val="2911928386"/>
                    </a:ext>
                  </a:extLst>
                </a:gridCol>
                <a:gridCol w="1994951">
                  <a:extLst>
                    <a:ext uri="{9D8B030D-6E8A-4147-A177-3AD203B41FA5}">
                      <a16:colId xmlns:a16="http://schemas.microsoft.com/office/drawing/2014/main" val="537962967"/>
                    </a:ext>
                  </a:extLst>
                </a:gridCol>
                <a:gridCol w="3159427">
                  <a:extLst>
                    <a:ext uri="{9D8B030D-6E8A-4147-A177-3AD203B41FA5}">
                      <a16:colId xmlns:a16="http://schemas.microsoft.com/office/drawing/2014/main" val="1023439416"/>
                    </a:ext>
                  </a:extLst>
                </a:gridCol>
              </a:tblGrid>
              <a:tr h="49116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Brand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Ingredients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Packaging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Claims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Benefits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59290278"/>
                  </a:ext>
                </a:extLst>
              </a:tr>
              <a:tr h="71920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Citric Acid, Cetrimonium Chloride, Aqua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 Bottle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Paraben Free, Fragrance Free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Softness, Heat/ UV Protection, Humidity Protection, Lightweight, Frizz Control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76660493"/>
                  </a:ext>
                </a:extLst>
              </a:tr>
              <a:tr h="611375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Shea Moisture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Coconut, Neem, Citric Acid, Keratin, Olive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Paraben Free, </a:t>
                      </a:r>
                      <a:r>
                        <a:rPr lang="en-IN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Sulfate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Free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Frizz Control, Shine, Curl Enhancing, 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Moisturization / Hydration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995525501"/>
                  </a:ext>
                </a:extLst>
              </a:tr>
              <a:tr h="649587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Your Mother’s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Alcohol Free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Hold, 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Shine, Humidity Protection, Frizz Control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4133211319"/>
                  </a:ext>
                </a:extLst>
              </a:tr>
              <a:tr h="59227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Cantu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Shea Butter, Cetrimonium Chloride, Water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Paraben Free, </a:t>
                      </a:r>
                      <a:r>
                        <a:rPr lang="en-IN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Sulfate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Free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Frizz Control, Lightweight, Curl Enhancing, 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Moisturization / Hydration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658885700"/>
                  </a:ext>
                </a:extLst>
              </a:tr>
              <a:tr h="65404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Giovanni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Aqua, Citric Acid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Fliptop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Bottle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Shina, Lightweight, Curl Enhancing, Hold, Thickening/ Volumizing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835200609"/>
                  </a:ext>
                </a:extLst>
              </a:tr>
              <a:tr h="71920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Maui Moisture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Aloe Vera, Coconut, Mango, Glycerin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Jar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Paraben Free, Sulfate Free, Silicone Free, Alcohol Free, Mineral Oil Free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Softness, Frizz Control, Lightweight, Curl Enhancing, </a:t>
                      </a: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Moisturization / Hydration</a:t>
                      </a: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82726075"/>
                  </a:ext>
                </a:extLst>
              </a:tr>
            </a:tbl>
          </a:graphicData>
        </a:graphic>
      </p:graphicFrame>
      <p:pic>
        <p:nvPicPr>
          <p:cNvPr id="10" name="Picture 2">
            <a:extLst>
              <a:ext uri="{FF2B5EF4-FFF2-40B4-BE49-F238E27FC236}">
                <a16:creationId xmlns:a16="http://schemas.microsoft.com/office/drawing/2014/main" id="{C354EEE4-702E-B923-E5B0-501009BFF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480" y="238976"/>
            <a:ext cx="485553" cy="2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D543A7-4C0C-C22F-D339-8D59C06D4277}"/>
              </a:ext>
            </a:extLst>
          </p:cNvPr>
          <p:cNvSpPr txBox="1"/>
          <p:nvPr/>
        </p:nvSpPr>
        <p:spPr>
          <a:xfrm>
            <a:off x="10090483" y="171830"/>
            <a:ext cx="1612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</p:spTree>
    <p:extLst>
      <p:ext uri="{BB962C8B-B14F-4D97-AF65-F5344CB8AC3E}">
        <p14:creationId xmlns:p14="http://schemas.microsoft.com/office/powerpoint/2010/main" val="288631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1EE35-86C9-4910-EBA0-16AF4A2F1F48}"/>
              </a:ext>
            </a:extLst>
          </p:cNvPr>
          <p:cNvSpPr txBox="1"/>
          <p:nvPr/>
        </p:nvSpPr>
        <p:spPr>
          <a:xfrm>
            <a:off x="899226" y="823518"/>
            <a:ext cx="3688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Weight Band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38B439E-8E38-CBE8-709A-54985AF6C4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9406724"/>
              </p:ext>
            </p:extLst>
          </p:nvPr>
        </p:nvGraphicFramePr>
        <p:xfrm>
          <a:off x="899226" y="1594584"/>
          <a:ext cx="10393548" cy="3978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BBC1D3E-4D85-70E5-F6A9-7AB14F88EDB1}"/>
              </a:ext>
            </a:extLst>
          </p:cNvPr>
          <p:cNvSpPr txBox="1"/>
          <p:nvPr/>
        </p:nvSpPr>
        <p:spPr>
          <a:xfrm>
            <a:off x="6248400" y="851951"/>
            <a:ext cx="504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% Represents Share of the Category by Revenue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2DAC99F-2D15-671E-6F1C-D5F5D58AB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131" y="1424476"/>
            <a:ext cx="485553" cy="2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9AD3333-8DA7-8BC2-1B83-BBE4C9C87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96" y="1418122"/>
            <a:ext cx="485553" cy="2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C9AC35-53C3-5B97-7692-4139DFE6C677}"/>
              </a:ext>
            </a:extLst>
          </p:cNvPr>
          <p:cNvSpPr txBox="1"/>
          <p:nvPr/>
        </p:nvSpPr>
        <p:spPr>
          <a:xfrm>
            <a:off x="2448470" y="545098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Band in Oz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918CE-EE46-F5FE-6330-30B0EB479EB8}"/>
              </a:ext>
            </a:extLst>
          </p:cNvPr>
          <p:cNvSpPr txBox="1"/>
          <p:nvPr/>
        </p:nvSpPr>
        <p:spPr>
          <a:xfrm>
            <a:off x="7580133" y="555059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Band in oz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293152-011D-A1B6-BFC6-2704202BFA46}"/>
              </a:ext>
            </a:extLst>
          </p:cNvPr>
          <p:cNvCxnSpPr>
            <a:cxnSpLocks/>
          </p:cNvCxnSpPr>
          <p:nvPr/>
        </p:nvCxnSpPr>
        <p:spPr>
          <a:xfrm>
            <a:off x="6096000" y="1594584"/>
            <a:ext cx="0" cy="445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FC0165-EB21-8346-C3AB-19E7BB711E75}"/>
              </a:ext>
            </a:extLst>
          </p:cNvPr>
          <p:cNvSpPr txBox="1"/>
          <p:nvPr/>
        </p:nvSpPr>
        <p:spPr>
          <a:xfrm>
            <a:off x="9236503" y="171830"/>
            <a:ext cx="22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</p:spTree>
    <p:extLst>
      <p:ext uri="{BB962C8B-B14F-4D97-AF65-F5344CB8AC3E}">
        <p14:creationId xmlns:p14="http://schemas.microsoft.com/office/powerpoint/2010/main" val="2927830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1EE35-86C9-4910-EBA0-16AF4A2F1F48}"/>
              </a:ext>
            </a:extLst>
          </p:cNvPr>
          <p:cNvSpPr txBox="1"/>
          <p:nvPr/>
        </p:nvSpPr>
        <p:spPr>
          <a:xfrm>
            <a:off x="899226" y="823518"/>
            <a:ext cx="5029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Price Band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3356F-F05A-7B3F-D8E9-BD0FF2D32D2D}"/>
              </a:ext>
            </a:extLst>
          </p:cNvPr>
          <p:cNvSpPr txBox="1"/>
          <p:nvPr/>
        </p:nvSpPr>
        <p:spPr>
          <a:xfrm>
            <a:off x="6248400" y="851951"/>
            <a:ext cx="504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% Represents Share of the Category by Revenue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ECFB09E-A7B8-BD3E-1565-F1810AD6B6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252647"/>
              </p:ext>
            </p:extLst>
          </p:nvPr>
        </p:nvGraphicFramePr>
        <p:xfrm>
          <a:off x="899226" y="1618964"/>
          <a:ext cx="10393548" cy="3989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A9906F45-C20D-E9FA-D11A-7397F662F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34" y="1600938"/>
            <a:ext cx="485553" cy="2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0F85111-AFA4-D4C5-C3B8-464442355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40" y="1594584"/>
            <a:ext cx="485553" cy="2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297C65-5D2D-393E-6BF7-0071E79F2A70}"/>
              </a:ext>
            </a:extLst>
          </p:cNvPr>
          <p:cNvCxnSpPr>
            <a:cxnSpLocks/>
          </p:cNvCxnSpPr>
          <p:nvPr/>
        </p:nvCxnSpPr>
        <p:spPr>
          <a:xfrm>
            <a:off x="5534526" y="1285183"/>
            <a:ext cx="0" cy="445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F02255-4A5D-2B48-D19B-9EB7216D8573}"/>
              </a:ext>
            </a:extLst>
          </p:cNvPr>
          <p:cNvSpPr txBox="1"/>
          <p:nvPr/>
        </p:nvSpPr>
        <p:spPr>
          <a:xfrm>
            <a:off x="2352290" y="545098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Band in USD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87462-7CEC-00E4-E19E-0902D1475E9D}"/>
              </a:ext>
            </a:extLst>
          </p:cNvPr>
          <p:cNvSpPr txBox="1"/>
          <p:nvPr/>
        </p:nvSpPr>
        <p:spPr>
          <a:xfrm>
            <a:off x="7706257" y="5550598"/>
            <a:ext cx="157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Band in AED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4C33E-858B-3BCD-1E9D-5BA6F38DC41D}"/>
              </a:ext>
            </a:extLst>
          </p:cNvPr>
          <p:cNvSpPr txBox="1"/>
          <p:nvPr/>
        </p:nvSpPr>
        <p:spPr>
          <a:xfrm>
            <a:off x="9236503" y="171830"/>
            <a:ext cx="22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</p:spTree>
    <p:extLst>
      <p:ext uri="{BB962C8B-B14F-4D97-AF65-F5344CB8AC3E}">
        <p14:creationId xmlns:p14="http://schemas.microsoft.com/office/powerpoint/2010/main" val="3325639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27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1EE35-86C9-4910-EBA0-16AF4A2F1F48}"/>
              </a:ext>
            </a:extLst>
          </p:cNvPr>
          <p:cNvSpPr txBox="1"/>
          <p:nvPr/>
        </p:nvSpPr>
        <p:spPr>
          <a:xfrm>
            <a:off x="899226" y="823518"/>
            <a:ext cx="5029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MRP Band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3356F-F05A-7B3F-D8E9-BD0FF2D32D2D}"/>
              </a:ext>
            </a:extLst>
          </p:cNvPr>
          <p:cNvSpPr txBox="1"/>
          <p:nvPr/>
        </p:nvSpPr>
        <p:spPr>
          <a:xfrm>
            <a:off x="6248400" y="851951"/>
            <a:ext cx="504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% Represents Share of the Category by Revenue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E40F540-87C8-38EF-EBC1-997F750275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6826933"/>
              </p:ext>
            </p:extLst>
          </p:nvPr>
        </p:nvGraphicFramePr>
        <p:xfrm>
          <a:off x="899226" y="1618964"/>
          <a:ext cx="10393548" cy="3989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2">
            <a:extLst>
              <a:ext uri="{FF2B5EF4-FFF2-40B4-BE49-F238E27FC236}">
                <a16:creationId xmlns:a16="http://schemas.microsoft.com/office/drawing/2014/main" id="{337023D0-9521-A384-8753-CCC1B0628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34" y="1600938"/>
            <a:ext cx="485553" cy="2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7F0307F-B8F2-013E-B3B8-8F5A88933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40" y="1594584"/>
            <a:ext cx="485553" cy="2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7287E6-68E3-98EF-C7B4-24607ADAEAB9}"/>
              </a:ext>
            </a:extLst>
          </p:cNvPr>
          <p:cNvSpPr txBox="1"/>
          <p:nvPr/>
        </p:nvSpPr>
        <p:spPr>
          <a:xfrm>
            <a:off x="2352290" y="545098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Band in USD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06D48B-F0A4-B9E1-CF87-58D60F06F162}"/>
              </a:ext>
            </a:extLst>
          </p:cNvPr>
          <p:cNvSpPr txBox="1"/>
          <p:nvPr/>
        </p:nvSpPr>
        <p:spPr>
          <a:xfrm>
            <a:off x="7706257" y="5550598"/>
            <a:ext cx="157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Band in AED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B2B641-E590-97B3-08A7-CC543DD61DAF}"/>
              </a:ext>
            </a:extLst>
          </p:cNvPr>
          <p:cNvCxnSpPr>
            <a:cxnSpLocks/>
          </p:cNvCxnSpPr>
          <p:nvPr/>
        </p:nvCxnSpPr>
        <p:spPr>
          <a:xfrm>
            <a:off x="5181599" y="1370238"/>
            <a:ext cx="0" cy="445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BF4BE5-2ACE-C62F-7670-1AB6C910C2B2}"/>
              </a:ext>
            </a:extLst>
          </p:cNvPr>
          <p:cNvSpPr txBox="1"/>
          <p:nvPr/>
        </p:nvSpPr>
        <p:spPr>
          <a:xfrm>
            <a:off x="9236503" y="171830"/>
            <a:ext cx="22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</p:spTree>
    <p:extLst>
      <p:ext uri="{BB962C8B-B14F-4D97-AF65-F5344CB8AC3E}">
        <p14:creationId xmlns:p14="http://schemas.microsoft.com/office/powerpoint/2010/main" val="1608459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1EE35-86C9-4910-EBA0-16AF4A2F1F48}"/>
              </a:ext>
            </a:extLst>
          </p:cNvPr>
          <p:cNvSpPr txBox="1"/>
          <p:nvPr/>
        </p:nvSpPr>
        <p:spPr>
          <a:xfrm>
            <a:off x="899226" y="823518"/>
            <a:ext cx="5029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Discount Band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3356F-F05A-7B3F-D8E9-BD0FF2D32D2D}"/>
              </a:ext>
            </a:extLst>
          </p:cNvPr>
          <p:cNvSpPr txBox="1"/>
          <p:nvPr/>
        </p:nvSpPr>
        <p:spPr>
          <a:xfrm>
            <a:off x="6248400" y="851951"/>
            <a:ext cx="504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% Represents Share of the Category by Revenue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ECFB09E-A7B8-BD3E-1565-F1810AD6B6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057750"/>
              </p:ext>
            </p:extLst>
          </p:nvPr>
        </p:nvGraphicFramePr>
        <p:xfrm>
          <a:off x="899226" y="1618964"/>
          <a:ext cx="10393548" cy="3989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A9906F45-C20D-E9FA-D11A-7397F662F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810" y="1600938"/>
            <a:ext cx="485553" cy="2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0F85111-AFA4-D4C5-C3B8-464442355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72" y="1594584"/>
            <a:ext cx="485553" cy="2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297C65-5D2D-393E-6BF7-0071E79F2A70}"/>
              </a:ext>
            </a:extLst>
          </p:cNvPr>
          <p:cNvCxnSpPr>
            <a:cxnSpLocks/>
          </p:cNvCxnSpPr>
          <p:nvPr/>
        </p:nvCxnSpPr>
        <p:spPr>
          <a:xfrm>
            <a:off x="6118988" y="1285183"/>
            <a:ext cx="0" cy="445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1FFF0C-058D-5987-DD5B-7238958B25B2}"/>
              </a:ext>
            </a:extLst>
          </p:cNvPr>
          <p:cNvSpPr txBox="1"/>
          <p:nvPr/>
        </p:nvSpPr>
        <p:spPr>
          <a:xfrm>
            <a:off x="9236503" y="171830"/>
            <a:ext cx="22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</p:spTree>
    <p:extLst>
      <p:ext uri="{BB962C8B-B14F-4D97-AF65-F5344CB8AC3E}">
        <p14:creationId xmlns:p14="http://schemas.microsoft.com/office/powerpoint/2010/main" val="1299378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1EE35-86C9-4910-EBA0-16AF4A2F1F48}"/>
              </a:ext>
            </a:extLst>
          </p:cNvPr>
          <p:cNvSpPr txBox="1"/>
          <p:nvPr/>
        </p:nvSpPr>
        <p:spPr>
          <a:xfrm>
            <a:off x="899226" y="823518"/>
            <a:ext cx="5029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Discount Band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3356F-F05A-7B3F-D8E9-BD0FF2D32D2D}"/>
              </a:ext>
            </a:extLst>
          </p:cNvPr>
          <p:cNvSpPr txBox="1"/>
          <p:nvPr/>
        </p:nvSpPr>
        <p:spPr>
          <a:xfrm>
            <a:off x="6248400" y="815855"/>
            <a:ext cx="504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% Represents Share of the Category by Revenue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ECFB09E-A7B8-BD3E-1565-F1810AD6B6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6870134"/>
              </p:ext>
            </p:extLst>
          </p:nvPr>
        </p:nvGraphicFramePr>
        <p:xfrm>
          <a:off x="899226" y="1618964"/>
          <a:ext cx="10393548" cy="3989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A9906F45-C20D-E9FA-D11A-7397F662F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810" y="1600938"/>
            <a:ext cx="485553" cy="2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0F85111-AFA4-D4C5-C3B8-464442355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72" y="1594584"/>
            <a:ext cx="485553" cy="2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297C65-5D2D-393E-6BF7-0071E79F2A70}"/>
              </a:ext>
            </a:extLst>
          </p:cNvPr>
          <p:cNvCxnSpPr>
            <a:cxnSpLocks/>
          </p:cNvCxnSpPr>
          <p:nvPr/>
        </p:nvCxnSpPr>
        <p:spPr>
          <a:xfrm>
            <a:off x="6096000" y="1285183"/>
            <a:ext cx="0" cy="445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1FFF0C-058D-5987-DD5B-7238958B25B2}"/>
              </a:ext>
            </a:extLst>
          </p:cNvPr>
          <p:cNvSpPr txBox="1"/>
          <p:nvPr/>
        </p:nvSpPr>
        <p:spPr>
          <a:xfrm>
            <a:off x="9236503" y="171830"/>
            <a:ext cx="22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ACF4F-5AAE-6ACC-EC94-7CABF51F088E}"/>
              </a:ext>
            </a:extLst>
          </p:cNvPr>
          <p:cNvSpPr txBox="1"/>
          <p:nvPr/>
        </p:nvSpPr>
        <p:spPr>
          <a:xfrm>
            <a:off x="6248399" y="1016059"/>
            <a:ext cx="504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K18 and </a:t>
            </a:r>
            <a:r>
              <a:rPr lang="en-IN" sz="1400" b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Olaplex</a:t>
            </a:r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have been excluded</a:t>
            </a:r>
          </a:p>
        </p:txBody>
      </p:sp>
    </p:spTree>
    <p:extLst>
      <p:ext uri="{BB962C8B-B14F-4D97-AF65-F5344CB8AC3E}">
        <p14:creationId xmlns:p14="http://schemas.microsoft.com/office/powerpoint/2010/main" val="125381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9C703-069D-9733-6626-2F2FC058EB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33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idaloka"/>
                <a:sym typeface="Vidaloka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" sz="17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idaloka"/>
              <a:sym typeface="Vidalok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98D3B-14CA-8933-92A6-FDACF9F5E1C0}"/>
              </a:ext>
            </a:extLst>
          </p:cNvPr>
          <p:cNvSpPr txBox="1"/>
          <p:nvPr/>
        </p:nvSpPr>
        <p:spPr>
          <a:xfrm>
            <a:off x="667975" y="159657"/>
            <a:ext cx="479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Bestseller View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58C89B7-5053-9DCB-D83C-496143C79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930" y="248665"/>
            <a:ext cx="485553" cy="2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4E7276-3089-04E1-35B1-291C6E4DBDDD}"/>
              </a:ext>
            </a:extLst>
          </p:cNvPr>
          <p:cNvSpPr txBox="1"/>
          <p:nvPr/>
        </p:nvSpPr>
        <p:spPr>
          <a:xfrm>
            <a:off x="10090483" y="171830"/>
            <a:ext cx="1645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2F1FB-3B64-2330-15A4-7B4849539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252" y="790409"/>
            <a:ext cx="9747495" cy="527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40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1EE35-86C9-4910-EBA0-16AF4A2F1F48}"/>
              </a:ext>
            </a:extLst>
          </p:cNvPr>
          <p:cNvSpPr txBox="1"/>
          <p:nvPr/>
        </p:nvSpPr>
        <p:spPr>
          <a:xfrm>
            <a:off x="899226" y="823518"/>
            <a:ext cx="5029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Price Per Weight Band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3356F-F05A-7B3F-D8E9-BD0FF2D32D2D}"/>
              </a:ext>
            </a:extLst>
          </p:cNvPr>
          <p:cNvSpPr txBox="1"/>
          <p:nvPr/>
        </p:nvSpPr>
        <p:spPr>
          <a:xfrm>
            <a:off x="6248400" y="851951"/>
            <a:ext cx="504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% Represents Share of the Category by Revenue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ECFB09E-A7B8-BD3E-1565-F1810AD6B6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19695"/>
              </p:ext>
            </p:extLst>
          </p:nvPr>
        </p:nvGraphicFramePr>
        <p:xfrm>
          <a:off x="899226" y="1618964"/>
          <a:ext cx="10393548" cy="3989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A9906F45-C20D-E9FA-D11A-7397F662F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151" y="1341171"/>
            <a:ext cx="485553" cy="2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0F85111-AFA4-D4C5-C3B8-464442355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377" y="1292290"/>
            <a:ext cx="485553" cy="2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297C65-5D2D-393E-6BF7-0071E79F2A70}"/>
              </a:ext>
            </a:extLst>
          </p:cNvPr>
          <p:cNvCxnSpPr>
            <a:cxnSpLocks/>
          </p:cNvCxnSpPr>
          <p:nvPr/>
        </p:nvCxnSpPr>
        <p:spPr>
          <a:xfrm>
            <a:off x="5538494" y="1292290"/>
            <a:ext cx="0" cy="445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F02255-4A5D-2B48-D19B-9EB7216D8573}"/>
              </a:ext>
            </a:extLst>
          </p:cNvPr>
          <p:cNvSpPr txBox="1"/>
          <p:nvPr/>
        </p:nvSpPr>
        <p:spPr>
          <a:xfrm>
            <a:off x="1830255" y="551194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Band in USD / Oz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87462-7CEC-00E4-E19E-0902D1475E9D}"/>
              </a:ext>
            </a:extLst>
          </p:cNvPr>
          <p:cNvSpPr txBox="1"/>
          <p:nvPr/>
        </p:nvSpPr>
        <p:spPr>
          <a:xfrm>
            <a:off x="7044148" y="5550598"/>
            <a:ext cx="203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Band in AED / 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FF90F-A8AA-1187-E2B9-18DA73A8B5CA}"/>
              </a:ext>
            </a:extLst>
          </p:cNvPr>
          <p:cNvSpPr txBox="1"/>
          <p:nvPr/>
        </p:nvSpPr>
        <p:spPr>
          <a:xfrm>
            <a:off x="9236503" y="171830"/>
            <a:ext cx="22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</p:spTree>
    <p:extLst>
      <p:ext uri="{BB962C8B-B14F-4D97-AF65-F5344CB8AC3E}">
        <p14:creationId xmlns:p14="http://schemas.microsoft.com/office/powerpoint/2010/main" val="2952780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31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1EE35-86C9-4910-EBA0-16AF4A2F1F48}"/>
              </a:ext>
            </a:extLst>
          </p:cNvPr>
          <p:cNvSpPr txBox="1"/>
          <p:nvPr/>
        </p:nvSpPr>
        <p:spPr>
          <a:xfrm>
            <a:off x="899226" y="823518"/>
            <a:ext cx="5029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Price Per Weight Band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3356F-F05A-7B3F-D8E9-BD0FF2D32D2D}"/>
              </a:ext>
            </a:extLst>
          </p:cNvPr>
          <p:cNvSpPr txBox="1"/>
          <p:nvPr/>
        </p:nvSpPr>
        <p:spPr>
          <a:xfrm>
            <a:off x="6248400" y="851951"/>
            <a:ext cx="504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% Represents Share of the Category by Revenue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ECFB09E-A7B8-BD3E-1565-F1810AD6B6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527287"/>
              </p:ext>
            </p:extLst>
          </p:nvPr>
        </p:nvGraphicFramePr>
        <p:xfrm>
          <a:off x="899226" y="1618964"/>
          <a:ext cx="10393548" cy="3989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A9906F45-C20D-E9FA-D11A-7397F662F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516" y="1662011"/>
            <a:ext cx="485553" cy="2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0F85111-AFA4-D4C5-C3B8-464442355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40" y="1613130"/>
            <a:ext cx="485553" cy="2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297C65-5D2D-393E-6BF7-0071E79F2A70}"/>
              </a:ext>
            </a:extLst>
          </p:cNvPr>
          <p:cNvCxnSpPr>
            <a:cxnSpLocks/>
          </p:cNvCxnSpPr>
          <p:nvPr/>
        </p:nvCxnSpPr>
        <p:spPr>
          <a:xfrm>
            <a:off x="4847122" y="2078698"/>
            <a:ext cx="0" cy="3677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F02255-4A5D-2B48-D19B-9EB7216D8573}"/>
              </a:ext>
            </a:extLst>
          </p:cNvPr>
          <p:cNvSpPr txBox="1"/>
          <p:nvPr/>
        </p:nvSpPr>
        <p:spPr>
          <a:xfrm>
            <a:off x="1843079" y="5511947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Band in USD / 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87462-7CEC-00E4-E19E-0902D1475E9D}"/>
              </a:ext>
            </a:extLst>
          </p:cNvPr>
          <p:cNvSpPr txBox="1"/>
          <p:nvPr/>
        </p:nvSpPr>
        <p:spPr>
          <a:xfrm>
            <a:off x="7039852" y="555059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Band in USD / 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D244B-166E-BF92-55ED-D990BE544203}"/>
              </a:ext>
            </a:extLst>
          </p:cNvPr>
          <p:cNvSpPr txBox="1"/>
          <p:nvPr/>
        </p:nvSpPr>
        <p:spPr>
          <a:xfrm>
            <a:off x="9236503" y="171830"/>
            <a:ext cx="22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</p:spTree>
    <p:extLst>
      <p:ext uri="{BB962C8B-B14F-4D97-AF65-F5344CB8AC3E}">
        <p14:creationId xmlns:p14="http://schemas.microsoft.com/office/powerpoint/2010/main" val="167797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9C703-069D-9733-6626-2F2FC058EB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33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idaloka"/>
                <a:sym typeface="Vidaloka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" sz="17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idaloka"/>
              <a:sym typeface="Vidalok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5661C-346A-45E2-AFE5-560526C9B7A8}"/>
              </a:ext>
            </a:extLst>
          </p:cNvPr>
          <p:cNvSpPr txBox="1"/>
          <p:nvPr/>
        </p:nvSpPr>
        <p:spPr>
          <a:xfrm>
            <a:off x="667975" y="159657"/>
            <a:ext cx="479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Bestseller View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B5FE1DE-8EE6-C2CD-C05B-8F3C5CB00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930" y="248665"/>
            <a:ext cx="485553" cy="2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223E29-0095-BB25-BBD0-7F5F1C907477}"/>
              </a:ext>
            </a:extLst>
          </p:cNvPr>
          <p:cNvSpPr txBox="1"/>
          <p:nvPr/>
        </p:nvSpPr>
        <p:spPr>
          <a:xfrm>
            <a:off x="10090483" y="171830"/>
            <a:ext cx="172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0FEA0A-0C31-8623-CA93-E8CB46C1F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678" y="841310"/>
            <a:ext cx="9734644" cy="517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2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9C703-069D-9733-6626-2F2FC058EB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33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idaloka"/>
                <a:sym typeface="Vidaloka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" sz="17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idaloka"/>
              <a:sym typeface="Vidalok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1AC82-6236-E155-63CE-7F3F21E74423}"/>
              </a:ext>
            </a:extLst>
          </p:cNvPr>
          <p:cNvSpPr txBox="1"/>
          <p:nvPr/>
        </p:nvSpPr>
        <p:spPr>
          <a:xfrm>
            <a:off x="667975" y="159657"/>
            <a:ext cx="479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Bestseller View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2E2269D-0251-6756-255C-87F1C3678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480" y="238976"/>
            <a:ext cx="485553" cy="2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2990D6-A485-144F-6004-775C6C7F83FA}"/>
              </a:ext>
            </a:extLst>
          </p:cNvPr>
          <p:cNvSpPr txBox="1"/>
          <p:nvPr/>
        </p:nvSpPr>
        <p:spPr>
          <a:xfrm>
            <a:off x="10090483" y="171830"/>
            <a:ext cx="167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4829D-67F3-4C68-9B05-90E9FB529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993" y="824709"/>
            <a:ext cx="7816014" cy="520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1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9C703-069D-9733-6626-2F2FC058EB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733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idaloka"/>
                <a:sym typeface="Vidaloka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" sz="173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idaloka"/>
              <a:sym typeface="Vidalok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F4B902-8106-81BB-3681-E9D7219763CD}"/>
              </a:ext>
            </a:extLst>
          </p:cNvPr>
          <p:cNvSpPr txBox="1"/>
          <p:nvPr/>
        </p:nvSpPr>
        <p:spPr>
          <a:xfrm>
            <a:off x="667975" y="159657"/>
            <a:ext cx="479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Bestseller View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ED3A017-A4FA-7849-0A85-D7329F1A7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480" y="238976"/>
            <a:ext cx="485553" cy="2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947BF6-0E20-3022-6C2B-7AA237C713B2}"/>
              </a:ext>
            </a:extLst>
          </p:cNvPr>
          <p:cNvSpPr txBox="1"/>
          <p:nvPr/>
        </p:nvSpPr>
        <p:spPr>
          <a:xfrm>
            <a:off x="10090483" y="171830"/>
            <a:ext cx="159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153101-A3CF-4E68-A2D7-EC49834A9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060" y="798131"/>
            <a:ext cx="7399879" cy="526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0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5DF1F-5184-5901-4385-1E5BD54C73F4}"/>
              </a:ext>
            </a:extLst>
          </p:cNvPr>
          <p:cNvSpPr txBox="1"/>
          <p:nvPr/>
        </p:nvSpPr>
        <p:spPr>
          <a:xfrm>
            <a:off x="9236503" y="171830"/>
            <a:ext cx="22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1EE35-86C9-4910-EBA0-16AF4A2F1F48}"/>
              </a:ext>
            </a:extLst>
          </p:cNvPr>
          <p:cNvSpPr txBox="1"/>
          <p:nvPr/>
        </p:nvSpPr>
        <p:spPr>
          <a:xfrm>
            <a:off x="899225" y="823518"/>
            <a:ext cx="4770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Market Share By Brand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38B439E-8E38-CBE8-709A-54985AF6C4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6015454"/>
              </p:ext>
            </p:extLst>
          </p:nvPr>
        </p:nvGraphicFramePr>
        <p:xfrm>
          <a:off x="899227" y="1738850"/>
          <a:ext cx="10271690" cy="42519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EEAD05-FF1E-04DF-C500-AD8C40DF6E0D}"/>
              </a:ext>
            </a:extLst>
          </p:cNvPr>
          <p:cNvSpPr txBox="1"/>
          <p:nvPr/>
        </p:nvSpPr>
        <p:spPr>
          <a:xfrm>
            <a:off x="6248400" y="851951"/>
            <a:ext cx="504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% Represents Share of the Category by Revenue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CF663FB-39B6-9592-0634-2C31041D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653" y="1566034"/>
            <a:ext cx="485553" cy="2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CAEAE2-2CFC-AC1F-2C9A-A4B5427076D1}"/>
              </a:ext>
            </a:extLst>
          </p:cNvPr>
          <p:cNvCxnSpPr>
            <a:cxnSpLocks/>
          </p:cNvCxnSpPr>
          <p:nvPr/>
        </p:nvCxnSpPr>
        <p:spPr>
          <a:xfrm>
            <a:off x="5669278" y="1406614"/>
            <a:ext cx="0" cy="445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BE407EFB-7DE9-56F8-283D-EF10E501D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506" y="1578741"/>
            <a:ext cx="485553" cy="2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41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1EE35-86C9-4910-EBA0-16AF4A2F1F48}"/>
              </a:ext>
            </a:extLst>
          </p:cNvPr>
          <p:cNvSpPr txBox="1"/>
          <p:nvPr/>
        </p:nvSpPr>
        <p:spPr>
          <a:xfrm>
            <a:off x="899225" y="823518"/>
            <a:ext cx="4770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No. of SKUs By Top Brands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9BC21-D14E-B713-4C9C-04B759B5977B}"/>
              </a:ext>
            </a:extLst>
          </p:cNvPr>
          <p:cNvSpPr txBox="1"/>
          <p:nvPr/>
        </p:nvSpPr>
        <p:spPr>
          <a:xfrm>
            <a:off x="6248400" y="851951"/>
            <a:ext cx="504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No. of SKUs represents Bestsellers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6B1F0D0-23E3-16F2-2260-DB74C677DF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953291"/>
              </p:ext>
            </p:extLst>
          </p:nvPr>
        </p:nvGraphicFramePr>
        <p:xfrm>
          <a:off x="899227" y="1738851"/>
          <a:ext cx="10271690" cy="3793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1" name="Picture 2">
            <a:extLst>
              <a:ext uri="{FF2B5EF4-FFF2-40B4-BE49-F238E27FC236}">
                <a16:creationId xmlns:a16="http://schemas.microsoft.com/office/drawing/2014/main" id="{100F2F20-0D20-803A-4372-1887D82AC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653" y="1566034"/>
            <a:ext cx="485553" cy="2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79733D-CEB8-CCBD-FCDE-382BEC8A866D}"/>
              </a:ext>
            </a:extLst>
          </p:cNvPr>
          <p:cNvCxnSpPr>
            <a:cxnSpLocks/>
          </p:cNvCxnSpPr>
          <p:nvPr/>
        </p:nvCxnSpPr>
        <p:spPr>
          <a:xfrm>
            <a:off x="5669278" y="1453881"/>
            <a:ext cx="0" cy="445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3BE1F3EF-9A2D-368D-36F9-91B6B9391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506" y="1578741"/>
            <a:ext cx="485553" cy="2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4CC7BC4D-967C-9CF9-123E-49D0B9D4B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43596"/>
              </p:ext>
            </p:extLst>
          </p:nvPr>
        </p:nvGraphicFramePr>
        <p:xfrm>
          <a:off x="1037125" y="5536224"/>
          <a:ext cx="1007283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108">
                  <a:extLst>
                    <a:ext uri="{9D8B030D-6E8A-4147-A177-3AD203B41FA5}">
                      <a16:colId xmlns:a16="http://schemas.microsoft.com/office/drawing/2014/main" val="921164041"/>
                    </a:ext>
                  </a:extLst>
                </a:gridCol>
                <a:gridCol w="842108">
                  <a:extLst>
                    <a:ext uri="{9D8B030D-6E8A-4147-A177-3AD203B41FA5}">
                      <a16:colId xmlns:a16="http://schemas.microsoft.com/office/drawing/2014/main" val="3591300028"/>
                    </a:ext>
                  </a:extLst>
                </a:gridCol>
                <a:gridCol w="842108">
                  <a:extLst>
                    <a:ext uri="{9D8B030D-6E8A-4147-A177-3AD203B41FA5}">
                      <a16:colId xmlns:a16="http://schemas.microsoft.com/office/drawing/2014/main" val="1056931018"/>
                    </a:ext>
                  </a:extLst>
                </a:gridCol>
                <a:gridCol w="842108">
                  <a:extLst>
                    <a:ext uri="{9D8B030D-6E8A-4147-A177-3AD203B41FA5}">
                      <a16:colId xmlns:a16="http://schemas.microsoft.com/office/drawing/2014/main" val="1176127574"/>
                    </a:ext>
                  </a:extLst>
                </a:gridCol>
                <a:gridCol w="874567">
                  <a:extLst>
                    <a:ext uri="{9D8B030D-6E8A-4147-A177-3AD203B41FA5}">
                      <a16:colId xmlns:a16="http://schemas.microsoft.com/office/drawing/2014/main" val="3515149510"/>
                    </a:ext>
                  </a:extLst>
                </a:gridCol>
                <a:gridCol w="743988">
                  <a:extLst>
                    <a:ext uri="{9D8B030D-6E8A-4147-A177-3AD203B41FA5}">
                      <a16:colId xmlns:a16="http://schemas.microsoft.com/office/drawing/2014/main" val="1713479892"/>
                    </a:ext>
                  </a:extLst>
                </a:gridCol>
                <a:gridCol w="774956">
                  <a:extLst>
                    <a:ext uri="{9D8B030D-6E8A-4147-A177-3AD203B41FA5}">
                      <a16:colId xmlns:a16="http://schemas.microsoft.com/office/drawing/2014/main" val="3303226794"/>
                    </a:ext>
                  </a:extLst>
                </a:gridCol>
                <a:gridCol w="882324">
                  <a:extLst>
                    <a:ext uri="{9D8B030D-6E8A-4147-A177-3AD203B41FA5}">
                      <a16:colId xmlns:a16="http://schemas.microsoft.com/office/drawing/2014/main" val="2102476057"/>
                    </a:ext>
                  </a:extLst>
                </a:gridCol>
                <a:gridCol w="838207">
                  <a:extLst>
                    <a:ext uri="{9D8B030D-6E8A-4147-A177-3AD203B41FA5}">
                      <a16:colId xmlns:a16="http://schemas.microsoft.com/office/drawing/2014/main" val="1850888557"/>
                    </a:ext>
                  </a:extLst>
                </a:gridCol>
                <a:gridCol w="853356">
                  <a:extLst>
                    <a:ext uri="{9D8B030D-6E8A-4147-A177-3AD203B41FA5}">
                      <a16:colId xmlns:a16="http://schemas.microsoft.com/office/drawing/2014/main" val="252702477"/>
                    </a:ext>
                  </a:extLst>
                </a:gridCol>
                <a:gridCol w="837845">
                  <a:extLst>
                    <a:ext uri="{9D8B030D-6E8A-4147-A177-3AD203B41FA5}">
                      <a16:colId xmlns:a16="http://schemas.microsoft.com/office/drawing/2014/main" val="688574794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88811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13%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8%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7%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16%</a:t>
                      </a: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10%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6%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5%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4% 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4% </a:t>
                      </a:r>
                      <a:br>
                        <a:rPr lang="en-IN" sz="12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Share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42393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ABA5DFC-E756-04A1-CFD6-D34113827C84}"/>
              </a:ext>
            </a:extLst>
          </p:cNvPr>
          <p:cNvSpPr txBox="1"/>
          <p:nvPr/>
        </p:nvSpPr>
        <p:spPr>
          <a:xfrm>
            <a:off x="9236503" y="171830"/>
            <a:ext cx="22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</p:spTree>
    <p:extLst>
      <p:ext uri="{BB962C8B-B14F-4D97-AF65-F5344CB8AC3E}">
        <p14:creationId xmlns:p14="http://schemas.microsoft.com/office/powerpoint/2010/main" val="276698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1EE35-86C9-4910-EBA0-16AF4A2F1F48}"/>
              </a:ext>
            </a:extLst>
          </p:cNvPr>
          <p:cNvSpPr txBox="1"/>
          <p:nvPr/>
        </p:nvSpPr>
        <p:spPr>
          <a:xfrm>
            <a:off x="899226" y="823518"/>
            <a:ext cx="2331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Ingredients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38B439E-8E38-CBE8-709A-54985AF6C4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493745"/>
              </p:ext>
            </p:extLst>
          </p:nvPr>
        </p:nvGraphicFramePr>
        <p:xfrm>
          <a:off x="899225" y="2056891"/>
          <a:ext cx="10393547" cy="4014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EEAD05-FF1E-04DF-C500-AD8C40DF6E0D}"/>
              </a:ext>
            </a:extLst>
          </p:cNvPr>
          <p:cNvSpPr txBox="1"/>
          <p:nvPr/>
        </p:nvSpPr>
        <p:spPr>
          <a:xfrm>
            <a:off x="6248400" y="851951"/>
            <a:ext cx="504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% Represents Share of the Category by Revenue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CBDAF10-C1FC-0A26-5DE4-DDBB7CAD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303" y="1442844"/>
            <a:ext cx="485553" cy="2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237258-8C8A-2BA0-77D3-62D316F8CEC3}"/>
              </a:ext>
            </a:extLst>
          </p:cNvPr>
          <p:cNvSpPr txBox="1"/>
          <p:nvPr/>
        </p:nvSpPr>
        <p:spPr>
          <a:xfrm>
            <a:off x="5358063" y="1044457"/>
            <a:ext cx="5934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Note: Multiple Ingredients Present in each making the total &gt;100%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AD23BD-0C96-0D59-2360-1A28171B3C5A}"/>
              </a:ext>
            </a:extLst>
          </p:cNvPr>
          <p:cNvCxnSpPr>
            <a:cxnSpLocks/>
          </p:cNvCxnSpPr>
          <p:nvPr/>
        </p:nvCxnSpPr>
        <p:spPr>
          <a:xfrm>
            <a:off x="6340642" y="1621296"/>
            <a:ext cx="0" cy="445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9235BCB4-D843-939C-3AB4-A91EA8BE7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641" y="1437511"/>
            <a:ext cx="485553" cy="24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D01965-8689-FB4F-E1F3-D181DE647E5F}"/>
              </a:ext>
            </a:extLst>
          </p:cNvPr>
          <p:cNvCxnSpPr>
            <a:cxnSpLocks/>
          </p:cNvCxnSpPr>
          <p:nvPr/>
        </p:nvCxnSpPr>
        <p:spPr>
          <a:xfrm>
            <a:off x="3052970" y="2246696"/>
            <a:ext cx="0" cy="312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33E835-4F74-C340-F236-5A9D9502184E}"/>
              </a:ext>
            </a:extLst>
          </p:cNvPr>
          <p:cNvCxnSpPr>
            <a:cxnSpLocks/>
          </p:cNvCxnSpPr>
          <p:nvPr/>
        </p:nvCxnSpPr>
        <p:spPr>
          <a:xfrm>
            <a:off x="8101891" y="2391076"/>
            <a:ext cx="0" cy="312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DC7BED-8AF8-F1ED-90E9-006AA7B6108D}"/>
              </a:ext>
            </a:extLst>
          </p:cNvPr>
          <p:cNvSpPr txBox="1"/>
          <p:nvPr/>
        </p:nvSpPr>
        <p:spPr>
          <a:xfrm>
            <a:off x="1240828" y="1748605"/>
            <a:ext cx="124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Scientific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5DBA3C-B8F9-1B22-4444-731C56C10943}"/>
              </a:ext>
            </a:extLst>
          </p:cNvPr>
          <p:cNvSpPr txBox="1"/>
          <p:nvPr/>
        </p:nvSpPr>
        <p:spPr>
          <a:xfrm>
            <a:off x="4322395" y="1739546"/>
            <a:ext cx="124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Natural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04167E-7F46-D018-61EE-CAC0C62007BB}"/>
              </a:ext>
            </a:extLst>
          </p:cNvPr>
          <p:cNvSpPr txBox="1"/>
          <p:nvPr/>
        </p:nvSpPr>
        <p:spPr>
          <a:xfrm>
            <a:off x="6635722" y="1739546"/>
            <a:ext cx="124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Scientific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CEC929-881C-3728-32AB-78B146BF539A}"/>
              </a:ext>
            </a:extLst>
          </p:cNvPr>
          <p:cNvSpPr txBox="1"/>
          <p:nvPr/>
        </p:nvSpPr>
        <p:spPr>
          <a:xfrm>
            <a:off x="9236503" y="1755938"/>
            <a:ext cx="1248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Natural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04EE1-B201-E6FA-3059-7B81796DCAF0}"/>
              </a:ext>
            </a:extLst>
          </p:cNvPr>
          <p:cNvSpPr txBox="1"/>
          <p:nvPr/>
        </p:nvSpPr>
        <p:spPr>
          <a:xfrm>
            <a:off x="9236503" y="171830"/>
            <a:ext cx="222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Hair Mousses </a:t>
            </a:r>
          </a:p>
        </p:txBody>
      </p:sp>
    </p:spTree>
    <p:extLst>
      <p:ext uri="{BB962C8B-B14F-4D97-AF65-F5344CB8AC3E}">
        <p14:creationId xmlns:p14="http://schemas.microsoft.com/office/powerpoint/2010/main" val="2647644531"/>
      </p:ext>
    </p:extLst>
  </p:cSld>
  <p:clrMapOvr>
    <a:masterClrMapping/>
  </p:clrMapOvr>
</p:sld>
</file>

<file path=ppt/theme/theme1.xml><?xml version="1.0" encoding="utf-8"?>
<a:theme xmlns:a="http://schemas.openxmlformats.org/drawingml/2006/main" name="Helicanus template">
  <a:themeElements>
    <a:clrScheme name="Custom 347">
      <a:dk1>
        <a:srgbClr val="434343"/>
      </a:dk1>
      <a:lt1>
        <a:srgbClr val="FFFFFF"/>
      </a:lt1>
      <a:dk2>
        <a:srgbClr val="666666"/>
      </a:dk2>
      <a:lt2>
        <a:srgbClr val="EBE6E0"/>
      </a:lt2>
      <a:accent1>
        <a:srgbClr val="473D37"/>
      </a:accent1>
      <a:accent2>
        <a:srgbClr val="9E7C59"/>
      </a:accent2>
      <a:accent3>
        <a:srgbClr val="D8A869"/>
      </a:accent3>
      <a:accent4>
        <a:srgbClr val="627594"/>
      </a:accent4>
      <a:accent5>
        <a:srgbClr val="8AA4CE"/>
      </a:accent5>
      <a:accent6>
        <a:srgbClr val="AEBACF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DB8FD46010744596916D089364831B" ma:contentTypeVersion="13" ma:contentTypeDescription="Create a new document." ma:contentTypeScope="" ma:versionID="e17f5ba4b2039d02e9f87e93ccdf273f">
  <xsd:schema xmlns:xsd="http://www.w3.org/2001/XMLSchema" xmlns:xs="http://www.w3.org/2001/XMLSchema" xmlns:p="http://schemas.microsoft.com/office/2006/metadata/properties" xmlns:ns3="2e2e976f-11bf-4af5-ab06-4cbd50f51435" xmlns:ns4="72122f51-77ff-4a5c-85e9-f981c8b3f7cb" targetNamespace="http://schemas.microsoft.com/office/2006/metadata/properties" ma:root="true" ma:fieldsID="7c2b8c58974711727fdb290ab085070f" ns3:_="" ns4:_="">
    <xsd:import namespace="2e2e976f-11bf-4af5-ab06-4cbd50f51435"/>
    <xsd:import namespace="72122f51-77ff-4a5c-85e9-f981c8b3f7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2e976f-11bf-4af5-ab06-4cbd50f51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122f51-77ff-4a5c-85e9-f981c8b3f7c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e2e976f-11bf-4af5-ab06-4cbd50f51435" xsi:nil="true"/>
  </documentManagement>
</p:properties>
</file>

<file path=customXml/itemProps1.xml><?xml version="1.0" encoding="utf-8"?>
<ds:datastoreItem xmlns:ds="http://schemas.openxmlformats.org/officeDocument/2006/customXml" ds:itemID="{200C36C4-9629-4D74-954B-87EFB9186F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2e976f-11bf-4af5-ab06-4cbd50f51435"/>
    <ds:schemaRef ds:uri="72122f51-77ff-4a5c-85e9-f981c8b3f7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22F580-0808-4128-90BC-2F9810669D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710CD-2B28-4352-959B-118CB2464779}">
  <ds:schemaRefs>
    <ds:schemaRef ds:uri="http://www.w3.org/XML/1998/namespace"/>
    <ds:schemaRef ds:uri="http://schemas.microsoft.com/office/2006/metadata/properties"/>
    <ds:schemaRef ds:uri="72122f51-77ff-4a5c-85e9-f981c8b3f7cb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2e2e976f-11bf-4af5-ab06-4cbd50f51435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30475</TotalTime>
  <Words>1487</Words>
  <Application>Microsoft Office PowerPoint</Application>
  <PresentationFormat>Widescreen</PresentationFormat>
  <Paragraphs>536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Google Sans</vt:lpstr>
      <vt:lpstr>Tinos</vt:lpstr>
      <vt:lpstr>Vidaloka</vt:lpstr>
      <vt:lpstr>Helicanus template</vt:lpstr>
      <vt:lpstr>Hair Mousses USA – 36 Mn. USD UAE –   0.4 Mn. USD               (~1.4 Mil AED)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Category codes</dc:title>
  <dc:creator>Akshay Raj - Marico India Limited</dc:creator>
  <cp:lastModifiedBy>Arul Prakash</cp:lastModifiedBy>
  <cp:revision>637</cp:revision>
  <dcterms:created xsi:type="dcterms:W3CDTF">2022-11-15T02:57:09Z</dcterms:created>
  <dcterms:modified xsi:type="dcterms:W3CDTF">2023-11-28T09:48:57Z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0x010100CBDB8FD46010744596916D089364831B</vt:lpwstr>
  </property>
  <property fmtid="{D5CDD505-2E9C-101B-9397-08002B2CF9AE}" pid="3" name="MSIP_Label_8cc97d63-d641-4b81-b623-f86200cecf98_Enabled">
    <vt:lpwstr>true</vt:lpwstr>
  </property>
  <property fmtid="{D5CDD505-2E9C-101B-9397-08002B2CF9AE}" pid="4" name="MSIP_Label_8cc97d63-d641-4b81-b623-f86200cecf98_SetDate">
    <vt:lpwstr>2023-07-20T06:35:06Z</vt:lpwstr>
  </property>
  <property fmtid="{D5CDD505-2E9C-101B-9397-08002B2CF9AE}" pid="5" name="MSIP_Label_8cc97d63-d641-4b81-b623-f86200cecf98_Method">
    <vt:lpwstr>Privileged</vt:lpwstr>
  </property>
  <property fmtid="{D5CDD505-2E9C-101B-9397-08002B2CF9AE}" pid="6" name="MSIP_Label_8cc97d63-d641-4b81-b623-f86200cecf98_Name">
    <vt:lpwstr>Official - IT</vt:lpwstr>
  </property>
  <property fmtid="{D5CDD505-2E9C-101B-9397-08002B2CF9AE}" pid="7" name="MSIP_Label_8cc97d63-d641-4b81-b623-f86200cecf98_SiteId">
    <vt:lpwstr>5635d8b8-c9b9-4d9a-8a4d-f7cad74dc82a</vt:lpwstr>
  </property>
  <property fmtid="{D5CDD505-2E9C-101B-9397-08002B2CF9AE}" pid="8" name="MSIP_Label_8cc97d63-d641-4b81-b623-f86200cecf98_ActionId">
    <vt:lpwstr>e10a0f9b-8208-4f66-b162-bedba1f2cf85</vt:lpwstr>
  </property>
  <property fmtid="{D5CDD505-2E9C-101B-9397-08002B2CF9AE}" pid="9" name="MSIP_Label_8cc97d63-d641-4b81-b623-f86200cecf98_ContentBits">
    <vt:lpwstr>2</vt:lpwstr>
  </property>
</Properties>
</file>