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4FF5-4E88-47AE-A347-FDD132F6FC7D}" type="datetimeFigureOut">
              <a:rPr lang="id-ID" smtClean="0"/>
              <a:t>17/07/2022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C466-DF29-4C9A-A7D6-F832963869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727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4FF5-4E88-47AE-A347-FDD132F6FC7D}" type="datetimeFigureOut">
              <a:rPr lang="id-ID" smtClean="0"/>
              <a:t>17/07/2022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C466-DF29-4C9A-A7D6-F832963869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509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4FF5-4E88-47AE-A347-FDD132F6FC7D}" type="datetimeFigureOut">
              <a:rPr lang="id-ID" smtClean="0"/>
              <a:t>17/07/2022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C466-DF29-4C9A-A7D6-F832963869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579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4FF5-4E88-47AE-A347-FDD132F6FC7D}" type="datetimeFigureOut">
              <a:rPr lang="id-ID" smtClean="0"/>
              <a:t>17/07/2022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C466-DF29-4C9A-A7D6-F832963869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829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4FF5-4E88-47AE-A347-FDD132F6FC7D}" type="datetimeFigureOut">
              <a:rPr lang="id-ID" smtClean="0"/>
              <a:t>17/07/2022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C466-DF29-4C9A-A7D6-F832963869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319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4FF5-4E88-47AE-A347-FDD132F6FC7D}" type="datetimeFigureOut">
              <a:rPr lang="id-ID" smtClean="0"/>
              <a:t>17/07/2022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C466-DF29-4C9A-A7D6-F832963869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304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4FF5-4E88-47AE-A347-FDD132F6FC7D}" type="datetimeFigureOut">
              <a:rPr lang="id-ID" smtClean="0"/>
              <a:t>17/07/2022</a:t>
            </a:fld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C466-DF29-4C9A-A7D6-F832963869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177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4FF5-4E88-47AE-A347-FDD132F6FC7D}" type="datetimeFigureOut">
              <a:rPr lang="id-ID" smtClean="0"/>
              <a:t>17/07/2022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C466-DF29-4C9A-A7D6-F832963869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515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4FF5-4E88-47AE-A347-FDD132F6FC7D}" type="datetimeFigureOut">
              <a:rPr lang="id-ID" smtClean="0"/>
              <a:t>17/07/2022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C466-DF29-4C9A-A7D6-F832963869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264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4FF5-4E88-47AE-A347-FDD132F6FC7D}" type="datetimeFigureOut">
              <a:rPr lang="id-ID" smtClean="0"/>
              <a:t>17/07/2022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C466-DF29-4C9A-A7D6-F832963869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827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4FF5-4E88-47AE-A347-FDD132F6FC7D}" type="datetimeFigureOut">
              <a:rPr lang="id-ID" smtClean="0"/>
              <a:t>17/07/2022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C466-DF29-4C9A-A7D6-F832963869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128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2434FF5-4E88-47AE-A347-FDD132F6FC7D}" type="datetimeFigureOut">
              <a:rPr lang="id-ID" smtClean="0"/>
              <a:t>17/07/2022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990C466-DF29-4C9A-A7D6-F832963869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336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02C4-1E63-12EE-9B75-0D14856EB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Basic Python – Indonesia AI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608E7-EEE1-CBA6-105C-1EDF12F42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Hifdhi Abdussalam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0554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A1F2-D1D8-3149-4E0A-C0285EB2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D2E0D-FE7E-90E5-45C0-D2A787132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Supermart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retail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  <a:p>
            <a:r>
              <a:rPr lang="en-US" dirty="0" err="1"/>
              <a:t>Promosi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email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/>
              <a:t>hari </a:t>
            </a:r>
            <a:r>
              <a:rPr lang="en-US" dirty="0"/>
              <a:t>dan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harinya</a:t>
            </a:r>
            <a:endParaRPr lang="en-US" dirty="0"/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list yang </a:t>
            </a:r>
            <a:r>
              <a:rPr lang="en-US" dirty="0" err="1"/>
              <a:t>disusun</a:t>
            </a:r>
            <a:r>
              <a:rPr lang="en-US" dirty="0"/>
              <a:t> oleh </a:t>
            </a:r>
            <a:r>
              <a:rPr lang="en-US" dirty="0" err="1"/>
              <a:t>tim</a:t>
            </a:r>
            <a:r>
              <a:rPr lang="en-US" dirty="0"/>
              <a:t> marketing</a:t>
            </a:r>
          </a:p>
          <a:p>
            <a:r>
              <a:rPr lang="en-US" dirty="0" err="1"/>
              <a:t>Dalam</a:t>
            </a:r>
            <a:r>
              <a:rPr lang="en-US" dirty="0"/>
              <a:t> email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dilampirkan</a:t>
            </a:r>
            <a:r>
              <a:rPr lang="en-US" dirty="0"/>
              <a:t> </a:t>
            </a:r>
            <a:r>
              <a:rPr lang="en-US" dirty="0" err="1"/>
              <a:t>brosur</a:t>
            </a:r>
            <a:r>
              <a:rPr lang="en-US" dirty="0"/>
              <a:t>, flyer dan price list,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dan link website di badan </a:t>
            </a:r>
            <a:r>
              <a:rPr lang="en-US" dirty="0" err="1"/>
              <a:t>emailnya</a:t>
            </a:r>
            <a:endParaRPr lang="en-US" dirty="0"/>
          </a:p>
          <a:p>
            <a:r>
              <a:rPr lang="en-US" dirty="0"/>
              <a:t>Tim marketing </a:t>
            </a:r>
            <a:r>
              <a:rPr lang="en-US" dirty="0" err="1"/>
              <a:t>menginginkan</a:t>
            </a:r>
            <a:r>
              <a:rPr lang="en-US" dirty="0"/>
              <a:t> proses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email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</a:t>
            </a:r>
          </a:p>
          <a:p>
            <a:r>
              <a:rPr lang="en-US" dirty="0"/>
              <a:t>Tim marketing </a:t>
            </a:r>
            <a:r>
              <a:rPr lang="en-US" dirty="0" err="1"/>
              <a:t>mengharapkan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proses login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risk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0491-ACC0-4157-D5B9-555A21C9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C676-0E37-E69D-245C-4A0DE08A9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Pengiriman</a:t>
            </a:r>
            <a:r>
              <a:rPr lang="en-US" dirty="0"/>
              <a:t> email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</a:t>
            </a:r>
          </a:p>
          <a:p>
            <a:r>
              <a:rPr lang="en-US" dirty="0"/>
              <a:t>List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, </a:t>
            </a:r>
            <a:r>
              <a:rPr lang="en-US" dirty="0" err="1"/>
              <a:t>konten</a:t>
            </a:r>
            <a:r>
              <a:rPr lang="en-US" dirty="0"/>
              <a:t> email dan </a:t>
            </a:r>
            <a:r>
              <a:rPr lang="en-US" dirty="0" err="1"/>
              <a:t>lampiran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di </a:t>
            </a:r>
            <a:r>
              <a:rPr lang="en-US" dirty="0" err="1"/>
              <a:t>luar</a:t>
            </a:r>
            <a:r>
              <a:rPr lang="en-US" dirty="0"/>
              <a:t> program Python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program Python</a:t>
            </a:r>
          </a:p>
          <a:p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html dan </a:t>
            </a:r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dan link di </a:t>
            </a:r>
            <a:r>
              <a:rPr lang="en-US" dirty="0" err="1"/>
              <a:t>dalamnya</a:t>
            </a:r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 dan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pada </a:t>
            </a:r>
            <a:r>
              <a:rPr lang="en-US" dirty="0" err="1"/>
              <a:t>nama</a:t>
            </a:r>
            <a:r>
              <a:rPr lang="en-US" dirty="0"/>
              <a:t> file list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, </a:t>
            </a:r>
            <a:r>
              <a:rPr lang="en-US" dirty="0" err="1"/>
              <a:t>konten</a:t>
            </a:r>
            <a:r>
              <a:rPr lang="en-US" dirty="0"/>
              <a:t> email, dan </a:t>
            </a:r>
            <a:r>
              <a:rPr lang="en-US" dirty="0" err="1"/>
              <a:t>lampiran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file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endParaRPr lang="en-US" dirty="0"/>
          </a:p>
          <a:p>
            <a:r>
              <a:rPr lang="en-US" dirty="0"/>
              <a:t>Email </a:t>
            </a:r>
            <a:r>
              <a:rPr lang="en-US" dirty="0" err="1"/>
              <a:t>pengirim</a:t>
            </a:r>
            <a:r>
              <a:rPr lang="en-US" dirty="0"/>
              <a:t> dan password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environment variables di </a:t>
            </a:r>
            <a:r>
              <a:rPr lang="en-US" dirty="0" err="1"/>
              <a:t>komputer</a:t>
            </a:r>
            <a:endParaRPr lang="en-US" dirty="0"/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6249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59BA-A00F-B950-66A3-450DBC7B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Penyimpanan</a:t>
            </a:r>
            <a:r>
              <a:rPr lang="en-US" dirty="0"/>
              <a:t> dan </a:t>
            </a:r>
            <a:r>
              <a:rPr lang="en-US" dirty="0" err="1"/>
              <a:t>Penamaan</a:t>
            </a:r>
            <a:r>
              <a:rPr lang="en-US" dirty="0"/>
              <a:t> File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1DEB0-F562-657D-AC32-41C4DE97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885" y="3521411"/>
            <a:ext cx="6721187" cy="2090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9E154-E251-E53F-AE94-00E8C5390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885" y="952538"/>
            <a:ext cx="6541079" cy="21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7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B8F85F-D51E-7CCB-BAF0-0DA966D1A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81" y="1907598"/>
            <a:ext cx="5095875" cy="379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137E06-181F-1234-7B0D-9A02CC348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356" y="1907598"/>
            <a:ext cx="6162675" cy="3857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EF1299-4E3E-E67C-4DEE-66F71E6B7A07}"/>
              </a:ext>
            </a:extLst>
          </p:cNvPr>
          <p:cNvSpPr txBox="1"/>
          <p:nvPr/>
        </p:nvSpPr>
        <p:spPr>
          <a:xfrm>
            <a:off x="555481" y="734290"/>
            <a:ext cx="2630848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Program Python</a:t>
            </a:r>
            <a:endParaRPr lang="id-ID" sz="28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8E7EAB-63BE-B604-D8BA-6612AA411B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021" r="58954"/>
          <a:stretch/>
        </p:blipFill>
        <p:spPr>
          <a:xfrm>
            <a:off x="8333296" y="295710"/>
            <a:ext cx="2758788" cy="140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4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FEF1299-4E3E-E67C-4DEE-66F71E6B7A07}"/>
              </a:ext>
            </a:extLst>
          </p:cNvPr>
          <p:cNvSpPr txBox="1"/>
          <p:nvPr/>
        </p:nvSpPr>
        <p:spPr>
          <a:xfrm>
            <a:off x="555481" y="734290"/>
            <a:ext cx="2287806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Hasil Program</a:t>
            </a:r>
            <a:endParaRPr lang="id-ID" sz="2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090B67-5D92-77BB-25CA-286EF47E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81" y="1508617"/>
            <a:ext cx="3876675" cy="276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8555F8-A128-66F2-D346-875C98FD6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81" y="2035949"/>
            <a:ext cx="5913278" cy="408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862004-AE74-138D-06EF-59E84267E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964" y="2896970"/>
            <a:ext cx="5430983" cy="288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6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C192-CE8B-7486-95B7-A19041BB2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AFCBD-955F-B4F5-327D-5ED048F5B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592210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84</TotalTime>
  <Words>196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Final project Basic Python – Indonesia AI</vt:lpstr>
      <vt:lpstr>Overview</vt:lpstr>
      <vt:lpstr>Solusi</vt:lpstr>
      <vt:lpstr>Penyimpanan dan Penamaan File</vt:lpstr>
      <vt:lpstr>PowerPoint Presentation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Basic Python </dc:title>
  <dc:creator>Hifdhi Abdussalam</dc:creator>
  <cp:lastModifiedBy>Hifdhi Abdussalam</cp:lastModifiedBy>
  <cp:revision>5</cp:revision>
  <dcterms:created xsi:type="dcterms:W3CDTF">2022-07-17T04:33:53Z</dcterms:created>
  <dcterms:modified xsi:type="dcterms:W3CDTF">2022-07-17T05:58:45Z</dcterms:modified>
</cp:coreProperties>
</file>