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9" r:id="rId4"/>
    <p:sldId id="270" r:id="rId5"/>
    <p:sldId id="279" r:id="rId6"/>
    <p:sldId id="290" r:id="rId7"/>
    <p:sldId id="291" r:id="rId8"/>
    <p:sldId id="292" r:id="rId9"/>
    <p:sldId id="294" r:id="rId10"/>
    <p:sldId id="295" r:id="rId11"/>
    <p:sldId id="297" r:id="rId12"/>
    <p:sldId id="296" r:id="rId13"/>
    <p:sldId id="271" r:id="rId14"/>
    <p:sldId id="275" r:id="rId15"/>
    <p:sldId id="299" r:id="rId16"/>
    <p:sldId id="280" r:id="rId17"/>
    <p:sldId id="300" r:id="rId18"/>
    <p:sldId id="276" r:id="rId19"/>
    <p:sldId id="277" r:id="rId20"/>
    <p:sldId id="301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3A7C9A"/>
    <a:srgbClr val="FFFFFF"/>
    <a:srgbClr val="E83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0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1371-C04C-4F4B-8626-DA64BEF41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818FC-2B28-4661-BA1D-0866985E1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B48A-E3B0-44D2-9C21-C1BB86CC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0A37-3415-40CE-B0B5-417DAF2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3A56-96DB-46E4-A8B5-24E729FA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8B26-1816-4CD2-95DE-C2298765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74B24-7A63-47CC-9B51-1A82DB20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5476-2DDA-47C1-B554-6A9D8C14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F0C8-CC34-4C9B-A9F6-DB1B2C7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788-C7F8-4018-A176-4957D948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BD70E-2A16-42E7-A46B-A10BDA235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1CB66-0C14-41A0-83DF-8656B2151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AF12-AD02-477C-B4E0-4D73069F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D333-0F9C-4230-A409-FD794BCA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819D-71F3-4261-9163-93129451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4FEF-66AA-4331-91D5-FC715C05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0948-4EEF-4B38-8CF9-9A72A3C1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D043-CEC5-4EDF-8D04-18B7D47C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7272-86C1-4032-9D08-4B47B708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5C91-F977-4D32-8EC5-D3B2C64E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1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F513-B03C-4BA0-9225-3C47EDE2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08B8C-6CFA-44B9-B22E-C13940C9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40D75-8977-4582-A3A6-B0D13742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898A-5592-4422-8199-61AD9E46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C872F-F1CC-48C3-A424-58FCEE4B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C60F-757B-4D9B-9D9C-508A4709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57B9-D8D8-4E9E-BCAE-880385691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40323-C84E-41D8-B590-1E6FF709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3C2D-E4ED-484A-A7B2-54957CF6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178BE-2FB8-4607-871A-935A516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87085-31E5-4247-B759-43B96BE4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E396-2B5A-45B9-A6DD-A8E22F80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02E4-F581-4BBA-98F8-81EC742CC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20B55-5E32-48E9-97F9-5E326BB6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B168F-4AE5-4805-A409-4EC2A5B04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B15A7-842F-4FC1-B1A9-903866803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1055C-1F1B-4543-8827-05DD7029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8C7CC-F181-4AE7-887F-B280185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E8325-928F-4C12-B0CF-30482F0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1773-40C0-4115-9FF3-08914AB5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6BFF6-89D7-43B7-94A4-F9182EC1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ABF7-F2A8-40D3-AC67-62E4B65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96365-15C8-4D1C-92EA-4EBCF81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05815-4718-484B-A666-0E1FF5E9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3BE92-A0F4-4E7B-976B-AC022A41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901F0-6D09-4B79-A8CF-C761926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E831-ECDB-405C-8A03-646F2769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C57B-FC76-4183-B6B0-983D6B7B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EA9E-6251-49E5-BEC7-41E90763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E4BC-AC33-4786-BA0C-DB4F8703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00D8-7B05-4E47-9CA7-4FA189FF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1CE91-4DEF-4586-B12C-43AE802F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0737-CAD5-4C02-A758-D531E8AD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C35D4-F41C-495A-8303-E3898B643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FC8CC-9B40-42DF-8989-0EB7BACC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30ABD-D9EC-49D7-A1B8-54E8B57A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ECF0D-9659-4D72-861C-B869D14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9ED6-EDFB-4D65-939F-FBEAC34B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8F2BC-A23F-4473-B44B-9C5B5223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EEE12-A229-4F4B-95EF-1902400C6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F575-064C-47AE-9F6F-55006756B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92F0-9641-49C7-BDEA-E2EC8DD16E3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618F-DCEC-438D-B4E5-E97AAB6C0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9E41-C787-4834-A4FD-6CB3BE3F9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6D67-BE7A-45CC-BA61-DFC305E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4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3963D1-7500-4356-A437-C407344D06BA}"/>
              </a:ext>
            </a:extLst>
          </p:cNvPr>
          <p:cNvSpPr txBox="1"/>
          <p:nvPr/>
        </p:nvSpPr>
        <p:spPr>
          <a:xfrm>
            <a:off x="5708715" y="2967335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E0853-688A-4BA1-B381-6151CE845A72}"/>
              </a:ext>
            </a:extLst>
          </p:cNvPr>
          <p:cNvSpPr txBox="1"/>
          <p:nvPr/>
        </p:nvSpPr>
        <p:spPr>
          <a:xfrm>
            <a:off x="12262480" y="2967335"/>
            <a:ext cx="3554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E74C3C"/>
                </a:solidFill>
              </a:rPr>
              <a:t>Febriansyah</a:t>
            </a:r>
            <a:endParaRPr lang="en-US" sz="5400" dirty="0">
              <a:solidFill>
                <a:srgbClr val="E74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5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C06F50-90FA-4B80-AF29-4E4161B692DB}"/>
              </a:ext>
            </a:extLst>
          </p:cNvPr>
          <p:cNvSpPr txBox="1"/>
          <p:nvPr/>
        </p:nvSpPr>
        <p:spPr>
          <a:xfrm>
            <a:off x="5166017" y="-3857506"/>
            <a:ext cx="494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Avoid Assumptions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7012B-27D4-42D5-9E6E-D62CC38B7735}"/>
              </a:ext>
            </a:extLst>
          </p:cNvPr>
          <p:cNvSpPr txBox="1"/>
          <p:nvPr/>
        </p:nvSpPr>
        <p:spPr>
          <a:xfrm>
            <a:off x="2438398" y="2788920"/>
            <a:ext cx="768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Increase Reputation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7B107-41CC-4736-A3A9-BA294018BCB8}"/>
              </a:ext>
            </a:extLst>
          </p:cNvPr>
          <p:cNvSpPr txBox="1"/>
          <p:nvPr/>
        </p:nvSpPr>
        <p:spPr>
          <a:xfrm>
            <a:off x="3962850" y="-8261994"/>
            <a:ext cx="4266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Benefits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479062-918A-4774-85A4-37A2EFD23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1" y="-4430717"/>
            <a:ext cx="3522509" cy="27219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0FB57B-1375-468E-AE8E-07424850C123}"/>
              </a:ext>
            </a:extLst>
          </p:cNvPr>
          <p:cNvSpPr txBox="1"/>
          <p:nvPr/>
        </p:nvSpPr>
        <p:spPr>
          <a:xfrm>
            <a:off x="12655923" y="249942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90B78-C6F1-41C5-9486-7F063E615329}"/>
              </a:ext>
            </a:extLst>
          </p:cNvPr>
          <p:cNvSpPr txBox="1"/>
          <p:nvPr/>
        </p:nvSpPr>
        <p:spPr>
          <a:xfrm>
            <a:off x="5166017" y="-5462353"/>
            <a:ext cx="539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 which do / not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CA609-BE36-4D37-B3E3-5181E34C9EE8}"/>
              </a:ext>
            </a:extLst>
          </p:cNvPr>
          <p:cNvSpPr txBox="1"/>
          <p:nvPr/>
        </p:nvSpPr>
        <p:spPr>
          <a:xfrm>
            <a:off x="14003602" y="249942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D412B-6087-454A-9891-82EBC6AB6301}"/>
              </a:ext>
            </a:extLst>
          </p:cNvPr>
          <p:cNvSpPr txBox="1"/>
          <p:nvPr/>
        </p:nvSpPr>
        <p:spPr>
          <a:xfrm>
            <a:off x="16389400" y="249942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698A24-1E56-4C35-9E9D-290C32F930A9}"/>
              </a:ext>
            </a:extLst>
          </p:cNvPr>
          <p:cNvSpPr txBox="1"/>
          <p:nvPr/>
        </p:nvSpPr>
        <p:spPr>
          <a:xfrm>
            <a:off x="18540734" y="249942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2719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777012B-27D4-42D5-9E6E-D62CC38B7735}"/>
              </a:ext>
            </a:extLst>
          </p:cNvPr>
          <p:cNvSpPr txBox="1"/>
          <p:nvPr/>
        </p:nvSpPr>
        <p:spPr>
          <a:xfrm>
            <a:off x="609598" y="2788920"/>
            <a:ext cx="7680960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Increase Reputation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7EEDE-6946-4E0F-A457-C7CF03479D9E}"/>
              </a:ext>
            </a:extLst>
          </p:cNvPr>
          <p:cNvSpPr/>
          <p:nvPr/>
        </p:nvSpPr>
        <p:spPr>
          <a:xfrm>
            <a:off x="0" y="694006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3BCCB-D040-4891-B6BD-F71C1EBF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0241931"/>
            <a:ext cx="9696450" cy="1285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5B958E-9911-4832-9B6E-CDE20CDD1EE5}"/>
              </a:ext>
            </a:extLst>
          </p:cNvPr>
          <p:cNvSpPr txBox="1"/>
          <p:nvPr/>
        </p:nvSpPr>
        <p:spPr>
          <a:xfrm>
            <a:off x="1247775" y="7149559"/>
            <a:ext cx="5027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Knowledgehut.com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86535-5743-4CE2-B77B-5773191B0714}"/>
              </a:ext>
            </a:extLst>
          </p:cNvPr>
          <p:cNvSpPr txBox="1"/>
          <p:nvPr/>
        </p:nvSpPr>
        <p:spPr>
          <a:xfrm>
            <a:off x="1271221" y="8379138"/>
            <a:ext cx="4021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Frederik </a:t>
            </a:r>
            <a:r>
              <a:rPr lang="en-US" sz="2000" dirty="0" err="1"/>
              <a:t>Vannieuwenhuyse</a:t>
            </a:r>
            <a:r>
              <a:rPr lang="en-US" sz="2000" dirty="0"/>
              <a:t>, 2018.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E5AD0-828C-4C37-9A03-C3740A3A6434}"/>
              </a:ext>
            </a:extLst>
          </p:cNvPr>
          <p:cNvSpPr txBox="1"/>
          <p:nvPr/>
        </p:nvSpPr>
        <p:spPr>
          <a:xfrm>
            <a:off x="9267475" y="249942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F4843-CE6C-4959-B026-7E26E65427C1}"/>
              </a:ext>
            </a:extLst>
          </p:cNvPr>
          <p:cNvSpPr txBox="1"/>
          <p:nvPr/>
        </p:nvSpPr>
        <p:spPr>
          <a:xfrm>
            <a:off x="9988595" y="249942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330D51-6A09-4B4D-A705-578E8F2E1FB1}"/>
              </a:ext>
            </a:extLst>
          </p:cNvPr>
          <p:cNvSpPr txBox="1"/>
          <p:nvPr/>
        </p:nvSpPr>
        <p:spPr>
          <a:xfrm>
            <a:off x="10709715" y="249942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B4A0F-5BC1-434E-9B8E-D6A01D33E578}"/>
              </a:ext>
            </a:extLst>
          </p:cNvPr>
          <p:cNvSpPr txBox="1"/>
          <p:nvPr/>
        </p:nvSpPr>
        <p:spPr>
          <a:xfrm>
            <a:off x="8318385" y="249942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858A56-8675-4E52-8BCA-DA17F3CA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48" y="7842881"/>
            <a:ext cx="856298" cy="8562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B6D2AC-C96A-4301-ADCB-199B50AAF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93" y="7910296"/>
            <a:ext cx="641410" cy="10908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ACA3DD-3DE0-4C2C-B698-FA2C16C92A1E}"/>
              </a:ext>
            </a:extLst>
          </p:cNvPr>
          <p:cNvSpPr txBox="1"/>
          <p:nvPr/>
        </p:nvSpPr>
        <p:spPr>
          <a:xfrm>
            <a:off x="9359706" y="7855531"/>
            <a:ext cx="69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7819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B4098B-3D7B-4D85-A5D4-6AF3D8BDBC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4113F0-AE82-4913-BA6B-7C36B83A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327669"/>
            <a:ext cx="9696450" cy="1285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24E4B5-1617-4B60-B298-63B554E6C629}"/>
              </a:ext>
            </a:extLst>
          </p:cNvPr>
          <p:cNvSpPr txBox="1"/>
          <p:nvPr/>
        </p:nvSpPr>
        <p:spPr>
          <a:xfrm>
            <a:off x="1247775" y="1970306"/>
            <a:ext cx="5027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Knowledgehut.com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17205-A1DA-42B2-81A0-499D1AAFB719}"/>
              </a:ext>
            </a:extLst>
          </p:cNvPr>
          <p:cNvSpPr txBox="1"/>
          <p:nvPr/>
        </p:nvSpPr>
        <p:spPr>
          <a:xfrm>
            <a:off x="1271221" y="2707519"/>
            <a:ext cx="4021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Frederik </a:t>
            </a:r>
            <a:r>
              <a:rPr lang="en-US" sz="2000" dirty="0" err="1"/>
              <a:t>Vannieuwenhuyse</a:t>
            </a:r>
            <a:r>
              <a:rPr lang="en-US" sz="2000" dirty="0"/>
              <a:t>, 2018.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691E3-1C63-41DC-831F-AFA9F4AD0BAC}"/>
              </a:ext>
            </a:extLst>
          </p:cNvPr>
          <p:cNvSpPr txBox="1"/>
          <p:nvPr/>
        </p:nvSpPr>
        <p:spPr>
          <a:xfrm>
            <a:off x="4476391" y="930287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43BA4-3893-4E72-9B70-F6D1EAFE5706}"/>
              </a:ext>
            </a:extLst>
          </p:cNvPr>
          <p:cNvSpPr txBox="1"/>
          <p:nvPr/>
        </p:nvSpPr>
        <p:spPr>
          <a:xfrm>
            <a:off x="5683868" y="1017039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F682B-C391-4E69-88BA-57CC048FA617}"/>
              </a:ext>
            </a:extLst>
          </p:cNvPr>
          <p:cNvSpPr txBox="1"/>
          <p:nvPr/>
        </p:nvSpPr>
        <p:spPr>
          <a:xfrm>
            <a:off x="6891345" y="1113167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2B5D6-EECF-49CE-B9F9-99411FAAF698}"/>
              </a:ext>
            </a:extLst>
          </p:cNvPr>
          <p:cNvSpPr txBox="1"/>
          <p:nvPr/>
        </p:nvSpPr>
        <p:spPr>
          <a:xfrm>
            <a:off x="8098822" y="1223364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5C15C5-4BD3-499F-94DC-169B57BDAF73}"/>
              </a:ext>
            </a:extLst>
          </p:cNvPr>
          <p:cNvSpPr txBox="1"/>
          <p:nvPr/>
        </p:nvSpPr>
        <p:spPr>
          <a:xfrm>
            <a:off x="3268914" y="8294697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AF452-A828-4DA3-877A-E731D191E4F3}"/>
              </a:ext>
            </a:extLst>
          </p:cNvPr>
          <p:cNvSpPr txBox="1"/>
          <p:nvPr/>
        </p:nvSpPr>
        <p:spPr>
          <a:xfrm>
            <a:off x="609598" y="-2603696"/>
            <a:ext cx="7680960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Increase Reputation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63504-75CB-41EF-ABC2-A6693602BF1E}"/>
              </a:ext>
            </a:extLst>
          </p:cNvPr>
          <p:cNvSpPr txBox="1"/>
          <p:nvPr/>
        </p:nvSpPr>
        <p:spPr>
          <a:xfrm>
            <a:off x="9267475" y="-218981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4B97A-6BBB-43C0-A090-CB0E9898DA80}"/>
              </a:ext>
            </a:extLst>
          </p:cNvPr>
          <p:cNvSpPr txBox="1"/>
          <p:nvPr/>
        </p:nvSpPr>
        <p:spPr>
          <a:xfrm>
            <a:off x="9988595" y="-197879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647753-1687-4082-AF9F-19247B18E597}"/>
              </a:ext>
            </a:extLst>
          </p:cNvPr>
          <p:cNvSpPr txBox="1"/>
          <p:nvPr/>
        </p:nvSpPr>
        <p:spPr>
          <a:xfrm>
            <a:off x="10709715" y="-153332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128812-D0F7-4CAF-AE17-326466FAD614}"/>
              </a:ext>
            </a:extLst>
          </p:cNvPr>
          <p:cNvSpPr txBox="1"/>
          <p:nvPr/>
        </p:nvSpPr>
        <p:spPr>
          <a:xfrm>
            <a:off x="8318385" y="-2564952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532BF6-A8B7-4C98-8641-54F7E1130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48" y="2097401"/>
            <a:ext cx="856298" cy="8562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E9D5BA-CA64-4C49-8C94-D9FD98A19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93" y="2164816"/>
            <a:ext cx="641410" cy="109083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420266-FCF4-46B1-9C00-03FC1927D5E9}"/>
              </a:ext>
            </a:extLst>
          </p:cNvPr>
          <p:cNvSpPr txBox="1"/>
          <p:nvPr/>
        </p:nvSpPr>
        <p:spPr>
          <a:xfrm>
            <a:off x="9359706" y="2110051"/>
            <a:ext cx="69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82667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FF68929-4B17-4489-830D-C3741A6BD45D}"/>
              </a:ext>
            </a:extLst>
          </p:cNvPr>
          <p:cNvSpPr txBox="1"/>
          <p:nvPr/>
        </p:nvSpPr>
        <p:spPr>
          <a:xfrm>
            <a:off x="4476391" y="2925525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B8F56-E946-4A00-A66E-D774FC764AC3}"/>
              </a:ext>
            </a:extLst>
          </p:cNvPr>
          <p:cNvSpPr txBox="1"/>
          <p:nvPr/>
        </p:nvSpPr>
        <p:spPr>
          <a:xfrm>
            <a:off x="5683868" y="2925525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81090-97B9-42EB-9B61-465EF8835DB7}"/>
              </a:ext>
            </a:extLst>
          </p:cNvPr>
          <p:cNvSpPr txBox="1"/>
          <p:nvPr/>
        </p:nvSpPr>
        <p:spPr>
          <a:xfrm>
            <a:off x="6891345" y="2925525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3988D-5F95-4A45-8A44-6098F5998DCC}"/>
              </a:ext>
            </a:extLst>
          </p:cNvPr>
          <p:cNvSpPr txBox="1"/>
          <p:nvPr/>
        </p:nvSpPr>
        <p:spPr>
          <a:xfrm>
            <a:off x="8098822" y="2925525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186A4-BA80-4E5B-891D-769BF7CBCAFB}"/>
              </a:ext>
            </a:extLst>
          </p:cNvPr>
          <p:cNvSpPr txBox="1"/>
          <p:nvPr/>
        </p:nvSpPr>
        <p:spPr>
          <a:xfrm>
            <a:off x="3268914" y="2925525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E7AA39-A5CA-43CA-AA1F-BF30A14BCE3D}"/>
              </a:ext>
            </a:extLst>
          </p:cNvPr>
          <p:cNvSpPr txBox="1"/>
          <p:nvPr/>
        </p:nvSpPr>
        <p:spPr>
          <a:xfrm>
            <a:off x="12347019" y="3519840"/>
            <a:ext cx="1189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yearly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BD49C4-B811-472C-A39C-B2DB35BDDDD1}"/>
              </a:ext>
            </a:extLst>
          </p:cNvPr>
          <p:cNvGrpSpPr/>
          <p:nvPr/>
        </p:nvGrpSpPr>
        <p:grpSpPr>
          <a:xfrm>
            <a:off x="18499307" y="2869727"/>
            <a:ext cx="1491756" cy="830998"/>
            <a:chOff x="18499307" y="2869727"/>
            <a:chExt cx="1491756" cy="8309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2A3A92-7D49-447B-8DCB-4AB08AC71652}"/>
                </a:ext>
              </a:extLst>
            </p:cNvPr>
            <p:cNvSpPr txBox="1"/>
            <p:nvPr/>
          </p:nvSpPr>
          <p:spPr>
            <a:xfrm>
              <a:off x="18499307" y="2869728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8BA16A-AB62-4637-B183-4BC2CEAEA7EF}"/>
                </a:ext>
              </a:extLst>
            </p:cNvPr>
            <p:cNvSpPr txBox="1"/>
            <p:nvPr/>
          </p:nvSpPr>
          <p:spPr>
            <a:xfrm>
              <a:off x="18996559" y="2869727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5CEE10-A1D7-436D-A393-292934E2212F}"/>
                </a:ext>
              </a:extLst>
            </p:cNvPr>
            <p:cNvSpPr txBox="1"/>
            <p:nvPr/>
          </p:nvSpPr>
          <p:spPr>
            <a:xfrm>
              <a:off x="19493811" y="2869727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060C498-01CD-417A-8536-15583431E457}"/>
              </a:ext>
            </a:extLst>
          </p:cNvPr>
          <p:cNvSpPr txBox="1"/>
          <p:nvPr/>
        </p:nvSpPr>
        <p:spPr>
          <a:xfrm>
            <a:off x="19991063" y="2869727"/>
            <a:ext cx="58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Jt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70866-F9AC-42DA-86F5-CD0618C7C243}"/>
              </a:ext>
            </a:extLst>
          </p:cNvPr>
          <p:cNvSpPr txBox="1"/>
          <p:nvPr/>
        </p:nvSpPr>
        <p:spPr>
          <a:xfrm>
            <a:off x="17052149" y="2599395"/>
            <a:ext cx="1500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bg1"/>
                </a:solidFill>
              </a:rPr>
              <a:t>Rp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117A24-F25A-4CBB-A935-E4CD8209D5B6}"/>
              </a:ext>
            </a:extLst>
          </p:cNvPr>
          <p:cNvSpPr txBox="1"/>
          <p:nvPr/>
        </p:nvSpPr>
        <p:spPr>
          <a:xfrm>
            <a:off x="18552881" y="3519839"/>
            <a:ext cx="157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monthly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230BBE-F97A-4657-9158-DD76B83A3035}"/>
              </a:ext>
            </a:extLst>
          </p:cNvPr>
          <p:cNvSpPr txBox="1"/>
          <p:nvPr/>
        </p:nvSpPr>
        <p:spPr>
          <a:xfrm>
            <a:off x="14964397" y="2735009"/>
            <a:ext cx="798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E149FD-5BE3-48F2-8B4E-FB11E35A2095}"/>
              </a:ext>
            </a:extLst>
          </p:cNvPr>
          <p:cNvSpPr txBox="1"/>
          <p:nvPr/>
        </p:nvSpPr>
        <p:spPr>
          <a:xfrm>
            <a:off x="-8519245" y="1843950"/>
            <a:ext cx="27622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C33D7-75EE-4E05-9B3C-EC4626AE6D3D}"/>
              </a:ext>
            </a:extLst>
          </p:cNvPr>
          <p:cNvSpPr txBox="1"/>
          <p:nvPr/>
        </p:nvSpPr>
        <p:spPr>
          <a:xfrm>
            <a:off x="-5756950" y="2225768"/>
            <a:ext cx="2440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PSM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F65D48-2057-4542-A37D-4401DD3F4D7F}"/>
              </a:ext>
            </a:extLst>
          </p:cNvPr>
          <p:cNvSpPr txBox="1"/>
          <p:nvPr/>
        </p:nvSpPr>
        <p:spPr>
          <a:xfrm>
            <a:off x="-5693727" y="3428999"/>
            <a:ext cx="53981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what and why?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34B3DD-6C38-4BF9-A9E0-28297A028537}"/>
              </a:ext>
            </a:extLst>
          </p:cNvPr>
          <p:cNvSpPr/>
          <p:nvPr/>
        </p:nvSpPr>
        <p:spPr>
          <a:xfrm>
            <a:off x="0" y="-729175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3DCED0-B650-4088-94A0-53ACE55F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-2442435"/>
            <a:ext cx="9696450" cy="12858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345432B-BC08-4AE9-8AB3-548579ABD9AF}"/>
              </a:ext>
            </a:extLst>
          </p:cNvPr>
          <p:cNvSpPr txBox="1"/>
          <p:nvPr/>
        </p:nvSpPr>
        <p:spPr>
          <a:xfrm>
            <a:off x="1247775" y="-4221826"/>
            <a:ext cx="5027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Knowledgehut.com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50A2BC-DEB3-476B-B0F1-0FBF2D94AFC0}"/>
              </a:ext>
            </a:extLst>
          </p:cNvPr>
          <p:cNvSpPr txBox="1"/>
          <p:nvPr/>
        </p:nvSpPr>
        <p:spPr>
          <a:xfrm>
            <a:off x="1271221" y="-3226707"/>
            <a:ext cx="4021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Frederik </a:t>
            </a:r>
            <a:r>
              <a:rPr lang="en-US" sz="2000" dirty="0" err="1"/>
              <a:t>Vannieuwenhuyse</a:t>
            </a:r>
            <a:r>
              <a:rPr lang="en-US" sz="2000" dirty="0"/>
              <a:t>, 2018.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49F20E5-EA27-49D6-B1F6-88F92EFE6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48" y="-3922399"/>
            <a:ext cx="856298" cy="8562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E04C87-D7A8-4A44-B6BF-0D81BF57C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93" y="-3854984"/>
            <a:ext cx="641410" cy="10908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89403FB-55F8-46DF-9E44-9BB8CD7BBD42}"/>
              </a:ext>
            </a:extLst>
          </p:cNvPr>
          <p:cNvSpPr txBox="1"/>
          <p:nvPr/>
        </p:nvSpPr>
        <p:spPr>
          <a:xfrm>
            <a:off x="9359706" y="-3909749"/>
            <a:ext cx="69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50795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918ED4-F4C8-46C4-8B49-7A7238BA669A}"/>
              </a:ext>
            </a:extLst>
          </p:cNvPr>
          <p:cNvSpPr txBox="1"/>
          <p:nvPr/>
        </p:nvSpPr>
        <p:spPr>
          <a:xfrm>
            <a:off x="1953681" y="28697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3E707-EE87-487D-A45D-90E820527578}"/>
              </a:ext>
            </a:extLst>
          </p:cNvPr>
          <p:cNvSpPr txBox="1"/>
          <p:nvPr/>
        </p:nvSpPr>
        <p:spPr>
          <a:xfrm>
            <a:off x="2450933" y="2869728"/>
            <a:ext cx="497252" cy="830997"/>
          </a:xfrm>
          <a:prstGeom prst="rect">
            <a:avLst/>
          </a:prstGeom>
          <a:solidFill>
            <a:srgbClr val="E74C3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E9D8B-D20F-4CDF-8B0D-2CC9FDC4BBDF}"/>
              </a:ext>
            </a:extLst>
          </p:cNvPr>
          <p:cNvSpPr txBox="1"/>
          <p:nvPr/>
        </p:nvSpPr>
        <p:spPr>
          <a:xfrm>
            <a:off x="2948185" y="286972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FD93-BB52-4E2E-9C66-4D49FAAC0A27}"/>
              </a:ext>
            </a:extLst>
          </p:cNvPr>
          <p:cNvSpPr txBox="1"/>
          <p:nvPr/>
        </p:nvSpPr>
        <p:spPr>
          <a:xfrm>
            <a:off x="3445437" y="286972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42412-646C-4862-B027-7864116E3983}"/>
              </a:ext>
            </a:extLst>
          </p:cNvPr>
          <p:cNvSpPr txBox="1"/>
          <p:nvPr/>
        </p:nvSpPr>
        <p:spPr>
          <a:xfrm>
            <a:off x="1211794" y="273501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599DE-E394-4D59-9816-BAC90D9C104A}"/>
              </a:ext>
            </a:extLst>
          </p:cNvPr>
          <p:cNvSpPr txBox="1"/>
          <p:nvPr/>
        </p:nvSpPr>
        <p:spPr>
          <a:xfrm>
            <a:off x="2007255" y="3519840"/>
            <a:ext cx="1189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yearly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4945F5-7617-49CB-8FD4-2805BA9697EB}"/>
              </a:ext>
            </a:extLst>
          </p:cNvPr>
          <p:cNvGrpSpPr/>
          <p:nvPr/>
        </p:nvGrpSpPr>
        <p:grpSpPr>
          <a:xfrm>
            <a:off x="8891063" y="2869727"/>
            <a:ext cx="1491756" cy="830998"/>
            <a:chOff x="8891063" y="2869727"/>
            <a:chExt cx="1491756" cy="8309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0D4DA2-7578-4A70-9BA6-7A734ACC8DF3}"/>
                </a:ext>
              </a:extLst>
            </p:cNvPr>
            <p:cNvSpPr txBox="1"/>
            <p:nvPr/>
          </p:nvSpPr>
          <p:spPr>
            <a:xfrm>
              <a:off x="8891063" y="2869728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5AD805-C3E4-41A1-A876-FFB147B88283}"/>
                </a:ext>
              </a:extLst>
            </p:cNvPr>
            <p:cNvSpPr txBox="1"/>
            <p:nvPr/>
          </p:nvSpPr>
          <p:spPr>
            <a:xfrm>
              <a:off x="9388315" y="2869727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9281BC-E845-4A29-BC44-0B645A8AAABA}"/>
                </a:ext>
              </a:extLst>
            </p:cNvPr>
            <p:cNvSpPr txBox="1"/>
            <p:nvPr/>
          </p:nvSpPr>
          <p:spPr>
            <a:xfrm>
              <a:off x="9885567" y="2869727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85F1F1-361C-4117-B92F-098D196D9F51}"/>
              </a:ext>
            </a:extLst>
          </p:cNvPr>
          <p:cNvSpPr txBox="1"/>
          <p:nvPr/>
        </p:nvSpPr>
        <p:spPr>
          <a:xfrm>
            <a:off x="10382819" y="2869727"/>
            <a:ext cx="58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Jt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D6738-67C9-49B2-8CE1-45F3B59C1257}"/>
              </a:ext>
            </a:extLst>
          </p:cNvPr>
          <p:cNvSpPr txBox="1"/>
          <p:nvPr/>
        </p:nvSpPr>
        <p:spPr>
          <a:xfrm>
            <a:off x="7443905" y="2599395"/>
            <a:ext cx="1500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bg1"/>
                </a:solidFill>
              </a:rPr>
              <a:t>Rp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9F606-8767-4555-9503-350B59D2C325}"/>
              </a:ext>
            </a:extLst>
          </p:cNvPr>
          <p:cNvSpPr txBox="1"/>
          <p:nvPr/>
        </p:nvSpPr>
        <p:spPr>
          <a:xfrm>
            <a:off x="8944637" y="3519839"/>
            <a:ext cx="157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monthly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3FFF04-BE6B-44ED-949A-45F633513BFA}"/>
              </a:ext>
            </a:extLst>
          </p:cNvPr>
          <p:cNvSpPr txBox="1"/>
          <p:nvPr/>
        </p:nvSpPr>
        <p:spPr>
          <a:xfrm>
            <a:off x="5175463" y="2459504"/>
            <a:ext cx="798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0C06B5-E8CF-4137-AD80-29DA933C5D41}"/>
              </a:ext>
            </a:extLst>
          </p:cNvPr>
          <p:cNvSpPr/>
          <p:nvPr/>
        </p:nvSpPr>
        <p:spPr>
          <a:xfrm>
            <a:off x="0" y="-110959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62F4A4-1F41-4AEA-8597-91DA20334885}"/>
              </a:ext>
            </a:extLst>
          </p:cNvPr>
          <p:cNvSpPr/>
          <p:nvPr/>
        </p:nvSpPr>
        <p:spPr>
          <a:xfrm>
            <a:off x="12555006" y="0"/>
            <a:ext cx="6098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435238-C907-4F6B-9C20-AC7A0255E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r="25739"/>
          <a:stretch/>
        </p:blipFill>
        <p:spPr>
          <a:xfrm>
            <a:off x="14111242" y="0"/>
            <a:ext cx="6833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4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B84130-EBE1-4F43-8B6B-49D4B1106B01}"/>
              </a:ext>
            </a:extLst>
          </p:cNvPr>
          <p:cNvSpPr/>
          <p:nvPr/>
        </p:nvSpPr>
        <p:spPr>
          <a:xfrm>
            <a:off x="6093246" y="0"/>
            <a:ext cx="6098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18ED4-F4C8-46C4-8B49-7A7238BA669A}"/>
              </a:ext>
            </a:extLst>
          </p:cNvPr>
          <p:cNvSpPr txBox="1"/>
          <p:nvPr/>
        </p:nvSpPr>
        <p:spPr>
          <a:xfrm>
            <a:off x="-3227919" y="28697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3E707-EE87-487D-A45D-90E820527578}"/>
              </a:ext>
            </a:extLst>
          </p:cNvPr>
          <p:cNvSpPr txBox="1"/>
          <p:nvPr/>
        </p:nvSpPr>
        <p:spPr>
          <a:xfrm>
            <a:off x="-2730667" y="2869728"/>
            <a:ext cx="497252" cy="830997"/>
          </a:xfrm>
          <a:prstGeom prst="rect">
            <a:avLst/>
          </a:prstGeom>
          <a:solidFill>
            <a:srgbClr val="E74C3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E9D8B-D20F-4CDF-8B0D-2CC9FDC4BBDF}"/>
              </a:ext>
            </a:extLst>
          </p:cNvPr>
          <p:cNvSpPr txBox="1"/>
          <p:nvPr/>
        </p:nvSpPr>
        <p:spPr>
          <a:xfrm>
            <a:off x="-2233415" y="286972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FD93-BB52-4E2E-9C66-4D49FAAC0A27}"/>
              </a:ext>
            </a:extLst>
          </p:cNvPr>
          <p:cNvSpPr txBox="1"/>
          <p:nvPr/>
        </p:nvSpPr>
        <p:spPr>
          <a:xfrm>
            <a:off x="-1736163" y="286972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42412-646C-4862-B027-7864116E3983}"/>
              </a:ext>
            </a:extLst>
          </p:cNvPr>
          <p:cNvSpPr txBox="1"/>
          <p:nvPr/>
        </p:nvSpPr>
        <p:spPr>
          <a:xfrm>
            <a:off x="-3969806" y="273501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599DE-E394-4D59-9816-BAC90D9C104A}"/>
              </a:ext>
            </a:extLst>
          </p:cNvPr>
          <p:cNvSpPr txBox="1"/>
          <p:nvPr/>
        </p:nvSpPr>
        <p:spPr>
          <a:xfrm>
            <a:off x="-3174345" y="3519840"/>
            <a:ext cx="1189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yearly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1BE4B8-5122-4848-9917-B47576684341}"/>
              </a:ext>
            </a:extLst>
          </p:cNvPr>
          <p:cNvGrpSpPr/>
          <p:nvPr/>
        </p:nvGrpSpPr>
        <p:grpSpPr>
          <a:xfrm>
            <a:off x="2673143" y="2869727"/>
            <a:ext cx="1491756" cy="830998"/>
            <a:chOff x="2673143" y="2869727"/>
            <a:chExt cx="1491756" cy="8309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0D4DA2-7578-4A70-9BA6-7A734ACC8DF3}"/>
                </a:ext>
              </a:extLst>
            </p:cNvPr>
            <p:cNvSpPr txBox="1"/>
            <p:nvPr/>
          </p:nvSpPr>
          <p:spPr>
            <a:xfrm>
              <a:off x="2673143" y="2869728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5AD805-C3E4-41A1-A876-FFB147B88283}"/>
                </a:ext>
              </a:extLst>
            </p:cNvPr>
            <p:cNvSpPr txBox="1"/>
            <p:nvPr/>
          </p:nvSpPr>
          <p:spPr>
            <a:xfrm>
              <a:off x="3170395" y="2869727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9281BC-E845-4A29-BC44-0B645A8AAABA}"/>
                </a:ext>
              </a:extLst>
            </p:cNvPr>
            <p:cNvSpPr txBox="1"/>
            <p:nvPr/>
          </p:nvSpPr>
          <p:spPr>
            <a:xfrm>
              <a:off x="3667647" y="2869727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85F1F1-361C-4117-B92F-098D196D9F51}"/>
              </a:ext>
            </a:extLst>
          </p:cNvPr>
          <p:cNvSpPr txBox="1"/>
          <p:nvPr/>
        </p:nvSpPr>
        <p:spPr>
          <a:xfrm>
            <a:off x="4164899" y="2869727"/>
            <a:ext cx="58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Jt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D6738-67C9-49B2-8CE1-45F3B59C1257}"/>
              </a:ext>
            </a:extLst>
          </p:cNvPr>
          <p:cNvSpPr txBox="1"/>
          <p:nvPr/>
        </p:nvSpPr>
        <p:spPr>
          <a:xfrm>
            <a:off x="1225985" y="2599395"/>
            <a:ext cx="1500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bg1"/>
                </a:solidFill>
              </a:rPr>
              <a:t>Rp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9F606-8767-4555-9503-350B59D2C325}"/>
              </a:ext>
            </a:extLst>
          </p:cNvPr>
          <p:cNvSpPr txBox="1"/>
          <p:nvPr/>
        </p:nvSpPr>
        <p:spPr>
          <a:xfrm>
            <a:off x="2726717" y="3519839"/>
            <a:ext cx="157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monthly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3FFF04-BE6B-44ED-949A-45F633513BFA}"/>
              </a:ext>
            </a:extLst>
          </p:cNvPr>
          <p:cNvSpPr txBox="1"/>
          <p:nvPr/>
        </p:nvSpPr>
        <p:spPr>
          <a:xfrm>
            <a:off x="-1042457" y="2459504"/>
            <a:ext cx="798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232B9-7A15-4389-AD4C-DF003C84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r="25739"/>
          <a:stretch/>
        </p:blipFill>
        <p:spPr>
          <a:xfrm>
            <a:off x="6232162" y="0"/>
            <a:ext cx="6833862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1AA8A-05AD-402C-BDCE-06F3FBFBA7C5}"/>
              </a:ext>
            </a:extLst>
          </p:cNvPr>
          <p:cNvSpPr txBox="1"/>
          <p:nvPr/>
        </p:nvSpPr>
        <p:spPr>
          <a:xfrm>
            <a:off x="2959614" y="7246049"/>
            <a:ext cx="59939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Challenging</a:t>
            </a:r>
          </a:p>
        </p:txBody>
      </p:sp>
    </p:spTree>
    <p:extLst>
      <p:ext uri="{BB962C8B-B14F-4D97-AF65-F5344CB8AC3E}">
        <p14:creationId xmlns:p14="http://schemas.microsoft.com/office/powerpoint/2010/main" val="1785143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AD346B4-2D56-4D6B-BEB1-4C030040C64E}"/>
              </a:ext>
            </a:extLst>
          </p:cNvPr>
          <p:cNvSpPr/>
          <p:nvPr/>
        </p:nvSpPr>
        <p:spPr>
          <a:xfrm>
            <a:off x="14170446" y="0"/>
            <a:ext cx="6098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A1AC680-9BFE-4692-9608-F3E65F2E9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r="25739"/>
          <a:stretch/>
        </p:blipFill>
        <p:spPr>
          <a:xfrm>
            <a:off x="15010402" y="0"/>
            <a:ext cx="6833862" cy="685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D748F0-B899-4207-A8C6-511F088173F7}"/>
              </a:ext>
            </a:extLst>
          </p:cNvPr>
          <p:cNvSpPr txBox="1"/>
          <p:nvPr/>
        </p:nvSpPr>
        <p:spPr>
          <a:xfrm>
            <a:off x="2959614" y="2735009"/>
            <a:ext cx="59939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Challenging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885CCE-9D17-45E5-9266-2523DC18B5BE}"/>
              </a:ext>
            </a:extLst>
          </p:cNvPr>
          <p:cNvSpPr/>
          <p:nvPr/>
        </p:nvSpPr>
        <p:spPr>
          <a:xfrm>
            <a:off x="0" y="76200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95926EE-C806-4E3B-B009-D883B1568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" r="8248"/>
          <a:stretch/>
        </p:blipFill>
        <p:spPr>
          <a:xfrm>
            <a:off x="0" y="10591800"/>
            <a:ext cx="12192000" cy="7497227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C05149C2-D5EE-483F-80C5-DCD79F931979}"/>
              </a:ext>
            </a:extLst>
          </p:cNvPr>
          <p:cNvGrpSpPr/>
          <p:nvPr/>
        </p:nvGrpSpPr>
        <p:grpSpPr>
          <a:xfrm>
            <a:off x="-2112217" y="2869727"/>
            <a:ext cx="1491756" cy="830998"/>
            <a:chOff x="2673143" y="2869727"/>
            <a:chExt cx="1491756" cy="8309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960B9B-5AC2-4023-B3E4-3A52B6D65FFE}"/>
                </a:ext>
              </a:extLst>
            </p:cNvPr>
            <p:cNvSpPr txBox="1"/>
            <p:nvPr/>
          </p:nvSpPr>
          <p:spPr>
            <a:xfrm>
              <a:off x="2673143" y="2869728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EA7B6C-DD6B-4C67-AB6C-804D03A15EA4}"/>
                </a:ext>
              </a:extLst>
            </p:cNvPr>
            <p:cNvSpPr txBox="1"/>
            <p:nvPr/>
          </p:nvSpPr>
          <p:spPr>
            <a:xfrm>
              <a:off x="3170395" y="2869727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4DBBC5C-0128-431E-9296-19DAB8CC910E}"/>
                </a:ext>
              </a:extLst>
            </p:cNvPr>
            <p:cNvSpPr txBox="1"/>
            <p:nvPr/>
          </p:nvSpPr>
          <p:spPr>
            <a:xfrm>
              <a:off x="3667647" y="2869727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CE25012-1C93-48DB-A700-EDE283902430}"/>
              </a:ext>
            </a:extLst>
          </p:cNvPr>
          <p:cNvSpPr txBox="1"/>
          <p:nvPr/>
        </p:nvSpPr>
        <p:spPr>
          <a:xfrm>
            <a:off x="-620461" y="2869727"/>
            <a:ext cx="58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Jt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95F2D9-D07B-49B1-BA0B-ACEE17402D9A}"/>
              </a:ext>
            </a:extLst>
          </p:cNvPr>
          <p:cNvSpPr txBox="1"/>
          <p:nvPr/>
        </p:nvSpPr>
        <p:spPr>
          <a:xfrm>
            <a:off x="-3559375" y="2599395"/>
            <a:ext cx="1500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bg1"/>
                </a:solidFill>
              </a:rPr>
              <a:t>Rp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40F093-2CBD-4D60-8578-0A287401302F}"/>
              </a:ext>
            </a:extLst>
          </p:cNvPr>
          <p:cNvSpPr txBox="1"/>
          <p:nvPr/>
        </p:nvSpPr>
        <p:spPr>
          <a:xfrm>
            <a:off x="-2058643" y="3519839"/>
            <a:ext cx="157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monthly</a:t>
            </a:r>
          </a:p>
        </p:txBody>
      </p:sp>
    </p:spTree>
    <p:extLst>
      <p:ext uri="{BB962C8B-B14F-4D97-AF65-F5344CB8AC3E}">
        <p14:creationId xmlns:p14="http://schemas.microsoft.com/office/powerpoint/2010/main" val="334624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2E4EE-BB7F-4D31-8A05-0010F0AC58E3}"/>
              </a:ext>
            </a:extLst>
          </p:cNvPr>
          <p:cNvSpPr/>
          <p:nvPr/>
        </p:nvSpPr>
        <p:spPr>
          <a:xfrm>
            <a:off x="0" y="-450211"/>
            <a:ext cx="12192000" cy="8375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9FFF5-AF84-441F-AB23-93EF7A20C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" r="8248"/>
          <a:stretch/>
        </p:blipFill>
        <p:spPr>
          <a:xfrm>
            <a:off x="0" y="0"/>
            <a:ext cx="12192000" cy="74972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B11D60C-2C59-48F9-8B0E-1AB7A445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4" y="9976338"/>
            <a:ext cx="1828800" cy="1828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A1720D7-541E-49D8-BBBE-DC3C361CBFC2}"/>
              </a:ext>
            </a:extLst>
          </p:cNvPr>
          <p:cNvSpPr txBox="1"/>
          <p:nvPr/>
        </p:nvSpPr>
        <p:spPr>
          <a:xfrm>
            <a:off x="1952272" y="1180513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87EE8-B738-4BCB-94E6-B86A40BB4CC9}"/>
              </a:ext>
            </a:extLst>
          </p:cNvPr>
          <p:cNvSpPr txBox="1"/>
          <p:nvPr/>
        </p:nvSpPr>
        <p:spPr>
          <a:xfrm>
            <a:off x="3155006" y="1180513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D039E-84E3-4A24-9F8E-4EF6B394F1B6}"/>
              </a:ext>
            </a:extLst>
          </p:cNvPr>
          <p:cNvSpPr txBox="1"/>
          <p:nvPr/>
        </p:nvSpPr>
        <p:spPr>
          <a:xfrm>
            <a:off x="4357740" y="1180513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A965D18-54CC-444D-9900-8F6FB907C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6" y="10937629"/>
            <a:ext cx="1075334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0214F3D-C60C-4B59-AFDA-1D2746C4D62A}"/>
              </a:ext>
            </a:extLst>
          </p:cNvPr>
          <p:cNvSpPr txBox="1"/>
          <p:nvPr/>
        </p:nvSpPr>
        <p:spPr>
          <a:xfrm>
            <a:off x="7869978" y="1276642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5DF23-F499-4615-BE8D-179916FFDC08}"/>
              </a:ext>
            </a:extLst>
          </p:cNvPr>
          <p:cNvSpPr txBox="1"/>
          <p:nvPr/>
        </p:nvSpPr>
        <p:spPr>
          <a:xfrm>
            <a:off x="9072712" y="1276642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97C36-AFB5-4C21-9A3D-5BBCEC5070D2}"/>
              </a:ext>
            </a:extLst>
          </p:cNvPr>
          <p:cNvSpPr txBox="1"/>
          <p:nvPr/>
        </p:nvSpPr>
        <p:spPr>
          <a:xfrm>
            <a:off x="5956589" y="11241861"/>
            <a:ext cx="798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346B4-2D56-4D6B-BEB1-4C030040C64E}"/>
              </a:ext>
            </a:extLst>
          </p:cNvPr>
          <p:cNvSpPr/>
          <p:nvPr/>
        </p:nvSpPr>
        <p:spPr>
          <a:xfrm>
            <a:off x="14170446" y="0"/>
            <a:ext cx="6098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A1AC680-9BFE-4692-9608-F3E65F2E9E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r="25739"/>
          <a:stretch/>
        </p:blipFill>
        <p:spPr>
          <a:xfrm>
            <a:off x="14309362" y="0"/>
            <a:ext cx="6833862" cy="6858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174EB6-A6A0-4C7D-A59C-C99232F3CCD7}"/>
              </a:ext>
            </a:extLst>
          </p:cNvPr>
          <p:cNvSpPr txBox="1"/>
          <p:nvPr/>
        </p:nvSpPr>
        <p:spPr>
          <a:xfrm>
            <a:off x="2959614" y="-2019871"/>
            <a:ext cx="59939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Challenging</a:t>
            </a:r>
          </a:p>
        </p:txBody>
      </p:sp>
    </p:spTree>
    <p:extLst>
      <p:ext uri="{BB962C8B-B14F-4D97-AF65-F5344CB8AC3E}">
        <p14:creationId xmlns:p14="http://schemas.microsoft.com/office/powerpoint/2010/main" val="157792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2BA369E1-0D0B-4897-92E0-BF29AAD7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4" y="1670538"/>
            <a:ext cx="1828800" cy="18288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ADEFCEB-9478-4910-9B34-702BD42130D1}"/>
              </a:ext>
            </a:extLst>
          </p:cNvPr>
          <p:cNvSpPr txBox="1"/>
          <p:nvPr/>
        </p:nvSpPr>
        <p:spPr>
          <a:xfrm>
            <a:off x="1952272" y="349933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442F98-43E5-4B30-9A3B-57C1DFD688DC}"/>
              </a:ext>
            </a:extLst>
          </p:cNvPr>
          <p:cNvSpPr txBox="1"/>
          <p:nvPr/>
        </p:nvSpPr>
        <p:spPr>
          <a:xfrm>
            <a:off x="3155006" y="349933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629733-3A32-4BEB-BD32-318DEBAD048C}"/>
              </a:ext>
            </a:extLst>
          </p:cNvPr>
          <p:cNvSpPr txBox="1"/>
          <p:nvPr/>
        </p:nvSpPr>
        <p:spPr>
          <a:xfrm>
            <a:off x="4357740" y="349933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ACE614-6227-488A-898E-C24C40045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6" y="1670538"/>
            <a:ext cx="1075334" cy="182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6108F9-BD27-4C6C-9623-555B1FB43398}"/>
              </a:ext>
            </a:extLst>
          </p:cNvPr>
          <p:cNvSpPr txBox="1"/>
          <p:nvPr/>
        </p:nvSpPr>
        <p:spPr>
          <a:xfrm>
            <a:off x="7869978" y="349933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AC7F4F-0A4C-400E-8809-FF22EA2840E7}"/>
              </a:ext>
            </a:extLst>
          </p:cNvPr>
          <p:cNvSpPr txBox="1"/>
          <p:nvPr/>
        </p:nvSpPr>
        <p:spPr>
          <a:xfrm>
            <a:off x="9072712" y="3499338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8E0052-1A80-448D-9DB5-E7B76D8A8034}"/>
              </a:ext>
            </a:extLst>
          </p:cNvPr>
          <p:cNvSpPr txBox="1"/>
          <p:nvPr/>
        </p:nvSpPr>
        <p:spPr>
          <a:xfrm>
            <a:off x="5956589" y="2209232"/>
            <a:ext cx="798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A01271-CD24-48D8-BFF9-BF346A9A167D}"/>
              </a:ext>
            </a:extLst>
          </p:cNvPr>
          <p:cNvSpPr/>
          <p:nvPr/>
        </p:nvSpPr>
        <p:spPr>
          <a:xfrm>
            <a:off x="0" y="-74676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D24B5D-4D9A-4E07-B3F2-ECD13AF59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" r="8248"/>
          <a:stretch/>
        </p:blipFill>
        <p:spPr>
          <a:xfrm>
            <a:off x="0" y="-9220200"/>
            <a:ext cx="12192000" cy="74972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77B59E8-A0C6-4B64-9230-33D2EFF28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7670617"/>
            <a:ext cx="7555653" cy="21847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4A8A600-8670-450D-894C-F3504327A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105918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50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B66243C-7ADE-4A9C-8B5A-0FB7D338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2336617"/>
            <a:ext cx="7555653" cy="21847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5CD379-5D7A-4D5C-895D-E9FFBC6A0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2514600"/>
            <a:ext cx="1828800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613BDB-717D-4AC9-82FA-F4746CFBE8E0}"/>
              </a:ext>
            </a:extLst>
          </p:cNvPr>
          <p:cNvSpPr txBox="1"/>
          <p:nvPr/>
        </p:nvSpPr>
        <p:spPr>
          <a:xfrm>
            <a:off x="3639206" y="9520535"/>
            <a:ext cx="491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Leave comments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0AC9F-28DB-4F27-925F-F224ABE22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4" y="-4806462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E7E46B-26A7-441C-B6F0-4DAD63F79A9D}"/>
              </a:ext>
            </a:extLst>
          </p:cNvPr>
          <p:cNvSpPr txBox="1"/>
          <p:nvPr/>
        </p:nvSpPr>
        <p:spPr>
          <a:xfrm>
            <a:off x="1952272" y="-2840502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DFE04-E87C-45DF-8C95-C96DC9121A62}"/>
              </a:ext>
            </a:extLst>
          </p:cNvPr>
          <p:cNvSpPr txBox="1"/>
          <p:nvPr/>
        </p:nvSpPr>
        <p:spPr>
          <a:xfrm>
            <a:off x="3155006" y="-2840502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84FAD-8284-4564-B6B0-E65C2D6A208A}"/>
              </a:ext>
            </a:extLst>
          </p:cNvPr>
          <p:cNvSpPr txBox="1"/>
          <p:nvPr/>
        </p:nvSpPr>
        <p:spPr>
          <a:xfrm>
            <a:off x="4357740" y="-2840502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AA46EB-8791-40F7-A9B3-A54CCB58A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6" y="-5507502"/>
            <a:ext cx="1075334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9CCAD-F681-46D5-87B4-F8445AACBCBB}"/>
              </a:ext>
            </a:extLst>
          </p:cNvPr>
          <p:cNvSpPr txBox="1"/>
          <p:nvPr/>
        </p:nvSpPr>
        <p:spPr>
          <a:xfrm>
            <a:off x="7869978" y="-3328182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E808A-F0C4-42AD-AAB1-ED0698AD5F42}"/>
              </a:ext>
            </a:extLst>
          </p:cNvPr>
          <p:cNvSpPr txBox="1"/>
          <p:nvPr/>
        </p:nvSpPr>
        <p:spPr>
          <a:xfrm>
            <a:off x="9072712" y="-3328182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2C03C-DF8E-4B17-843F-3E6DA97BE08E}"/>
              </a:ext>
            </a:extLst>
          </p:cNvPr>
          <p:cNvSpPr txBox="1"/>
          <p:nvPr/>
        </p:nvSpPr>
        <p:spPr>
          <a:xfrm>
            <a:off x="5956589" y="-4618288"/>
            <a:ext cx="798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418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BA8E4-9C15-4D0D-8D79-F6FCE8BC5E7F}"/>
              </a:ext>
            </a:extLst>
          </p:cNvPr>
          <p:cNvSpPr txBox="1"/>
          <p:nvPr/>
        </p:nvSpPr>
        <p:spPr>
          <a:xfrm>
            <a:off x="4318622" y="2967335"/>
            <a:ext cx="3554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Febriansyah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23A1-0F11-489A-8D00-7AB68767CA1B}"/>
              </a:ext>
            </a:extLst>
          </p:cNvPr>
          <p:cNvSpPr txBox="1"/>
          <p:nvPr/>
        </p:nvSpPr>
        <p:spPr>
          <a:xfrm>
            <a:off x="-920692" y="2967335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74C3C"/>
                </a:solidFill>
              </a:rPr>
              <a:t>Hi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D3F09-3C57-4210-8880-B998B5799742}"/>
              </a:ext>
            </a:extLst>
          </p:cNvPr>
          <p:cNvSpPr/>
          <p:nvPr/>
        </p:nvSpPr>
        <p:spPr>
          <a:xfrm>
            <a:off x="1233812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05A0A-A25D-4DE7-A62B-492241DF2938}"/>
              </a:ext>
            </a:extLst>
          </p:cNvPr>
          <p:cNvSpPr txBox="1"/>
          <p:nvPr/>
        </p:nvSpPr>
        <p:spPr>
          <a:xfrm>
            <a:off x="19600046" y="2669792"/>
            <a:ext cx="767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3A7C9A"/>
                </a:solidFill>
              </a:rPr>
              <a:t>Professional Scrum Master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4A73C-CA16-499C-91EA-0AF235F34489}"/>
              </a:ext>
            </a:extLst>
          </p:cNvPr>
          <p:cNvSpPr txBox="1"/>
          <p:nvPr/>
        </p:nvSpPr>
        <p:spPr>
          <a:xfrm>
            <a:off x="23684366" y="3593122"/>
            <a:ext cx="464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3A7C9A"/>
                </a:solidFill>
              </a:rPr>
              <a:t>Certification Experience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38DBEE-D460-4536-B522-A4296B68C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243" y="1730751"/>
            <a:ext cx="2067843" cy="35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7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1CE612-1387-4D0B-AF9D-62744B5DB5D9}"/>
              </a:ext>
            </a:extLst>
          </p:cNvPr>
          <p:cNvSpPr txBox="1"/>
          <p:nvPr/>
        </p:nvSpPr>
        <p:spPr>
          <a:xfrm>
            <a:off x="3639206" y="2967335"/>
            <a:ext cx="491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Leave comments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642FD-3340-4BD1-BA0B-E302731F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-5969183"/>
            <a:ext cx="7555653" cy="2184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A9A15-354F-4165-8816-CCC1FE31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-3429000"/>
            <a:ext cx="18288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A12191-5B40-46EB-BA38-CA4B8BF3C6EC}"/>
              </a:ext>
            </a:extLst>
          </p:cNvPr>
          <p:cNvSpPr txBox="1"/>
          <p:nvPr/>
        </p:nvSpPr>
        <p:spPr>
          <a:xfrm>
            <a:off x="12390358" y="2967335"/>
            <a:ext cx="2590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74C3C"/>
                </a:solidFill>
              </a:rPr>
              <a:t>See You!</a:t>
            </a:r>
          </a:p>
        </p:txBody>
      </p:sp>
    </p:spTree>
    <p:extLst>
      <p:ext uri="{BB962C8B-B14F-4D97-AF65-F5344CB8AC3E}">
        <p14:creationId xmlns:p14="http://schemas.microsoft.com/office/powerpoint/2010/main" val="124577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1CE612-1387-4D0B-AF9D-62744B5DB5D9}"/>
              </a:ext>
            </a:extLst>
          </p:cNvPr>
          <p:cNvSpPr txBox="1"/>
          <p:nvPr/>
        </p:nvSpPr>
        <p:spPr>
          <a:xfrm>
            <a:off x="4800838" y="2967335"/>
            <a:ext cx="2590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See You!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642FD-3340-4BD1-BA0B-E302731F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-5969183"/>
            <a:ext cx="7555653" cy="2184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A9A15-354F-4165-8816-CCC1FE31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-3429000"/>
            <a:ext cx="18288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02C73-884E-48D0-AD28-10AA9535A15C}"/>
              </a:ext>
            </a:extLst>
          </p:cNvPr>
          <p:cNvSpPr txBox="1"/>
          <p:nvPr/>
        </p:nvSpPr>
        <p:spPr>
          <a:xfrm>
            <a:off x="-5047594" y="2967335"/>
            <a:ext cx="491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74C3C"/>
                </a:solidFill>
              </a:rPr>
              <a:t>Leave comments</a:t>
            </a:r>
          </a:p>
        </p:txBody>
      </p:sp>
    </p:spTree>
    <p:extLst>
      <p:ext uri="{BB962C8B-B14F-4D97-AF65-F5344CB8AC3E}">
        <p14:creationId xmlns:p14="http://schemas.microsoft.com/office/powerpoint/2010/main" val="37073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156AFE-7477-47E8-AB13-23762161E8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4C3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A2086-8DEC-48CA-88A5-11A8CCB80555}"/>
              </a:ext>
            </a:extLst>
          </p:cNvPr>
          <p:cNvSpPr txBox="1"/>
          <p:nvPr/>
        </p:nvSpPr>
        <p:spPr>
          <a:xfrm>
            <a:off x="3482405" y="2669792"/>
            <a:ext cx="767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3A7C9A"/>
                </a:solidFill>
              </a:rPr>
              <a:t>Professional Scrum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CBFBC-076D-4BA3-917E-3FBA6E161886}"/>
              </a:ext>
            </a:extLst>
          </p:cNvPr>
          <p:cNvSpPr txBox="1"/>
          <p:nvPr/>
        </p:nvSpPr>
        <p:spPr>
          <a:xfrm>
            <a:off x="3482405" y="3593122"/>
            <a:ext cx="464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3A7C9A"/>
                </a:solidFill>
              </a:rPr>
              <a:t>Certification</a:t>
            </a:r>
            <a:r>
              <a:rPr lang="en-US" sz="3600" dirty="0">
                <a:solidFill>
                  <a:srgbClr val="3A7C9A"/>
                </a:solidFill>
              </a:rPr>
              <a:t> </a:t>
            </a:r>
            <a:r>
              <a:rPr lang="en-US" sz="3600" i="1" dirty="0">
                <a:solidFill>
                  <a:srgbClr val="3A7C9A"/>
                </a:solidFill>
              </a:rPr>
              <a:t>Experience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04ABD8-4537-4712-B901-4D1D1DF2D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42" y="1730751"/>
            <a:ext cx="2067843" cy="35167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01932E-4CAE-4007-839E-65BAA29F0BD6}"/>
              </a:ext>
            </a:extLst>
          </p:cNvPr>
          <p:cNvSpPr txBox="1"/>
          <p:nvPr/>
        </p:nvSpPr>
        <p:spPr>
          <a:xfrm>
            <a:off x="-3850018" y="2967335"/>
            <a:ext cx="3554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E74C3C"/>
                </a:solidFill>
              </a:rPr>
              <a:t>Febriansyah</a:t>
            </a:r>
            <a:endParaRPr lang="en-US" sz="5400" dirty="0">
              <a:solidFill>
                <a:srgbClr val="E74C3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44D29-51AD-46D9-A6DD-23DB029159C9}"/>
              </a:ext>
            </a:extLst>
          </p:cNvPr>
          <p:cNvSpPr txBox="1"/>
          <p:nvPr/>
        </p:nvSpPr>
        <p:spPr>
          <a:xfrm>
            <a:off x="1112435" y="7208430"/>
            <a:ext cx="27622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EB369E-3E46-4C2F-9420-640BB117E7B2}"/>
              </a:ext>
            </a:extLst>
          </p:cNvPr>
          <p:cNvSpPr txBox="1"/>
          <p:nvPr/>
        </p:nvSpPr>
        <p:spPr>
          <a:xfrm>
            <a:off x="3874730" y="7590248"/>
            <a:ext cx="2440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PSM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1F277-397B-4678-B3B3-E8900C7700A4}"/>
              </a:ext>
            </a:extLst>
          </p:cNvPr>
          <p:cNvSpPr txBox="1"/>
          <p:nvPr/>
        </p:nvSpPr>
        <p:spPr>
          <a:xfrm>
            <a:off x="3937953" y="8793479"/>
            <a:ext cx="53981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what and why?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C463E-E6BB-469B-8942-00D05F6CC8C7}"/>
              </a:ext>
            </a:extLst>
          </p:cNvPr>
          <p:cNvSpPr/>
          <p:nvPr/>
        </p:nvSpPr>
        <p:spPr>
          <a:xfrm>
            <a:off x="0" y="1042181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23EB1B-1A65-446A-9EC5-C144F878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28" y="12176705"/>
            <a:ext cx="11526944" cy="51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6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7DCD9E-26FF-4357-8669-02E6ED4EBB32}"/>
              </a:ext>
            </a:extLst>
          </p:cNvPr>
          <p:cNvSpPr txBox="1"/>
          <p:nvPr/>
        </p:nvSpPr>
        <p:spPr>
          <a:xfrm>
            <a:off x="1112435" y="1843950"/>
            <a:ext cx="27622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CCAEC-DF6B-4DF4-B023-37998D278CC5}"/>
              </a:ext>
            </a:extLst>
          </p:cNvPr>
          <p:cNvSpPr txBox="1"/>
          <p:nvPr/>
        </p:nvSpPr>
        <p:spPr>
          <a:xfrm>
            <a:off x="3874730" y="2225768"/>
            <a:ext cx="2440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EFE4D-9DB9-4E45-82FB-2FC34B95C785}"/>
              </a:ext>
            </a:extLst>
          </p:cNvPr>
          <p:cNvSpPr txBox="1"/>
          <p:nvPr/>
        </p:nvSpPr>
        <p:spPr>
          <a:xfrm>
            <a:off x="3937953" y="3428999"/>
            <a:ext cx="53981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what and why?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39583-E740-4C5F-9E3F-66E3C181E8C3}"/>
              </a:ext>
            </a:extLst>
          </p:cNvPr>
          <p:cNvSpPr/>
          <p:nvPr/>
        </p:nvSpPr>
        <p:spPr>
          <a:xfrm>
            <a:off x="0" y="-710184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4C3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7815D-2C99-459F-96D5-54DECEBF6597}"/>
              </a:ext>
            </a:extLst>
          </p:cNvPr>
          <p:cNvSpPr txBox="1"/>
          <p:nvPr/>
        </p:nvSpPr>
        <p:spPr>
          <a:xfrm>
            <a:off x="3482405" y="-5834128"/>
            <a:ext cx="767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3A7C9A"/>
                </a:solidFill>
              </a:rPr>
              <a:t>Professional Scrum Master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2B0B4-6A31-4A63-8163-E567EEF91EBC}"/>
              </a:ext>
            </a:extLst>
          </p:cNvPr>
          <p:cNvSpPr txBox="1"/>
          <p:nvPr/>
        </p:nvSpPr>
        <p:spPr>
          <a:xfrm>
            <a:off x="3482405" y="-4605998"/>
            <a:ext cx="464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3A7C9A"/>
                </a:solidFill>
              </a:rPr>
              <a:t>Certification</a:t>
            </a:r>
            <a:r>
              <a:rPr lang="en-US" sz="3600" dirty="0">
                <a:solidFill>
                  <a:srgbClr val="3A7C9A"/>
                </a:solidFill>
              </a:rPr>
              <a:t> </a:t>
            </a:r>
            <a:r>
              <a:rPr lang="en-US" sz="3600" i="1" dirty="0">
                <a:solidFill>
                  <a:srgbClr val="3A7C9A"/>
                </a:solidFill>
              </a:rPr>
              <a:t>Experience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FA3D97-6C56-4649-9CB3-2C058BA9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42" y="-6376929"/>
            <a:ext cx="2067843" cy="35167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A328FE-8310-459C-AF88-ED1F7875DECD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136E1F-3236-4E93-920E-24C5CDB5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28" y="8612889"/>
            <a:ext cx="11526944" cy="51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0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8D32BB-0869-4F0B-B925-4B8256B1EE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B4DA3-83F8-4AF5-8890-7E273236C007}"/>
              </a:ext>
            </a:extLst>
          </p:cNvPr>
          <p:cNvSpPr txBox="1"/>
          <p:nvPr/>
        </p:nvSpPr>
        <p:spPr>
          <a:xfrm>
            <a:off x="3001347" y="7964718"/>
            <a:ext cx="575510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</a:rPr>
              <a:t>Scrum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A3EBB-9542-45AA-9822-AC61473B4D6E}"/>
              </a:ext>
            </a:extLst>
          </p:cNvPr>
          <p:cNvSpPr txBox="1"/>
          <p:nvPr/>
        </p:nvSpPr>
        <p:spPr>
          <a:xfrm>
            <a:off x="3001347" y="10652760"/>
            <a:ext cx="294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C102A4-83B3-4C20-B4AD-3D74BF4388D3}"/>
              </a:ext>
            </a:extLst>
          </p:cNvPr>
          <p:cNvSpPr/>
          <p:nvPr/>
        </p:nvSpPr>
        <p:spPr>
          <a:xfrm>
            <a:off x="8238279" y="9689835"/>
            <a:ext cx="1228221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</a:rPr>
              <a:t>!</a:t>
            </a:r>
            <a:endParaRPr lang="en-US" sz="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65DBB-C988-4596-BFF3-E093EDC0C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8" y="805320"/>
            <a:ext cx="11526944" cy="51629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FC8A56-E8AA-4424-9354-D94B8AF5B38B}"/>
              </a:ext>
            </a:extLst>
          </p:cNvPr>
          <p:cNvSpPr txBox="1"/>
          <p:nvPr/>
        </p:nvSpPr>
        <p:spPr>
          <a:xfrm>
            <a:off x="1112435" y="-2845283"/>
            <a:ext cx="27622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12782-E4EA-4A77-A95B-EAF76CE8CF9D}"/>
              </a:ext>
            </a:extLst>
          </p:cNvPr>
          <p:cNvSpPr txBox="1"/>
          <p:nvPr/>
        </p:nvSpPr>
        <p:spPr>
          <a:xfrm>
            <a:off x="3874730" y="-4010909"/>
            <a:ext cx="2440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PSM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142FA2-C191-4597-938E-F56F6407862B}"/>
              </a:ext>
            </a:extLst>
          </p:cNvPr>
          <p:cNvSpPr txBox="1"/>
          <p:nvPr/>
        </p:nvSpPr>
        <p:spPr>
          <a:xfrm>
            <a:off x="3937953" y="-2080849"/>
            <a:ext cx="53981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what and why?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16492-301E-4133-A5F0-2BDB2B9FFBE6}"/>
              </a:ext>
            </a:extLst>
          </p:cNvPr>
          <p:cNvSpPr txBox="1"/>
          <p:nvPr/>
        </p:nvSpPr>
        <p:spPr>
          <a:xfrm>
            <a:off x="5871549" y="11399978"/>
            <a:ext cx="26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14123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345CDA7-8CA2-4F24-8078-AA87A6E8D6F7}"/>
              </a:ext>
            </a:extLst>
          </p:cNvPr>
          <p:cNvSpPr/>
          <p:nvPr/>
        </p:nvSpPr>
        <p:spPr>
          <a:xfrm>
            <a:off x="-11537942" y="6450"/>
            <a:ext cx="5439237" cy="685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C84654-3277-4B16-B724-60C85FC946A9}"/>
              </a:ext>
            </a:extLst>
          </p:cNvPr>
          <p:cNvSpPr/>
          <p:nvPr/>
        </p:nvSpPr>
        <p:spPr>
          <a:xfrm>
            <a:off x="0" y="-116527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34CEB7-86D7-44F7-9C90-53B55653B624}"/>
              </a:ext>
            </a:extLst>
          </p:cNvPr>
          <p:cNvSpPr txBox="1"/>
          <p:nvPr/>
        </p:nvSpPr>
        <p:spPr>
          <a:xfrm>
            <a:off x="3001347" y="1681140"/>
            <a:ext cx="575510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</a:rPr>
              <a:t>Scrum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3C26D8-CBAA-4714-B1A7-07E2878EDCA0}"/>
              </a:ext>
            </a:extLst>
          </p:cNvPr>
          <p:cNvSpPr/>
          <p:nvPr/>
        </p:nvSpPr>
        <p:spPr>
          <a:xfrm>
            <a:off x="8238279" y="1366442"/>
            <a:ext cx="1228221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</a:rPr>
              <a:t>!</a:t>
            </a:r>
            <a:endParaRPr lang="en-US" sz="25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0849D05-25E4-44DD-A531-68854091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8" y="-10144033"/>
            <a:ext cx="11526944" cy="51629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900C05-9D72-4EE4-B077-D9DE11946C93}"/>
              </a:ext>
            </a:extLst>
          </p:cNvPr>
          <p:cNvSpPr txBox="1"/>
          <p:nvPr/>
        </p:nvSpPr>
        <p:spPr>
          <a:xfrm>
            <a:off x="3001347" y="3783036"/>
            <a:ext cx="294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110DCC-F97F-464D-9A59-B5A0911ED09F}"/>
              </a:ext>
            </a:extLst>
          </p:cNvPr>
          <p:cNvSpPr txBox="1"/>
          <p:nvPr/>
        </p:nvSpPr>
        <p:spPr>
          <a:xfrm>
            <a:off x="5871549" y="3779978"/>
            <a:ext cx="26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365EF-0B9D-4A71-B74C-64AAB5F8CF98}"/>
              </a:ext>
            </a:extLst>
          </p:cNvPr>
          <p:cNvSpPr txBox="1"/>
          <p:nvPr/>
        </p:nvSpPr>
        <p:spPr>
          <a:xfrm>
            <a:off x="-5965357" y="2102595"/>
            <a:ext cx="57115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50B8C-1EAA-411E-9D10-DCA97971640F}"/>
              </a:ext>
            </a:extLst>
          </p:cNvPr>
          <p:cNvSpPr txBox="1"/>
          <p:nvPr/>
        </p:nvSpPr>
        <p:spPr>
          <a:xfrm>
            <a:off x="-1207154" y="3779977"/>
            <a:ext cx="697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of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7734CC-B89A-4349-8D08-2F526CB23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2"/>
          <a:stretch/>
        </p:blipFill>
        <p:spPr>
          <a:xfrm>
            <a:off x="-12421580" y="-6450"/>
            <a:ext cx="4495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9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67D732-2CE7-420C-A8BA-6BD1045F183F}"/>
              </a:ext>
            </a:extLst>
          </p:cNvPr>
          <p:cNvSpPr/>
          <p:nvPr/>
        </p:nvSpPr>
        <p:spPr>
          <a:xfrm>
            <a:off x="-823029" y="6450"/>
            <a:ext cx="5439237" cy="685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CC38C7-F519-43D6-9163-11D1A90F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416" y="2040425"/>
            <a:ext cx="3865684" cy="2987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B3B0C8-5E4D-43DA-AA58-242BCF5231B6}"/>
              </a:ext>
            </a:extLst>
          </p:cNvPr>
          <p:cNvSpPr txBox="1"/>
          <p:nvPr/>
        </p:nvSpPr>
        <p:spPr>
          <a:xfrm>
            <a:off x="25186984" y="5296241"/>
            <a:ext cx="3223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Only paper?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24916-3937-447B-B074-37935AFB8271}"/>
              </a:ext>
            </a:extLst>
          </p:cNvPr>
          <p:cNvSpPr txBox="1"/>
          <p:nvPr/>
        </p:nvSpPr>
        <p:spPr>
          <a:xfrm>
            <a:off x="5902413" y="3783036"/>
            <a:ext cx="294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910D3-2CFB-4CFA-8108-87B394E2EB55}"/>
              </a:ext>
            </a:extLst>
          </p:cNvPr>
          <p:cNvSpPr txBox="1"/>
          <p:nvPr/>
        </p:nvSpPr>
        <p:spPr>
          <a:xfrm>
            <a:off x="8819507" y="3779978"/>
            <a:ext cx="26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A02F8-7B1F-4382-80E5-0F7509B516AD}"/>
              </a:ext>
            </a:extLst>
          </p:cNvPr>
          <p:cNvSpPr txBox="1"/>
          <p:nvPr/>
        </p:nvSpPr>
        <p:spPr>
          <a:xfrm>
            <a:off x="5095001" y="2102595"/>
            <a:ext cx="57115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67EC3-FC0B-4D39-A066-F0B7802B3F1F}"/>
              </a:ext>
            </a:extLst>
          </p:cNvPr>
          <p:cNvSpPr txBox="1"/>
          <p:nvPr/>
        </p:nvSpPr>
        <p:spPr>
          <a:xfrm>
            <a:off x="12262579" y="1681140"/>
            <a:ext cx="575510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</a:rPr>
              <a:t>Scrum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A3CEF-3485-449C-BE7F-C34CED38FA0C}"/>
              </a:ext>
            </a:extLst>
          </p:cNvPr>
          <p:cNvSpPr/>
          <p:nvPr/>
        </p:nvSpPr>
        <p:spPr>
          <a:xfrm>
            <a:off x="17499511" y="780292"/>
            <a:ext cx="1228221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</a:rPr>
              <a:t>!</a:t>
            </a:r>
            <a:endParaRPr lang="en-US" sz="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9D0FD-1C64-4A76-A3E7-376F0885827B}"/>
              </a:ext>
            </a:extLst>
          </p:cNvPr>
          <p:cNvSpPr txBox="1"/>
          <p:nvPr/>
        </p:nvSpPr>
        <p:spPr>
          <a:xfrm>
            <a:off x="5210856" y="3779977"/>
            <a:ext cx="697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82CC1-0DE2-4C4B-BF0D-3BFA192EE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2"/>
          <a:stretch/>
        </p:blipFill>
        <p:spPr>
          <a:xfrm>
            <a:off x="4891" y="-6450"/>
            <a:ext cx="4495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1DB861-2697-4B68-A546-10E39CD506EA}"/>
              </a:ext>
            </a:extLst>
          </p:cNvPr>
          <p:cNvSpPr txBox="1"/>
          <p:nvPr/>
        </p:nvSpPr>
        <p:spPr>
          <a:xfrm>
            <a:off x="3962850" y="202068"/>
            <a:ext cx="4266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Benefits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8B8F1-40A7-478A-9E15-543ACC464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57" y="2040425"/>
            <a:ext cx="3865684" cy="2987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B65258-802E-47AB-98F8-E9D12FC0AA89}"/>
              </a:ext>
            </a:extLst>
          </p:cNvPr>
          <p:cNvSpPr txBox="1"/>
          <p:nvPr/>
        </p:nvSpPr>
        <p:spPr>
          <a:xfrm>
            <a:off x="4484019" y="5296241"/>
            <a:ext cx="3223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Only paper?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EF5F4-F441-41B4-8784-6AEC2E21BC9C}"/>
              </a:ext>
            </a:extLst>
          </p:cNvPr>
          <p:cNvSpPr txBox="1"/>
          <p:nvPr/>
        </p:nvSpPr>
        <p:spPr>
          <a:xfrm>
            <a:off x="13293175" y="3434247"/>
            <a:ext cx="494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Avoid Assumptions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42E5E-EF1C-47E2-B2E1-74046CF8C106}"/>
              </a:ext>
            </a:extLst>
          </p:cNvPr>
          <p:cNvSpPr txBox="1"/>
          <p:nvPr/>
        </p:nvSpPr>
        <p:spPr>
          <a:xfrm>
            <a:off x="14258508" y="4283056"/>
            <a:ext cx="5146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Increase Reputation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B018E-09B6-49F2-B9B4-0B4DD623793C}"/>
              </a:ext>
            </a:extLst>
          </p:cNvPr>
          <p:cNvSpPr txBox="1"/>
          <p:nvPr/>
        </p:nvSpPr>
        <p:spPr>
          <a:xfrm>
            <a:off x="12574999" y="2603129"/>
            <a:ext cx="539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 which do / not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D70C4-A43F-4170-8998-48F95D028663}"/>
              </a:ext>
            </a:extLst>
          </p:cNvPr>
          <p:cNvSpPr/>
          <p:nvPr/>
        </p:nvSpPr>
        <p:spPr>
          <a:xfrm>
            <a:off x="-12874376" y="6450"/>
            <a:ext cx="5439237" cy="685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6B684-E93D-4B7D-BECC-EC07891A2BAA}"/>
              </a:ext>
            </a:extLst>
          </p:cNvPr>
          <p:cNvSpPr txBox="1"/>
          <p:nvPr/>
        </p:nvSpPr>
        <p:spPr>
          <a:xfrm>
            <a:off x="-6588150" y="3783036"/>
            <a:ext cx="294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2EAA9-AACA-43F1-9FDF-58E9B5D5BE67}"/>
              </a:ext>
            </a:extLst>
          </p:cNvPr>
          <p:cNvSpPr txBox="1"/>
          <p:nvPr/>
        </p:nvSpPr>
        <p:spPr>
          <a:xfrm>
            <a:off x="-2944225" y="3779978"/>
            <a:ext cx="26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2E7AD-87A1-48F3-B5B0-32344953AC90}"/>
              </a:ext>
            </a:extLst>
          </p:cNvPr>
          <p:cNvSpPr txBox="1"/>
          <p:nvPr/>
        </p:nvSpPr>
        <p:spPr>
          <a:xfrm>
            <a:off x="-7420386" y="3779977"/>
            <a:ext cx="697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of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382FFA-4B31-4E6F-9BE1-2677409CA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2"/>
          <a:stretch/>
        </p:blipFill>
        <p:spPr>
          <a:xfrm>
            <a:off x="-12726381" y="-6450"/>
            <a:ext cx="4495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6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7186B51-305C-48E2-8CCF-A6E8AEC9CF6A}"/>
              </a:ext>
            </a:extLst>
          </p:cNvPr>
          <p:cNvSpPr txBox="1"/>
          <p:nvPr/>
        </p:nvSpPr>
        <p:spPr>
          <a:xfrm>
            <a:off x="3001347" y="-3383225"/>
            <a:ext cx="575510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</a:rPr>
              <a:t>Scrum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0D731-B6EE-46C2-83C9-1E140F130C73}"/>
              </a:ext>
            </a:extLst>
          </p:cNvPr>
          <p:cNvSpPr/>
          <p:nvPr/>
        </p:nvSpPr>
        <p:spPr>
          <a:xfrm>
            <a:off x="8238279" y="-4284075"/>
            <a:ext cx="1228221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</a:rPr>
              <a:t>!</a:t>
            </a:r>
            <a:endParaRPr lang="en-US" sz="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02EAFE-7B56-4539-B953-575E38D49DC8}"/>
              </a:ext>
            </a:extLst>
          </p:cNvPr>
          <p:cNvSpPr txBox="1"/>
          <p:nvPr/>
        </p:nvSpPr>
        <p:spPr>
          <a:xfrm>
            <a:off x="-3235329" y="2661901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1B46F1-1DC0-4FF1-8E2C-36D624EF36C0}"/>
              </a:ext>
            </a:extLst>
          </p:cNvPr>
          <p:cNvSpPr txBox="1"/>
          <p:nvPr/>
        </p:nvSpPr>
        <p:spPr>
          <a:xfrm>
            <a:off x="-2953970" y="3303153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06F50-90FA-4B80-AF29-4E4161B692DB}"/>
              </a:ext>
            </a:extLst>
          </p:cNvPr>
          <p:cNvSpPr txBox="1"/>
          <p:nvPr/>
        </p:nvSpPr>
        <p:spPr>
          <a:xfrm>
            <a:off x="5166017" y="3434247"/>
            <a:ext cx="494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Avoid Assumptions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F790-EC82-41F5-AD72-AD274C335E5D}"/>
              </a:ext>
            </a:extLst>
          </p:cNvPr>
          <p:cNvSpPr txBox="1"/>
          <p:nvPr/>
        </p:nvSpPr>
        <p:spPr>
          <a:xfrm>
            <a:off x="5166017" y="2603129"/>
            <a:ext cx="539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 which do / not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7012B-27D4-42D5-9E6E-D62CC38B7735}"/>
              </a:ext>
            </a:extLst>
          </p:cNvPr>
          <p:cNvSpPr txBox="1"/>
          <p:nvPr/>
        </p:nvSpPr>
        <p:spPr>
          <a:xfrm>
            <a:off x="5166016" y="4283056"/>
            <a:ext cx="521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Increase Reputation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7B107-41CC-4736-A3A9-BA294018BCB8}"/>
              </a:ext>
            </a:extLst>
          </p:cNvPr>
          <p:cNvSpPr txBox="1"/>
          <p:nvPr/>
        </p:nvSpPr>
        <p:spPr>
          <a:xfrm>
            <a:off x="3962850" y="202068"/>
            <a:ext cx="4266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Benefits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479062-918A-4774-85A4-37A2EFD23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1" y="2532792"/>
            <a:ext cx="3522509" cy="27219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C2C95-C11B-4956-B4D8-BD4F8124C8AB}"/>
              </a:ext>
            </a:extLst>
          </p:cNvPr>
          <p:cNvSpPr txBox="1"/>
          <p:nvPr/>
        </p:nvSpPr>
        <p:spPr>
          <a:xfrm>
            <a:off x="-3628349" y="5296241"/>
            <a:ext cx="3223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Only paper?</a:t>
            </a:r>
          </a:p>
        </p:txBody>
      </p:sp>
    </p:spTree>
    <p:extLst>
      <p:ext uri="{BB962C8B-B14F-4D97-AF65-F5344CB8AC3E}">
        <p14:creationId xmlns:p14="http://schemas.microsoft.com/office/powerpoint/2010/main" val="3896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239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FEBRIANSYAH</dc:creator>
  <cp:lastModifiedBy>MUHAMMAD FEBRIANSYAH</cp:lastModifiedBy>
  <cp:revision>114</cp:revision>
  <dcterms:created xsi:type="dcterms:W3CDTF">2019-02-11T17:07:06Z</dcterms:created>
  <dcterms:modified xsi:type="dcterms:W3CDTF">2019-02-18T01:05:02Z</dcterms:modified>
</cp:coreProperties>
</file>