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1" r:id="rId3"/>
    <p:sldId id="264" r:id="rId4"/>
    <p:sldId id="263" r:id="rId5"/>
    <p:sldId id="266" r:id="rId6"/>
    <p:sldId id="265" r:id="rId7"/>
    <p:sldId id="267" r:id="rId8"/>
    <p:sldId id="272" r:id="rId9"/>
    <p:sldId id="271" r:id="rId10"/>
    <p:sldId id="276" r:id="rId11"/>
    <p:sldId id="280" r:id="rId12"/>
    <p:sldId id="275" r:id="rId13"/>
    <p:sldId id="277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3A93-ABF0-4037-AA3B-8EB6019C0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8EC3F-088B-474E-8D51-B886DC7DB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34596-39BA-46BA-A1A0-52A8347E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6B2B-1F4C-4990-8CD2-FAE4F10EE8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B088D-B8F2-4A54-955B-0FC44836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6C1A7-829A-43DA-81F2-7B7DD44A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D60B-0C09-42CF-AE2F-4E333A37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2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F001-C654-44C6-A361-A8884999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D344D-9871-4D57-A057-7484B3E6A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5218C-365F-4D09-8329-53293FC2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6B2B-1F4C-4990-8CD2-FAE4F10EE8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7E535-2AF0-427A-8A6E-ABE24FC9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25CB5-802B-422C-BBA4-5092F800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D60B-0C09-42CF-AE2F-4E333A37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6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A7368-7FDC-4B22-8173-F350F261C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3673A-8BCD-476A-B8DC-7C45B4287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B041-AAB2-4FCC-A657-84E687FA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6B2B-1F4C-4990-8CD2-FAE4F10EE8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9D71D-40F4-471A-9448-0048309A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5D3E5-70E5-4C6A-87A8-F306EB24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D60B-0C09-42CF-AE2F-4E333A37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6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3EDF-F7C4-42F9-B9D8-60F3F4AE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1A896-AE4D-4228-ABDA-B4827F682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F583E-2748-4078-98DE-9D6D88C3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6B2B-1F4C-4990-8CD2-FAE4F10EE8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49AA0-3551-4B0A-8BC4-30CFF1BC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70A88-A828-41E8-AE39-95D45BCF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D60B-0C09-42CF-AE2F-4E333A37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9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A63B-DE88-405F-9540-97F17585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60F2F-4323-4C02-81F3-6059267EB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FE1E1-5DF1-4DD5-BA9C-74898EE3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6B2B-1F4C-4990-8CD2-FAE4F10EE8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6075F-EE67-45CE-AC85-953628F4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AE4AA-A130-4DE9-AE86-33703A86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D60B-0C09-42CF-AE2F-4E333A37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7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341F-2193-4645-AFA1-C8DD391D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35313-68D0-42EF-9427-8AF8E8E26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BEDAE-3073-4DB1-968D-97AFC4DFA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4417B-87BD-42C3-BFB0-1B508446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6B2B-1F4C-4990-8CD2-FAE4F10EE8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B0EFB-D2F1-47A5-88FD-E664076C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5BC7E-158C-4D36-B4A2-D91DF00D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D60B-0C09-42CF-AE2F-4E333A37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1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F980-70DC-48DD-840E-35895C73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921B4-48C9-4669-9A36-482939EB5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FBBA1-C1F1-4C65-92AA-03CE6822B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A4830-7771-4A62-98BD-D6EE938C2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DBFCF-E195-465E-9FFE-DD630696C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099FC-6D5C-47C8-9970-1F694F6B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6B2B-1F4C-4990-8CD2-FAE4F10EE8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AA953-9998-42C4-9B6A-6F5CE3F41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EA02C-C457-4F39-80B4-1FE3DC37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D60B-0C09-42CF-AE2F-4E333A37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4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C9A4-AD7D-49D7-8D23-F120892F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2B10D-6C0F-4473-ACA2-A7548B00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6B2B-1F4C-4990-8CD2-FAE4F10EE8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B9BD1-27CB-47A3-8C42-BE0253D5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93614-5D2E-4FE4-B85B-34568692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D60B-0C09-42CF-AE2F-4E333A37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0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D7D20-851B-4DB3-BD0A-A0586F72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6B2B-1F4C-4990-8CD2-FAE4F10EE8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ED562-690B-45A5-9DCE-383061DE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8E08C-9771-4656-896E-BCD10EA2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D60B-0C09-42CF-AE2F-4E333A37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2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4C38-E750-4203-8AC3-07826055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67DB-2EE3-4D40-A8EE-A17B2BE3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D1832-BEB7-4330-AE1C-16B066D5D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23AB3-9BDE-4194-8B96-1CBC6A2C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6B2B-1F4C-4990-8CD2-FAE4F10EE8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88039-7515-40F0-9964-446A64C7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D688C-44AF-4679-A64E-44BDF77C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D60B-0C09-42CF-AE2F-4E333A37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8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A9B7-EA23-4789-A412-8B90CF47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86E74-82DA-4D2A-AE4C-F2FEC99AB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A3FAF-37A0-4B54-A737-10B9B36C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3E821-DB6B-4B9F-9C5D-D958C9BC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6B2B-1F4C-4990-8CD2-FAE4F10EE8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E92CA-C7C7-428E-81B6-3273A975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81A4C-C805-45C8-A55F-E46E552B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D60B-0C09-42CF-AE2F-4E333A37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4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53D76-6136-4131-B797-6009498B4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276B7-B76F-4994-A36F-489EEBD99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3E4F8-0AAF-483C-9A19-4F1A2E49C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B6B2B-1F4C-4990-8CD2-FAE4F10EE83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B70C5-3939-4294-8E1F-7AC6DA89D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AC433-C8D3-4A49-A079-AB5F8147B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BD60B-0C09-42CF-AE2F-4E333A37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2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3963D1-7500-4356-A437-C407344D06BA}"/>
              </a:ext>
            </a:extLst>
          </p:cNvPr>
          <p:cNvSpPr txBox="1"/>
          <p:nvPr/>
        </p:nvSpPr>
        <p:spPr>
          <a:xfrm>
            <a:off x="5708715" y="2967335"/>
            <a:ext cx="774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Hi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E0853-688A-4BA1-B381-6151CE845A72}"/>
              </a:ext>
            </a:extLst>
          </p:cNvPr>
          <p:cNvSpPr txBox="1"/>
          <p:nvPr/>
        </p:nvSpPr>
        <p:spPr>
          <a:xfrm>
            <a:off x="12262480" y="2967335"/>
            <a:ext cx="3554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E74C3C"/>
                </a:solidFill>
              </a:rPr>
              <a:t>Febriansyah</a:t>
            </a:r>
            <a:endParaRPr lang="en-US" sz="5400" dirty="0">
              <a:solidFill>
                <a:srgbClr val="E74C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054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7BC0EB-7CF3-4760-93CE-A166FE1045C3}"/>
              </a:ext>
            </a:extLst>
          </p:cNvPr>
          <p:cNvSpPr/>
          <p:nvPr/>
        </p:nvSpPr>
        <p:spPr>
          <a:xfrm>
            <a:off x="-41313" y="-251510"/>
            <a:ext cx="4017007" cy="766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910E01-438E-4AD7-8EC7-C48F82E5765C}"/>
              </a:ext>
            </a:extLst>
          </p:cNvPr>
          <p:cNvSpPr/>
          <p:nvPr/>
        </p:nvSpPr>
        <p:spPr>
          <a:xfrm>
            <a:off x="20529341" y="-403910"/>
            <a:ext cx="4017007" cy="766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288F7-96E2-4B72-9020-A5B4C6CD291D}"/>
              </a:ext>
            </a:extLst>
          </p:cNvPr>
          <p:cNvSpPr txBox="1"/>
          <p:nvPr/>
        </p:nvSpPr>
        <p:spPr>
          <a:xfrm>
            <a:off x="13407916" y="2413337"/>
            <a:ext cx="5428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PSM I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B81EE0-AC57-41E3-8CA4-0EE23D49F9E0}"/>
              </a:ext>
            </a:extLst>
          </p:cNvPr>
          <p:cNvSpPr txBox="1"/>
          <p:nvPr/>
        </p:nvSpPr>
        <p:spPr>
          <a:xfrm>
            <a:off x="13407916" y="3613666"/>
            <a:ext cx="6616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Training or Self Learning?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FFB69AC-26B8-40A6-BB23-E8633345C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011" y="-403910"/>
            <a:ext cx="5117342" cy="76658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6412DE-0FBC-414A-89C4-B5E58EA4E437}"/>
              </a:ext>
            </a:extLst>
          </p:cNvPr>
          <p:cNvSpPr txBox="1"/>
          <p:nvPr/>
        </p:nvSpPr>
        <p:spPr>
          <a:xfrm>
            <a:off x="4268600" y="2321004"/>
            <a:ext cx="6308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PSM I Mock 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B9216F-F34E-44C9-ADA9-0D1B1CF5BE92}"/>
              </a:ext>
            </a:extLst>
          </p:cNvPr>
          <p:cNvSpPr txBox="1"/>
          <p:nvPr/>
        </p:nvSpPr>
        <p:spPr>
          <a:xfrm>
            <a:off x="4268600" y="3521333"/>
            <a:ext cx="5442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Recommendations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280948-DFF7-476B-A83D-BE45E32CC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888" y="0"/>
            <a:ext cx="3903055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38DE519-F320-41D2-B636-EAA82DEA84A1}"/>
              </a:ext>
            </a:extLst>
          </p:cNvPr>
          <p:cNvSpPr/>
          <p:nvPr/>
        </p:nvSpPr>
        <p:spPr>
          <a:xfrm>
            <a:off x="0" y="11707777"/>
            <a:ext cx="12192000" cy="2356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B4C7C8-EAE0-4052-AEEE-AD9E59E376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" r="8248"/>
          <a:stretch/>
        </p:blipFill>
        <p:spPr>
          <a:xfrm>
            <a:off x="0" y="29659388"/>
            <a:ext cx="12192000" cy="749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22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79FFF5-AF84-441F-AB23-93EF7A20C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" r="8248"/>
          <a:stretch/>
        </p:blipFill>
        <p:spPr>
          <a:xfrm>
            <a:off x="0" y="0"/>
            <a:ext cx="12192000" cy="74972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B1A694-1F85-4D94-BA75-5695EE77B720}"/>
              </a:ext>
            </a:extLst>
          </p:cNvPr>
          <p:cNvSpPr/>
          <p:nvPr/>
        </p:nvSpPr>
        <p:spPr>
          <a:xfrm>
            <a:off x="-11242713" y="-251510"/>
            <a:ext cx="4017007" cy="766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07A4D-4124-44D5-90FD-30CAC0214D79}"/>
              </a:ext>
            </a:extLst>
          </p:cNvPr>
          <p:cNvSpPr txBox="1"/>
          <p:nvPr/>
        </p:nvSpPr>
        <p:spPr>
          <a:xfrm>
            <a:off x="-6932800" y="2321004"/>
            <a:ext cx="6308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PSM I Mock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C99DF3-652B-4184-8DAA-C72068166267}"/>
              </a:ext>
            </a:extLst>
          </p:cNvPr>
          <p:cNvSpPr txBox="1"/>
          <p:nvPr/>
        </p:nvSpPr>
        <p:spPr>
          <a:xfrm>
            <a:off x="-6932800" y="3521333"/>
            <a:ext cx="5442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Recommendations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EFD336-6C15-45B2-9F2E-36B3FD53D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288688" y="0"/>
            <a:ext cx="3903055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53360E-7058-48FF-A487-8949F9833E62}"/>
              </a:ext>
            </a:extLst>
          </p:cNvPr>
          <p:cNvSpPr txBox="1"/>
          <p:nvPr/>
        </p:nvSpPr>
        <p:spPr>
          <a:xfrm>
            <a:off x="12998368" y="3806125"/>
            <a:ext cx="8079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Many more to come!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7E9986-CEB8-494D-A963-999AF1AF7C03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46066">
            <a:off x="1873168" y="-18156835"/>
            <a:ext cx="1388960" cy="1388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5DAB42-7E46-49AE-B626-1F9DDEE23FB9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545904" y="-28520035"/>
            <a:ext cx="1388960" cy="13889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6A218E-04F9-4573-92E5-39C801073A3A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75056">
            <a:off x="5218640" y="-20976235"/>
            <a:ext cx="1388960" cy="138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44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42B620-5746-4456-8D14-54BCFAD7CBCE}"/>
              </a:ext>
            </a:extLst>
          </p:cNvPr>
          <p:cNvSpPr txBox="1"/>
          <p:nvPr/>
        </p:nvSpPr>
        <p:spPr>
          <a:xfrm>
            <a:off x="1873168" y="3806125"/>
            <a:ext cx="8079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Many more to come!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BEA5098-5750-4E9F-AEEC-A574D6CB260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168" y="2417165"/>
            <a:ext cx="1388960" cy="13889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BBAEC1-FA56-43C5-AB93-8D486AACAC2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904" y="2417165"/>
            <a:ext cx="1388960" cy="13889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E6CC849-0164-4756-B30D-FCE7D596794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40" y="2417165"/>
            <a:ext cx="1388960" cy="13889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F808858-4F1E-4A57-9ACC-D10D049C1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40" y="8432617"/>
            <a:ext cx="7555653" cy="21847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D43A8E2-0315-4339-9610-C39D90A08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368" y="12573000"/>
            <a:ext cx="1828800" cy="182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244E49-7F86-4627-A424-07286B361B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0"/>
          </a:blip>
          <a:srcRect l="99" r="8248"/>
          <a:stretch/>
        </p:blipFill>
        <p:spPr>
          <a:xfrm>
            <a:off x="0" y="14987630"/>
            <a:ext cx="12192000" cy="749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5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42B620-5746-4456-8D14-54BCFAD7CBCE}"/>
              </a:ext>
            </a:extLst>
          </p:cNvPr>
          <p:cNvSpPr txBox="1"/>
          <p:nvPr/>
        </p:nvSpPr>
        <p:spPr>
          <a:xfrm>
            <a:off x="1873168" y="-3691955"/>
            <a:ext cx="8079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200" dirty="0">
                <a:solidFill>
                  <a:schemeClr val="bg1"/>
                </a:solidFill>
              </a:rPr>
              <a:t>Many more to come!</a:t>
            </a:r>
            <a:endParaRPr lang="en-US" sz="720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BEA5098-5750-4E9F-AEEC-A574D6CB260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168" y="-9500515"/>
            <a:ext cx="1388960" cy="13889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BBAEC1-FA56-43C5-AB93-8D486AACAC2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904" y="-7595515"/>
            <a:ext cx="1388960" cy="13889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E6CC849-0164-4756-B30D-FCE7D596794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40" y="-5080915"/>
            <a:ext cx="1388960" cy="13889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B66243C-7ADE-4A9C-8B5A-0FB7D3381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40" y="2336617"/>
            <a:ext cx="7555653" cy="21847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55CD379-5D7A-4D5C-895D-E9FFBC6A0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368" y="2514600"/>
            <a:ext cx="1828800" cy="1828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613BDB-717D-4AC9-82FA-F4746CFBE8E0}"/>
              </a:ext>
            </a:extLst>
          </p:cNvPr>
          <p:cNvSpPr txBox="1"/>
          <p:nvPr/>
        </p:nvSpPr>
        <p:spPr>
          <a:xfrm>
            <a:off x="4800838" y="9520535"/>
            <a:ext cx="2590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See You!</a:t>
            </a:r>
          </a:p>
        </p:txBody>
      </p:sp>
    </p:spTree>
    <p:extLst>
      <p:ext uri="{BB962C8B-B14F-4D97-AF65-F5344CB8AC3E}">
        <p14:creationId xmlns:p14="http://schemas.microsoft.com/office/powerpoint/2010/main" val="1354189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D1CE612-1387-4D0B-AF9D-62744B5DB5D9}"/>
              </a:ext>
            </a:extLst>
          </p:cNvPr>
          <p:cNvSpPr txBox="1"/>
          <p:nvPr/>
        </p:nvSpPr>
        <p:spPr>
          <a:xfrm>
            <a:off x="4800838" y="2967335"/>
            <a:ext cx="2590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See You!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B642FD-3340-4BD1-BA0B-E302731FE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40" y="-5969183"/>
            <a:ext cx="7555653" cy="21847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EA9A15-354F-4165-8816-CCC1FE31C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368" y="-34290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9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DBA8E4-9C15-4D0D-8D79-F6FCE8BC5E7F}"/>
              </a:ext>
            </a:extLst>
          </p:cNvPr>
          <p:cNvSpPr txBox="1"/>
          <p:nvPr/>
        </p:nvSpPr>
        <p:spPr>
          <a:xfrm>
            <a:off x="4318622" y="2967335"/>
            <a:ext cx="3554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Febriansyah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923A1-0F11-489A-8D00-7AB68767CA1B}"/>
              </a:ext>
            </a:extLst>
          </p:cNvPr>
          <p:cNvSpPr txBox="1"/>
          <p:nvPr/>
        </p:nvSpPr>
        <p:spPr>
          <a:xfrm>
            <a:off x="-920692" y="2967335"/>
            <a:ext cx="774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E74C3C"/>
                </a:solidFill>
              </a:rPr>
              <a:t>Hi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CB9F72-5EB2-4CA7-B672-DC826C4A6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6021" y="1404938"/>
            <a:ext cx="52387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71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69C0824-D157-48DF-A41C-AE92BCF75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55918" y="1403604"/>
            <a:ext cx="5242201" cy="4050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DBA8E4-9C15-4D0D-8D79-F6FCE8BC5E7F}"/>
              </a:ext>
            </a:extLst>
          </p:cNvPr>
          <p:cNvSpPr txBox="1"/>
          <p:nvPr/>
        </p:nvSpPr>
        <p:spPr>
          <a:xfrm>
            <a:off x="12337210" y="2967335"/>
            <a:ext cx="3554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E74C3C"/>
                </a:solidFill>
              </a:rPr>
              <a:t>Febriansyah</a:t>
            </a:r>
            <a:endParaRPr lang="en-US" sz="5400" dirty="0">
              <a:solidFill>
                <a:srgbClr val="E74C3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7D5AD7-57A5-4C4B-87A2-E52EC12FD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1404938"/>
            <a:ext cx="5238750" cy="4048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319947-82F0-4D31-B36A-AB7A636AA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71183" y="1403604"/>
            <a:ext cx="5242201" cy="4050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B3D1E6-6FAD-4248-B042-C1ED487D59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92838" y="1403604"/>
            <a:ext cx="5242201" cy="40507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93658D-9F2B-46E1-9290-30EDC496DC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91412" y="1403604"/>
            <a:ext cx="5726982" cy="40507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0A6ACC-8934-4087-8F3E-904BF1ED0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42125" y="1403604"/>
            <a:ext cx="5242201" cy="40507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643D4A9-234C-4774-B345-A5D35A2B01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20470" y="1403604"/>
            <a:ext cx="5419120" cy="40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51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69C0824-D157-48DF-A41C-AE92BCF75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6564" y="1403604"/>
            <a:ext cx="5242201" cy="40507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7D5AD7-57A5-4C4B-87A2-E52EC12FD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1404938"/>
            <a:ext cx="5238750" cy="4048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319947-82F0-4D31-B36A-AB7A636AA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41829" y="1403604"/>
            <a:ext cx="5242201" cy="4050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B3D1E6-6FAD-4248-B042-C1ED487D59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63484" y="1403604"/>
            <a:ext cx="5242201" cy="40507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93658D-9F2B-46E1-9290-30EDC496DC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62058" y="1403604"/>
            <a:ext cx="5726982" cy="40507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0A6ACC-8934-4087-8F3E-904BF1ED0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12771" y="1403604"/>
            <a:ext cx="5242201" cy="40507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643D4A9-234C-4774-B345-A5D35A2B01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91116" y="1403604"/>
            <a:ext cx="5419120" cy="40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93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69C0824-D157-48DF-A41C-AE92BCF75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636" y="1403604"/>
            <a:ext cx="5242201" cy="40507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7D5AD7-57A5-4C4B-87A2-E52EC12FD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825" y="1404938"/>
            <a:ext cx="5238750" cy="4048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319947-82F0-4D31-B36A-AB7A636AA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83629" y="1403604"/>
            <a:ext cx="5242201" cy="4050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B3D1E6-6FAD-4248-B042-C1ED487D59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05284" y="1403604"/>
            <a:ext cx="5242201" cy="40507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93658D-9F2B-46E1-9290-30EDC496DC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2" y="1403604"/>
            <a:ext cx="5726982" cy="40507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0A6ACC-8934-4087-8F3E-904BF1ED0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54571" y="1403604"/>
            <a:ext cx="5242201" cy="40507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643D4A9-234C-4774-B345-A5D35A2B01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2916" y="1403604"/>
            <a:ext cx="5419120" cy="40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6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69C0824-D157-48DF-A41C-AE92BCF75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6036" y="1403604"/>
            <a:ext cx="5242201" cy="40507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7D5AD7-57A5-4C4B-87A2-E52EC12FD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225" y="1404938"/>
            <a:ext cx="5238750" cy="4048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319947-82F0-4D31-B36A-AB7A636AA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771" y="1403604"/>
            <a:ext cx="5242201" cy="4050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B3D1E6-6FAD-4248-B042-C1ED487D59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116" y="1403604"/>
            <a:ext cx="5242201" cy="40507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93658D-9F2B-46E1-9290-30EDC496DC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0542" y="1403604"/>
            <a:ext cx="5726982" cy="40507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0A6ACC-8934-4087-8F3E-904BF1ED0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9829" y="1403604"/>
            <a:ext cx="5242201" cy="40507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643D4A9-234C-4774-B345-A5D35A2B01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484" y="1403604"/>
            <a:ext cx="5419120" cy="4050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BB03C7-C252-4CC6-AE0C-4F50845CAB69}"/>
              </a:ext>
            </a:extLst>
          </p:cNvPr>
          <p:cNvSpPr txBox="1"/>
          <p:nvPr/>
        </p:nvSpPr>
        <p:spPr>
          <a:xfrm>
            <a:off x="12587301" y="3705999"/>
            <a:ext cx="3634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Certification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8E2F00-774C-4538-80D0-65E157FDC92C}"/>
              </a:ext>
            </a:extLst>
          </p:cNvPr>
          <p:cNvSpPr txBox="1"/>
          <p:nvPr/>
        </p:nvSpPr>
        <p:spPr>
          <a:xfrm>
            <a:off x="-8404795" y="2505670"/>
            <a:ext cx="7679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Professional Scrum Master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A17E8A-76C4-4441-A5B6-33A649C362BE}"/>
              </a:ext>
            </a:extLst>
          </p:cNvPr>
          <p:cNvSpPr txBox="1"/>
          <p:nvPr/>
        </p:nvSpPr>
        <p:spPr>
          <a:xfrm>
            <a:off x="-8404795" y="3429000"/>
            <a:ext cx="4645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Certification Experience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8E2BF24-3590-41BA-9BC0-1A7827974E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46958" y="1566629"/>
            <a:ext cx="2067843" cy="35167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54BCB40-8D24-4E1C-8B00-06085EFB1D56}"/>
              </a:ext>
            </a:extLst>
          </p:cNvPr>
          <p:cNvSpPr txBox="1"/>
          <p:nvPr/>
        </p:nvSpPr>
        <p:spPr>
          <a:xfrm>
            <a:off x="5016057" y="3105835"/>
            <a:ext cx="2159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 lot more</a:t>
            </a:r>
          </a:p>
        </p:txBody>
      </p:sp>
    </p:spTree>
    <p:extLst>
      <p:ext uri="{BB962C8B-B14F-4D97-AF65-F5344CB8AC3E}">
        <p14:creationId xmlns:p14="http://schemas.microsoft.com/office/powerpoint/2010/main" val="286901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00C1C9-BE9A-4B07-ABDC-72A084499782}"/>
              </a:ext>
            </a:extLst>
          </p:cNvPr>
          <p:cNvSpPr txBox="1"/>
          <p:nvPr/>
        </p:nvSpPr>
        <p:spPr>
          <a:xfrm>
            <a:off x="3482405" y="2505670"/>
            <a:ext cx="7679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Professional Scrum Master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BB03C7-C252-4CC6-AE0C-4F50845CAB69}"/>
              </a:ext>
            </a:extLst>
          </p:cNvPr>
          <p:cNvSpPr txBox="1"/>
          <p:nvPr/>
        </p:nvSpPr>
        <p:spPr>
          <a:xfrm>
            <a:off x="3482405" y="3429000"/>
            <a:ext cx="4645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Certification Experience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91BADC-D524-49FF-899C-6D8CEA6704A2}"/>
              </a:ext>
            </a:extLst>
          </p:cNvPr>
          <p:cNvSpPr/>
          <p:nvPr/>
        </p:nvSpPr>
        <p:spPr>
          <a:xfrm>
            <a:off x="0" y="9802777"/>
            <a:ext cx="12192000" cy="2356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B37D39-3DA5-4B8A-87D9-D072DB422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24" y="12377637"/>
            <a:ext cx="1828800" cy="1828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F04DED-D75F-40A5-BFA7-F78895A13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347959"/>
            <a:ext cx="1828800" cy="1828800"/>
          </a:xfrm>
          <a:prstGeom prst="rect">
            <a:avLst/>
          </a:prstGeom>
        </p:spPr>
      </p:pic>
      <p:pic>
        <p:nvPicPr>
          <p:cNvPr id="20" name="Picture 2" descr="Image result for indonesian scrum master badge">
            <a:extLst>
              <a:ext uri="{FF2B5EF4-FFF2-40B4-BE49-F238E27FC236}">
                <a16:creationId xmlns:a16="http://schemas.microsoft.com/office/drawing/2014/main" id="{EDEF3B8B-C15F-407E-8DBA-12E10BED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956" y="28999202"/>
            <a:ext cx="2070915" cy="207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65F036-6077-40C0-94EC-68141F85D6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42" y="1566629"/>
            <a:ext cx="2067843" cy="35167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8A9FEA9-53A4-4A02-A2B5-8FECFC5EDA95}"/>
              </a:ext>
            </a:extLst>
          </p:cNvPr>
          <p:cNvSpPr txBox="1"/>
          <p:nvPr/>
        </p:nvSpPr>
        <p:spPr>
          <a:xfrm>
            <a:off x="15426159" y="3105835"/>
            <a:ext cx="2159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 lot more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1CBDA-F68A-4A13-ABF4-D6ABF8285A0F}"/>
              </a:ext>
            </a:extLst>
          </p:cNvPr>
          <p:cNvSpPr txBox="1"/>
          <p:nvPr/>
        </p:nvSpPr>
        <p:spPr>
          <a:xfrm>
            <a:off x="758716" y="7210202"/>
            <a:ext cx="7529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PSM, CSM and ISM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7E95E3-7D72-4C7A-8055-7A16DC0E99B9}"/>
              </a:ext>
            </a:extLst>
          </p:cNvPr>
          <p:cNvSpPr txBox="1"/>
          <p:nvPr/>
        </p:nvSpPr>
        <p:spPr>
          <a:xfrm>
            <a:off x="758716" y="8410531"/>
            <a:ext cx="4680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The differences</a:t>
            </a:r>
          </a:p>
        </p:txBody>
      </p:sp>
    </p:spTree>
    <p:extLst>
      <p:ext uri="{BB962C8B-B14F-4D97-AF65-F5344CB8AC3E}">
        <p14:creationId xmlns:p14="http://schemas.microsoft.com/office/powerpoint/2010/main" val="1763233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ECBE7EE-B3E5-416B-9F8A-183C94A2DA17}"/>
              </a:ext>
            </a:extLst>
          </p:cNvPr>
          <p:cNvSpPr/>
          <p:nvPr/>
        </p:nvSpPr>
        <p:spPr>
          <a:xfrm>
            <a:off x="25693575" y="-403910"/>
            <a:ext cx="7529625" cy="766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010FD-58D3-4557-B403-47EBF5F12446}"/>
              </a:ext>
            </a:extLst>
          </p:cNvPr>
          <p:cNvSpPr txBox="1"/>
          <p:nvPr/>
        </p:nvSpPr>
        <p:spPr>
          <a:xfrm>
            <a:off x="758716" y="1278321"/>
            <a:ext cx="7529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PSM, CSM and ISM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0D37E-EBDB-4863-A092-1977BD2DB7FA}"/>
              </a:ext>
            </a:extLst>
          </p:cNvPr>
          <p:cNvSpPr txBox="1"/>
          <p:nvPr/>
        </p:nvSpPr>
        <p:spPr>
          <a:xfrm>
            <a:off x="758716" y="2478650"/>
            <a:ext cx="4680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The differences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717D2A-B4A5-421B-95C9-8DC2036B1BF6}"/>
              </a:ext>
            </a:extLst>
          </p:cNvPr>
          <p:cNvSpPr/>
          <p:nvPr/>
        </p:nvSpPr>
        <p:spPr>
          <a:xfrm>
            <a:off x="0" y="4503948"/>
            <a:ext cx="12192000" cy="2356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49E1BF-FBCE-4E0A-B81E-369E036DA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24" y="4781089"/>
            <a:ext cx="1828800" cy="182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FFA939-A2F5-40AD-8D69-6B2C824DC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767970"/>
            <a:ext cx="1828800" cy="1828800"/>
          </a:xfrm>
          <a:prstGeom prst="rect">
            <a:avLst/>
          </a:prstGeom>
        </p:spPr>
      </p:pic>
      <p:pic>
        <p:nvPicPr>
          <p:cNvPr id="13" name="Picture 2" descr="Image result for indonesian scrum master badge">
            <a:extLst>
              <a:ext uri="{FF2B5EF4-FFF2-40B4-BE49-F238E27FC236}">
                <a16:creationId xmlns:a16="http://schemas.microsoft.com/office/drawing/2014/main" id="{0F54E409-93EA-4EB1-A3FD-81C6C7E7F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956" y="4696093"/>
            <a:ext cx="2070915" cy="207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5136CA-10DF-4852-99EB-BF830BD72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7811" y="-403910"/>
            <a:ext cx="5117342" cy="76658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BA9EAED-0BF8-4145-9EE5-56EC2F31C536}"/>
              </a:ext>
            </a:extLst>
          </p:cNvPr>
          <p:cNvSpPr txBox="1"/>
          <p:nvPr/>
        </p:nvSpPr>
        <p:spPr>
          <a:xfrm>
            <a:off x="3482405" y="-5817717"/>
            <a:ext cx="7679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Professional Scrum Master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090F4B-C79F-4687-9E25-5931F3B7BCE4}"/>
              </a:ext>
            </a:extLst>
          </p:cNvPr>
          <p:cNvSpPr txBox="1"/>
          <p:nvPr/>
        </p:nvSpPr>
        <p:spPr>
          <a:xfrm>
            <a:off x="3482405" y="-4894387"/>
            <a:ext cx="4645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Certification Experience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1E13FCA-0ABC-4F07-93B5-934E0E1531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42" y="-6756758"/>
            <a:ext cx="2067843" cy="35167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6AB5663-1471-497C-923F-3126B4D061D3}"/>
              </a:ext>
            </a:extLst>
          </p:cNvPr>
          <p:cNvSpPr txBox="1"/>
          <p:nvPr/>
        </p:nvSpPr>
        <p:spPr>
          <a:xfrm>
            <a:off x="16913116" y="2413337"/>
            <a:ext cx="5428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PSM I Lessons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FCD90-5375-4DA5-A2DC-EDCA1AB89B8E}"/>
              </a:ext>
            </a:extLst>
          </p:cNvPr>
          <p:cNvSpPr txBox="1"/>
          <p:nvPr/>
        </p:nvSpPr>
        <p:spPr>
          <a:xfrm>
            <a:off x="16913116" y="3613666"/>
            <a:ext cx="6616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Training or Self Learning? </a:t>
            </a:r>
          </a:p>
        </p:txBody>
      </p:sp>
    </p:spTree>
    <p:extLst>
      <p:ext uri="{BB962C8B-B14F-4D97-AF65-F5344CB8AC3E}">
        <p14:creationId xmlns:p14="http://schemas.microsoft.com/office/powerpoint/2010/main" val="1381895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4AC2E88-444F-4148-A4AE-AD26C426338A}"/>
              </a:ext>
            </a:extLst>
          </p:cNvPr>
          <p:cNvSpPr/>
          <p:nvPr/>
        </p:nvSpPr>
        <p:spPr>
          <a:xfrm>
            <a:off x="-13956972" y="-251510"/>
            <a:ext cx="4017007" cy="766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AC2682-71C6-442F-9830-B26ED9ACE157}"/>
              </a:ext>
            </a:extLst>
          </p:cNvPr>
          <p:cNvSpPr/>
          <p:nvPr/>
        </p:nvSpPr>
        <p:spPr>
          <a:xfrm>
            <a:off x="0" y="11707777"/>
            <a:ext cx="12192000" cy="2356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910E01-438E-4AD7-8EC7-C48F82E5765C}"/>
              </a:ext>
            </a:extLst>
          </p:cNvPr>
          <p:cNvSpPr/>
          <p:nvPr/>
        </p:nvSpPr>
        <p:spPr>
          <a:xfrm>
            <a:off x="7880142" y="-403910"/>
            <a:ext cx="1583898" cy="766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288F7-96E2-4B72-9020-A5B4C6CD291D}"/>
              </a:ext>
            </a:extLst>
          </p:cNvPr>
          <p:cNvSpPr txBox="1"/>
          <p:nvPr/>
        </p:nvSpPr>
        <p:spPr>
          <a:xfrm>
            <a:off x="758716" y="2413337"/>
            <a:ext cx="5428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PSM I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B81EE0-AC57-41E3-8CA4-0EE23D49F9E0}"/>
              </a:ext>
            </a:extLst>
          </p:cNvPr>
          <p:cNvSpPr txBox="1"/>
          <p:nvPr/>
        </p:nvSpPr>
        <p:spPr>
          <a:xfrm>
            <a:off x="758716" y="3613666"/>
            <a:ext cx="6616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Training or Self Learning?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B044B2-9E3F-462B-86AC-80E0E9414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24" y="14282637"/>
            <a:ext cx="1828800" cy="1828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893E9E-C3E0-4A6F-8918-C00F1C9E3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1252959"/>
            <a:ext cx="1828800" cy="1828800"/>
          </a:xfrm>
          <a:prstGeom prst="rect">
            <a:avLst/>
          </a:prstGeom>
        </p:spPr>
      </p:pic>
      <p:pic>
        <p:nvPicPr>
          <p:cNvPr id="19" name="Picture 2" descr="Image result for indonesian scrum master badge">
            <a:extLst>
              <a:ext uri="{FF2B5EF4-FFF2-40B4-BE49-F238E27FC236}">
                <a16:creationId xmlns:a16="http://schemas.microsoft.com/office/drawing/2014/main" id="{F28BC9F5-D2DE-4AE9-892E-9BE24859B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956" y="30904202"/>
            <a:ext cx="2070915" cy="207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FFB69AC-26B8-40A6-BB23-E8633345CE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11" y="-403910"/>
            <a:ext cx="5117342" cy="766581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74CD022-C690-435D-9E1D-273F596B9FB1}"/>
              </a:ext>
            </a:extLst>
          </p:cNvPr>
          <p:cNvSpPr txBox="1"/>
          <p:nvPr/>
        </p:nvSpPr>
        <p:spPr>
          <a:xfrm>
            <a:off x="-7313816" y="2321004"/>
            <a:ext cx="6308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PSM I Mock Test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7D9D8A-2794-420D-94A0-9D6A2A959CC3}"/>
              </a:ext>
            </a:extLst>
          </p:cNvPr>
          <p:cNvSpPr txBox="1"/>
          <p:nvPr/>
        </p:nvSpPr>
        <p:spPr>
          <a:xfrm>
            <a:off x="-7313816" y="3521333"/>
            <a:ext cx="5442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Recommendations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175F336-9F5F-4144-A245-63357A222A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7497297" y="0"/>
            <a:ext cx="3903055" cy="6858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D26709E-8210-4000-B078-EAE46C0C9C60}"/>
              </a:ext>
            </a:extLst>
          </p:cNvPr>
          <p:cNvSpPr txBox="1"/>
          <p:nvPr/>
        </p:nvSpPr>
        <p:spPr>
          <a:xfrm>
            <a:off x="758716" y="9279321"/>
            <a:ext cx="7529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PSM, CSM and ISM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479CCF-F83B-4504-A37C-1D4E99CC3182}"/>
              </a:ext>
            </a:extLst>
          </p:cNvPr>
          <p:cNvSpPr txBox="1"/>
          <p:nvPr/>
        </p:nvSpPr>
        <p:spPr>
          <a:xfrm>
            <a:off x="758716" y="10479650"/>
            <a:ext cx="4680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The differences</a:t>
            </a:r>
          </a:p>
        </p:txBody>
      </p:sp>
    </p:spTree>
    <p:extLst>
      <p:ext uri="{BB962C8B-B14F-4D97-AF65-F5344CB8AC3E}">
        <p14:creationId xmlns:p14="http://schemas.microsoft.com/office/powerpoint/2010/main" val="3345621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108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FEBRIANSYAH</dc:creator>
  <cp:lastModifiedBy>MUHAMMAD FEBRIANSYAH</cp:lastModifiedBy>
  <cp:revision>54</cp:revision>
  <dcterms:created xsi:type="dcterms:W3CDTF">2019-01-30T15:11:25Z</dcterms:created>
  <dcterms:modified xsi:type="dcterms:W3CDTF">2019-01-31T16:44:58Z</dcterms:modified>
</cp:coreProperties>
</file>