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9" r:id="rId4"/>
    <p:sldId id="270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302" r:id="rId19"/>
    <p:sldId id="301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E74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1F47-CFB5-48CA-8ADC-9A9AE1FD1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02AC4-5AD6-4E80-A735-3B74D3BE5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DBC3-F31E-4047-91A9-77BE587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BC58-9740-4D97-B1C2-2230706E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6403-D060-43BC-A690-EECBF90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E1F9-0AF1-4F2D-A897-CF3AC19A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37DC8-9611-4D76-8576-FAB74105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C6E7-BF1F-4D80-A6AA-73A23366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7709-21EB-4FF6-9E5F-9B11CAA9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4923-62EC-4EE2-B8CD-F46E5631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786A5-B1C2-48EF-8020-6196E95EA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31E78-1853-4901-9E6D-F57D3FF9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AC6F-AA7F-479D-A9FC-5010D878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EAD-1CA6-4EE0-A9E5-38D8C055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1ECC-CF9A-4389-B9BC-BE74AC6A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C4DF-CA1B-4704-9722-4C70677E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4610-EEE8-42D6-9B52-BE7FCEE9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92DB-F2D6-40BF-B9C1-8ABC7EBA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6AC4-DBBE-44D2-990D-BCF328A1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54CC-9C59-44B5-B29B-9165F30C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7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6C7B-4F75-4A2C-91F5-03789A3D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D3691-A511-4EF5-90FD-4BBBC7D6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78D2-AEC2-4315-A91B-047E68BE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C1D0-DF7B-4277-A46E-491A131E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70E8-D1F2-49E3-8284-56C4702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D43E-166D-46D4-940E-D20708BD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9DAE-0E59-4C46-94DB-48411F14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9BA47-01D1-48D5-9A7B-4B53AA4E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4D403-C525-45F2-8D73-1D0C64FE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0513F-68EA-45AD-A93D-9A3405BF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CFDB-70B1-431E-ACC0-5729316A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43F1-377B-4E19-8A43-0392C882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8289C-B7BB-4275-BB8B-7CBC03A2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F8E29-1CC1-4149-A1F8-610F6291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D2707-4953-4D9B-9E11-66B6401B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F506F-0C37-4889-A1E4-5AB37842F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02E51-90CA-4286-A7C4-18E98793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7275D-7498-4A44-B563-C82D3E6A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25DC3-36D4-457E-A660-7A7791A9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3E6C-D9F6-436D-8886-A08239A0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3B3A7-A7E3-4060-9BB6-8ADF953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6252B-157A-46E6-8253-6C18C16C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9B621-DDEF-4186-A2B3-ED2D62A4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6822C-B026-4675-80D5-61E15C3F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3673-8052-48C8-94E7-F56CDF91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5478-0B65-48F5-B2A8-7D69E4D0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3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2281-D42A-480C-A3C0-8CF3B584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3C7F-2340-4387-B536-06621DEC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6462F-6EE6-44D7-A8AC-B9C090A80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A8605-0484-44C8-9D7D-7B62E610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12FF3-6DB8-422B-98A8-B2F8CBA7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1116-54A2-4E54-ACC7-079D105D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98F-453B-4BA5-ABA5-46F92DD6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32F69-B056-46A5-B200-A84BA6EB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13CA1-6172-4F9D-9FF4-A2090CA3A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39E26-D693-4C13-A204-E5FEBB1F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41ED5-DA66-4C23-BFFD-23841AF7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94D30-5874-4703-84F7-518D18F5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B0F78-BCC2-4687-84DF-E09FE105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16F4-E02A-4C15-B433-8F531348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86E9-C8A9-4351-B43A-B59E3D225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2FDB-1D4E-46D1-A0C0-638346E2E631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FAF6-E7AF-4E7A-A7B8-9D699D6BF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0536-6F47-48A6-8937-993C38EE2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4509-EF21-40F1-BB38-5F07B6548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3963D1-7500-4356-A437-C407344D06BA}"/>
              </a:ext>
            </a:extLst>
          </p:cNvPr>
          <p:cNvSpPr txBox="1"/>
          <p:nvPr/>
        </p:nvSpPr>
        <p:spPr>
          <a:xfrm>
            <a:off x="5708715" y="2967335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E0853-688A-4BA1-B381-6151CE845A72}"/>
              </a:ext>
            </a:extLst>
          </p:cNvPr>
          <p:cNvSpPr txBox="1"/>
          <p:nvPr/>
        </p:nvSpPr>
        <p:spPr>
          <a:xfrm>
            <a:off x="12262480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E74C3C"/>
                </a:solidFill>
              </a:rPr>
              <a:t>Febriansyah</a:t>
            </a:r>
            <a:endParaRPr lang="en-US" sz="5400" dirty="0">
              <a:solidFill>
                <a:srgbClr val="E74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5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1EA7AB-DDBB-420F-8FF5-C6025026A2D7}"/>
              </a:ext>
            </a:extLst>
          </p:cNvPr>
          <p:cNvSpPr/>
          <p:nvPr/>
        </p:nvSpPr>
        <p:spPr>
          <a:xfrm>
            <a:off x="6752763" y="-372210"/>
            <a:ext cx="5439237" cy="762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6D2AE-22F4-4D5F-AEF1-50C403AB0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9" t="262" r="3312" b="8486"/>
          <a:stretch/>
        </p:blipFill>
        <p:spPr>
          <a:xfrm>
            <a:off x="6966122" y="-213360"/>
            <a:ext cx="7583687" cy="7230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A1CE3C-0880-47F8-A9A9-2F37BFC37DBB}"/>
              </a:ext>
            </a:extLst>
          </p:cNvPr>
          <p:cNvSpPr txBox="1"/>
          <p:nvPr/>
        </p:nvSpPr>
        <p:spPr>
          <a:xfrm>
            <a:off x="1010365" y="3105231"/>
            <a:ext cx="4512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Not Easy!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51941-D4B5-4B8A-8E1F-DB5BB440FD62}"/>
              </a:ext>
            </a:extLst>
          </p:cNvPr>
          <p:cNvSpPr txBox="1"/>
          <p:nvPr/>
        </p:nvSpPr>
        <p:spPr>
          <a:xfrm>
            <a:off x="1010365" y="7254240"/>
            <a:ext cx="202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Tricky!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EC81DE-1A8F-4F28-A64D-453289FB55EF}"/>
              </a:ext>
            </a:extLst>
          </p:cNvPr>
          <p:cNvSpPr txBox="1"/>
          <p:nvPr/>
        </p:nvSpPr>
        <p:spPr>
          <a:xfrm>
            <a:off x="-4734705" y="2919395"/>
            <a:ext cx="752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B7915-7E90-4BF7-90E5-8F7BE7A0A6AE}"/>
              </a:ext>
            </a:extLst>
          </p:cNvPr>
          <p:cNvSpPr txBox="1"/>
          <p:nvPr/>
        </p:nvSpPr>
        <p:spPr>
          <a:xfrm>
            <a:off x="-9357355" y="2471539"/>
            <a:ext cx="3856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Passing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B1413F-0924-4DEE-AFF4-194491FAB60F}"/>
              </a:ext>
            </a:extLst>
          </p:cNvPr>
          <p:cNvSpPr txBox="1"/>
          <p:nvPr/>
        </p:nvSpPr>
        <p:spPr>
          <a:xfrm>
            <a:off x="-9314127" y="3582305"/>
            <a:ext cx="2250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15EE4-AB74-4C71-960B-CAA033DCBB8A}"/>
              </a:ext>
            </a:extLst>
          </p:cNvPr>
          <p:cNvSpPr txBox="1"/>
          <p:nvPr/>
        </p:nvSpPr>
        <p:spPr>
          <a:xfrm>
            <a:off x="1032310" y="1822115"/>
            <a:ext cx="2311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175516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1EA7AB-DDBB-420F-8FF5-C6025026A2D7}"/>
              </a:ext>
            </a:extLst>
          </p:cNvPr>
          <p:cNvSpPr/>
          <p:nvPr/>
        </p:nvSpPr>
        <p:spPr>
          <a:xfrm>
            <a:off x="6752763" y="-372210"/>
            <a:ext cx="5439237" cy="762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6D2AE-22F4-4D5F-AEF1-50C403AB0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9" t="262" r="3312" b="8486"/>
          <a:stretch/>
        </p:blipFill>
        <p:spPr>
          <a:xfrm>
            <a:off x="6966122" y="-213360"/>
            <a:ext cx="7583687" cy="7230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A1CE3C-0880-47F8-A9A9-2F37BFC37DBB}"/>
              </a:ext>
            </a:extLst>
          </p:cNvPr>
          <p:cNvSpPr txBox="1"/>
          <p:nvPr/>
        </p:nvSpPr>
        <p:spPr>
          <a:xfrm>
            <a:off x="1010365" y="2160351"/>
            <a:ext cx="2844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Not Easy!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E7429-6B67-48F6-84CF-55BA0A3A8289}"/>
              </a:ext>
            </a:extLst>
          </p:cNvPr>
          <p:cNvSpPr txBox="1"/>
          <p:nvPr/>
        </p:nvSpPr>
        <p:spPr>
          <a:xfrm>
            <a:off x="1010365" y="3108960"/>
            <a:ext cx="264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Tricky!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5A861-2B1B-4D27-BAA0-4F2CA24C204D}"/>
              </a:ext>
            </a:extLst>
          </p:cNvPr>
          <p:cNvSpPr txBox="1"/>
          <p:nvPr/>
        </p:nvSpPr>
        <p:spPr>
          <a:xfrm>
            <a:off x="1010365" y="7284720"/>
            <a:ext cx="2863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Rigorous!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36ED4-598A-483D-9C40-051AA34A0237}"/>
              </a:ext>
            </a:extLst>
          </p:cNvPr>
          <p:cNvSpPr txBox="1"/>
          <p:nvPr/>
        </p:nvSpPr>
        <p:spPr>
          <a:xfrm>
            <a:off x="1032310" y="-1683085"/>
            <a:ext cx="2311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270711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1EA7AB-DDBB-420F-8FF5-C6025026A2D7}"/>
              </a:ext>
            </a:extLst>
          </p:cNvPr>
          <p:cNvSpPr/>
          <p:nvPr/>
        </p:nvSpPr>
        <p:spPr>
          <a:xfrm>
            <a:off x="6752763" y="-372210"/>
            <a:ext cx="5439237" cy="762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5746-3988-49E8-A55E-267D1EDB3F65}"/>
              </a:ext>
            </a:extLst>
          </p:cNvPr>
          <p:cNvSpPr txBox="1"/>
          <p:nvPr/>
        </p:nvSpPr>
        <p:spPr>
          <a:xfrm>
            <a:off x="-6414856" y="2854405"/>
            <a:ext cx="487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Passable!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6D2AE-22F4-4D5F-AEF1-50C403AB0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9" t="262" r="3312" b="8486"/>
          <a:stretch/>
        </p:blipFill>
        <p:spPr>
          <a:xfrm>
            <a:off x="6966122" y="-213360"/>
            <a:ext cx="7583687" cy="7230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A1CE3C-0880-47F8-A9A9-2F37BFC37DBB}"/>
              </a:ext>
            </a:extLst>
          </p:cNvPr>
          <p:cNvSpPr txBox="1"/>
          <p:nvPr/>
        </p:nvSpPr>
        <p:spPr>
          <a:xfrm>
            <a:off x="1010365" y="1855551"/>
            <a:ext cx="2844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Not Easy!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E7429-6B67-48F6-84CF-55BA0A3A8289}"/>
              </a:ext>
            </a:extLst>
          </p:cNvPr>
          <p:cNvSpPr txBox="1"/>
          <p:nvPr/>
        </p:nvSpPr>
        <p:spPr>
          <a:xfrm>
            <a:off x="1010365" y="2804160"/>
            <a:ext cx="202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Tricky!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5A861-2B1B-4D27-BAA0-4F2CA24C204D}"/>
              </a:ext>
            </a:extLst>
          </p:cNvPr>
          <p:cNvSpPr txBox="1"/>
          <p:nvPr/>
        </p:nvSpPr>
        <p:spPr>
          <a:xfrm>
            <a:off x="1010365" y="3718560"/>
            <a:ext cx="2863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Rigorous!</a:t>
            </a:r>
          </a:p>
        </p:txBody>
      </p:sp>
    </p:spTree>
    <p:extLst>
      <p:ext uri="{BB962C8B-B14F-4D97-AF65-F5344CB8AC3E}">
        <p14:creationId xmlns:p14="http://schemas.microsoft.com/office/powerpoint/2010/main" val="1821688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2C74ABE-2BD9-43B5-B158-70DE667BC286}"/>
              </a:ext>
            </a:extLst>
          </p:cNvPr>
          <p:cNvSpPr/>
          <p:nvPr/>
        </p:nvSpPr>
        <p:spPr>
          <a:xfrm>
            <a:off x="-10637521" y="-768450"/>
            <a:ext cx="5439237" cy="762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EA7AB-DDBB-420F-8FF5-C6025026A2D7}"/>
              </a:ext>
            </a:extLst>
          </p:cNvPr>
          <p:cNvSpPr/>
          <p:nvPr/>
        </p:nvSpPr>
        <p:spPr>
          <a:xfrm>
            <a:off x="16780683" y="-372210"/>
            <a:ext cx="5439237" cy="762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5746-3988-49E8-A55E-267D1EDB3F65}"/>
              </a:ext>
            </a:extLst>
          </p:cNvPr>
          <p:cNvSpPr txBox="1"/>
          <p:nvPr/>
        </p:nvSpPr>
        <p:spPr>
          <a:xfrm>
            <a:off x="3613064" y="2854405"/>
            <a:ext cx="487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Passable!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6D2AE-22F4-4D5F-AEF1-50C403AB0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9" t="262" r="3312" b="8486"/>
          <a:stretch/>
        </p:blipFill>
        <p:spPr>
          <a:xfrm>
            <a:off x="18091322" y="-182880"/>
            <a:ext cx="7583687" cy="7230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A1CE3C-0880-47F8-A9A9-2F37BFC37DBB}"/>
              </a:ext>
            </a:extLst>
          </p:cNvPr>
          <p:cNvSpPr txBox="1"/>
          <p:nvPr/>
        </p:nvSpPr>
        <p:spPr>
          <a:xfrm>
            <a:off x="12989005" y="1855551"/>
            <a:ext cx="2844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Not Easy!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E7429-6B67-48F6-84CF-55BA0A3A8289}"/>
              </a:ext>
            </a:extLst>
          </p:cNvPr>
          <p:cNvSpPr txBox="1"/>
          <p:nvPr/>
        </p:nvSpPr>
        <p:spPr>
          <a:xfrm>
            <a:off x="13811965" y="2804160"/>
            <a:ext cx="202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Tricky!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5A861-2B1B-4D27-BAA0-4F2CA24C204D}"/>
              </a:ext>
            </a:extLst>
          </p:cNvPr>
          <p:cNvSpPr txBox="1"/>
          <p:nvPr/>
        </p:nvSpPr>
        <p:spPr>
          <a:xfrm>
            <a:off x="13629085" y="3718560"/>
            <a:ext cx="2863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Rigorous!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66729-23EC-4F18-80BD-2B2260C8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99521" y="-1087496"/>
            <a:ext cx="5439237" cy="815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57AE0B-854D-4D5B-9EB3-B0C1B1658633}"/>
              </a:ext>
            </a:extLst>
          </p:cNvPr>
          <p:cNvSpPr txBox="1"/>
          <p:nvPr/>
        </p:nvSpPr>
        <p:spPr>
          <a:xfrm>
            <a:off x="-4384223" y="2505570"/>
            <a:ext cx="4108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With good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3B83E-08D1-4F09-B5FA-4A7C50B42765}"/>
              </a:ext>
            </a:extLst>
          </p:cNvPr>
          <p:cNvSpPr txBox="1"/>
          <p:nvPr/>
        </p:nvSpPr>
        <p:spPr>
          <a:xfrm>
            <a:off x="-5085263" y="3486171"/>
            <a:ext cx="495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Preparations</a:t>
            </a:r>
          </a:p>
        </p:txBody>
      </p:sp>
    </p:spTree>
    <p:extLst>
      <p:ext uri="{BB962C8B-B14F-4D97-AF65-F5344CB8AC3E}">
        <p14:creationId xmlns:p14="http://schemas.microsoft.com/office/powerpoint/2010/main" val="394624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2C74ABE-2BD9-43B5-B158-70DE667BC286}"/>
              </a:ext>
            </a:extLst>
          </p:cNvPr>
          <p:cNvSpPr/>
          <p:nvPr/>
        </p:nvSpPr>
        <p:spPr>
          <a:xfrm>
            <a:off x="-609601" y="-768450"/>
            <a:ext cx="5439237" cy="762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5746-3988-49E8-A55E-267D1EDB3F65}"/>
              </a:ext>
            </a:extLst>
          </p:cNvPr>
          <p:cNvSpPr txBox="1"/>
          <p:nvPr/>
        </p:nvSpPr>
        <p:spPr>
          <a:xfrm>
            <a:off x="13336184" y="2854405"/>
            <a:ext cx="487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Passable!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66729-23EC-4F18-80BD-2B2260C8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481" y="-1087496"/>
            <a:ext cx="5439237" cy="81588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73A842-24FE-45BA-B63B-76F0D9EEF042}"/>
              </a:ext>
            </a:extLst>
          </p:cNvPr>
          <p:cNvSpPr txBox="1"/>
          <p:nvPr/>
        </p:nvSpPr>
        <p:spPr>
          <a:xfrm>
            <a:off x="5887537" y="2505570"/>
            <a:ext cx="4108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With 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C418F-D45E-45BC-B93A-6FF9C32F2751}"/>
              </a:ext>
            </a:extLst>
          </p:cNvPr>
          <p:cNvSpPr txBox="1"/>
          <p:nvPr/>
        </p:nvSpPr>
        <p:spPr>
          <a:xfrm>
            <a:off x="5857057" y="3486171"/>
            <a:ext cx="495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Preparations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8BD84-6AA0-431D-9F70-89F10957C46B}"/>
              </a:ext>
            </a:extLst>
          </p:cNvPr>
          <p:cNvSpPr txBox="1"/>
          <p:nvPr/>
        </p:nvSpPr>
        <p:spPr>
          <a:xfrm>
            <a:off x="12360824" y="2854405"/>
            <a:ext cx="4141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51E53-6D1F-4CBC-91AC-FCF3F0304E49}"/>
              </a:ext>
            </a:extLst>
          </p:cNvPr>
          <p:cNvSpPr txBox="1"/>
          <p:nvPr/>
        </p:nvSpPr>
        <p:spPr>
          <a:xfrm>
            <a:off x="20708903" y="2938425"/>
            <a:ext cx="5129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Self Study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483EC-E986-4F96-BE55-FA51322BB6E0}"/>
              </a:ext>
            </a:extLst>
          </p:cNvPr>
          <p:cNvSpPr txBox="1"/>
          <p:nvPr/>
        </p:nvSpPr>
        <p:spPr>
          <a:xfrm>
            <a:off x="18139183" y="2938425"/>
            <a:ext cx="1263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59107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2C74ABE-2BD9-43B5-B158-70DE667BC286}"/>
              </a:ext>
            </a:extLst>
          </p:cNvPr>
          <p:cNvSpPr/>
          <p:nvPr/>
        </p:nvSpPr>
        <p:spPr>
          <a:xfrm>
            <a:off x="-10911841" y="-768450"/>
            <a:ext cx="5439237" cy="762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5746-3988-49E8-A55E-267D1EDB3F65}"/>
              </a:ext>
            </a:extLst>
          </p:cNvPr>
          <p:cNvSpPr txBox="1"/>
          <p:nvPr/>
        </p:nvSpPr>
        <p:spPr>
          <a:xfrm>
            <a:off x="686984" y="2854405"/>
            <a:ext cx="4141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66729-23EC-4F18-80BD-2B2260C8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61521" y="-1087496"/>
            <a:ext cx="5439237" cy="81588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73A842-24FE-45BA-B63B-76F0D9EEF042}"/>
              </a:ext>
            </a:extLst>
          </p:cNvPr>
          <p:cNvSpPr txBox="1"/>
          <p:nvPr/>
        </p:nvSpPr>
        <p:spPr>
          <a:xfrm>
            <a:off x="-4628063" y="2505570"/>
            <a:ext cx="4108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With 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C418F-D45E-45BC-B93A-6FF9C32F2751}"/>
              </a:ext>
            </a:extLst>
          </p:cNvPr>
          <p:cNvSpPr txBox="1"/>
          <p:nvPr/>
        </p:nvSpPr>
        <p:spPr>
          <a:xfrm>
            <a:off x="-5359583" y="3486171"/>
            <a:ext cx="495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Preparations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8671F-453B-4F4F-8474-ADDB1C2CDD49}"/>
              </a:ext>
            </a:extLst>
          </p:cNvPr>
          <p:cNvSpPr txBox="1"/>
          <p:nvPr/>
        </p:nvSpPr>
        <p:spPr>
          <a:xfrm>
            <a:off x="6352823" y="2938425"/>
            <a:ext cx="5129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Self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45179-B35C-4042-A50E-A75B6076ED35}"/>
              </a:ext>
            </a:extLst>
          </p:cNvPr>
          <p:cNvSpPr txBox="1"/>
          <p:nvPr/>
        </p:nvSpPr>
        <p:spPr>
          <a:xfrm>
            <a:off x="4941343" y="2938425"/>
            <a:ext cx="1263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53255-248F-47C0-9E45-3423E4F2AC45}"/>
              </a:ext>
            </a:extLst>
          </p:cNvPr>
          <p:cNvSpPr/>
          <p:nvPr/>
        </p:nvSpPr>
        <p:spPr>
          <a:xfrm>
            <a:off x="0" y="1024128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3B96CA-42D5-4E6B-9600-94B05E9E8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" r="8248"/>
          <a:stretch/>
        </p:blipFill>
        <p:spPr>
          <a:xfrm>
            <a:off x="0" y="14462760"/>
            <a:ext cx="12192000" cy="74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3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785746-3988-49E8-A55E-267D1EDB3F65}"/>
              </a:ext>
            </a:extLst>
          </p:cNvPr>
          <p:cNvSpPr txBox="1"/>
          <p:nvPr/>
        </p:nvSpPr>
        <p:spPr>
          <a:xfrm>
            <a:off x="686984" y="-4003595"/>
            <a:ext cx="4141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8671F-453B-4F4F-8474-ADDB1C2CDD49}"/>
              </a:ext>
            </a:extLst>
          </p:cNvPr>
          <p:cNvSpPr txBox="1"/>
          <p:nvPr/>
        </p:nvSpPr>
        <p:spPr>
          <a:xfrm>
            <a:off x="6352823" y="-5382615"/>
            <a:ext cx="5129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Self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45179-B35C-4042-A50E-A75B6076ED35}"/>
              </a:ext>
            </a:extLst>
          </p:cNvPr>
          <p:cNvSpPr txBox="1"/>
          <p:nvPr/>
        </p:nvSpPr>
        <p:spPr>
          <a:xfrm>
            <a:off x="4941343" y="-4894935"/>
            <a:ext cx="12634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DFBE7-2407-4C41-916E-D854028DC5F9}"/>
              </a:ext>
            </a:extLst>
          </p:cNvPr>
          <p:cNvSpPr/>
          <p:nvPr/>
        </p:nvSpPr>
        <p:spPr>
          <a:xfrm>
            <a:off x="0" y="-450211"/>
            <a:ext cx="12192000" cy="8375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6B491C-AF9A-4579-9507-30EF8E6B5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" r="8248"/>
          <a:stretch/>
        </p:blipFill>
        <p:spPr>
          <a:xfrm>
            <a:off x="0" y="0"/>
            <a:ext cx="12192000" cy="74972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15BF0E-BB73-40C5-9B96-11B95248DDED}"/>
              </a:ext>
            </a:extLst>
          </p:cNvPr>
          <p:cNvSpPr txBox="1"/>
          <p:nvPr/>
        </p:nvSpPr>
        <p:spPr>
          <a:xfrm>
            <a:off x="2845730" y="-7229086"/>
            <a:ext cx="6939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Preparations!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0099D-9238-45C0-BCE0-4C004BA07D6B}"/>
              </a:ext>
            </a:extLst>
          </p:cNvPr>
          <p:cNvSpPr txBox="1"/>
          <p:nvPr/>
        </p:nvSpPr>
        <p:spPr>
          <a:xfrm>
            <a:off x="2874316" y="-11093051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72067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B66243C-7ADE-4A9C-8B5A-0FB7D338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9270817"/>
            <a:ext cx="7555653" cy="21847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5CD379-5D7A-4D5C-895D-E9FFBC6A0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9448800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D2EFB58-8231-4E72-8F50-AED245D8CB5E}"/>
              </a:ext>
            </a:extLst>
          </p:cNvPr>
          <p:cNvSpPr/>
          <p:nvPr/>
        </p:nvSpPr>
        <p:spPr>
          <a:xfrm>
            <a:off x="0" y="76200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17B61D-DE3D-48B7-BE2B-A546BDA0E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" r="8248"/>
          <a:stretch/>
        </p:blipFill>
        <p:spPr>
          <a:xfrm>
            <a:off x="0" y="10591800"/>
            <a:ext cx="12192000" cy="749722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27E230-5E8E-41B9-AD79-159C7CC76470}"/>
              </a:ext>
            </a:extLst>
          </p:cNvPr>
          <p:cNvSpPr txBox="1"/>
          <p:nvPr/>
        </p:nvSpPr>
        <p:spPr>
          <a:xfrm>
            <a:off x="2845730" y="3157565"/>
            <a:ext cx="6939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Preparations!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B5FCC-169D-49A8-9385-53A04F57DDB2}"/>
              </a:ext>
            </a:extLst>
          </p:cNvPr>
          <p:cNvSpPr txBox="1"/>
          <p:nvPr/>
        </p:nvSpPr>
        <p:spPr>
          <a:xfrm>
            <a:off x="2874316" y="2318149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135418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B66243C-7ADE-4A9C-8B5A-0FB7D338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2336617"/>
            <a:ext cx="7555653" cy="21847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5CD379-5D7A-4D5C-895D-E9FFBC6A0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2514600"/>
            <a:ext cx="1828800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613BDB-717D-4AC9-82FA-F4746CFBE8E0}"/>
              </a:ext>
            </a:extLst>
          </p:cNvPr>
          <p:cNvSpPr txBox="1"/>
          <p:nvPr/>
        </p:nvSpPr>
        <p:spPr>
          <a:xfrm>
            <a:off x="3639206" y="9520535"/>
            <a:ext cx="491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Leave 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E8282-BDA8-4402-AEAC-4C8EBECD3BB0}"/>
              </a:ext>
            </a:extLst>
          </p:cNvPr>
          <p:cNvSpPr txBox="1"/>
          <p:nvPr/>
        </p:nvSpPr>
        <p:spPr>
          <a:xfrm>
            <a:off x="2845730" y="-1742677"/>
            <a:ext cx="6939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Preparations!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4FB81-568E-485D-92A7-1893BA382415}"/>
              </a:ext>
            </a:extLst>
          </p:cNvPr>
          <p:cNvSpPr txBox="1"/>
          <p:nvPr/>
        </p:nvSpPr>
        <p:spPr>
          <a:xfrm>
            <a:off x="2874316" y="-3660615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54339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1CE612-1387-4D0B-AF9D-62744B5DB5D9}"/>
              </a:ext>
            </a:extLst>
          </p:cNvPr>
          <p:cNvSpPr txBox="1"/>
          <p:nvPr/>
        </p:nvSpPr>
        <p:spPr>
          <a:xfrm>
            <a:off x="3639206" y="2967335"/>
            <a:ext cx="491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Leave comments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642FD-3340-4BD1-BA0B-E302731F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-5969183"/>
            <a:ext cx="7555653" cy="2184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A9A15-354F-4165-8816-CCC1FE31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-3429000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12191-5B40-46EB-BA38-CA4B8BF3C6EC}"/>
              </a:ext>
            </a:extLst>
          </p:cNvPr>
          <p:cNvSpPr txBox="1"/>
          <p:nvPr/>
        </p:nvSpPr>
        <p:spPr>
          <a:xfrm>
            <a:off x="12390358" y="2967335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74C3C"/>
                </a:solidFill>
              </a:rPr>
              <a:t>See You!</a:t>
            </a:r>
          </a:p>
        </p:txBody>
      </p:sp>
    </p:spTree>
    <p:extLst>
      <p:ext uri="{BB962C8B-B14F-4D97-AF65-F5344CB8AC3E}">
        <p14:creationId xmlns:p14="http://schemas.microsoft.com/office/powerpoint/2010/main" val="124577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BA8E4-9C15-4D0D-8D79-F6FCE8BC5E7F}"/>
              </a:ext>
            </a:extLst>
          </p:cNvPr>
          <p:cNvSpPr txBox="1"/>
          <p:nvPr/>
        </p:nvSpPr>
        <p:spPr>
          <a:xfrm>
            <a:off x="4318622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Febriansyah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23A1-0F11-489A-8D00-7AB68767CA1B}"/>
              </a:ext>
            </a:extLst>
          </p:cNvPr>
          <p:cNvSpPr txBox="1"/>
          <p:nvPr/>
        </p:nvSpPr>
        <p:spPr>
          <a:xfrm>
            <a:off x="-920692" y="2967335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74C3C"/>
                </a:solidFill>
              </a:rPr>
              <a:t>Hi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D3F09-3C57-4210-8880-B998B5799742}"/>
              </a:ext>
            </a:extLst>
          </p:cNvPr>
          <p:cNvSpPr/>
          <p:nvPr/>
        </p:nvSpPr>
        <p:spPr>
          <a:xfrm>
            <a:off x="1233812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05A0A-A25D-4DE7-A62B-492241DF2938}"/>
              </a:ext>
            </a:extLst>
          </p:cNvPr>
          <p:cNvSpPr txBox="1"/>
          <p:nvPr/>
        </p:nvSpPr>
        <p:spPr>
          <a:xfrm>
            <a:off x="19600046" y="2669792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3A7C9A"/>
                </a:solidFill>
              </a:rPr>
              <a:t>Professional Scrum Master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4A73C-CA16-499C-91EA-0AF235F34489}"/>
              </a:ext>
            </a:extLst>
          </p:cNvPr>
          <p:cNvSpPr txBox="1"/>
          <p:nvPr/>
        </p:nvSpPr>
        <p:spPr>
          <a:xfrm>
            <a:off x="23684366" y="3593122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3A7C9A"/>
                </a:solidFill>
              </a:rPr>
              <a:t>Certification Experience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8DBEE-D460-4536-B522-A4296B68C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243" y="1730751"/>
            <a:ext cx="2067843" cy="35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7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1CE612-1387-4D0B-AF9D-62744B5DB5D9}"/>
              </a:ext>
            </a:extLst>
          </p:cNvPr>
          <p:cNvSpPr txBox="1"/>
          <p:nvPr/>
        </p:nvSpPr>
        <p:spPr>
          <a:xfrm>
            <a:off x="4800838" y="2967335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See You!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642FD-3340-4BD1-BA0B-E302731F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-5969183"/>
            <a:ext cx="7555653" cy="2184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A9A15-354F-4165-8816-CCC1FE31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-3429000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02C73-884E-48D0-AD28-10AA9535A15C}"/>
              </a:ext>
            </a:extLst>
          </p:cNvPr>
          <p:cNvSpPr txBox="1"/>
          <p:nvPr/>
        </p:nvSpPr>
        <p:spPr>
          <a:xfrm>
            <a:off x="-5047594" y="2967335"/>
            <a:ext cx="491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74C3C"/>
                </a:solidFill>
              </a:rPr>
              <a:t>Leave comments</a:t>
            </a:r>
          </a:p>
        </p:txBody>
      </p:sp>
    </p:spTree>
    <p:extLst>
      <p:ext uri="{BB962C8B-B14F-4D97-AF65-F5344CB8AC3E}">
        <p14:creationId xmlns:p14="http://schemas.microsoft.com/office/powerpoint/2010/main" val="37073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156AFE-7477-47E8-AB13-23762161E8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4C3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A2086-8DEC-48CA-88A5-11A8CCB80555}"/>
              </a:ext>
            </a:extLst>
          </p:cNvPr>
          <p:cNvSpPr txBox="1"/>
          <p:nvPr/>
        </p:nvSpPr>
        <p:spPr>
          <a:xfrm>
            <a:off x="3482405" y="2669792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3A7C9A"/>
                </a:solidFill>
              </a:rPr>
              <a:t>Professional Scrum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CBFBC-076D-4BA3-917E-3FBA6E161886}"/>
              </a:ext>
            </a:extLst>
          </p:cNvPr>
          <p:cNvSpPr txBox="1"/>
          <p:nvPr/>
        </p:nvSpPr>
        <p:spPr>
          <a:xfrm>
            <a:off x="3482405" y="3593122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3A7C9A"/>
                </a:solidFill>
              </a:rPr>
              <a:t>Certification</a:t>
            </a:r>
            <a:r>
              <a:rPr lang="en-US" sz="3600" dirty="0">
                <a:solidFill>
                  <a:srgbClr val="3A7C9A"/>
                </a:solidFill>
              </a:rPr>
              <a:t> </a:t>
            </a:r>
            <a:r>
              <a:rPr lang="en-US" sz="3600" i="1" dirty="0">
                <a:solidFill>
                  <a:srgbClr val="3A7C9A"/>
                </a:solidFill>
              </a:rPr>
              <a:t>Experience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04ABD8-4537-4712-B901-4D1D1DF2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2" y="1730751"/>
            <a:ext cx="2067843" cy="35167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01932E-4CAE-4007-839E-65BAA29F0BD6}"/>
              </a:ext>
            </a:extLst>
          </p:cNvPr>
          <p:cNvSpPr txBox="1"/>
          <p:nvPr/>
        </p:nvSpPr>
        <p:spPr>
          <a:xfrm>
            <a:off x="-3850018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E74C3C"/>
                </a:solidFill>
              </a:rPr>
              <a:t>Febriansyah</a:t>
            </a:r>
            <a:endParaRPr lang="en-US" sz="5400" dirty="0">
              <a:solidFill>
                <a:srgbClr val="E74C3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B2F173-6A3A-4C08-8D37-51EF7B1CB762}"/>
              </a:ext>
            </a:extLst>
          </p:cNvPr>
          <p:cNvSpPr txBox="1"/>
          <p:nvPr/>
        </p:nvSpPr>
        <p:spPr>
          <a:xfrm>
            <a:off x="1112435" y="7878990"/>
            <a:ext cx="27622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</a:rPr>
              <a:t>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58646-D9D8-4768-9A55-7DCD50B9E393}"/>
              </a:ext>
            </a:extLst>
          </p:cNvPr>
          <p:cNvSpPr txBox="1"/>
          <p:nvPr/>
        </p:nvSpPr>
        <p:spPr>
          <a:xfrm>
            <a:off x="3874730" y="8352248"/>
            <a:ext cx="6077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Assessment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355D86-1C0D-44F6-983F-F288255D2F03}"/>
              </a:ext>
            </a:extLst>
          </p:cNvPr>
          <p:cNvSpPr txBox="1"/>
          <p:nvPr/>
        </p:nvSpPr>
        <p:spPr>
          <a:xfrm>
            <a:off x="3874730" y="9555479"/>
            <a:ext cx="3997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Easy or not?</a:t>
            </a:r>
          </a:p>
        </p:txBody>
      </p:sp>
    </p:spTree>
    <p:extLst>
      <p:ext uri="{BB962C8B-B14F-4D97-AF65-F5344CB8AC3E}">
        <p14:creationId xmlns:p14="http://schemas.microsoft.com/office/powerpoint/2010/main" val="90626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7DCD9E-26FF-4357-8669-02E6ED4EBB32}"/>
              </a:ext>
            </a:extLst>
          </p:cNvPr>
          <p:cNvSpPr txBox="1"/>
          <p:nvPr/>
        </p:nvSpPr>
        <p:spPr>
          <a:xfrm>
            <a:off x="1112435" y="1843950"/>
            <a:ext cx="27622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</a:rPr>
              <a:t>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CCAEC-DF6B-4DF4-B023-37998D278CC5}"/>
              </a:ext>
            </a:extLst>
          </p:cNvPr>
          <p:cNvSpPr txBox="1"/>
          <p:nvPr/>
        </p:nvSpPr>
        <p:spPr>
          <a:xfrm>
            <a:off x="3874730" y="2317208"/>
            <a:ext cx="6077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EFE4D-9DB9-4E45-82FB-2FC34B95C785}"/>
              </a:ext>
            </a:extLst>
          </p:cNvPr>
          <p:cNvSpPr txBox="1"/>
          <p:nvPr/>
        </p:nvSpPr>
        <p:spPr>
          <a:xfrm>
            <a:off x="3874730" y="3520439"/>
            <a:ext cx="3997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Easy or not?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39583-E740-4C5F-9E3F-66E3C181E8C3}"/>
              </a:ext>
            </a:extLst>
          </p:cNvPr>
          <p:cNvSpPr/>
          <p:nvPr/>
        </p:nvSpPr>
        <p:spPr>
          <a:xfrm>
            <a:off x="0" y="-710184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7815D-2C99-459F-96D5-54DECEBF6597}"/>
              </a:ext>
            </a:extLst>
          </p:cNvPr>
          <p:cNvSpPr txBox="1"/>
          <p:nvPr/>
        </p:nvSpPr>
        <p:spPr>
          <a:xfrm>
            <a:off x="3482405" y="-5834128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3A7C9A"/>
                </a:solidFill>
              </a:rPr>
              <a:t>Professional Scrum Master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2B0B4-6A31-4A63-8163-E567EEF91EBC}"/>
              </a:ext>
            </a:extLst>
          </p:cNvPr>
          <p:cNvSpPr txBox="1"/>
          <p:nvPr/>
        </p:nvSpPr>
        <p:spPr>
          <a:xfrm>
            <a:off x="3482405" y="-4605998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3A7C9A"/>
                </a:solidFill>
              </a:rPr>
              <a:t>Certification</a:t>
            </a:r>
            <a:r>
              <a:rPr lang="en-US" sz="3600" dirty="0">
                <a:solidFill>
                  <a:srgbClr val="3A7C9A"/>
                </a:solidFill>
              </a:rPr>
              <a:t> </a:t>
            </a:r>
            <a:r>
              <a:rPr lang="en-US" sz="3600" i="1" dirty="0">
                <a:solidFill>
                  <a:srgbClr val="3A7C9A"/>
                </a:solidFill>
              </a:rPr>
              <a:t>Experience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FA3D97-6C56-4649-9CB3-2C058BA9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2" y="-6376929"/>
            <a:ext cx="2067843" cy="3516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509B7D-0C40-4A19-B0D5-519C9D289889}"/>
              </a:ext>
            </a:extLst>
          </p:cNvPr>
          <p:cNvSpPr txBox="1"/>
          <p:nvPr/>
        </p:nvSpPr>
        <p:spPr>
          <a:xfrm>
            <a:off x="7784507" y="8609554"/>
            <a:ext cx="294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637B1-5DE0-4F88-B7CD-12A8E0B314D0}"/>
              </a:ext>
            </a:extLst>
          </p:cNvPr>
          <p:cNvSpPr txBox="1"/>
          <p:nvPr/>
        </p:nvSpPr>
        <p:spPr>
          <a:xfrm>
            <a:off x="7913709" y="9296858"/>
            <a:ext cx="26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9E7173-7488-413A-B8BE-63EFEFA577B1}"/>
              </a:ext>
            </a:extLst>
          </p:cNvPr>
          <p:cNvSpPr txBox="1"/>
          <p:nvPr/>
        </p:nvSpPr>
        <p:spPr>
          <a:xfrm>
            <a:off x="1883658" y="8609554"/>
            <a:ext cx="2440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PSM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737DE-B2EA-4969-B5EE-D07EE72BC61A}"/>
              </a:ext>
            </a:extLst>
          </p:cNvPr>
          <p:cNvSpPr txBox="1"/>
          <p:nvPr/>
        </p:nvSpPr>
        <p:spPr>
          <a:xfrm>
            <a:off x="5719935" y="8558195"/>
            <a:ext cx="752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990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DCBCD02-A43F-464F-B83A-449392BAAB12}"/>
              </a:ext>
            </a:extLst>
          </p:cNvPr>
          <p:cNvSpPr txBox="1"/>
          <p:nvPr/>
        </p:nvSpPr>
        <p:spPr>
          <a:xfrm>
            <a:off x="7784507" y="2970754"/>
            <a:ext cx="294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F8E75-8E47-48E5-9B80-EF0E16992BCF}"/>
              </a:ext>
            </a:extLst>
          </p:cNvPr>
          <p:cNvSpPr txBox="1"/>
          <p:nvPr/>
        </p:nvSpPr>
        <p:spPr>
          <a:xfrm>
            <a:off x="7913709" y="3658058"/>
            <a:ext cx="26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8F6D9-AFC4-499A-AFED-4FF025A9E539}"/>
              </a:ext>
            </a:extLst>
          </p:cNvPr>
          <p:cNvSpPr txBox="1"/>
          <p:nvPr/>
        </p:nvSpPr>
        <p:spPr>
          <a:xfrm>
            <a:off x="1883658" y="2970754"/>
            <a:ext cx="2440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PSM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1BFD1-C8FB-465F-B2F5-67616C137CDA}"/>
              </a:ext>
            </a:extLst>
          </p:cNvPr>
          <p:cNvSpPr txBox="1"/>
          <p:nvPr/>
        </p:nvSpPr>
        <p:spPr>
          <a:xfrm>
            <a:off x="5719935" y="2919395"/>
            <a:ext cx="752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88A17A-CCB4-48A5-B920-2D8B43C72799}"/>
              </a:ext>
            </a:extLst>
          </p:cNvPr>
          <p:cNvSpPr txBox="1"/>
          <p:nvPr/>
        </p:nvSpPr>
        <p:spPr>
          <a:xfrm>
            <a:off x="1112435" y="-3520530"/>
            <a:ext cx="27622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</a:rPr>
              <a:t>#2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C17EC6-ABE1-4BE8-8B78-36061F738C2B}"/>
              </a:ext>
            </a:extLst>
          </p:cNvPr>
          <p:cNvSpPr txBox="1"/>
          <p:nvPr/>
        </p:nvSpPr>
        <p:spPr>
          <a:xfrm>
            <a:off x="3874730" y="-4296952"/>
            <a:ext cx="6077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Assessment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13098-1A77-428F-948E-05712D0F35F4}"/>
              </a:ext>
            </a:extLst>
          </p:cNvPr>
          <p:cNvSpPr txBox="1"/>
          <p:nvPr/>
        </p:nvSpPr>
        <p:spPr>
          <a:xfrm>
            <a:off x="3874730" y="-2484121"/>
            <a:ext cx="3997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Easy or not?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23DED6-0357-4D42-A825-5E8539E7A11C}"/>
              </a:ext>
            </a:extLst>
          </p:cNvPr>
          <p:cNvSpPr txBox="1"/>
          <p:nvPr/>
        </p:nvSpPr>
        <p:spPr>
          <a:xfrm>
            <a:off x="801118" y="6954849"/>
            <a:ext cx="46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46222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851F57-C86A-4F4B-A90A-0F3BAE342287}"/>
              </a:ext>
            </a:extLst>
          </p:cNvPr>
          <p:cNvSpPr txBox="1"/>
          <p:nvPr/>
        </p:nvSpPr>
        <p:spPr>
          <a:xfrm>
            <a:off x="801118" y="3144849"/>
            <a:ext cx="46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Assessment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BCD02-A43F-464F-B83A-449392BAAB12}"/>
              </a:ext>
            </a:extLst>
          </p:cNvPr>
          <p:cNvSpPr txBox="1"/>
          <p:nvPr/>
        </p:nvSpPr>
        <p:spPr>
          <a:xfrm>
            <a:off x="7784507" y="2970754"/>
            <a:ext cx="294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F8E75-8E47-48E5-9B80-EF0E16992BCF}"/>
              </a:ext>
            </a:extLst>
          </p:cNvPr>
          <p:cNvSpPr txBox="1"/>
          <p:nvPr/>
        </p:nvSpPr>
        <p:spPr>
          <a:xfrm>
            <a:off x="7913709" y="3658058"/>
            <a:ext cx="26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8F6D9-AFC4-499A-AFED-4FF025A9E539}"/>
              </a:ext>
            </a:extLst>
          </p:cNvPr>
          <p:cNvSpPr txBox="1"/>
          <p:nvPr/>
        </p:nvSpPr>
        <p:spPr>
          <a:xfrm>
            <a:off x="1883658" y="-1936526"/>
            <a:ext cx="2440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PSM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1BFD1-C8FB-465F-B2F5-67616C137CDA}"/>
              </a:ext>
            </a:extLst>
          </p:cNvPr>
          <p:cNvSpPr txBox="1"/>
          <p:nvPr/>
        </p:nvSpPr>
        <p:spPr>
          <a:xfrm>
            <a:off x="5719935" y="2919395"/>
            <a:ext cx="752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1B200-0EA9-4F43-A4B1-432405726632}"/>
              </a:ext>
            </a:extLst>
          </p:cNvPr>
          <p:cNvSpPr txBox="1"/>
          <p:nvPr/>
        </p:nvSpPr>
        <p:spPr>
          <a:xfrm>
            <a:off x="7162445" y="7919888"/>
            <a:ext cx="4281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80 Questions</a:t>
            </a:r>
          </a:p>
        </p:txBody>
      </p:sp>
    </p:spTree>
    <p:extLst>
      <p:ext uri="{BB962C8B-B14F-4D97-AF65-F5344CB8AC3E}">
        <p14:creationId xmlns:p14="http://schemas.microsoft.com/office/powerpoint/2010/main" val="1903590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DCBCD02-A43F-464F-B83A-449392BAAB12}"/>
              </a:ext>
            </a:extLst>
          </p:cNvPr>
          <p:cNvSpPr txBox="1"/>
          <p:nvPr/>
        </p:nvSpPr>
        <p:spPr>
          <a:xfrm>
            <a:off x="7784507" y="-2363246"/>
            <a:ext cx="2945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F8E75-8E47-48E5-9B80-EF0E16992BCF}"/>
              </a:ext>
            </a:extLst>
          </p:cNvPr>
          <p:cNvSpPr txBox="1"/>
          <p:nvPr/>
        </p:nvSpPr>
        <p:spPr>
          <a:xfrm>
            <a:off x="7913709" y="-1675942"/>
            <a:ext cx="26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1BFD1-C8FB-465F-B2F5-67616C137CDA}"/>
              </a:ext>
            </a:extLst>
          </p:cNvPr>
          <p:cNvSpPr txBox="1"/>
          <p:nvPr/>
        </p:nvSpPr>
        <p:spPr>
          <a:xfrm>
            <a:off x="5719935" y="2919395"/>
            <a:ext cx="752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F2374-73FB-4F59-A0C6-C7827FCB7945}"/>
              </a:ext>
            </a:extLst>
          </p:cNvPr>
          <p:cNvSpPr txBox="1"/>
          <p:nvPr/>
        </p:nvSpPr>
        <p:spPr>
          <a:xfrm>
            <a:off x="7162445" y="3317408"/>
            <a:ext cx="4281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80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5746-3988-49E8-A55E-267D1EDB3F65}"/>
              </a:ext>
            </a:extLst>
          </p:cNvPr>
          <p:cNvSpPr txBox="1"/>
          <p:nvPr/>
        </p:nvSpPr>
        <p:spPr>
          <a:xfrm>
            <a:off x="7445984" y="7108231"/>
            <a:ext cx="3714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60 Minutes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71319-72BF-480F-86A2-12436B417295}"/>
              </a:ext>
            </a:extLst>
          </p:cNvPr>
          <p:cNvSpPr txBox="1"/>
          <p:nvPr/>
        </p:nvSpPr>
        <p:spPr>
          <a:xfrm>
            <a:off x="801118" y="3144849"/>
            <a:ext cx="46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93744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681BFD1-C8FB-465F-B2F5-67616C137CDA}"/>
              </a:ext>
            </a:extLst>
          </p:cNvPr>
          <p:cNvSpPr txBox="1"/>
          <p:nvPr/>
        </p:nvSpPr>
        <p:spPr>
          <a:xfrm>
            <a:off x="5719935" y="2919395"/>
            <a:ext cx="752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F2374-73FB-4F59-A0C6-C7827FCB7945}"/>
              </a:ext>
            </a:extLst>
          </p:cNvPr>
          <p:cNvSpPr txBox="1"/>
          <p:nvPr/>
        </p:nvSpPr>
        <p:spPr>
          <a:xfrm>
            <a:off x="7162445" y="-1193632"/>
            <a:ext cx="4281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80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5746-3988-49E8-A55E-267D1EDB3F65}"/>
              </a:ext>
            </a:extLst>
          </p:cNvPr>
          <p:cNvSpPr txBox="1"/>
          <p:nvPr/>
        </p:nvSpPr>
        <p:spPr>
          <a:xfrm>
            <a:off x="7445984" y="3298231"/>
            <a:ext cx="3714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60 Minutes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7C1A2-AE56-4835-A085-A0EC91A580C9}"/>
              </a:ext>
            </a:extLst>
          </p:cNvPr>
          <p:cNvSpPr txBox="1"/>
          <p:nvPr/>
        </p:nvSpPr>
        <p:spPr>
          <a:xfrm>
            <a:off x="1097285" y="7165459"/>
            <a:ext cx="3856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Passing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30B1C3-4288-467B-8785-8BB9488065D0}"/>
              </a:ext>
            </a:extLst>
          </p:cNvPr>
          <p:cNvSpPr txBox="1"/>
          <p:nvPr/>
        </p:nvSpPr>
        <p:spPr>
          <a:xfrm>
            <a:off x="1140513" y="8672465"/>
            <a:ext cx="2250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D5C392-0335-4267-AAB1-127D8D3ACFAE}"/>
              </a:ext>
            </a:extLst>
          </p:cNvPr>
          <p:cNvSpPr txBox="1"/>
          <p:nvPr/>
        </p:nvSpPr>
        <p:spPr>
          <a:xfrm>
            <a:off x="7707430" y="8558195"/>
            <a:ext cx="2311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D61C4C-C486-410B-B25B-E71AC9E6FFC1}"/>
              </a:ext>
            </a:extLst>
          </p:cNvPr>
          <p:cNvSpPr txBox="1"/>
          <p:nvPr/>
        </p:nvSpPr>
        <p:spPr>
          <a:xfrm>
            <a:off x="801118" y="3144849"/>
            <a:ext cx="46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42119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681BFD1-C8FB-465F-B2F5-67616C137CDA}"/>
              </a:ext>
            </a:extLst>
          </p:cNvPr>
          <p:cNvSpPr txBox="1"/>
          <p:nvPr/>
        </p:nvSpPr>
        <p:spPr>
          <a:xfrm>
            <a:off x="5719935" y="2919395"/>
            <a:ext cx="752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5746-3988-49E8-A55E-267D1EDB3F65}"/>
              </a:ext>
            </a:extLst>
          </p:cNvPr>
          <p:cNvSpPr txBox="1"/>
          <p:nvPr/>
        </p:nvSpPr>
        <p:spPr>
          <a:xfrm>
            <a:off x="7445984" y="-1456649"/>
            <a:ext cx="3714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60 Minutes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52A04-EB2E-4FF6-93F6-63C286CCF357}"/>
              </a:ext>
            </a:extLst>
          </p:cNvPr>
          <p:cNvSpPr/>
          <p:nvPr/>
        </p:nvSpPr>
        <p:spPr>
          <a:xfrm>
            <a:off x="18274203" y="-372210"/>
            <a:ext cx="5439237" cy="762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3A50EE-755D-4D21-9A9A-02ED829B0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9" t="262" r="3312" b="8486"/>
          <a:stretch/>
        </p:blipFill>
        <p:spPr>
          <a:xfrm>
            <a:off x="20072522" y="-213360"/>
            <a:ext cx="7583687" cy="72302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27C8EB-56D7-477B-9E24-DF834BC4E4CB}"/>
              </a:ext>
            </a:extLst>
          </p:cNvPr>
          <p:cNvSpPr txBox="1"/>
          <p:nvPr/>
        </p:nvSpPr>
        <p:spPr>
          <a:xfrm>
            <a:off x="13720525" y="3105231"/>
            <a:ext cx="4512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Not Easy!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9FD2E-E758-410F-A345-7A0A10BBE472}"/>
              </a:ext>
            </a:extLst>
          </p:cNvPr>
          <p:cNvSpPr txBox="1"/>
          <p:nvPr/>
        </p:nvSpPr>
        <p:spPr>
          <a:xfrm>
            <a:off x="1097285" y="2471539"/>
            <a:ext cx="3856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Passing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83C679-3363-46BA-9F08-3A02DDDB5F71}"/>
              </a:ext>
            </a:extLst>
          </p:cNvPr>
          <p:cNvSpPr txBox="1"/>
          <p:nvPr/>
        </p:nvSpPr>
        <p:spPr>
          <a:xfrm>
            <a:off x="1140513" y="3582305"/>
            <a:ext cx="2250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94EBD-0826-41A5-BBAA-82FBD40085AC}"/>
              </a:ext>
            </a:extLst>
          </p:cNvPr>
          <p:cNvSpPr txBox="1"/>
          <p:nvPr/>
        </p:nvSpPr>
        <p:spPr>
          <a:xfrm>
            <a:off x="7707430" y="2919395"/>
            <a:ext cx="2311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AC3B8E-566F-4F52-A98C-D99657107B4F}"/>
              </a:ext>
            </a:extLst>
          </p:cNvPr>
          <p:cNvSpPr txBox="1"/>
          <p:nvPr/>
        </p:nvSpPr>
        <p:spPr>
          <a:xfrm>
            <a:off x="801118" y="-1488111"/>
            <a:ext cx="4605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41735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167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FEBRIANSYAH</dc:creator>
  <cp:lastModifiedBy>MUHAMMAD FEBRIANSYAH</cp:lastModifiedBy>
  <cp:revision>31</cp:revision>
  <dcterms:created xsi:type="dcterms:W3CDTF">2019-02-18T15:15:20Z</dcterms:created>
  <dcterms:modified xsi:type="dcterms:W3CDTF">2019-03-05T21:24:25Z</dcterms:modified>
</cp:coreProperties>
</file>