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6" r:id="rId2"/>
    <p:sldId id="263" r:id="rId3"/>
    <p:sldId id="265" r:id="rId4"/>
    <p:sldId id="267" r:id="rId5"/>
    <p:sldId id="268" r:id="rId6"/>
    <p:sldId id="274" r:id="rId7"/>
    <p:sldId id="270" r:id="rId8"/>
    <p:sldId id="297" r:id="rId9"/>
    <p:sldId id="271" r:id="rId10"/>
    <p:sldId id="262" r:id="rId11"/>
    <p:sldId id="283" r:id="rId12"/>
    <p:sldId id="284" r:id="rId13"/>
    <p:sldId id="286" r:id="rId14"/>
    <p:sldId id="269" r:id="rId15"/>
    <p:sldId id="287" r:id="rId16"/>
    <p:sldId id="288" r:id="rId17"/>
    <p:sldId id="290" r:id="rId18"/>
    <p:sldId id="289" r:id="rId19"/>
    <p:sldId id="291" r:id="rId20"/>
    <p:sldId id="294" r:id="rId21"/>
    <p:sldId id="295" r:id="rId22"/>
    <p:sldId id="296" r:id="rId23"/>
    <p:sldId id="300" r:id="rId24"/>
    <p:sldId id="301" r:id="rId25"/>
    <p:sldId id="298" r:id="rId26"/>
    <p:sldId id="302" r:id="rId27"/>
    <p:sldId id="299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6037"/>
    <a:srgbClr val="754225"/>
    <a:srgbClr val="FF6699"/>
    <a:srgbClr val="65363A"/>
    <a:srgbClr val="FBE5D6"/>
    <a:srgbClr val="AD6B3B"/>
    <a:srgbClr val="9A5F37"/>
    <a:srgbClr val="FFE0D6"/>
    <a:srgbClr val="E6E6E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2497" autoAdjust="0"/>
  </p:normalViewPr>
  <p:slideViewPr>
    <p:cSldViewPr snapToGrid="0">
      <p:cViewPr>
        <p:scale>
          <a:sx n="66" d="100"/>
          <a:sy n="66" d="100"/>
        </p:scale>
        <p:origin x="71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AD5E5-FBD7-4034-B0F8-DD6AF8B9BBB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31AB7-2C68-4E56-A67E-A37B1C6A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31AB7-2C68-4E56-A67E-A37B1C6A71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31AB7-2C68-4E56-A67E-A37B1C6A71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31AB7-2C68-4E56-A67E-A37B1C6A71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31AB7-2C68-4E56-A67E-A37B1C6A71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31AB7-2C68-4E56-A67E-A37B1C6A71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31AB7-2C68-4E56-A67E-A37B1C6A71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31AB7-2C68-4E56-A67E-A37B1C6A71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31AB7-2C68-4E56-A67E-A37B1C6A71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31AB7-2C68-4E56-A67E-A37B1C6A71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1D6E-EF7C-457B-8DD9-67D8F8CFF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1FA29-1F27-45C1-A686-0B5DBA447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D555-C0A0-49C8-826D-ABB8D7D0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0CCF-9FB4-41A1-9C5A-21D9032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55F6-6EC3-42A1-8CCF-3814910E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A119-2970-4B72-B6F1-E103162E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1EDA-1EA8-492F-B8F7-8F5FBA085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B287-EEFE-488B-9E71-63A553CD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96A9-6025-4FE8-8746-4FBBAFE1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9640-3700-4A22-BF65-CB8066F8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E2E95-5388-432A-9315-E70372110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954F3-1870-4C24-BFF8-DFAEC1851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9B75-DAE7-4AD6-87F2-A47B507C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CC87-447B-4B17-8649-5CE415F0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B6FB-A405-4503-8095-7CFCDBBE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B78A-1EF1-4114-A512-A86C1E46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B79E-3337-45CD-B123-59F8ABD2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5EB5-976C-4A8E-B4F7-E37FFFC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D781-ABB8-4077-8A39-2499B329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826C-DF51-492C-9102-0D0F18DC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7BB2-C5E8-49AB-BFC0-C7879336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99C9-E4B8-4C34-BCC1-739567C7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8AE5E-3589-448C-BE01-E745AE40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546A-DFCB-4B7F-89D7-2AC6B842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3D3B-BBEF-464E-BED3-8E0293A7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537A-399F-4054-BD9F-1F5008FE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7E39-5B16-4EC3-A7CB-008F84F7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8CFAD-D706-4459-A504-5188CA7C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1F707-E50F-4AC8-9358-94010A0E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4827-A8FB-470E-887D-72FC196D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6710F-9332-45A4-8A87-908711B7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6938-4F8D-4B5E-A85F-76BE84EA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84C3-899E-4287-82B3-35FA7BBF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915AD-0473-4BED-978C-EAC574D31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36DB2-ECF9-41D8-B368-97E78D28E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587A1-9556-495B-AC2E-E0B4CF38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59F6D-B665-4756-828B-7E1159D8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B235-9375-44E3-8773-153066C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D3E0A-58A2-4A50-BB4C-0267C322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B45E-B2FF-4740-B32E-A9CAB9C9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CD161-3AD3-493A-8B87-D08981D7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5FAC7-E041-4E2D-B96C-13A88A86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F7ACA-AC9E-46A0-8397-2FBDD2AA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CACB5-C209-4C54-B261-72C8EEBF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EB79-1DD0-460C-BBFF-93A0AD84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AF86D-84EF-4C45-B717-605C8D42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4D3B-96C8-4DAE-99A4-2A44D4BB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EBCF-5ADF-4CD9-BB09-337C7D6A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33486-D489-4D53-84BD-566FC562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751DC-BCB9-4E02-B35D-1B3E4E93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BC29D-3AF3-418B-BCC2-81E5A70D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45955-03EC-462F-A239-8C8D3AC0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CD3-37E6-459A-9574-2304059A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661BB-E67A-430F-9DEC-3E54CE12C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4668-8CBA-4339-A4ED-BD30C3E1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7B93-84F9-49EF-882F-F78F99D9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2B373-295D-4988-B9CB-2729F4E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7AAA3-E5A5-4D1B-A1DF-8F33F139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9E360-260D-424B-9166-B8177D3B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53908-D0CC-4855-939C-9CB21E20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D1CF-7E0A-4490-8528-68103635F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0E7F-A71D-4955-80B0-D687056A9623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646D-6E8B-40A0-9F63-DE43FFCD9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3FCE-D0ED-48B6-8269-135CBAA5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30585463-77B6-427F-BC78-38E258C0CEF8}"/>
              </a:ext>
            </a:extLst>
          </p:cNvPr>
          <p:cNvSpPr/>
          <p:nvPr/>
        </p:nvSpPr>
        <p:spPr>
          <a:xfrm rot="2000655">
            <a:off x="17609164" y="-401228"/>
            <a:ext cx="2742218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CCF21BA0-BD4A-4E26-9863-3485D6696B45}"/>
              </a:ext>
            </a:extLst>
          </p:cNvPr>
          <p:cNvSpPr/>
          <p:nvPr/>
        </p:nvSpPr>
        <p:spPr>
          <a:xfrm rot="15298256">
            <a:off x="15668185" y="-792531"/>
            <a:ext cx="2288297" cy="25379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B635ECD5-1B28-4AF9-95E8-11F27607F5B0}"/>
              </a:ext>
            </a:extLst>
          </p:cNvPr>
          <p:cNvSpPr/>
          <p:nvPr/>
        </p:nvSpPr>
        <p:spPr>
          <a:xfrm rot="15298256">
            <a:off x="13285881" y="-1624937"/>
            <a:ext cx="3106230" cy="4148664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BAB77CD-4E84-4839-B5E4-B579FB6378D5}"/>
              </a:ext>
            </a:extLst>
          </p:cNvPr>
          <p:cNvSpPr/>
          <p:nvPr/>
        </p:nvSpPr>
        <p:spPr>
          <a:xfrm rot="4054619">
            <a:off x="20865846" y="3937352"/>
            <a:ext cx="2742218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C751736-5C3A-4380-A14D-4F2D7F661D82}"/>
              </a:ext>
            </a:extLst>
          </p:cNvPr>
          <p:cNvSpPr/>
          <p:nvPr/>
        </p:nvSpPr>
        <p:spPr>
          <a:xfrm rot="4054619">
            <a:off x="20806403" y="4918774"/>
            <a:ext cx="1758851" cy="180328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AFF5DEE-E0D2-42A5-83D1-5D2C5EA22BAF}"/>
              </a:ext>
            </a:extLst>
          </p:cNvPr>
          <p:cNvSpPr/>
          <p:nvPr/>
        </p:nvSpPr>
        <p:spPr>
          <a:xfrm>
            <a:off x="13354044" y="4090338"/>
            <a:ext cx="2494100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0153BF9-4984-48A3-9BEC-E85A9E7FAA97}"/>
              </a:ext>
            </a:extLst>
          </p:cNvPr>
          <p:cNvSpPr/>
          <p:nvPr/>
        </p:nvSpPr>
        <p:spPr>
          <a:xfrm>
            <a:off x="14461927" y="4704638"/>
            <a:ext cx="2494100" cy="2099713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DBE8ED-B8D8-4488-B73B-FBCD47505AAC}"/>
              </a:ext>
            </a:extLst>
          </p:cNvPr>
          <p:cNvSpPr/>
          <p:nvPr/>
        </p:nvSpPr>
        <p:spPr>
          <a:xfrm>
            <a:off x="0" y="6245471"/>
            <a:ext cx="12192000" cy="612530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A56E546-03C8-4CA9-A429-45EAC2732476}"/>
              </a:ext>
            </a:extLst>
          </p:cNvPr>
          <p:cNvGrpSpPr/>
          <p:nvPr/>
        </p:nvGrpSpPr>
        <p:grpSpPr>
          <a:xfrm>
            <a:off x="12120950" y="365870"/>
            <a:ext cx="10085620" cy="6115594"/>
            <a:chOff x="688062" y="365870"/>
            <a:chExt cx="10085620" cy="61155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8CEFBB-071A-461C-8775-3712A8830883}"/>
                </a:ext>
              </a:extLst>
            </p:cNvPr>
            <p:cNvSpPr/>
            <p:nvPr/>
          </p:nvSpPr>
          <p:spPr>
            <a:xfrm>
              <a:off x="1919111" y="759177"/>
              <a:ext cx="7507111" cy="5339645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BBAAA0-A3A0-4751-824A-B9142B77D95F}"/>
                </a:ext>
              </a:extLst>
            </p:cNvPr>
            <p:cNvSpPr/>
            <p:nvPr/>
          </p:nvSpPr>
          <p:spPr>
            <a:xfrm>
              <a:off x="1450623" y="6044071"/>
              <a:ext cx="8415866" cy="437393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19BB466-7C6A-4F0D-9676-A67FCFEAA076}"/>
                </a:ext>
              </a:extLst>
            </p:cNvPr>
            <p:cNvSpPr/>
            <p:nvPr/>
          </p:nvSpPr>
          <p:spPr>
            <a:xfrm>
              <a:off x="1731220" y="533400"/>
              <a:ext cx="7854673" cy="1098832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248A323-9F76-4A29-B759-2A0C501516AB}"/>
                </a:ext>
              </a:extLst>
            </p:cNvPr>
            <p:cNvSpPr/>
            <p:nvPr/>
          </p:nvSpPr>
          <p:spPr>
            <a:xfrm>
              <a:off x="7301737" y="1990846"/>
              <a:ext cx="2071644" cy="3992264"/>
            </a:xfrm>
            <a:prstGeom prst="rect">
              <a:avLst/>
            </a:prstGeom>
            <a:solidFill>
              <a:srgbClr val="D2D0D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1CA245A-5109-45CF-AE9C-572CEF07BFD5}"/>
                </a:ext>
              </a:extLst>
            </p:cNvPr>
            <p:cNvGrpSpPr/>
            <p:nvPr/>
          </p:nvGrpSpPr>
          <p:grpSpPr>
            <a:xfrm>
              <a:off x="2524810" y="2318540"/>
              <a:ext cx="4086289" cy="2866954"/>
              <a:chOff x="3333518" y="1988366"/>
              <a:chExt cx="4700640" cy="3268018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9BE230-654B-44CE-93AB-03060645BCC9}"/>
                  </a:ext>
                </a:extLst>
              </p:cNvPr>
              <p:cNvSpPr/>
              <p:nvPr/>
            </p:nvSpPr>
            <p:spPr>
              <a:xfrm>
                <a:off x="3333518" y="1988366"/>
                <a:ext cx="4700640" cy="3268018"/>
              </a:xfrm>
              <a:prstGeom prst="rect">
                <a:avLst/>
              </a:prstGeom>
              <a:solidFill>
                <a:srgbClr val="7DA4B3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60AA87F-C6B9-4EF9-B028-AF211A659B87}"/>
                  </a:ext>
                </a:extLst>
              </p:cNvPr>
              <p:cNvSpPr/>
              <p:nvPr/>
            </p:nvSpPr>
            <p:spPr>
              <a:xfrm>
                <a:off x="4648016" y="1988366"/>
                <a:ext cx="2071644" cy="3268018"/>
              </a:xfrm>
              <a:prstGeom prst="rect">
                <a:avLst/>
              </a:prstGeom>
              <a:solidFill>
                <a:srgbClr val="7DA5A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8E31543-7862-4BD3-B8E2-77746E41CF68}"/>
                  </a:ext>
                </a:extLst>
              </p:cNvPr>
              <p:cNvSpPr/>
              <p:nvPr/>
            </p:nvSpPr>
            <p:spPr>
              <a:xfrm>
                <a:off x="3333519" y="1988366"/>
                <a:ext cx="4700639" cy="721830"/>
              </a:xfrm>
              <a:prstGeom prst="rect">
                <a:avLst/>
              </a:prstGeom>
              <a:no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17AB30-BD4C-427E-B37E-6233177BBFC5}"/>
                </a:ext>
              </a:extLst>
            </p:cNvPr>
            <p:cNvSpPr/>
            <p:nvPr/>
          </p:nvSpPr>
          <p:spPr>
            <a:xfrm>
              <a:off x="2302155" y="5101230"/>
              <a:ext cx="4450933" cy="115711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95E82E-ADDA-4FF9-AC60-D9092BE4C1FD}"/>
                </a:ext>
              </a:extLst>
            </p:cNvPr>
            <p:cNvSpPr/>
            <p:nvPr/>
          </p:nvSpPr>
          <p:spPr>
            <a:xfrm>
              <a:off x="7506323" y="4663559"/>
              <a:ext cx="1662473" cy="1106119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CFC9AE8-0D7F-4E60-9E32-81DC5FAC18C3}"/>
                </a:ext>
              </a:extLst>
            </p:cNvPr>
            <p:cNvSpPr/>
            <p:nvPr/>
          </p:nvSpPr>
          <p:spPr>
            <a:xfrm>
              <a:off x="7642919" y="4825486"/>
              <a:ext cx="1389280" cy="776662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D506070-5CBD-4C31-B933-122EAC4283F6}"/>
                </a:ext>
              </a:extLst>
            </p:cNvPr>
            <p:cNvSpPr/>
            <p:nvPr/>
          </p:nvSpPr>
          <p:spPr>
            <a:xfrm>
              <a:off x="7506323" y="2264441"/>
              <a:ext cx="1662473" cy="2185686"/>
            </a:xfrm>
            <a:prstGeom prst="rect">
              <a:avLst/>
            </a:prstGeom>
            <a:solidFill>
              <a:srgbClr val="7DA5A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A76631-6A94-4168-9D03-3ECDF18C68F2}"/>
                </a:ext>
              </a:extLst>
            </p:cNvPr>
            <p:cNvSpPr/>
            <p:nvPr/>
          </p:nvSpPr>
          <p:spPr>
            <a:xfrm>
              <a:off x="2234042" y="2444422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438102A-F8EE-4A94-AEF1-5ECF08727F22}"/>
                </a:ext>
              </a:extLst>
            </p:cNvPr>
            <p:cNvSpPr/>
            <p:nvPr/>
          </p:nvSpPr>
          <p:spPr>
            <a:xfrm>
              <a:off x="6684975" y="2444421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5356970-2FC5-4CB6-B240-9475E75421F0}"/>
                </a:ext>
              </a:extLst>
            </p:cNvPr>
            <p:cNvGrpSpPr/>
            <p:nvPr/>
          </p:nvGrpSpPr>
          <p:grpSpPr>
            <a:xfrm>
              <a:off x="1892087" y="1881146"/>
              <a:ext cx="5343760" cy="911003"/>
              <a:chOff x="2042108" y="1713089"/>
              <a:chExt cx="5492341" cy="1214634"/>
            </a:xfrm>
          </p:grpSpPr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7606DA76-98D9-4D55-83F3-59160521F81D}"/>
                  </a:ext>
                </a:extLst>
              </p:cNvPr>
              <p:cNvSpPr/>
              <p:nvPr/>
            </p:nvSpPr>
            <p:spPr>
              <a:xfrm>
                <a:off x="2043288" y="1713089"/>
                <a:ext cx="54864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ACF29BA3-A48B-44FB-8303-C7B6EEDEEBFB}"/>
                  </a:ext>
                </a:extLst>
              </p:cNvPr>
              <p:cNvSpPr/>
              <p:nvPr/>
            </p:nvSpPr>
            <p:spPr>
              <a:xfrm>
                <a:off x="2500488" y="1713089"/>
                <a:ext cx="45720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30D8C443-4E12-46D1-9417-B457089C5B30}"/>
                  </a:ext>
                </a:extLst>
              </p:cNvPr>
              <p:cNvSpPr/>
              <p:nvPr/>
            </p:nvSpPr>
            <p:spPr>
              <a:xfrm>
                <a:off x="2957688" y="1713089"/>
                <a:ext cx="36576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ED7BFBE1-BA63-481F-B50F-5F2C9A3A4181}"/>
                  </a:ext>
                </a:extLst>
              </p:cNvPr>
              <p:cNvSpPr/>
              <p:nvPr/>
            </p:nvSpPr>
            <p:spPr>
              <a:xfrm>
                <a:off x="3414888" y="1713089"/>
                <a:ext cx="27432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id="{D6CCAB4F-6FA7-4A30-87A7-8B8E7AB78750}"/>
                  </a:ext>
                </a:extLst>
              </p:cNvPr>
              <p:cNvSpPr/>
              <p:nvPr/>
            </p:nvSpPr>
            <p:spPr>
              <a:xfrm>
                <a:off x="3872088" y="1713089"/>
                <a:ext cx="18288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A26FE042-9FE7-4B45-8651-0E886A606842}"/>
                  </a:ext>
                </a:extLst>
              </p:cNvPr>
              <p:cNvSpPr/>
              <p:nvPr/>
            </p:nvSpPr>
            <p:spPr>
              <a:xfrm>
                <a:off x="4420728" y="1713089"/>
                <a:ext cx="731520" cy="756356"/>
              </a:xfrm>
              <a:prstGeom prst="trapezoid">
                <a:avLst>
                  <a:gd name="adj" fmla="val 15597"/>
                </a:avLst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Delay 47">
                <a:extLst>
                  <a:ext uri="{FF2B5EF4-FFF2-40B4-BE49-F238E27FC236}">
                    <a16:creationId xmlns:a16="http://schemas.microsoft.com/office/drawing/2014/main" id="{BD092234-3592-4DBE-AEBC-E134D7B71ED1}"/>
                  </a:ext>
                </a:extLst>
              </p:cNvPr>
              <p:cNvSpPr/>
              <p:nvPr/>
            </p:nvSpPr>
            <p:spPr>
              <a:xfrm rot="5400000">
                <a:off x="2042108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lay 48">
                <a:extLst>
                  <a:ext uri="{FF2B5EF4-FFF2-40B4-BE49-F238E27FC236}">
                    <a16:creationId xmlns:a16="http://schemas.microsoft.com/office/drawing/2014/main" id="{E35FBE7C-6BB0-45C6-B723-BBCFF003FCBA}"/>
                  </a:ext>
                </a:extLst>
              </p:cNvPr>
              <p:cNvSpPr/>
              <p:nvPr/>
            </p:nvSpPr>
            <p:spPr>
              <a:xfrm rot="5400000">
                <a:off x="2497996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Delay 49">
                <a:extLst>
                  <a:ext uri="{FF2B5EF4-FFF2-40B4-BE49-F238E27FC236}">
                    <a16:creationId xmlns:a16="http://schemas.microsoft.com/office/drawing/2014/main" id="{08C4CE94-9CDE-4F3F-8CBB-C73DFBD56126}"/>
                  </a:ext>
                </a:extLst>
              </p:cNvPr>
              <p:cNvSpPr/>
              <p:nvPr/>
            </p:nvSpPr>
            <p:spPr>
              <a:xfrm rot="5400000">
                <a:off x="295866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Delay 50">
                <a:extLst>
                  <a:ext uri="{FF2B5EF4-FFF2-40B4-BE49-F238E27FC236}">
                    <a16:creationId xmlns:a16="http://schemas.microsoft.com/office/drawing/2014/main" id="{60B0E1BE-E13F-4041-9844-3BA13C6F14F9}"/>
                  </a:ext>
                </a:extLst>
              </p:cNvPr>
              <p:cNvSpPr/>
              <p:nvPr/>
            </p:nvSpPr>
            <p:spPr>
              <a:xfrm rot="5400000">
                <a:off x="3418082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Delay 51">
                <a:extLst>
                  <a:ext uri="{FF2B5EF4-FFF2-40B4-BE49-F238E27FC236}">
                    <a16:creationId xmlns:a16="http://schemas.microsoft.com/office/drawing/2014/main" id="{FD9D32FA-11B6-4F0D-B5A6-F0B216339516}"/>
                  </a:ext>
                </a:extLst>
              </p:cNvPr>
              <p:cNvSpPr/>
              <p:nvPr/>
            </p:nvSpPr>
            <p:spPr>
              <a:xfrm rot="5400000">
                <a:off x="3917312" y="2421096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Delay 52">
                <a:extLst>
                  <a:ext uri="{FF2B5EF4-FFF2-40B4-BE49-F238E27FC236}">
                    <a16:creationId xmlns:a16="http://schemas.microsoft.com/office/drawing/2014/main" id="{0B7B81D6-ABCE-4175-8C51-126502E264B9}"/>
                  </a:ext>
                </a:extLst>
              </p:cNvPr>
              <p:cNvSpPr/>
              <p:nvPr/>
            </p:nvSpPr>
            <p:spPr>
              <a:xfrm rot="5400000">
                <a:off x="4559260" y="2331524"/>
                <a:ext cx="457200" cy="728776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Delay 59">
                <a:extLst>
                  <a:ext uri="{FF2B5EF4-FFF2-40B4-BE49-F238E27FC236}">
                    <a16:creationId xmlns:a16="http://schemas.microsoft.com/office/drawing/2014/main" id="{B24512A2-CF9F-4C1D-996B-BBBCC2427094}"/>
                  </a:ext>
                </a:extLst>
              </p:cNvPr>
              <p:cNvSpPr/>
              <p:nvPr/>
            </p:nvSpPr>
            <p:spPr>
              <a:xfrm rot="5400000">
                <a:off x="707724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Delay 60">
                <a:extLst>
                  <a:ext uri="{FF2B5EF4-FFF2-40B4-BE49-F238E27FC236}">
                    <a16:creationId xmlns:a16="http://schemas.microsoft.com/office/drawing/2014/main" id="{0B2E70BF-637D-48ED-A3A5-78FA4094826D}"/>
                  </a:ext>
                </a:extLst>
              </p:cNvPr>
              <p:cNvSpPr/>
              <p:nvPr/>
            </p:nvSpPr>
            <p:spPr>
              <a:xfrm rot="5400000">
                <a:off x="5698986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elay 61">
                <a:extLst>
                  <a:ext uri="{FF2B5EF4-FFF2-40B4-BE49-F238E27FC236}">
                    <a16:creationId xmlns:a16="http://schemas.microsoft.com/office/drawing/2014/main" id="{E79E42A5-3C76-47F6-B5A7-CDB1FC88465F}"/>
                  </a:ext>
                </a:extLst>
              </p:cNvPr>
              <p:cNvSpPr/>
              <p:nvPr/>
            </p:nvSpPr>
            <p:spPr>
              <a:xfrm rot="5400000">
                <a:off x="6159659" y="2467469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Delay 62">
                <a:extLst>
                  <a:ext uri="{FF2B5EF4-FFF2-40B4-BE49-F238E27FC236}">
                    <a16:creationId xmlns:a16="http://schemas.microsoft.com/office/drawing/2014/main" id="{2FAA5AF2-59EE-4ACC-8BFF-DE22D5236D61}"/>
                  </a:ext>
                </a:extLst>
              </p:cNvPr>
              <p:cNvSpPr/>
              <p:nvPr/>
            </p:nvSpPr>
            <p:spPr>
              <a:xfrm rot="5400000">
                <a:off x="6619072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elay 63">
                <a:extLst>
                  <a:ext uri="{FF2B5EF4-FFF2-40B4-BE49-F238E27FC236}">
                    <a16:creationId xmlns:a16="http://schemas.microsoft.com/office/drawing/2014/main" id="{33D3BD17-0A8E-4145-83A6-CB6286BF3F82}"/>
                  </a:ext>
                </a:extLst>
              </p:cNvPr>
              <p:cNvSpPr/>
              <p:nvPr/>
            </p:nvSpPr>
            <p:spPr>
              <a:xfrm rot="5400000">
                <a:off x="5203225" y="2424307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7839A44-234F-4FC0-A1B7-98EC6397D5F4}"/>
                </a:ext>
              </a:extLst>
            </p:cNvPr>
            <p:cNvSpPr/>
            <p:nvPr/>
          </p:nvSpPr>
          <p:spPr>
            <a:xfrm>
              <a:off x="1450623" y="5905192"/>
              <a:ext cx="8415866" cy="115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3C959CC-591C-4EC2-97F3-43FA967A27FE}"/>
                </a:ext>
              </a:extLst>
            </p:cNvPr>
            <p:cNvSpPr/>
            <p:nvPr/>
          </p:nvSpPr>
          <p:spPr>
            <a:xfrm>
              <a:off x="7189210" y="5904159"/>
              <a:ext cx="2296699" cy="194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70D636-C9B6-4DCB-86C2-6A9F59168241}"/>
                </a:ext>
              </a:extLst>
            </p:cNvPr>
            <p:cNvSpPr/>
            <p:nvPr/>
          </p:nvSpPr>
          <p:spPr>
            <a:xfrm>
              <a:off x="7028763" y="6088573"/>
              <a:ext cx="2617593" cy="201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006DDA-00EC-4D4C-81CB-2CCBA0F8BC94}"/>
                </a:ext>
              </a:extLst>
            </p:cNvPr>
            <p:cNvSpPr/>
            <p:nvPr/>
          </p:nvSpPr>
          <p:spPr>
            <a:xfrm>
              <a:off x="6808629" y="6271504"/>
              <a:ext cx="3057860" cy="2018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7E7CDD2-1FEE-439C-AAC7-A69E3716278F}"/>
                </a:ext>
              </a:extLst>
            </p:cNvPr>
            <p:cNvGrpSpPr/>
            <p:nvPr/>
          </p:nvGrpSpPr>
          <p:grpSpPr>
            <a:xfrm>
              <a:off x="688062" y="365870"/>
              <a:ext cx="10085620" cy="983234"/>
              <a:chOff x="1975835" y="272618"/>
              <a:chExt cx="5861988" cy="109883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628D308-9E0E-4E8A-8AE1-7DEDBFD46777}"/>
                  </a:ext>
                </a:extLst>
              </p:cNvPr>
              <p:cNvSpPr/>
              <p:nvPr/>
            </p:nvSpPr>
            <p:spPr>
              <a:xfrm>
                <a:off x="2820161" y="272618"/>
                <a:ext cx="4146581" cy="1098832"/>
              </a:xfrm>
              <a:prstGeom prst="rect">
                <a:avLst/>
              </a:prstGeom>
              <a:solidFill>
                <a:srgbClr val="F2F2F2"/>
              </a:solidFill>
              <a:ln w="762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FF0000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955AF00-C2C5-4EF8-8157-3B57CECEF031}"/>
                  </a:ext>
                </a:extLst>
              </p:cNvPr>
              <p:cNvSpPr/>
              <p:nvPr/>
            </p:nvSpPr>
            <p:spPr>
              <a:xfrm>
                <a:off x="1975835" y="437580"/>
                <a:ext cx="5861988" cy="82888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Toko</a:t>
                </a:r>
                <a:r>
                  <a:rPr lang="en-US" sz="6600" dirty="0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 </a:t>
                </a:r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Matahari</a:t>
                </a:r>
                <a:endParaRPr lang="en-US" sz="6600" dirty="0">
                  <a:solidFill>
                    <a:srgbClr val="FF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681BF8D-D779-421C-9E49-93E2A83AAAC9}"/>
                </a:ext>
              </a:extLst>
            </p:cNvPr>
            <p:cNvGrpSpPr/>
            <p:nvPr/>
          </p:nvGrpSpPr>
          <p:grpSpPr>
            <a:xfrm>
              <a:off x="2651723" y="4155145"/>
              <a:ext cx="521028" cy="936830"/>
              <a:chOff x="3320921" y="1776463"/>
              <a:chExt cx="1920836" cy="3453744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6A04027-EA2D-491B-8E36-B958FE8F3658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81B2CB3-D425-47AA-A25A-5575E49D8FEF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30">
                <a:extLst>
                  <a:ext uri="{FF2B5EF4-FFF2-40B4-BE49-F238E27FC236}">
                    <a16:creationId xmlns:a16="http://schemas.microsoft.com/office/drawing/2014/main" id="{15031066-FCDC-4752-8A7C-C423F964A7F8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30">
                <a:extLst>
                  <a:ext uri="{FF2B5EF4-FFF2-40B4-BE49-F238E27FC236}">
                    <a16:creationId xmlns:a16="http://schemas.microsoft.com/office/drawing/2014/main" id="{7FBA0972-1607-402F-AF7C-48CC441CC549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B8CE610-70C7-480E-9121-8E1397FF28D0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: Top Corners Snipped 117">
                <a:extLst>
                  <a:ext uri="{FF2B5EF4-FFF2-40B4-BE49-F238E27FC236}">
                    <a16:creationId xmlns:a16="http://schemas.microsoft.com/office/drawing/2014/main" id="{3515626D-9FC2-450E-A244-E68E5CE59633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CB5A1AD-7DEB-482A-AA4D-7329BD767240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2533116-C724-4DD9-9B5C-E2B709BD08EE}"/>
                </a:ext>
              </a:extLst>
            </p:cNvPr>
            <p:cNvGrpSpPr/>
            <p:nvPr/>
          </p:nvGrpSpPr>
          <p:grpSpPr>
            <a:xfrm>
              <a:off x="5851954" y="3798565"/>
              <a:ext cx="687250" cy="1291785"/>
              <a:chOff x="5380054" y="2390048"/>
              <a:chExt cx="1591921" cy="2992244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0BC02EA-5FB1-48BE-9AC4-511FDFEBEEAA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979AD4E6-15F1-4A81-AA2E-A169BA24BDF8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09230586-97AC-4460-AEF6-F2D0B5455D86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30">
                  <a:extLst>
                    <a:ext uri="{FF2B5EF4-FFF2-40B4-BE49-F238E27FC236}">
                      <a16:creationId xmlns:a16="http://schemas.microsoft.com/office/drawing/2014/main" id="{FC2261A3-3411-48BB-8ED1-61E43886A508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Oval 30">
                  <a:extLst>
                    <a:ext uri="{FF2B5EF4-FFF2-40B4-BE49-F238E27FC236}">
                      <a16:creationId xmlns:a16="http://schemas.microsoft.com/office/drawing/2014/main" id="{3286C23C-7F39-4F6E-8F1E-E45CE4B75A8E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6B09F8FC-85FF-4289-8E51-ED750912C55F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BED9A08E-654C-4A29-82BB-AB11B7804C6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7BE206C9-7691-4248-87CB-3D2A1C850608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FCBA2453-B42B-4D0B-8C81-562D2B22F737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1DE460BD-759A-4CFB-996D-9ED9949A00A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DE3E36EC-2D9D-403E-BDC2-D737AB6DC083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4E072B40-7D15-4F9D-9BCC-2709DC894201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FC89F79C-C1CF-462A-81C1-045CEB68DF82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43F7608-1CCB-4F57-82D4-93AC7E5662CA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30" name="Rectangle: Top Corners Snipped 129">
                <a:extLst>
                  <a:ext uri="{FF2B5EF4-FFF2-40B4-BE49-F238E27FC236}">
                    <a16:creationId xmlns:a16="http://schemas.microsoft.com/office/drawing/2014/main" id="{7E9162BF-96ED-4A62-9E17-90C2D434FBA2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4F7A9A8-D23E-4A9B-BC4D-F76F424B7CED}"/>
                </a:ext>
              </a:extLst>
            </p:cNvPr>
            <p:cNvGrpSpPr/>
            <p:nvPr/>
          </p:nvGrpSpPr>
          <p:grpSpPr>
            <a:xfrm>
              <a:off x="4660295" y="4603563"/>
              <a:ext cx="722069" cy="1298310"/>
              <a:chOff x="3320921" y="1776463"/>
              <a:chExt cx="1920836" cy="3453744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FB4F89-2693-45DC-BF5F-9E5BBB8348E2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EC2BAEC9-05B7-4BBC-8739-4D77083287E8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30">
                <a:extLst>
                  <a:ext uri="{FF2B5EF4-FFF2-40B4-BE49-F238E27FC236}">
                    <a16:creationId xmlns:a16="http://schemas.microsoft.com/office/drawing/2014/main" id="{7328549F-A4D3-4703-8FF6-94C4519592D2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30">
                <a:extLst>
                  <a:ext uri="{FF2B5EF4-FFF2-40B4-BE49-F238E27FC236}">
                    <a16:creationId xmlns:a16="http://schemas.microsoft.com/office/drawing/2014/main" id="{124E295E-CB27-4319-ABE0-783F2944BCE4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4422460-7C83-4A27-A6BE-2ABB2E767821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: Top Corners Snipped 149">
                <a:extLst>
                  <a:ext uri="{FF2B5EF4-FFF2-40B4-BE49-F238E27FC236}">
                    <a16:creationId xmlns:a16="http://schemas.microsoft.com/office/drawing/2014/main" id="{B7F9A1C5-34FE-4EE3-866D-EDBBACF865E8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AC14124-9F90-4DE7-A2DE-8DDD0B5F1D18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A03E75D-494B-4980-AA67-7D2BC45F2C00}"/>
                </a:ext>
              </a:extLst>
            </p:cNvPr>
            <p:cNvGrpSpPr/>
            <p:nvPr/>
          </p:nvGrpSpPr>
          <p:grpSpPr>
            <a:xfrm>
              <a:off x="3489343" y="4293769"/>
              <a:ext cx="853357" cy="1604007"/>
              <a:chOff x="5380054" y="2390048"/>
              <a:chExt cx="1591921" cy="299224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B8F4CC1F-C36C-4265-A2C0-9BA0CFDB5950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C3FABE26-FA84-4AAD-8C88-75B7DDC022C0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2F563ADF-E6C2-46D3-AEB6-205F1BADB892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30">
                  <a:extLst>
                    <a:ext uri="{FF2B5EF4-FFF2-40B4-BE49-F238E27FC236}">
                      <a16:creationId xmlns:a16="http://schemas.microsoft.com/office/drawing/2014/main" id="{199E48C3-3D9C-43DB-B608-74F1574E217E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30">
                  <a:extLst>
                    <a:ext uri="{FF2B5EF4-FFF2-40B4-BE49-F238E27FC236}">
                      <a16:creationId xmlns:a16="http://schemas.microsoft.com/office/drawing/2014/main" id="{4E26DCC3-88A2-43B5-9854-8188BE72F26A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F0739D43-D7A7-47B2-8658-8AB027D02696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34CC4A20-948E-4A71-A7D9-59FAFC255E5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16A26D03-9B53-4604-9E77-22D2D4AE8043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C69A0EF4-95CD-447F-8584-8EEBA8E29472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65EDAAFC-7120-450C-9D7E-19891EB2BFF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795100F6-551A-483A-A308-CB7E9B872C9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AFC0A15E-F828-415E-B4E8-E7ECDA168A5F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07F88F16-8BCA-40BB-AFFB-C1EC0E47E80D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D6F8664-DCF7-41D9-A9ED-445D4D5F71FB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2" name="Rectangle: Top Corners Snipped 161">
                <a:extLst>
                  <a:ext uri="{FF2B5EF4-FFF2-40B4-BE49-F238E27FC236}">
                    <a16:creationId xmlns:a16="http://schemas.microsoft.com/office/drawing/2014/main" id="{A5693EE9-9400-49C6-9046-7E23F7E6664E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CE20C8BB-88DA-4787-BEA5-3848B540C834}"/>
              </a:ext>
            </a:extLst>
          </p:cNvPr>
          <p:cNvSpPr/>
          <p:nvPr/>
        </p:nvSpPr>
        <p:spPr>
          <a:xfrm rot="14231421">
            <a:off x="12558301" y="-295300"/>
            <a:ext cx="2288297" cy="25379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A9A5C730-B83C-4526-BBFD-49FA664AFDD7}"/>
              </a:ext>
            </a:extLst>
          </p:cNvPr>
          <p:cNvSpPr/>
          <p:nvPr/>
        </p:nvSpPr>
        <p:spPr>
          <a:xfrm rot="1047827">
            <a:off x="-3533204" y="5168315"/>
            <a:ext cx="4119358" cy="4047631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6D0199-5088-483E-9498-0CF729386C50}"/>
              </a:ext>
            </a:extLst>
          </p:cNvPr>
          <p:cNvGrpSpPr/>
          <p:nvPr/>
        </p:nvGrpSpPr>
        <p:grpSpPr>
          <a:xfrm rot="21286606" flipH="1">
            <a:off x="-1625623" y="9162825"/>
            <a:ext cx="450687" cy="1376273"/>
            <a:chOff x="4627747" y="5544926"/>
            <a:chExt cx="314867" cy="961516"/>
          </a:xfrm>
          <a:effectLst/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110F63B-3280-4607-9E3B-825EA4F56E8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0AEDC18-6AAB-40F2-9F71-0C6106DBD88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89AE597-BD27-4A71-8859-A8EF2EF68833}"/>
              </a:ext>
            </a:extLst>
          </p:cNvPr>
          <p:cNvGrpSpPr/>
          <p:nvPr/>
        </p:nvGrpSpPr>
        <p:grpSpPr>
          <a:xfrm rot="313394">
            <a:off x="-2383757" y="9162825"/>
            <a:ext cx="450687" cy="1376273"/>
            <a:chOff x="4627747" y="5544926"/>
            <a:chExt cx="314867" cy="961516"/>
          </a:xfrm>
          <a:effectLst/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060E63D-6527-4A46-92D5-80481545DEEA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F669E73-4E75-4405-B05B-D7D324EA0376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D0E877A-5117-47F9-BD63-BECA66D9A4E4}"/>
              </a:ext>
            </a:extLst>
          </p:cNvPr>
          <p:cNvGrpSpPr/>
          <p:nvPr/>
        </p:nvGrpSpPr>
        <p:grpSpPr>
          <a:xfrm>
            <a:off x="-3560878" y="8072174"/>
            <a:ext cx="1902262" cy="809218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254" name="Rectangle: Rounded Corners 49">
              <a:extLst>
                <a:ext uri="{FF2B5EF4-FFF2-40B4-BE49-F238E27FC236}">
                  <a16:creationId xmlns:a16="http://schemas.microsoft.com/office/drawing/2014/main" id="{9EB58D3E-5D71-44DD-98A4-95FA26F7FC0F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E09F1A5-2D85-4030-9946-32499946E5E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7E1A22E-2796-4EB4-842E-2115019A9F9B}"/>
              </a:ext>
            </a:extLst>
          </p:cNvPr>
          <p:cNvGrpSpPr/>
          <p:nvPr/>
        </p:nvGrpSpPr>
        <p:grpSpPr>
          <a:xfrm>
            <a:off x="-1780344" y="8261274"/>
            <a:ext cx="1865091" cy="794864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252" name="Rectangle: Rounded Corners 49">
              <a:extLst>
                <a:ext uri="{FF2B5EF4-FFF2-40B4-BE49-F238E27FC236}">
                  <a16:creationId xmlns:a16="http://schemas.microsoft.com/office/drawing/2014/main" id="{2D4602E2-3742-44E6-90E2-E0F1048990D7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6661E2B-7EF0-4C12-9B00-351FA007981C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461AD81-53DF-4D22-8062-CE192867B194}"/>
              </a:ext>
            </a:extLst>
          </p:cNvPr>
          <p:cNvGrpSpPr/>
          <p:nvPr/>
        </p:nvGrpSpPr>
        <p:grpSpPr>
          <a:xfrm>
            <a:off x="-2485741" y="5925284"/>
            <a:ext cx="1400228" cy="3539588"/>
            <a:chOff x="3048448" y="1680147"/>
            <a:chExt cx="978252" cy="2472890"/>
          </a:xfrm>
          <a:effectLst/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555D616-0367-43B3-9902-583E27D1905F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2AFF3F3-69DE-42AC-854D-F49D9C454917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1647A62-360B-483E-867C-79293ACE7EC0}"/>
              </a:ext>
            </a:extLst>
          </p:cNvPr>
          <p:cNvGrpSpPr/>
          <p:nvPr/>
        </p:nvGrpSpPr>
        <p:grpSpPr>
          <a:xfrm>
            <a:off x="-2511048" y="8015878"/>
            <a:ext cx="1452804" cy="1947016"/>
            <a:chOff x="2973052" y="3265076"/>
            <a:chExt cx="1014984" cy="1360259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75B14CE-BC48-4C46-8997-25BC5DAAE637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F351F73-840E-4136-8B78-3189541F8053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CD6A96F-FC58-4493-9C77-9933B59FB072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A0C463F-8EF4-48F2-9154-1780EDAFB5B5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7" name="Chord 246">
              <a:extLst>
                <a:ext uri="{FF2B5EF4-FFF2-40B4-BE49-F238E27FC236}">
                  <a16:creationId xmlns:a16="http://schemas.microsoft.com/office/drawing/2014/main" id="{B96B6E58-F492-47E8-A518-4BC456FD5CE7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883F37A-EC09-47EC-81CF-CB8BA6EAF3E3}"/>
              </a:ext>
            </a:extLst>
          </p:cNvPr>
          <p:cNvGrpSpPr/>
          <p:nvPr/>
        </p:nvGrpSpPr>
        <p:grpSpPr>
          <a:xfrm>
            <a:off x="-3201161" y="5358857"/>
            <a:ext cx="2859244" cy="2874956"/>
            <a:chOff x="6214554" y="1285181"/>
            <a:chExt cx="1997576" cy="2008553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FA4FC70-ED41-4C35-B668-FACC28F553D1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A3B0500-6FF2-481B-A3D4-FCD13DEF4DBE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C0A722B8-8546-4586-8A4C-B810E6F67A2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0602D8C6-E5CB-4EB9-A2A8-51D664661015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25C84952-0F0C-4CA4-8694-70C627CB3B12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38E1337B-9DAA-43AF-BCE6-25201B3421F5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239" name="Oval 72">
                  <a:extLst>
                    <a:ext uri="{FF2B5EF4-FFF2-40B4-BE49-F238E27FC236}">
                      <a16:creationId xmlns:a16="http://schemas.microsoft.com/office/drawing/2014/main" id="{2C0799C8-99EF-4C2B-AFED-E69478149630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1D009BE0-081F-46AC-8887-FA779AF73FEC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Oval 72">
                  <a:extLst>
                    <a:ext uri="{FF2B5EF4-FFF2-40B4-BE49-F238E27FC236}">
                      <a16:creationId xmlns:a16="http://schemas.microsoft.com/office/drawing/2014/main" id="{36136FFD-6E7B-414C-A5F0-1E8163B5F59F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2B035E2E-2C80-498D-A426-D9C6128A1CD9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8B79DB08-327E-48F9-8220-69AD8FBBF4C4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FE589EE0-4765-4DFF-A1F0-2144E1807591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1D273463-BC57-47D7-943F-9F4BFE294E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01339FB-92B6-466B-B9DD-DBAE2FFCC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9F94CF1D-DCFE-47AA-A2EB-BB7932C8E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0062619-8B58-4822-8B23-55CF1CB3A3BB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B4F0B0C6-61BE-4981-84E9-78FA3AA6D91D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EF231483-9F0D-430A-8AF4-3438C6C2153C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E718ED4F-F8A3-467C-B53A-94C55EF4BC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A99DC274-6C22-40BF-A8DE-71170312F5F8}"/>
                    </a:ext>
                  </a:extLst>
                </p:cNvPr>
                <p:cNvCxnSpPr>
                  <a:cxnSpLocks/>
                  <a:endCxn id="228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1BCE1FC3-D93D-4E57-8BE5-6DD13D6D9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E2FDF-9893-41FA-BCF8-982A20A92C0C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43FE4FBE-2F15-4D6B-A44A-EE78ECABAE20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81B7115A-491E-4283-9046-99F0B7B61444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5ECC7A8-EE26-45CA-815E-CA1AC9986BE7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16EA82C-1085-4079-9234-20E53B9CED3A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C5F6A5B-7C31-4D40-BDB5-6D150CB1872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B5C461F-5384-4137-9A8D-AB2EE43FBBBB}"/>
              </a:ext>
            </a:extLst>
          </p:cNvPr>
          <p:cNvGrpSpPr/>
          <p:nvPr/>
        </p:nvGrpSpPr>
        <p:grpSpPr>
          <a:xfrm>
            <a:off x="-1759025" y="0"/>
            <a:ext cx="13951025" cy="6858000"/>
            <a:chOff x="-1759025" y="0"/>
            <a:chExt cx="13951025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F68615-1F81-4BFF-B33E-097586087C21}"/>
                </a:ext>
              </a:extLst>
            </p:cNvPr>
            <p:cNvSpPr/>
            <p:nvPr/>
          </p:nvSpPr>
          <p:spPr>
            <a:xfrm>
              <a:off x="-1759025" y="0"/>
              <a:ext cx="13951025" cy="685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D5B34E-3374-4B2E-8CC2-2A11EC05DD33}"/>
                </a:ext>
              </a:extLst>
            </p:cNvPr>
            <p:cNvSpPr txBox="1"/>
            <p:nvPr/>
          </p:nvSpPr>
          <p:spPr>
            <a:xfrm>
              <a:off x="3854220" y="3027595"/>
              <a:ext cx="742782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Teka</a:t>
              </a:r>
              <a:r>
                <a:rPr 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Teki</a:t>
              </a:r>
              <a:endPara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Bunga</a:t>
              </a:r>
              <a:r>
                <a:rPr 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Matahari</a:t>
              </a:r>
              <a:endPara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9D639D5-6EB8-4621-8494-7A14CABDF2D9}"/>
                </a:ext>
              </a:extLst>
            </p:cNvPr>
            <p:cNvSpPr txBox="1"/>
            <p:nvPr/>
          </p:nvSpPr>
          <p:spPr>
            <a:xfrm>
              <a:off x="3854220" y="4943377"/>
              <a:ext cx="5185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1">
                      <a:lumMod val="75000"/>
                    </a:schemeClr>
                  </a:solidFill>
                </a:rPr>
                <a:t>hifebriansyah.com</a:t>
              </a:r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0523312E-639C-41EC-8BA6-85D6E552876A}"/>
                </a:ext>
              </a:extLst>
            </p:cNvPr>
            <p:cNvGrpSpPr/>
            <p:nvPr/>
          </p:nvGrpSpPr>
          <p:grpSpPr>
            <a:xfrm>
              <a:off x="1731814" y="1944091"/>
              <a:ext cx="1672194" cy="3279226"/>
              <a:chOff x="7835287" y="4086506"/>
              <a:chExt cx="1287621" cy="2525065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DC929AF-1329-4A7F-B977-D603D0979457}"/>
                  </a:ext>
                </a:extLst>
              </p:cNvPr>
              <p:cNvGrpSpPr/>
              <p:nvPr/>
            </p:nvGrpSpPr>
            <p:grpSpPr>
              <a:xfrm>
                <a:off x="7868537" y="4086506"/>
                <a:ext cx="1254371" cy="1792139"/>
                <a:chOff x="397515" y="467613"/>
                <a:chExt cx="3336456" cy="4766847"/>
              </a:xfrm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18B8C749-BBA0-4334-9810-8E7971237AAF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69272E3-B46E-4353-8D86-FF4BC8087FFB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30">
                  <a:extLst>
                    <a:ext uri="{FF2B5EF4-FFF2-40B4-BE49-F238E27FC236}">
                      <a16:creationId xmlns:a16="http://schemas.microsoft.com/office/drawing/2014/main" id="{6D71D42E-E770-4CED-A779-4EBA809C7EA6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1" name="Oval 30">
                  <a:extLst>
                    <a:ext uri="{FF2B5EF4-FFF2-40B4-BE49-F238E27FC236}">
                      <a16:creationId xmlns:a16="http://schemas.microsoft.com/office/drawing/2014/main" id="{793F5282-3D63-42BF-887D-7A76574AA93C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2C2F7E64-88D5-448E-9F5B-85BF0EAFCBAD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279" name="Freeform: Shape 278">
                    <a:extLst>
                      <a:ext uri="{FF2B5EF4-FFF2-40B4-BE49-F238E27FC236}">
                        <a16:creationId xmlns:a16="http://schemas.microsoft.com/office/drawing/2014/main" id="{5D61BEB1-ADF0-4CF9-9099-EC71288A35F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6F95D5FE-352E-4BBE-9924-07466F936D71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03BCE606-EA69-4F8D-BA97-EC691D3F9F5C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277" name="Freeform: Shape 276">
                    <a:extLst>
                      <a:ext uri="{FF2B5EF4-FFF2-40B4-BE49-F238E27FC236}">
                        <a16:creationId xmlns:a16="http://schemas.microsoft.com/office/drawing/2014/main" id="{716E10E8-1BE7-4921-8F24-D8C8E09FB3D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004C1124-5B1D-476E-897C-A8F2290A9D6F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4D12141C-C124-4A17-86C2-63E4AD2EA9DC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A8F8B560-CF6B-4461-9227-A8C841EE1567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E5510D5-C3BF-4E58-AAEE-EB510F331F36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7" name="Rectangle: Top Corners Snipped 266">
                <a:extLst>
                  <a:ext uri="{FF2B5EF4-FFF2-40B4-BE49-F238E27FC236}">
                    <a16:creationId xmlns:a16="http://schemas.microsoft.com/office/drawing/2014/main" id="{E784DC51-94CB-42C1-85A8-B5358ADF7AAC}"/>
                  </a:ext>
                </a:extLst>
              </p:cNvPr>
              <p:cNvSpPr/>
              <p:nvPr/>
            </p:nvSpPr>
            <p:spPr>
              <a:xfrm rot="10800000">
                <a:off x="7835287" y="5814475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26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FA3B70-7253-4314-832C-C60E8F56B3FF}"/>
              </a:ext>
            </a:extLst>
          </p:cNvPr>
          <p:cNvSpPr/>
          <p:nvPr/>
        </p:nvSpPr>
        <p:spPr>
          <a:xfrm rot="4054619">
            <a:off x="-73460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6935E0-1AEA-4911-8BC2-3841A8CC7E88}"/>
              </a:ext>
            </a:extLst>
          </p:cNvPr>
          <p:cNvSpPr/>
          <p:nvPr/>
        </p:nvSpPr>
        <p:spPr>
          <a:xfrm rot="4054619">
            <a:off x="-59195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BE58E-A74B-40C8-9C0A-3484C9449F9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7E030A-C9D8-4330-8D9B-C938854F335E}"/>
              </a:ext>
            </a:extLst>
          </p:cNvPr>
          <p:cNvSpPr/>
          <p:nvPr/>
        </p:nvSpPr>
        <p:spPr>
          <a:xfrm rot="1047827">
            <a:off x="3884867" y="647960"/>
            <a:ext cx="5198173" cy="5107662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711D-97E0-44FD-BA64-29D1375AE4A1}"/>
              </a:ext>
            </a:extLst>
          </p:cNvPr>
          <p:cNvGrpSpPr/>
          <p:nvPr/>
        </p:nvGrpSpPr>
        <p:grpSpPr>
          <a:xfrm rot="21286606" flipH="1">
            <a:off x="6292023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6D196B-A859-400D-9058-1825648564A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6A326D-7521-408E-9413-73987BDA1B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8531F-DCA3-4321-8218-1494D7BE223C}"/>
              </a:ext>
            </a:extLst>
          </p:cNvPr>
          <p:cNvGrpSpPr/>
          <p:nvPr/>
        </p:nvGrpSpPr>
        <p:grpSpPr>
          <a:xfrm rot="313394">
            <a:off x="5335342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748B26-7769-4078-9CC3-DD5FC2846A1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6AA711-4597-4E5A-B4F8-4C5270BE18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5B971-8DC3-429D-85C9-1AAF6B2C3959}"/>
              </a:ext>
            </a:extLst>
          </p:cNvPr>
          <p:cNvGrpSpPr/>
          <p:nvPr/>
        </p:nvGrpSpPr>
        <p:grpSpPr>
          <a:xfrm>
            <a:off x="3849946" y="4312309"/>
            <a:ext cx="2400443" cy="1021143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12" name="Rectangle: Rounded Corners 49">
              <a:extLst>
                <a:ext uri="{FF2B5EF4-FFF2-40B4-BE49-F238E27FC236}">
                  <a16:creationId xmlns:a16="http://schemas.microsoft.com/office/drawing/2014/main" id="{F978C6FC-316C-48A2-AEDE-299F8801B6F5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FFBC2-3C78-4AEA-B0D7-83605331DCA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0BA99-9DBB-4B9E-AE8A-FB11CB2AEC5F}"/>
              </a:ext>
            </a:extLst>
          </p:cNvPr>
          <p:cNvGrpSpPr/>
          <p:nvPr/>
        </p:nvGrpSpPr>
        <p:grpSpPr>
          <a:xfrm>
            <a:off x="6096782" y="4550931"/>
            <a:ext cx="2353538" cy="1003030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15" name="Rectangle: Rounded Corners 49">
              <a:extLst>
                <a:ext uri="{FF2B5EF4-FFF2-40B4-BE49-F238E27FC236}">
                  <a16:creationId xmlns:a16="http://schemas.microsoft.com/office/drawing/2014/main" id="{2654F192-1BD6-4102-95E0-9A325009A41F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813D2-15F2-40B0-AA05-3948335F0E19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8762A-DF55-4A6A-A05D-B5BDB0615C18}"/>
              </a:ext>
            </a:extLst>
          </p:cNvPr>
          <p:cNvGrpSpPr/>
          <p:nvPr/>
        </p:nvGrpSpPr>
        <p:grpSpPr>
          <a:xfrm>
            <a:off x="5206649" y="1603171"/>
            <a:ext cx="1766932" cy="4466568"/>
            <a:chOff x="3048448" y="1680147"/>
            <a:chExt cx="978252" cy="2472890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0A6CA-6D2F-4893-8870-BF7E55436C01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C4D10C-A68F-4F32-871F-06725D643023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F8ADC-0A3F-4111-9163-65652C591CD2}"/>
              </a:ext>
            </a:extLst>
          </p:cNvPr>
          <p:cNvGrpSpPr/>
          <p:nvPr/>
        </p:nvGrpSpPr>
        <p:grpSpPr>
          <a:xfrm>
            <a:off x="5174715" y="4241269"/>
            <a:ext cx="1833278" cy="2456918"/>
            <a:chOff x="2973052" y="3265076"/>
            <a:chExt cx="1014984" cy="13602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E8A09-8AA6-44EE-9200-9B367B8DFCE4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65188-0110-4546-A6EB-ACE830BC4FDD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18CADF-E20B-4E13-BECC-88ABC3D3F0C6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029B0B-519E-48C8-8087-44F6F9189EA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0EC8BF85-9C26-4C63-AEA4-0FFA2571F10E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2BE33-2B16-403B-BB8C-465B883C24D4}"/>
              </a:ext>
            </a:extLst>
          </p:cNvPr>
          <p:cNvGrpSpPr/>
          <p:nvPr/>
        </p:nvGrpSpPr>
        <p:grpSpPr>
          <a:xfrm>
            <a:off x="4303869" y="888403"/>
            <a:ext cx="3608049" cy="3627876"/>
            <a:chOff x="6214554" y="1285181"/>
            <a:chExt cx="1997576" cy="2008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4D858-861F-4EA0-AB55-DEC88D1D0030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DF64A79-B290-4E1A-9019-D9D339287154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7848BE-D966-4679-B324-41BA4590D594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E57B92-CC47-4CF1-9B1A-BC7C9EEB6F78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FD64F2-1F79-4BBD-A1C8-904C85BFD89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DC97DB-15CD-4AC8-B312-7C3B166E9B0A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48" name="Oval 72">
                  <a:extLst>
                    <a:ext uri="{FF2B5EF4-FFF2-40B4-BE49-F238E27FC236}">
                      <a16:creationId xmlns:a16="http://schemas.microsoft.com/office/drawing/2014/main" id="{A185579F-941C-4419-9DF4-1444B6B766BA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EB36514-ED4C-4523-8DD0-3BB47746A209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52B33F9B-A202-4CDF-BB46-C2A0D44CB0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0DC177-9756-436C-A556-22934A864E3C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0B2202-080E-4199-8124-802759AE4C1F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67B0029-3F8D-49EF-8A6E-90CCF61D184D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1676237-FD6F-4253-8EA0-4F77C13D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364D2FD-6C36-4F24-B1B4-467C27051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461A7E6-8A88-4ADA-9050-30DFFF9A7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65AB87-EB1A-4074-B23F-13304452A5A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9EF3D99-0364-4D8F-BD6B-36EF242A737E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1D394A-C4DA-4628-85A0-6A3A3BA6E89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0CF0A87-D15C-495B-82F2-FCEC3B644D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1CC5AF-E4A9-4230-B4CE-96BEDF216A3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55DE71-92CA-4303-9B74-E650D7566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7A2C1-F75E-4B9F-AD0D-64E87396013A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45C973-8901-46E1-AAFC-CBB2064FB5C6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3740F5-21D5-4154-869F-81BB7E7E03AC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2BAEF-442D-4A75-B0FD-4587CEBB841B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688D2-F228-43D0-BA83-BCA5BBCB93F3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4FF82-9CCB-43CA-9E7F-C202CA8CC20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4" name="Rectangle: Top Corners Snipped 173">
            <a:extLst>
              <a:ext uri="{FF2B5EF4-FFF2-40B4-BE49-F238E27FC236}">
                <a16:creationId xmlns:a16="http://schemas.microsoft.com/office/drawing/2014/main" id="{90D3DA35-C472-4C16-A135-3DE4956C7091}"/>
              </a:ext>
            </a:extLst>
          </p:cNvPr>
          <p:cNvSpPr/>
          <p:nvPr/>
        </p:nvSpPr>
        <p:spPr>
          <a:xfrm rot="10800000">
            <a:off x="11798714" y="5786776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: Top Corners Snipped 174">
            <a:extLst>
              <a:ext uri="{FF2B5EF4-FFF2-40B4-BE49-F238E27FC236}">
                <a16:creationId xmlns:a16="http://schemas.microsoft.com/office/drawing/2014/main" id="{99AAFE24-AD49-403C-8101-0A750ADA1FF3}"/>
              </a:ext>
            </a:extLst>
          </p:cNvPr>
          <p:cNvSpPr/>
          <p:nvPr/>
        </p:nvSpPr>
        <p:spPr>
          <a:xfrm rot="10800000">
            <a:off x="13640302" y="5786776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Top Corners Snipped 175">
            <a:extLst>
              <a:ext uri="{FF2B5EF4-FFF2-40B4-BE49-F238E27FC236}">
                <a16:creationId xmlns:a16="http://schemas.microsoft.com/office/drawing/2014/main" id="{ADA11D03-F5E9-4826-8B28-B04D1F7564E9}"/>
              </a:ext>
            </a:extLst>
          </p:cNvPr>
          <p:cNvSpPr/>
          <p:nvPr/>
        </p:nvSpPr>
        <p:spPr>
          <a:xfrm rot="10800000">
            <a:off x="15883420" y="5786777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4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trips dir="ld"/>
      </p:transition>
    </mc:Choice>
    <mc:Fallback>
      <p:transition spd="slow">
        <p:strips dir="l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FA3B70-7253-4314-832C-C60E8F56B3FF}"/>
              </a:ext>
            </a:extLst>
          </p:cNvPr>
          <p:cNvSpPr/>
          <p:nvPr/>
        </p:nvSpPr>
        <p:spPr>
          <a:xfrm rot="4054619">
            <a:off x="-370640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6935E0-1AEA-4911-8BC2-3841A8CC7E88}"/>
              </a:ext>
            </a:extLst>
          </p:cNvPr>
          <p:cNvSpPr/>
          <p:nvPr/>
        </p:nvSpPr>
        <p:spPr>
          <a:xfrm rot="4054619">
            <a:off x="-257315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BE58E-A74B-40C8-9C0A-3484C9449F9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7E030A-C9D8-4330-8D9B-C938854F335E}"/>
              </a:ext>
            </a:extLst>
          </p:cNvPr>
          <p:cNvSpPr/>
          <p:nvPr/>
        </p:nvSpPr>
        <p:spPr>
          <a:xfrm rot="1047827">
            <a:off x="1446467" y="647960"/>
            <a:ext cx="5198173" cy="5107662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711D-97E0-44FD-BA64-29D1375AE4A1}"/>
              </a:ext>
            </a:extLst>
          </p:cNvPr>
          <p:cNvGrpSpPr/>
          <p:nvPr/>
        </p:nvGrpSpPr>
        <p:grpSpPr>
          <a:xfrm rot="21286606" flipH="1">
            <a:off x="3853623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6D196B-A859-400D-9058-1825648564A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6A326D-7521-408E-9413-73987BDA1B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8531F-DCA3-4321-8218-1494D7BE223C}"/>
              </a:ext>
            </a:extLst>
          </p:cNvPr>
          <p:cNvGrpSpPr/>
          <p:nvPr/>
        </p:nvGrpSpPr>
        <p:grpSpPr>
          <a:xfrm rot="313394">
            <a:off x="2896942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748B26-7769-4078-9CC3-DD5FC2846A1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6AA711-4597-4E5A-B4F8-4C5270BE18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5B971-8DC3-429D-85C9-1AAF6B2C3959}"/>
              </a:ext>
            </a:extLst>
          </p:cNvPr>
          <p:cNvGrpSpPr/>
          <p:nvPr/>
        </p:nvGrpSpPr>
        <p:grpSpPr>
          <a:xfrm rot="19952517">
            <a:off x="1666669" y="4429278"/>
            <a:ext cx="2400443" cy="1021143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12" name="Rectangle: Rounded Corners 49">
              <a:extLst>
                <a:ext uri="{FF2B5EF4-FFF2-40B4-BE49-F238E27FC236}">
                  <a16:creationId xmlns:a16="http://schemas.microsoft.com/office/drawing/2014/main" id="{F978C6FC-316C-48A2-AEDE-299F8801B6F5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FFBC2-3C78-4AEA-B0D7-83605331DCA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0BA99-9DBB-4B9E-AE8A-FB11CB2AEC5F}"/>
              </a:ext>
            </a:extLst>
          </p:cNvPr>
          <p:cNvGrpSpPr/>
          <p:nvPr/>
        </p:nvGrpSpPr>
        <p:grpSpPr>
          <a:xfrm rot="19425887">
            <a:off x="4010815" y="4222487"/>
            <a:ext cx="2353538" cy="1003030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15" name="Rectangle: Rounded Corners 49">
              <a:extLst>
                <a:ext uri="{FF2B5EF4-FFF2-40B4-BE49-F238E27FC236}">
                  <a16:creationId xmlns:a16="http://schemas.microsoft.com/office/drawing/2014/main" id="{2654F192-1BD6-4102-95E0-9A325009A41F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813D2-15F2-40B0-AA05-3948335F0E19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8762A-DF55-4A6A-A05D-B5BDB0615C18}"/>
              </a:ext>
            </a:extLst>
          </p:cNvPr>
          <p:cNvGrpSpPr/>
          <p:nvPr/>
        </p:nvGrpSpPr>
        <p:grpSpPr>
          <a:xfrm>
            <a:off x="2768249" y="1603171"/>
            <a:ext cx="1766932" cy="4466568"/>
            <a:chOff x="3048448" y="1680147"/>
            <a:chExt cx="978252" cy="2472890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0A6CA-6D2F-4893-8870-BF7E55436C01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C4D10C-A68F-4F32-871F-06725D643023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F8ADC-0A3F-4111-9163-65652C591CD2}"/>
              </a:ext>
            </a:extLst>
          </p:cNvPr>
          <p:cNvGrpSpPr/>
          <p:nvPr/>
        </p:nvGrpSpPr>
        <p:grpSpPr>
          <a:xfrm>
            <a:off x="2736315" y="4241269"/>
            <a:ext cx="1833278" cy="2456918"/>
            <a:chOff x="2973052" y="3265076"/>
            <a:chExt cx="1014984" cy="13602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E8A09-8AA6-44EE-9200-9B367B8DFCE4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65188-0110-4546-A6EB-ACE830BC4FDD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18CADF-E20B-4E13-BECC-88ABC3D3F0C6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029B0B-519E-48C8-8087-44F6F9189EA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0EC8BF85-9C26-4C63-AEA4-0FFA2571F10E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2BE33-2B16-403B-BB8C-465B883C24D4}"/>
              </a:ext>
            </a:extLst>
          </p:cNvPr>
          <p:cNvGrpSpPr/>
          <p:nvPr/>
        </p:nvGrpSpPr>
        <p:grpSpPr>
          <a:xfrm>
            <a:off x="1865469" y="888403"/>
            <a:ext cx="3608049" cy="3627876"/>
            <a:chOff x="6214554" y="1285181"/>
            <a:chExt cx="1997576" cy="2008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4D858-861F-4EA0-AB55-DEC88D1D0030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DF64A79-B290-4E1A-9019-D9D339287154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7848BE-D966-4679-B324-41BA4590D594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E57B92-CC47-4CF1-9B1A-BC7C9EEB6F78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FD64F2-1F79-4BBD-A1C8-904C85BFD89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DC97DB-15CD-4AC8-B312-7C3B166E9B0A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48" name="Oval 72">
                  <a:extLst>
                    <a:ext uri="{FF2B5EF4-FFF2-40B4-BE49-F238E27FC236}">
                      <a16:creationId xmlns:a16="http://schemas.microsoft.com/office/drawing/2014/main" id="{A185579F-941C-4419-9DF4-1444B6B766BA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EB36514-ED4C-4523-8DD0-3BB47746A209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52B33F9B-A202-4CDF-BB46-C2A0D44CB0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0DC177-9756-436C-A556-22934A864E3C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0B2202-080E-4199-8124-802759AE4C1F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67B0029-3F8D-49EF-8A6E-90CCF61D184D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1676237-FD6F-4253-8EA0-4F77C13D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364D2FD-6C36-4F24-B1B4-467C27051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461A7E6-8A88-4ADA-9050-30DFFF9A7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65AB87-EB1A-4074-B23F-13304452A5A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9EF3D99-0364-4D8F-BD6B-36EF242A737E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1D394A-C4DA-4628-85A0-6A3A3BA6E89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0CF0A87-D15C-495B-82F2-FCEC3B644D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1CC5AF-E4A9-4230-B4CE-96BEDF216A3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55DE71-92CA-4303-9B74-E650D7566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7A2C1-F75E-4B9F-AD0D-64E87396013A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45C973-8901-46E1-AAFC-CBB2064FB5C6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3740F5-21D5-4154-869F-81BB7E7E03AC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2BAEF-442D-4A75-B0FD-4587CEBB841B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688D2-F228-43D0-BA83-BCA5BBCB93F3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4FF82-9CCB-43CA-9E7F-C202CA8CC20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395AFBB-32AC-4024-8DF0-A5A46796780F}"/>
              </a:ext>
            </a:extLst>
          </p:cNvPr>
          <p:cNvGrpSpPr/>
          <p:nvPr/>
        </p:nvGrpSpPr>
        <p:grpSpPr>
          <a:xfrm rot="7634112" flipH="1" flipV="1">
            <a:off x="6577170" y="-551724"/>
            <a:ext cx="368609" cy="268106"/>
            <a:chOff x="6105689" y="2168945"/>
            <a:chExt cx="3939153" cy="2865120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22AE7EC-06E1-46C8-B3D8-39CB83682330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5EA17E8-3069-40D4-BC31-C16FA2BFA106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42452D-85FF-403A-8DFE-A155F3BDE9BB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5214AF8-368F-4D32-B798-CE0AE9A95A5F}"/>
              </a:ext>
            </a:extLst>
          </p:cNvPr>
          <p:cNvGrpSpPr/>
          <p:nvPr/>
        </p:nvGrpSpPr>
        <p:grpSpPr>
          <a:xfrm rot="7634112" flipH="1" flipV="1">
            <a:off x="8048313" y="-4995940"/>
            <a:ext cx="368609" cy="268106"/>
            <a:chOff x="6105689" y="2168945"/>
            <a:chExt cx="3939153" cy="286512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DC6F533-DADE-40A5-AB01-DFC76B91ED59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599ED97-BA0E-4DE8-A06B-838B9D63A1B5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D44E205-20F4-43EB-90C2-653E473C4CD6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1B191F-7E86-4C24-BCAB-827D1CE9B6EA}"/>
              </a:ext>
            </a:extLst>
          </p:cNvPr>
          <p:cNvGrpSpPr/>
          <p:nvPr/>
        </p:nvGrpSpPr>
        <p:grpSpPr>
          <a:xfrm rot="7634112" flipH="1" flipV="1">
            <a:off x="9496604" y="-2773832"/>
            <a:ext cx="368609" cy="268106"/>
            <a:chOff x="6105689" y="2168945"/>
            <a:chExt cx="3939153" cy="2865120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7284FF-ECF0-4C16-BBAF-028A05DC1D29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73C2ECC-1C7E-44CD-A0D1-06524BEB1AD7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C3A6601-AEEC-4218-9234-F92D99A682D7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ectangle: Top Corners Snipped 173">
            <a:extLst>
              <a:ext uri="{FF2B5EF4-FFF2-40B4-BE49-F238E27FC236}">
                <a16:creationId xmlns:a16="http://schemas.microsoft.com/office/drawing/2014/main" id="{90D3DA35-C472-4C16-A135-3DE4956C7091}"/>
              </a:ext>
            </a:extLst>
          </p:cNvPr>
          <p:cNvSpPr/>
          <p:nvPr/>
        </p:nvSpPr>
        <p:spPr>
          <a:xfrm rot="10800000">
            <a:off x="6256047" y="5786776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: Top Corners Snipped 174">
            <a:extLst>
              <a:ext uri="{FF2B5EF4-FFF2-40B4-BE49-F238E27FC236}">
                <a16:creationId xmlns:a16="http://schemas.microsoft.com/office/drawing/2014/main" id="{99AAFE24-AD49-403C-8101-0A750ADA1FF3}"/>
              </a:ext>
            </a:extLst>
          </p:cNvPr>
          <p:cNvSpPr/>
          <p:nvPr/>
        </p:nvSpPr>
        <p:spPr>
          <a:xfrm rot="10800000">
            <a:off x="7727189" y="5786776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Top Corners Snipped 175">
            <a:extLst>
              <a:ext uri="{FF2B5EF4-FFF2-40B4-BE49-F238E27FC236}">
                <a16:creationId xmlns:a16="http://schemas.microsoft.com/office/drawing/2014/main" id="{ADA11D03-F5E9-4826-8B28-B04D1F7564E9}"/>
              </a:ext>
            </a:extLst>
          </p:cNvPr>
          <p:cNvSpPr/>
          <p:nvPr/>
        </p:nvSpPr>
        <p:spPr>
          <a:xfrm rot="10800000">
            <a:off x="9175480" y="5786777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83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FA3B70-7253-4314-832C-C60E8F56B3FF}"/>
              </a:ext>
            </a:extLst>
          </p:cNvPr>
          <p:cNvSpPr/>
          <p:nvPr/>
        </p:nvSpPr>
        <p:spPr>
          <a:xfrm rot="4054619">
            <a:off x="-370640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6935E0-1AEA-4911-8BC2-3841A8CC7E88}"/>
              </a:ext>
            </a:extLst>
          </p:cNvPr>
          <p:cNvSpPr/>
          <p:nvPr/>
        </p:nvSpPr>
        <p:spPr>
          <a:xfrm rot="4054619">
            <a:off x="-257315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BE58E-A74B-40C8-9C0A-3484C9449F9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7E030A-C9D8-4330-8D9B-C938854F335E}"/>
              </a:ext>
            </a:extLst>
          </p:cNvPr>
          <p:cNvSpPr/>
          <p:nvPr/>
        </p:nvSpPr>
        <p:spPr>
          <a:xfrm rot="1047827">
            <a:off x="1446467" y="647960"/>
            <a:ext cx="5198173" cy="5107662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711D-97E0-44FD-BA64-29D1375AE4A1}"/>
              </a:ext>
            </a:extLst>
          </p:cNvPr>
          <p:cNvGrpSpPr/>
          <p:nvPr/>
        </p:nvGrpSpPr>
        <p:grpSpPr>
          <a:xfrm rot="21286606" flipH="1">
            <a:off x="3853623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6D196B-A859-400D-9058-1825648564A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6A326D-7521-408E-9413-73987BDA1B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8531F-DCA3-4321-8218-1494D7BE223C}"/>
              </a:ext>
            </a:extLst>
          </p:cNvPr>
          <p:cNvGrpSpPr/>
          <p:nvPr/>
        </p:nvGrpSpPr>
        <p:grpSpPr>
          <a:xfrm rot="313394">
            <a:off x="2896942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748B26-7769-4078-9CC3-DD5FC2846A1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6AA711-4597-4E5A-B4F8-4C5270BE18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5B971-8DC3-429D-85C9-1AAF6B2C3959}"/>
              </a:ext>
            </a:extLst>
          </p:cNvPr>
          <p:cNvGrpSpPr/>
          <p:nvPr/>
        </p:nvGrpSpPr>
        <p:grpSpPr>
          <a:xfrm>
            <a:off x="1411546" y="4312309"/>
            <a:ext cx="2400443" cy="1021143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12" name="Rectangle: Rounded Corners 49">
              <a:extLst>
                <a:ext uri="{FF2B5EF4-FFF2-40B4-BE49-F238E27FC236}">
                  <a16:creationId xmlns:a16="http://schemas.microsoft.com/office/drawing/2014/main" id="{F978C6FC-316C-48A2-AEDE-299F8801B6F5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FFBC2-3C78-4AEA-B0D7-83605331DCA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0BA99-9DBB-4B9E-AE8A-FB11CB2AEC5F}"/>
              </a:ext>
            </a:extLst>
          </p:cNvPr>
          <p:cNvGrpSpPr/>
          <p:nvPr/>
        </p:nvGrpSpPr>
        <p:grpSpPr>
          <a:xfrm>
            <a:off x="3658382" y="4550931"/>
            <a:ext cx="2353538" cy="1003030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15" name="Rectangle: Rounded Corners 49">
              <a:extLst>
                <a:ext uri="{FF2B5EF4-FFF2-40B4-BE49-F238E27FC236}">
                  <a16:creationId xmlns:a16="http://schemas.microsoft.com/office/drawing/2014/main" id="{2654F192-1BD6-4102-95E0-9A325009A41F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813D2-15F2-40B0-AA05-3948335F0E19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8762A-DF55-4A6A-A05D-B5BDB0615C18}"/>
              </a:ext>
            </a:extLst>
          </p:cNvPr>
          <p:cNvGrpSpPr/>
          <p:nvPr/>
        </p:nvGrpSpPr>
        <p:grpSpPr>
          <a:xfrm>
            <a:off x="2768249" y="1603171"/>
            <a:ext cx="1766932" cy="4466568"/>
            <a:chOff x="3048448" y="1680147"/>
            <a:chExt cx="978252" cy="2472890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0A6CA-6D2F-4893-8870-BF7E55436C01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C4D10C-A68F-4F32-871F-06725D643023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F8ADC-0A3F-4111-9163-65652C591CD2}"/>
              </a:ext>
            </a:extLst>
          </p:cNvPr>
          <p:cNvGrpSpPr/>
          <p:nvPr/>
        </p:nvGrpSpPr>
        <p:grpSpPr>
          <a:xfrm>
            <a:off x="2736315" y="4241269"/>
            <a:ext cx="1833278" cy="2456918"/>
            <a:chOff x="2973052" y="3265076"/>
            <a:chExt cx="1014984" cy="13602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E8A09-8AA6-44EE-9200-9B367B8DFCE4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65188-0110-4546-A6EB-ACE830BC4FDD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18CADF-E20B-4E13-BECC-88ABC3D3F0C6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029B0B-519E-48C8-8087-44F6F9189EA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0EC8BF85-9C26-4C63-AEA4-0FFA2571F10E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2BE33-2B16-403B-BB8C-465B883C24D4}"/>
              </a:ext>
            </a:extLst>
          </p:cNvPr>
          <p:cNvGrpSpPr/>
          <p:nvPr/>
        </p:nvGrpSpPr>
        <p:grpSpPr>
          <a:xfrm>
            <a:off x="1865469" y="888403"/>
            <a:ext cx="3608049" cy="3627876"/>
            <a:chOff x="6214554" y="1285181"/>
            <a:chExt cx="1997576" cy="2008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4D858-861F-4EA0-AB55-DEC88D1D0030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DF64A79-B290-4E1A-9019-D9D339287154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7848BE-D966-4679-B324-41BA4590D594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E57B92-CC47-4CF1-9B1A-BC7C9EEB6F78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FD64F2-1F79-4BBD-A1C8-904C85BFD89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DC97DB-15CD-4AC8-B312-7C3B166E9B0A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48" name="Oval 72">
                  <a:extLst>
                    <a:ext uri="{FF2B5EF4-FFF2-40B4-BE49-F238E27FC236}">
                      <a16:creationId xmlns:a16="http://schemas.microsoft.com/office/drawing/2014/main" id="{A185579F-941C-4419-9DF4-1444B6B766BA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EB36514-ED4C-4523-8DD0-3BB47746A209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52B33F9B-A202-4CDF-BB46-C2A0D44CB0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0DC177-9756-436C-A556-22934A864E3C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0B2202-080E-4199-8124-802759AE4C1F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67B0029-3F8D-49EF-8A6E-90CCF61D184D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1676237-FD6F-4253-8EA0-4F77C13D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364D2FD-6C36-4F24-B1B4-467C27051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461A7E6-8A88-4ADA-9050-30DFFF9A7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65AB87-EB1A-4074-B23F-13304452A5A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9EF3D99-0364-4D8F-BD6B-36EF242A737E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1D394A-C4DA-4628-85A0-6A3A3BA6E89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0CF0A87-D15C-495B-82F2-FCEC3B644D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1CC5AF-E4A9-4230-B4CE-96BEDF216A3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55DE71-92CA-4303-9B74-E650D7566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7A2C1-F75E-4B9F-AD0D-64E87396013A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45C973-8901-46E1-AAFC-CBB2064FB5C6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3740F5-21D5-4154-869F-81BB7E7E03AC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2BAEF-442D-4A75-B0FD-4587CEBB841B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688D2-F228-43D0-BA83-BCA5BBCB93F3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4FF82-9CCB-43CA-9E7F-C202CA8CC20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F18AB8-FFC1-4E5D-B264-8465C221B925}"/>
              </a:ext>
            </a:extLst>
          </p:cNvPr>
          <p:cNvGrpSpPr/>
          <p:nvPr/>
        </p:nvGrpSpPr>
        <p:grpSpPr>
          <a:xfrm rot="19132348" flipH="1" flipV="1">
            <a:off x="6577169" y="5650956"/>
            <a:ext cx="368609" cy="268106"/>
            <a:chOff x="6105689" y="2168945"/>
            <a:chExt cx="3939153" cy="286512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2AC12D0-B49E-4331-922A-EB6A3D7D1494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F621A2-12F4-4011-BFE4-726674A5D691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0110C9C-5842-45E0-8F53-9928DBB33AD5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1B523B-8E03-468B-B2F2-6AFCE06B7FAE}"/>
              </a:ext>
            </a:extLst>
          </p:cNvPr>
          <p:cNvGrpSpPr/>
          <p:nvPr/>
        </p:nvGrpSpPr>
        <p:grpSpPr>
          <a:xfrm rot="19132348" flipH="1" flipV="1">
            <a:off x="8048313" y="5650956"/>
            <a:ext cx="368609" cy="268106"/>
            <a:chOff x="6105689" y="2168945"/>
            <a:chExt cx="3939153" cy="286512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ED64F2D-743B-41DD-9067-601F5A271D25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A143DA1-1531-4006-8C07-691BC02BF8D7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8E5E79-16ED-40B0-9AF3-DA93DB62118C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695798-9FF5-4939-9555-C8D02C703FFE}"/>
              </a:ext>
            </a:extLst>
          </p:cNvPr>
          <p:cNvGrpSpPr/>
          <p:nvPr/>
        </p:nvGrpSpPr>
        <p:grpSpPr>
          <a:xfrm rot="19132348" flipH="1" flipV="1">
            <a:off x="9506956" y="5650956"/>
            <a:ext cx="368609" cy="268106"/>
            <a:chOff x="6105689" y="2168945"/>
            <a:chExt cx="3939153" cy="286512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A2E4271-93E1-414B-A61C-F88DDEC30246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6CFD6FB-3C08-4C00-9462-A673EE1D0336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715FEF3-A0A7-4828-83C9-4DD3741AC72E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ectangle: Top Corners Snipped 173">
            <a:extLst>
              <a:ext uri="{FF2B5EF4-FFF2-40B4-BE49-F238E27FC236}">
                <a16:creationId xmlns:a16="http://schemas.microsoft.com/office/drawing/2014/main" id="{90D3DA35-C472-4C16-A135-3DE4956C7091}"/>
              </a:ext>
            </a:extLst>
          </p:cNvPr>
          <p:cNvSpPr/>
          <p:nvPr/>
        </p:nvSpPr>
        <p:spPr>
          <a:xfrm rot="10800000">
            <a:off x="6256047" y="5786776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: Top Corners Snipped 174">
            <a:extLst>
              <a:ext uri="{FF2B5EF4-FFF2-40B4-BE49-F238E27FC236}">
                <a16:creationId xmlns:a16="http://schemas.microsoft.com/office/drawing/2014/main" id="{99AAFE24-AD49-403C-8101-0A750ADA1FF3}"/>
              </a:ext>
            </a:extLst>
          </p:cNvPr>
          <p:cNvSpPr/>
          <p:nvPr/>
        </p:nvSpPr>
        <p:spPr>
          <a:xfrm rot="10800000">
            <a:off x="7727189" y="5786776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Top Corners Snipped 175">
            <a:extLst>
              <a:ext uri="{FF2B5EF4-FFF2-40B4-BE49-F238E27FC236}">
                <a16:creationId xmlns:a16="http://schemas.microsoft.com/office/drawing/2014/main" id="{ADA11D03-F5E9-4826-8B28-B04D1F7564E9}"/>
              </a:ext>
            </a:extLst>
          </p:cNvPr>
          <p:cNvSpPr/>
          <p:nvPr/>
        </p:nvSpPr>
        <p:spPr>
          <a:xfrm rot="10800000">
            <a:off x="9175480" y="5786777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1DEF5AF-E243-486F-A736-E4B6FF95F409}"/>
              </a:ext>
            </a:extLst>
          </p:cNvPr>
          <p:cNvGrpSpPr/>
          <p:nvPr/>
        </p:nvGrpSpPr>
        <p:grpSpPr>
          <a:xfrm rot="2225073">
            <a:off x="8276447" y="-4722936"/>
            <a:ext cx="1798066" cy="1798066"/>
            <a:chOff x="992053" y="1401971"/>
            <a:chExt cx="3096622" cy="309662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B691CF6-F229-4627-97D3-C5AE58969139}"/>
                </a:ext>
              </a:extLst>
            </p:cNvPr>
            <p:cNvSpPr/>
            <p:nvPr/>
          </p:nvSpPr>
          <p:spPr>
            <a:xfrm>
              <a:off x="992053" y="1401971"/>
              <a:ext cx="3096622" cy="3096622"/>
            </a:xfrm>
            <a:prstGeom prst="ellipse">
              <a:avLst/>
            </a:prstGeom>
            <a:solidFill>
              <a:srgbClr val="EEF3F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84C33E-1742-46C3-B9E4-256D5E1D81E5}"/>
                </a:ext>
              </a:extLst>
            </p:cNvPr>
            <p:cNvSpPr/>
            <p:nvPr/>
          </p:nvSpPr>
          <p:spPr>
            <a:xfrm>
              <a:off x="3309140" y="1647899"/>
              <a:ext cx="577719" cy="596119"/>
            </a:xfrm>
            <a:custGeom>
              <a:avLst/>
              <a:gdLst>
                <a:gd name="connsiteX0" fmla="*/ 61361 w 577719"/>
                <a:gd name="connsiteY0" fmla="*/ 0 h 596119"/>
                <a:gd name="connsiteX1" fmla="*/ 95083 w 577719"/>
                <a:gd name="connsiteY1" fmla="*/ 20486 h 596119"/>
                <a:gd name="connsiteX2" fmla="*/ 513291 w 577719"/>
                <a:gd name="connsiteY2" fmla="*/ 438694 h 596119"/>
                <a:gd name="connsiteX3" fmla="*/ 577719 w 577719"/>
                <a:gd name="connsiteY3" fmla="*/ 544746 h 596119"/>
                <a:gd name="connsiteX4" fmla="*/ 539272 w 577719"/>
                <a:gd name="connsiteY4" fmla="*/ 565614 h 596119"/>
                <a:gd name="connsiteX5" fmla="*/ 388176 w 577719"/>
                <a:gd name="connsiteY5" fmla="*/ 596119 h 596119"/>
                <a:gd name="connsiteX6" fmla="*/ 0 w 577719"/>
                <a:gd name="connsiteY6" fmla="*/ 207943 h 596119"/>
                <a:gd name="connsiteX7" fmla="*/ 30505 w 577719"/>
                <a:gd name="connsiteY7" fmla="*/ 56847 h 5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719" h="596119">
                  <a:moveTo>
                    <a:pt x="61361" y="0"/>
                  </a:moveTo>
                  <a:lnTo>
                    <a:pt x="95083" y="20486"/>
                  </a:lnTo>
                  <a:cubicBezTo>
                    <a:pt x="259824" y="131783"/>
                    <a:pt x="401994" y="273953"/>
                    <a:pt x="513291" y="438694"/>
                  </a:cubicBezTo>
                  <a:lnTo>
                    <a:pt x="577719" y="544746"/>
                  </a:lnTo>
                  <a:lnTo>
                    <a:pt x="539272" y="565614"/>
                  </a:lnTo>
                  <a:cubicBezTo>
                    <a:pt x="492831" y="585257"/>
                    <a:pt x="441772" y="596119"/>
                    <a:pt x="388176" y="596119"/>
                  </a:cubicBezTo>
                  <a:cubicBezTo>
                    <a:pt x="173792" y="596119"/>
                    <a:pt x="0" y="422327"/>
                    <a:pt x="0" y="207943"/>
                  </a:cubicBezTo>
                  <a:cubicBezTo>
                    <a:pt x="0" y="154347"/>
                    <a:pt x="10862" y="103288"/>
                    <a:pt x="30505" y="56847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B81349D-3ED4-4D4C-AA86-0A2E25EFFD34}"/>
                </a:ext>
              </a:extLst>
            </p:cNvPr>
            <p:cNvSpPr/>
            <p:nvPr/>
          </p:nvSpPr>
          <p:spPr>
            <a:xfrm>
              <a:off x="1579483" y="2037917"/>
              <a:ext cx="960881" cy="96088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7987DE3-6B1E-45EC-BB32-E9ED999E9567}"/>
                </a:ext>
              </a:extLst>
            </p:cNvPr>
            <p:cNvSpPr/>
            <p:nvPr/>
          </p:nvSpPr>
          <p:spPr>
            <a:xfrm>
              <a:off x="2311682" y="3021769"/>
              <a:ext cx="723078" cy="723078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7F15A95-0A87-46E6-AFC3-40A145FAB206}"/>
                </a:ext>
              </a:extLst>
            </p:cNvPr>
            <p:cNvSpPr/>
            <p:nvPr/>
          </p:nvSpPr>
          <p:spPr>
            <a:xfrm>
              <a:off x="1290319" y="3311237"/>
              <a:ext cx="398041" cy="39804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6917CC-C437-46F8-8BA0-620E8B56635E}"/>
                </a:ext>
              </a:extLst>
            </p:cNvPr>
            <p:cNvSpPr/>
            <p:nvPr/>
          </p:nvSpPr>
          <p:spPr>
            <a:xfrm>
              <a:off x="1999576" y="4163302"/>
              <a:ext cx="494220" cy="335042"/>
            </a:xfrm>
            <a:custGeom>
              <a:avLst/>
              <a:gdLst>
                <a:gd name="connsiteX0" fmla="*/ 246543 w 494220"/>
                <a:gd name="connsiteY0" fmla="*/ 0 h 335042"/>
                <a:gd name="connsiteX1" fmla="*/ 494220 w 494220"/>
                <a:gd name="connsiteY1" fmla="*/ 247677 h 335042"/>
                <a:gd name="connsiteX2" fmla="*/ 489188 w 494220"/>
                <a:gd name="connsiteY2" fmla="*/ 297593 h 335042"/>
                <a:gd name="connsiteX3" fmla="*/ 477563 w 494220"/>
                <a:gd name="connsiteY3" fmla="*/ 335042 h 335042"/>
                <a:gd name="connsiteX4" fmla="*/ 391298 w 494220"/>
                <a:gd name="connsiteY4" fmla="*/ 330686 h 335042"/>
                <a:gd name="connsiteX5" fmla="*/ 89184 w 494220"/>
                <a:gd name="connsiteY5" fmla="*/ 269071 h 335042"/>
                <a:gd name="connsiteX6" fmla="*/ 0 w 494220"/>
                <a:gd name="connsiteY6" fmla="*/ 236430 h 335042"/>
                <a:gd name="connsiteX7" fmla="*/ 3898 w 494220"/>
                <a:gd name="connsiteY7" fmla="*/ 197762 h 335042"/>
                <a:gd name="connsiteX8" fmla="*/ 246543 w 494220"/>
                <a:gd name="connsiteY8" fmla="*/ 0 h 33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20" h="335042">
                  <a:moveTo>
                    <a:pt x="246543" y="0"/>
                  </a:moveTo>
                  <a:cubicBezTo>
                    <a:pt x="383331" y="0"/>
                    <a:pt x="494220" y="110889"/>
                    <a:pt x="494220" y="247677"/>
                  </a:cubicBezTo>
                  <a:cubicBezTo>
                    <a:pt x="494220" y="264776"/>
                    <a:pt x="492488" y="281470"/>
                    <a:pt x="489188" y="297593"/>
                  </a:cubicBezTo>
                  <a:lnTo>
                    <a:pt x="477563" y="335042"/>
                  </a:lnTo>
                  <a:lnTo>
                    <a:pt x="391298" y="330686"/>
                  </a:lnTo>
                  <a:cubicBezTo>
                    <a:pt x="287199" y="320115"/>
                    <a:pt x="186148" y="299230"/>
                    <a:pt x="89184" y="269071"/>
                  </a:cubicBezTo>
                  <a:lnTo>
                    <a:pt x="0" y="236430"/>
                  </a:lnTo>
                  <a:lnTo>
                    <a:pt x="3898" y="197762"/>
                  </a:lnTo>
                  <a:cubicBezTo>
                    <a:pt x="26993" y="84900"/>
                    <a:pt x="126854" y="0"/>
                    <a:pt x="246543" y="0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15D92D-A39B-43EB-9EC3-94BA56A8F811}"/>
              </a:ext>
            </a:extLst>
          </p:cNvPr>
          <p:cNvSpPr txBox="1"/>
          <p:nvPr/>
        </p:nvSpPr>
        <p:spPr>
          <a:xfrm>
            <a:off x="7267954" y="-1739028"/>
            <a:ext cx="614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3953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FA3B70-7253-4314-832C-C60E8F56B3FF}"/>
              </a:ext>
            </a:extLst>
          </p:cNvPr>
          <p:cNvSpPr/>
          <p:nvPr/>
        </p:nvSpPr>
        <p:spPr>
          <a:xfrm rot="4054619">
            <a:off x="-370640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6935E0-1AEA-4911-8BC2-3841A8CC7E88}"/>
              </a:ext>
            </a:extLst>
          </p:cNvPr>
          <p:cNvSpPr/>
          <p:nvPr/>
        </p:nvSpPr>
        <p:spPr>
          <a:xfrm rot="4054619">
            <a:off x="-257315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BE58E-A74B-40C8-9C0A-3484C9449F9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7E030A-C9D8-4330-8D9B-C938854F335E}"/>
              </a:ext>
            </a:extLst>
          </p:cNvPr>
          <p:cNvSpPr/>
          <p:nvPr/>
        </p:nvSpPr>
        <p:spPr>
          <a:xfrm rot="179268">
            <a:off x="1733226" y="635174"/>
            <a:ext cx="5198173" cy="5107662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711D-97E0-44FD-BA64-29D1375AE4A1}"/>
              </a:ext>
            </a:extLst>
          </p:cNvPr>
          <p:cNvGrpSpPr/>
          <p:nvPr/>
        </p:nvGrpSpPr>
        <p:grpSpPr>
          <a:xfrm rot="21286606" flipH="1">
            <a:off x="3853623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6D196B-A859-400D-9058-1825648564A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6A326D-7521-408E-9413-73987BDA1B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8531F-DCA3-4321-8218-1494D7BE223C}"/>
              </a:ext>
            </a:extLst>
          </p:cNvPr>
          <p:cNvGrpSpPr/>
          <p:nvPr/>
        </p:nvGrpSpPr>
        <p:grpSpPr>
          <a:xfrm rot="313394">
            <a:off x="2896942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748B26-7769-4078-9CC3-DD5FC2846A1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6AA711-4597-4E5A-B4F8-4C5270BE18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5B971-8DC3-429D-85C9-1AAF6B2C3959}"/>
              </a:ext>
            </a:extLst>
          </p:cNvPr>
          <p:cNvGrpSpPr/>
          <p:nvPr/>
        </p:nvGrpSpPr>
        <p:grpSpPr>
          <a:xfrm rot="3097431">
            <a:off x="1176342" y="3911558"/>
            <a:ext cx="2400443" cy="1021143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12" name="Rectangle: Rounded Corners 49">
              <a:extLst>
                <a:ext uri="{FF2B5EF4-FFF2-40B4-BE49-F238E27FC236}">
                  <a16:creationId xmlns:a16="http://schemas.microsoft.com/office/drawing/2014/main" id="{F978C6FC-316C-48A2-AEDE-299F8801B6F5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FFBC2-3C78-4AEA-B0D7-83605331DCA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0BA99-9DBB-4B9E-AE8A-FB11CB2AEC5F}"/>
              </a:ext>
            </a:extLst>
          </p:cNvPr>
          <p:cNvGrpSpPr/>
          <p:nvPr/>
        </p:nvGrpSpPr>
        <p:grpSpPr>
          <a:xfrm rot="1184760">
            <a:off x="3400918" y="4620758"/>
            <a:ext cx="2353538" cy="1003030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15" name="Rectangle: Rounded Corners 49">
              <a:extLst>
                <a:ext uri="{FF2B5EF4-FFF2-40B4-BE49-F238E27FC236}">
                  <a16:creationId xmlns:a16="http://schemas.microsoft.com/office/drawing/2014/main" id="{2654F192-1BD6-4102-95E0-9A325009A41F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813D2-15F2-40B0-AA05-3948335F0E19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8762A-DF55-4A6A-A05D-B5BDB0615C18}"/>
              </a:ext>
            </a:extLst>
          </p:cNvPr>
          <p:cNvGrpSpPr/>
          <p:nvPr/>
        </p:nvGrpSpPr>
        <p:grpSpPr>
          <a:xfrm>
            <a:off x="2768249" y="1603171"/>
            <a:ext cx="1766932" cy="4466568"/>
            <a:chOff x="3048448" y="1680147"/>
            <a:chExt cx="978252" cy="2472890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0A6CA-6D2F-4893-8870-BF7E55436C01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C4D10C-A68F-4F32-871F-06725D643023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F8ADC-0A3F-4111-9163-65652C591CD2}"/>
              </a:ext>
            </a:extLst>
          </p:cNvPr>
          <p:cNvGrpSpPr/>
          <p:nvPr/>
        </p:nvGrpSpPr>
        <p:grpSpPr>
          <a:xfrm>
            <a:off x="2736315" y="4241269"/>
            <a:ext cx="1833278" cy="2456918"/>
            <a:chOff x="2973052" y="3265076"/>
            <a:chExt cx="1014984" cy="13602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E8A09-8AA6-44EE-9200-9B367B8DFCE4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65188-0110-4546-A6EB-ACE830BC4FDD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18CADF-E20B-4E13-BECC-88ABC3D3F0C6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029B0B-519E-48C8-8087-44F6F9189EA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0EC8BF85-9C26-4C63-AEA4-0FFA2571F10E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2BE33-2B16-403B-BB8C-465B883C24D4}"/>
              </a:ext>
            </a:extLst>
          </p:cNvPr>
          <p:cNvGrpSpPr/>
          <p:nvPr/>
        </p:nvGrpSpPr>
        <p:grpSpPr>
          <a:xfrm rot="597747">
            <a:off x="2053705" y="961417"/>
            <a:ext cx="3608049" cy="3627876"/>
            <a:chOff x="6214554" y="1285181"/>
            <a:chExt cx="1997576" cy="2008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4D858-861F-4EA0-AB55-DEC88D1D0030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DF64A79-B290-4E1A-9019-D9D339287154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7848BE-D966-4679-B324-41BA4590D594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E57B92-CC47-4CF1-9B1A-BC7C9EEB6F78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FD64F2-1F79-4BBD-A1C8-904C85BFD89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DC97DB-15CD-4AC8-B312-7C3B166E9B0A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48" name="Oval 72">
                  <a:extLst>
                    <a:ext uri="{FF2B5EF4-FFF2-40B4-BE49-F238E27FC236}">
                      <a16:creationId xmlns:a16="http://schemas.microsoft.com/office/drawing/2014/main" id="{A185579F-941C-4419-9DF4-1444B6B766BA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EB36514-ED4C-4523-8DD0-3BB47746A209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52B33F9B-A202-4CDF-BB46-C2A0D44CB0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0DC177-9756-436C-A556-22934A864E3C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0B2202-080E-4199-8124-802759AE4C1F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67B0029-3F8D-49EF-8A6E-90CCF61D184D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1676237-FD6F-4253-8EA0-4F77C13D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364D2FD-6C36-4F24-B1B4-467C27051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461A7E6-8A88-4ADA-9050-30DFFF9A7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65AB87-EB1A-4074-B23F-13304452A5A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9EF3D99-0364-4D8F-BD6B-36EF242A737E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1D394A-C4DA-4628-85A0-6A3A3BA6E89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0CF0A87-D15C-495B-82F2-FCEC3B644D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1CC5AF-E4A9-4230-B4CE-96BEDF216A3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55DE71-92CA-4303-9B74-E650D7566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7A2C1-F75E-4B9F-AD0D-64E87396013A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45C973-8901-46E1-AAFC-CBB2064FB5C6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3740F5-21D5-4154-869F-81BB7E7E03AC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2BAEF-442D-4A75-B0FD-4587CEBB841B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688D2-F228-43D0-BA83-BCA5BBCB93F3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4FF82-9CCB-43CA-9E7F-C202CA8CC20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F18AB8-FFC1-4E5D-B264-8465C221B925}"/>
              </a:ext>
            </a:extLst>
          </p:cNvPr>
          <p:cNvGrpSpPr/>
          <p:nvPr/>
        </p:nvGrpSpPr>
        <p:grpSpPr>
          <a:xfrm rot="19132348" flipH="1" flipV="1">
            <a:off x="6577169" y="5650956"/>
            <a:ext cx="368609" cy="268106"/>
            <a:chOff x="6105689" y="2168945"/>
            <a:chExt cx="3939153" cy="286512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2AC12D0-B49E-4331-922A-EB6A3D7D1494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F621A2-12F4-4011-BFE4-726674A5D691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0110C9C-5842-45E0-8F53-9928DBB33AD5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1B523B-8E03-468B-B2F2-6AFCE06B7FAE}"/>
              </a:ext>
            </a:extLst>
          </p:cNvPr>
          <p:cNvGrpSpPr/>
          <p:nvPr/>
        </p:nvGrpSpPr>
        <p:grpSpPr>
          <a:xfrm rot="19132348" flipH="1" flipV="1">
            <a:off x="8048313" y="5650956"/>
            <a:ext cx="368609" cy="268106"/>
            <a:chOff x="6105689" y="2168945"/>
            <a:chExt cx="3939153" cy="286512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ED64F2D-743B-41DD-9067-601F5A271D25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A143DA1-1531-4006-8C07-691BC02BF8D7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8E5E79-16ED-40B0-9AF3-DA93DB62118C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695798-9FF5-4939-9555-C8D02C703FFE}"/>
              </a:ext>
            </a:extLst>
          </p:cNvPr>
          <p:cNvGrpSpPr/>
          <p:nvPr/>
        </p:nvGrpSpPr>
        <p:grpSpPr>
          <a:xfrm rot="19132348" flipH="1" flipV="1">
            <a:off x="9506956" y="5650956"/>
            <a:ext cx="368609" cy="268106"/>
            <a:chOff x="6105689" y="2168945"/>
            <a:chExt cx="3939153" cy="286512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A2E4271-93E1-414B-A61C-F88DDEC30246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6CFD6FB-3C08-4C00-9462-A673EE1D0336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715FEF3-A0A7-4828-83C9-4DD3741AC72E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ectangle: Top Corners Snipped 173">
            <a:extLst>
              <a:ext uri="{FF2B5EF4-FFF2-40B4-BE49-F238E27FC236}">
                <a16:creationId xmlns:a16="http://schemas.microsoft.com/office/drawing/2014/main" id="{90D3DA35-C472-4C16-A135-3DE4956C7091}"/>
              </a:ext>
            </a:extLst>
          </p:cNvPr>
          <p:cNvSpPr/>
          <p:nvPr/>
        </p:nvSpPr>
        <p:spPr>
          <a:xfrm rot="10800000">
            <a:off x="6256047" y="5786776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: Top Corners Snipped 174">
            <a:extLst>
              <a:ext uri="{FF2B5EF4-FFF2-40B4-BE49-F238E27FC236}">
                <a16:creationId xmlns:a16="http://schemas.microsoft.com/office/drawing/2014/main" id="{99AAFE24-AD49-403C-8101-0A750ADA1FF3}"/>
              </a:ext>
            </a:extLst>
          </p:cNvPr>
          <p:cNvSpPr/>
          <p:nvPr/>
        </p:nvSpPr>
        <p:spPr>
          <a:xfrm rot="10800000">
            <a:off x="7727189" y="5786776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Top Corners Snipped 175">
            <a:extLst>
              <a:ext uri="{FF2B5EF4-FFF2-40B4-BE49-F238E27FC236}">
                <a16:creationId xmlns:a16="http://schemas.microsoft.com/office/drawing/2014/main" id="{ADA11D03-F5E9-4826-8B28-B04D1F7564E9}"/>
              </a:ext>
            </a:extLst>
          </p:cNvPr>
          <p:cNvSpPr/>
          <p:nvPr/>
        </p:nvSpPr>
        <p:spPr>
          <a:xfrm rot="10800000">
            <a:off x="9175480" y="5786777"/>
            <a:ext cx="1010856" cy="642354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AA4149-DC93-4108-8905-6752BEA35CBE}"/>
              </a:ext>
            </a:extLst>
          </p:cNvPr>
          <p:cNvGrpSpPr/>
          <p:nvPr/>
        </p:nvGrpSpPr>
        <p:grpSpPr>
          <a:xfrm rot="12809543">
            <a:off x="8276447" y="1588234"/>
            <a:ext cx="1798066" cy="1798066"/>
            <a:chOff x="992053" y="1401971"/>
            <a:chExt cx="3096622" cy="309662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54EF144-D22C-40CB-8143-39623C9F42A5}"/>
                </a:ext>
              </a:extLst>
            </p:cNvPr>
            <p:cNvSpPr/>
            <p:nvPr/>
          </p:nvSpPr>
          <p:spPr>
            <a:xfrm>
              <a:off x="992053" y="1401971"/>
              <a:ext cx="3096622" cy="3096622"/>
            </a:xfrm>
            <a:prstGeom prst="ellipse">
              <a:avLst/>
            </a:prstGeom>
            <a:solidFill>
              <a:srgbClr val="EEF3F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6D93415-A793-4CB3-A8CD-09DA30DDA0D2}"/>
                </a:ext>
              </a:extLst>
            </p:cNvPr>
            <p:cNvSpPr/>
            <p:nvPr/>
          </p:nvSpPr>
          <p:spPr>
            <a:xfrm>
              <a:off x="3309140" y="1647899"/>
              <a:ext cx="577719" cy="596119"/>
            </a:xfrm>
            <a:custGeom>
              <a:avLst/>
              <a:gdLst>
                <a:gd name="connsiteX0" fmla="*/ 61361 w 577719"/>
                <a:gd name="connsiteY0" fmla="*/ 0 h 596119"/>
                <a:gd name="connsiteX1" fmla="*/ 95083 w 577719"/>
                <a:gd name="connsiteY1" fmla="*/ 20486 h 596119"/>
                <a:gd name="connsiteX2" fmla="*/ 513291 w 577719"/>
                <a:gd name="connsiteY2" fmla="*/ 438694 h 596119"/>
                <a:gd name="connsiteX3" fmla="*/ 577719 w 577719"/>
                <a:gd name="connsiteY3" fmla="*/ 544746 h 596119"/>
                <a:gd name="connsiteX4" fmla="*/ 539272 w 577719"/>
                <a:gd name="connsiteY4" fmla="*/ 565614 h 596119"/>
                <a:gd name="connsiteX5" fmla="*/ 388176 w 577719"/>
                <a:gd name="connsiteY5" fmla="*/ 596119 h 596119"/>
                <a:gd name="connsiteX6" fmla="*/ 0 w 577719"/>
                <a:gd name="connsiteY6" fmla="*/ 207943 h 596119"/>
                <a:gd name="connsiteX7" fmla="*/ 30505 w 577719"/>
                <a:gd name="connsiteY7" fmla="*/ 56847 h 5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719" h="596119">
                  <a:moveTo>
                    <a:pt x="61361" y="0"/>
                  </a:moveTo>
                  <a:lnTo>
                    <a:pt x="95083" y="20486"/>
                  </a:lnTo>
                  <a:cubicBezTo>
                    <a:pt x="259824" y="131783"/>
                    <a:pt x="401994" y="273953"/>
                    <a:pt x="513291" y="438694"/>
                  </a:cubicBezTo>
                  <a:lnTo>
                    <a:pt x="577719" y="544746"/>
                  </a:lnTo>
                  <a:lnTo>
                    <a:pt x="539272" y="565614"/>
                  </a:lnTo>
                  <a:cubicBezTo>
                    <a:pt x="492831" y="585257"/>
                    <a:pt x="441772" y="596119"/>
                    <a:pt x="388176" y="596119"/>
                  </a:cubicBezTo>
                  <a:cubicBezTo>
                    <a:pt x="173792" y="596119"/>
                    <a:pt x="0" y="422327"/>
                    <a:pt x="0" y="207943"/>
                  </a:cubicBezTo>
                  <a:cubicBezTo>
                    <a:pt x="0" y="154347"/>
                    <a:pt x="10862" y="103288"/>
                    <a:pt x="30505" y="56847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2DEDEF2-88A4-4F2C-B359-05BDD4AB85AE}"/>
                </a:ext>
              </a:extLst>
            </p:cNvPr>
            <p:cNvSpPr/>
            <p:nvPr/>
          </p:nvSpPr>
          <p:spPr>
            <a:xfrm>
              <a:off x="1579483" y="2037917"/>
              <a:ext cx="960881" cy="96088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54C6B67-7E93-492E-AA0D-8F88EE72B153}"/>
                </a:ext>
              </a:extLst>
            </p:cNvPr>
            <p:cNvSpPr/>
            <p:nvPr/>
          </p:nvSpPr>
          <p:spPr>
            <a:xfrm>
              <a:off x="2311682" y="3021769"/>
              <a:ext cx="723078" cy="723078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6220524-DF56-481C-AB17-4A37D580EC13}"/>
                </a:ext>
              </a:extLst>
            </p:cNvPr>
            <p:cNvSpPr/>
            <p:nvPr/>
          </p:nvSpPr>
          <p:spPr>
            <a:xfrm>
              <a:off x="1290319" y="3311237"/>
              <a:ext cx="398041" cy="39804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8EE4101-B4BB-4781-8ADD-8BCF64A97232}"/>
                </a:ext>
              </a:extLst>
            </p:cNvPr>
            <p:cNvSpPr/>
            <p:nvPr/>
          </p:nvSpPr>
          <p:spPr>
            <a:xfrm>
              <a:off x="1999576" y="4163302"/>
              <a:ext cx="494220" cy="335042"/>
            </a:xfrm>
            <a:custGeom>
              <a:avLst/>
              <a:gdLst>
                <a:gd name="connsiteX0" fmla="*/ 246543 w 494220"/>
                <a:gd name="connsiteY0" fmla="*/ 0 h 335042"/>
                <a:gd name="connsiteX1" fmla="*/ 494220 w 494220"/>
                <a:gd name="connsiteY1" fmla="*/ 247677 h 335042"/>
                <a:gd name="connsiteX2" fmla="*/ 489188 w 494220"/>
                <a:gd name="connsiteY2" fmla="*/ 297593 h 335042"/>
                <a:gd name="connsiteX3" fmla="*/ 477563 w 494220"/>
                <a:gd name="connsiteY3" fmla="*/ 335042 h 335042"/>
                <a:gd name="connsiteX4" fmla="*/ 391298 w 494220"/>
                <a:gd name="connsiteY4" fmla="*/ 330686 h 335042"/>
                <a:gd name="connsiteX5" fmla="*/ 89184 w 494220"/>
                <a:gd name="connsiteY5" fmla="*/ 269071 h 335042"/>
                <a:gd name="connsiteX6" fmla="*/ 0 w 494220"/>
                <a:gd name="connsiteY6" fmla="*/ 236430 h 335042"/>
                <a:gd name="connsiteX7" fmla="*/ 3898 w 494220"/>
                <a:gd name="connsiteY7" fmla="*/ 197762 h 335042"/>
                <a:gd name="connsiteX8" fmla="*/ 246543 w 494220"/>
                <a:gd name="connsiteY8" fmla="*/ 0 h 33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20" h="335042">
                  <a:moveTo>
                    <a:pt x="246543" y="0"/>
                  </a:moveTo>
                  <a:cubicBezTo>
                    <a:pt x="383331" y="0"/>
                    <a:pt x="494220" y="110889"/>
                    <a:pt x="494220" y="247677"/>
                  </a:cubicBezTo>
                  <a:cubicBezTo>
                    <a:pt x="494220" y="264776"/>
                    <a:pt x="492488" y="281470"/>
                    <a:pt x="489188" y="297593"/>
                  </a:cubicBezTo>
                  <a:lnTo>
                    <a:pt x="477563" y="335042"/>
                  </a:lnTo>
                  <a:lnTo>
                    <a:pt x="391298" y="330686"/>
                  </a:lnTo>
                  <a:cubicBezTo>
                    <a:pt x="287199" y="320115"/>
                    <a:pt x="186148" y="299230"/>
                    <a:pt x="89184" y="269071"/>
                  </a:cubicBezTo>
                  <a:lnTo>
                    <a:pt x="0" y="236430"/>
                  </a:lnTo>
                  <a:lnTo>
                    <a:pt x="3898" y="197762"/>
                  </a:lnTo>
                  <a:cubicBezTo>
                    <a:pt x="26993" y="84900"/>
                    <a:pt x="126854" y="0"/>
                    <a:pt x="246543" y="0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F82272D-2050-4F63-951F-33D4B4026273}"/>
              </a:ext>
            </a:extLst>
          </p:cNvPr>
          <p:cNvSpPr txBox="1"/>
          <p:nvPr/>
        </p:nvSpPr>
        <p:spPr>
          <a:xfrm>
            <a:off x="7267954" y="1594483"/>
            <a:ext cx="614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9168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728D7E3-148B-4BD4-A7AC-26CDF58819A0}"/>
              </a:ext>
            </a:extLst>
          </p:cNvPr>
          <p:cNvSpPr/>
          <p:nvPr/>
        </p:nvSpPr>
        <p:spPr>
          <a:xfrm rot="175131">
            <a:off x="10406275" y="4095622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A08200BB-E3D9-4193-A149-C698F9A6B1E4}"/>
              </a:ext>
            </a:extLst>
          </p:cNvPr>
          <p:cNvSpPr/>
          <p:nvPr/>
        </p:nvSpPr>
        <p:spPr>
          <a:xfrm rot="4054619">
            <a:off x="11173238" y="4845108"/>
            <a:ext cx="1522343" cy="1560806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4538ADEA-1C43-40D2-814A-1D36183396E1}"/>
              </a:ext>
            </a:extLst>
          </p:cNvPr>
          <p:cNvSpPr/>
          <p:nvPr/>
        </p:nvSpPr>
        <p:spPr>
          <a:xfrm rot="4054619">
            <a:off x="-420195" y="4106517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CA1A9EF-4CE1-4F7B-93B1-16BBD3C954FF}"/>
              </a:ext>
            </a:extLst>
          </p:cNvPr>
          <p:cNvSpPr/>
          <p:nvPr/>
        </p:nvSpPr>
        <p:spPr>
          <a:xfrm rot="4054619">
            <a:off x="-565320" y="4862186"/>
            <a:ext cx="1522343" cy="1560806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08DAD88-04F0-4788-A93F-8A9BF0AFBB88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49">
            <a:extLst>
              <a:ext uri="{FF2B5EF4-FFF2-40B4-BE49-F238E27FC236}">
                <a16:creationId xmlns:a16="http://schemas.microsoft.com/office/drawing/2014/main" id="{6BF4416C-2931-4030-A53B-E1D8B079FA1C}"/>
              </a:ext>
            </a:extLst>
          </p:cNvPr>
          <p:cNvSpPr/>
          <p:nvPr/>
        </p:nvSpPr>
        <p:spPr>
          <a:xfrm rot="1994698" flipH="1">
            <a:off x="3293333" y="4523789"/>
            <a:ext cx="277381" cy="1127809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08CEE53A-84CE-43CD-A548-D30E3E98C008}"/>
              </a:ext>
            </a:extLst>
          </p:cNvPr>
          <p:cNvSpPr/>
          <p:nvPr/>
        </p:nvSpPr>
        <p:spPr>
          <a:xfrm rot="1994698" flipH="1">
            <a:off x="3457240" y="4572721"/>
            <a:ext cx="277381" cy="529850"/>
          </a:xfrm>
          <a:custGeom>
            <a:avLst/>
            <a:gdLst>
              <a:gd name="connsiteX0" fmla="*/ 310975 w 320474"/>
              <a:gd name="connsiteY0" fmla="*/ 73826 h 612166"/>
              <a:gd name="connsiteX1" fmla="*/ 320474 w 320474"/>
              <a:gd name="connsiteY1" fmla="*/ 120877 h 612166"/>
              <a:gd name="connsiteX2" fmla="*/ 230647 w 320474"/>
              <a:gd name="connsiteY2" fmla="*/ 610181 h 612166"/>
              <a:gd name="connsiteX3" fmla="*/ 230871 w 320474"/>
              <a:gd name="connsiteY3" fmla="*/ 612166 h 612166"/>
              <a:gd name="connsiteX4" fmla="*/ 199707 w 320474"/>
              <a:gd name="connsiteY4" fmla="*/ 596479 h 612166"/>
              <a:gd name="connsiteX5" fmla="*/ 101028 w 320474"/>
              <a:gd name="connsiteY5" fmla="*/ 579716 h 612166"/>
              <a:gd name="connsiteX6" fmla="*/ 3575 w 320474"/>
              <a:gd name="connsiteY6" fmla="*/ 602551 h 612166"/>
              <a:gd name="connsiteX7" fmla="*/ 8 w 320474"/>
              <a:gd name="connsiteY7" fmla="*/ 604632 h 612166"/>
              <a:gd name="connsiteX8" fmla="*/ 0 w 320474"/>
              <a:gd name="connsiteY8" fmla="*/ 604541 h 612166"/>
              <a:gd name="connsiteX9" fmla="*/ 78720 w 320474"/>
              <a:gd name="connsiteY9" fmla="*/ 120877 h 612166"/>
              <a:gd name="connsiteX10" fmla="*/ 199597 w 320474"/>
              <a:gd name="connsiteY10" fmla="*/ 0 h 612166"/>
              <a:gd name="connsiteX11" fmla="*/ 310975 w 320474"/>
              <a:gd name="connsiteY11" fmla="*/ 73826 h 61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474" h="612166">
                <a:moveTo>
                  <a:pt x="310975" y="73826"/>
                </a:moveTo>
                <a:cubicBezTo>
                  <a:pt x="317092" y="88288"/>
                  <a:pt x="320474" y="104187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lnTo>
                  <a:pt x="230871" y="612166"/>
                </a:lnTo>
                <a:lnTo>
                  <a:pt x="199707" y="596479"/>
                </a:lnTo>
                <a:cubicBezTo>
                  <a:pt x="169171" y="584663"/>
                  <a:pt x="135814" y="578639"/>
                  <a:pt x="101028" y="579716"/>
                </a:cubicBezTo>
                <a:cubicBezTo>
                  <a:pt x="66243" y="580793"/>
                  <a:pt x="33322" y="588869"/>
                  <a:pt x="3575" y="602551"/>
                </a:cubicBezTo>
                <a:lnTo>
                  <a:pt x="8" y="604632"/>
                </a:lnTo>
                <a:lnTo>
                  <a:pt x="0" y="604541"/>
                </a:lnTo>
                <a:lnTo>
                  <a:pt x="78720" y="120877"/>
                </a:lnTo>
                <a:cubicBezTo>
                  <a:pt x="78720" y="54118"/>
                  <a:pt x="132838" y="0"/>
                  <a:pt x="199597" y="0"/>
                </a:cubicBezTo>
                <a:cubicBezTo>
                  <a:pt x="249666" y="0"/>
                  <a:pt x="292625" y="30441"/>
                  <a:pt x="310975" y="73826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Rectangle: Rounded Corners 49">
            <a:extLst>
              <a:ext uri="{FF2B5EF4-FFF2-40B4-BE49-F238E27FC236}">
                <a16:creationId xmlns:a16="http://schemas.microsoft.com/office/drawing/2014/main" id="{A91EF008-59AD-4A7C-AFAA-4F0547CFA6D2}"/>
              </a:ext>
            </a:extLst>
          </p:cNvPr>
          <p:cNvSpPr/>
          <p:nvPr/>
        </p:nvSpPr>
        <p:spPr>
          <a:xfrm rot="20162519">
            <a:off x="3972058" y="4557497"/>
            <a:ext cx="277381" cy="1127809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CE425F6-D5D2-4551-BFCB-F2B1D0A87F9F}"/>
              </a:ext>
            </a:extLst>
          </p:cNvPr>
          <p:cNvSpPr/>
          <p:nvPr/>
        </p:nvSpPr>
        <p:spPr>
          <a:xfrm rot="20162519">
            <a:off x="3850652" y="4583256"/>
            <a:ext cx="277381" cy="529850"/>
          </a:xfrm>
          <a:custGeom>
            <a:avLst/>
            <a:gdLst>
              <a:gd name="connsiteX0" fmla="*/ 310975 w 320474"/>
              <a:gd name="connsiteY0" fmla="*/ 73826 h 612166"/>
              <a:gd name="connsiteX1" fmla="*/ 320474 w 320474"/>
              <a:gd name="connsiteY1" fmla="*/ 120877 h 612166"/>
              <a:gd name="connsiteX2" fmla="*/ 230647 w 320474"/>
              <a:gd name="connsiteY2" fmla="*/ 610181 h 612166"/>
              <a:gd name="connsiteX3" fmla="*/ 230871 w 320474"/>
              <a:gd name="connsiteY3" fmla="*/ 612166 h 612166"/>
              <a:gd name="connsiteX4" fmla="*/ 199707 w 320474"/>
              <a:gd name="connsiteY4" fmla="*/ 596479 h 612166"/>
              <a:gd name="connsiteX5" fmla="*/ 101028 w 320474"/>
              <a:gd name="connsiteY5" fmla="*/ 579716 h 612166"/>
              <a:gd name="connsiteX6" fmla="*/ 3575 w 320474"/>
              <a:gd name="connsiteY6" fmla="*/ 602551 h 612166"/>
              <a:gd name="connsiteX7" fmla="*/ 8 w 320474"/>
              <a:gd name="connsiteY7" fmla="*/ 604632 h 612166"/>
              <a:gd name="connsiteX8" fmla="*/ 0 w 320474"/>
              <a:gd name="connsiteY8" fmla="*/ 604541 h 612166"/>
              <a:gd name="connsiteX9" fmla="*/ 78720 w 320474"/>
              <a:gd name="connsiteY9" fmla="*/ 120877 h 612166"/>
              <a:gd name="connsiteX10" fmla="*/ 199597 w 320474"/>
              <a:gd name="connsiteY10" fmla="*/ 0 h 612166"/>
              <a:gd name="connsiteX11" fmla="*/ 310975 w 320474"/>
              <a:gd name="connsiteY11" fmla="*/ 73826 h 61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474" h="612166">
                <a:moveTo>
                  <a:pt x="310975" y="73826"/>
                </a:moveTo>
                <a:cubicBezTo>
                  <a:pt x="317092" y="88288"/>
                  <a:pt x="320474" y="104187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lnTo>
                  <a:pt x="230871" y="612166"/>
                </a:lnTo>
                <a:lnTo>
                  <a:pt x="199707" y="596479"/>
                </a:lnTo>
                <a:cubicBezTo>
                  <a:pt x="169171" y="584663"/>
                  <a:pt x="135814" y="578639"/>
                  <a:pt x="101028" y="579716"/>
                </a:cubicBezTo>
                <a:cubicBezTo>
                  <a:pt x="66243" y="580793"/>
                  <a:pt x="33322" y="588869"/>
                  <a:pt x="3575" y="602551"/>
                </a:cubicBezTo>
                <a:lnTo>
                  <a:pt x="8" y="604632"/>
                </a:lnTo>
                <a:lnTo>
                  <a:pt x="0" y="604541"/>
                </a:lnTo>
                <a:lnTo>
                  <a:pt x="78720" y="120877"/>
                </a:lnTo>
                <a:cubicBezTo>
                  <a:pt x="78720" y="54118"/>
                  <a:pt x="132838" y="0"/>
                  <a:pt x="199597" y="0"/>
                </a:cubicBezTo>
                <a:cubicBezTo>
                  <a:pt x="249666" y="0"/>
                  <a:pt x="292625" y="30441"/>
                  <a:pt x="310975" y="73826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F369500-A68E-471B-B005-7D58EDDB4062}"/>
              </a:ext>
            </a:extLst>
          </p:cNvPr>
          <p:cNvGrpSpPr/>
          <p:nvPr/>
        </p:nvGrpSpPr>
        <p:grpSpPr>
          <a:xfrm rot="21286606" flipH="1">
            <a:off x="3851300" y="5567003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17E9C49-1A58-4A4A-BCB6-64304C0953DF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23105B6-0FEE-438E-AB26-D1C521705A23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76F52F-F55E-425F-8380-162F2AE89DD2}"/>
              </a:ext>
            </a:extLst>
          </p:cNvPr>
          <p:cNvGrpSpPr/>
          <p:nvPr/>
        </p:nvGrpSpPr>
        <p:grpSpPr>
          <a:xfrm rot="313394">
            <a:off x="3434036" y="5567003"/>
            <a:ext cx="272528" cy="832224"/>
            <a:chOff x="4627747" y="5544926"/>
            <a:chExt cx="314867" cy="961516"/>
          </a:xfrm>
          <a:effectLst/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6818283-863F-4DE1-919A-E07CA61EF6F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83BBA93-A538-4C71-8CD4-8748E48F68F8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23AB26C3-42AB-4A83-8D20-13564CF9BAAC}"/>
              </a:ext>
            </a:extLst>
          </p:cNvPr>
          <p:cNvSpPr/>
          <p:nvPr/>
        </p:nvSpPr>
        <p:spPr>
          <a:xfrm>
            <a:off x="4292510" y="4447826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830B39F-B8F8-4BA1-A4E1-F687DD2A0521}"/>
              </a:ext>
            </a:extLst>
          </p:cNvPr>
          <p:cNvSpPr/>
          <p:nvPr/>
        </p:nvSpPr>
        <p:spPr>
          <a:xfrm>
            <a:off x="2953466" y="4447826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1FA14F9-6B24-473D-BB9A-B519ADE03037}"/>
              </a:ext>
            </a:extLst>
          </p:cNvPr>
          <p:cNvSpPr/>
          <p:nvPr/>
        </p:nvSpPr>
        <p:spPr>
          <a:xfrm>
            <a:off x="3350569" y="4925450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29A7F4-DEF2-4BA7-9EA4-3A4D334691FC}"/>
              </a:ext>
            </a:extLst>
          </p:cNvPr>
          <p:cNvSpPr/>
          <p:nvPr/>
        </p:nvSpPr>
        <p:spPr>
          <a:xfrm>
            <a:off x="3621662" y="4960857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149783-46FD-4342-B076-FD4E0060FA52}"/>
              </a:ext>
            </a:extLst>
          </p:cNvPr>
          <p:cNvSpPr/>
          <p:nvPr/>
        </p:nvSpPr>
        <p:spPr>
          <a:xfrm>
            <a:off x="2976384" y="3429000"/>
            <a:ext cx="1582886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1AFF550-C44A-476F-817E-CBA4D857D5B9}"/>
              </a:ext>
            </a:extLst>
          </p:cNvPr>
          <p:cNvGrpSpPr/>
          <p:nvPr/>
        </p:nvGrpSpPr>
        <p:grpSpPr>
          <a:xfrm>
            <a:off x="3591511" y="4743865"/>
            <a:ext cx="327935" cy="135499"/>
            <a:chOff x="4744541" y="4986862"/>
            <a:chExt cx="596808" cy="221830"/>
          </a:xfrm>
          <a:effectLst/>
        </p:grpSpPr>
        <p:sp>
          <p:nvSpPr>
            <p:cNvPr id="114" name="Oval 72">
              <a:extLst>
                <a:ext uri="{FF2B5EF4-FFF2-40B4-BE49-F238E27FC236}">
                  <a16:creationId xmlns:a16="http://schemas.microsoft.com/office/drawing/2014/main" id="{1298FF97-61A0-41C7-9C17-BDC6A134676B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65A0849-D2C9-41C8-A7B3-6036B821745F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72">
              <a:extLst>
                <a:ext uri="{FF2B5EF4-FFF2-40B4-BE49-F238E27FC236}">
                  <a16:creationId xmlns:a16="http://schemas.microsoft.com/office/drawing/2014/main" id="{25381148-A125-4EDF-A555-E076BF612701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E106D4F-D545-4675-B57D-A8439B6C3205}"/>
              </a:ext>
            </a:extLst>
          </p:cNvPr>
          <p:cNvSpPr/>
          <p:nvPr/>
        </p:nvSpPr>
        <p:spPr>
          <a:xfrm>
            <a:off x="2980978" y="3406938"/>
            <a:ext cx="1582886" cy="976304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7307EB9-79FC-4B3A-B8B7-A5CECEB4D110}"/>
              </a:ext>
            </a:extLst>
          </p:cNvPr>
          <p:cNvSpPr/>
          <p:nvPr/>
        </p:nvSpPr>
        <p:spPr>
          <a:xfrm rot="329295">
            <a:off x="3102291" y="3219326"/>
            <a:ext cx="1359269" cy="1140816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10A5CCB4-E356-45A2-97B9-51A2ABDB87D2}"/>
              </a:ext>
            </a:extLst>
          </p:cNvPr>
          <p:cNvSpPr/>
          <p:nvPr/>
        </p:nvSpPr>
        <p:spPr>
          <a:xfrm rot="329295">
            <a:off x="2941000" y="3188374"/>
            <a:ext cx="1531709" cy="1157788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73B28D92-5818-4968-80D9-1EC76B76F2C1}"/>
              </a:ext>
            </a:extLst>
          </p:cNvPr>
          <p:cNvSpPr/>
          <p:nvPr/>
        </p:nvSpPr>
        <p:spPr>
          <a:xfrm rot="3616245">
            <a:off x="3570404" y="3146249"/>
            <a:ext cx="446413" cy="292383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8A8F93D-7678-4CA5-B9D9-3CB265915ED9}"/>
              </a:ext>
            </a:extLst>
          </p:cNvPr>
          <p:cNvGrpSpPr/>
          <p:nvPr/>
        </p:nvGrpSpPr>
        <p:grpSpPr>
          <a:xfrm>
            <a:off x="3297487" y="4437801"/>
            <a:ext cx="183456" cy="203488"/>
            <a:chOff x="3504649" y="3617709"/>
            <a:chExt cx="272047" cy="30175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42F2678-622A-444F-8467-03C68863A478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A9064EA-77B2-45E5-8EBF-0587CDB12989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3CF51A1-C65E-4A99-B792-F0C11B15737B}"/>
              </a:ext>
            </a:extLst>
          </p:cNvPr>
          <p:cNvGrpSpPr/>
          <p:nvPr/>
        </p:nvGrpSpPr>
        <p:grpSpPr>
          <a:xfrm>
            <a:off x="4045236" y="4438003"/>
            <a:ext cx="183456" cy="203488"/>
            <a:chOff x="3504649" y="3617709"/>
            <a:chExt cx="272047" cy="30175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76A452A-8AB2-4B45-89BD-7A08D0730B05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DB1F32F-C503-41B5-9C81-C092D1DF6DED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8" name="Rectangle: Rounded Corners 49">
            <a:extLst>
              <a:ext uri="{FF2B5EF4-FFF2-40B4-BE49-F238E27FC236}">
                <a16:creationId xmlns:a16="http://schemas.microsoft.com/office/drawing/2014/main" id="{67304E8C-E5BF-48A6-8848-413CE47C6DD3}"/>
              </a:ext>
            </a:extLst>
          </p:cNvPr>
          <p:cNvSpPr/>
          <p:nvPr/>
        </p:nvSpPr>
        <p:spPr>
          <a:xfrm rot="1664775" flipH="1">
            <a:off x="5707739" y="4614784"/>
            <a:ext cx="277381" cy="1127809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: Rounded Corners 49">
            <a:extLst>
              <a:ext uri="{FF2B5EF4-FFF2-40B4-BE49-F238E27FC236}">
                <a16:creationId xmlns:a16="http://schemas.microsoft.com/office/drawing/2014/main" id="{1415B2C4-57DB-4D84-83B9-E72AC7ED33FA}"/>
              </a:ext>
            </a:extLst>
          </p:cNvPr>
          <p:cNvSpPr/>
          <p:nvPr/>
        </p:nvSpPr>
        <p:spPr>
          <a:xfrm rot="20010019">
            <a:off x="6370303" y="4658306"/>
            <a:ext cx="277381" cy="1127809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AE26F5F-0467-4269-979A-477E93A222B9}"/>
              </a:ext>
            </a:extLst>
          </p:cNvPr>
          <p:cNvGrpSpPr/>
          <p:nvPr/>
        </p:nvGrpSpPr>
        <p:grpSpPr>
          <a:xfrm rot="21286606" flipH="1">
            <a:off x="6247849" y="5567003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DEE2BF9-4974-4BC7-AC01-C8A2C47ACC9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1D993F3-F89D-4C49-928F-5F12296A747B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7A12C7A-38CB-443A-A01F-044DF988523D}"/>
              </a:ext>
            </a:extLst>
          </p:cNvPr>
          <p:cNvGrpSpPr/>
          <p:nvPr/>
        </p:nvGrpSpPr>
        <p:grpSpPr>
          <a:xfrm rot="313394">
            <a:off x="5830586" y="5567003"/>
            <a:ext cx="272528" cy="832224"/>
            <a:chOff x="4627747" y="5544926"/>
            <a:chExt cx="314867" cy="961516"/>
          </a:xfrm>
          <a:effectLst/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1317FC8-C3CD-4323-B8DE-6B8FC8F49F4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53C313-C8B9-4E87-9E86-3AFECD2A346C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1BD3CD98-EE29-4C6D-9927-8350FA8D22FF}"/>
              </a:ext>
            </a:extLst>
          </p:cNvPr>
          <p:cNvSpPr/>
          <p:nvPr/>
        </p:nvSpPr>
        <p:spPr>
          <a:xfrm>
            <a:off x="6689059" y="4447826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2685D77-8E5A-4387-85F5-919DC851E5EF}"/>
              </a:ext>
            </a:extLst>
          </p:cNvPr>
          <p:cNvSpPr/>
          <p:nvPr/>
        </p:nvSpPr>
        <p:spPr>
          <a:xfrm>
            <a:off x="5350015" y="4447826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C847E92-A8B1-4AFC-AE76-2F9B1E3A4869}"/>
              </a:ext>
            </a:extLst>
          </p:cNvPr>
          <p:cNvSpPr/>
          <p:nvPr/>
        </p:nvSpPr>
        <p:spPr>
          <a:xfrm>
            <a:off x="5747118" y="4925450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81ECCF8-AA1D-42BD-A860-3CFD7F0C71F7}"/>
              </a:ext>
            </a:extLst>
          </p:cNvPr>
          <p:cNvSpPr/>
          <p:nvPr/>
        </p:nvSpPr>
        <p:spPr>
          <a:xfrm>
            <a:off x="6018211" y="4960858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DB8117-2E19-4A08-9D54-4A309D882DA0}"/>
              </a:ext>
            </a:extLst>
          </p:cNvPr>
          <p:cNvSpPr/>
          <p:nvPr/>
        </p:nvSpPr>
        <p:spPr>
          <a:xfrm rot="1253058">
            <a:off x="5372933" y="3429000"/>
            <a:ext cx="1582886" cy="158588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5AA47D3A-95BD-4D7A-A325-7D1D2B6CA841}"/>
              </a:ext>
            </a:extLst>
          </p:cNvPr>
          <p:cNvSpPr/>
          <p:nvPr/>
        </p:nvSpPr>
        <p:spPr>
          <a:xfrm rot="16200000">
            <a:off x="5733855" y="4456803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9F6C0B91-0764-4431-8E8F-D816FB9AF1FD}"/>
              </a:ext>
            </a:extLst>
          </p:cNvPr>
          <p:cNvSpPr/>
          <p:nvPr/>
        </p:nvSpPr>
        <p:spPr>
          <a:xfrm rot="16200000">
            <a:off x="6358280" y="4456803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E085AEF-DA96-4BCE-99F8-F319C4AF062B}"/>
              </a:ext>
            </a:extLst>
          </p:cNvPr>
          <p:cNvSpPr/>
          <p:nvPr/>
        </p:nvSpPr>
        <p:spPr>
          <a:xfrm flipH="1">
            <a:off x="5375492" y="3474268"/>
            <a:ext cx="623352" cy="939077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44186F6-253F-46AA-AA94-55F190210788}"/>
              </a:ext>
            </a:extLst>
          </p:cNvPr>
          <p:cNvSpPr/>
          <p:nvPr/>
        </p:nvSpPr>
        <p:spPr>
          <a:xfrm flipH="1">
            <a:off x="5391023" y="3408058"/>
            <a:ext cx="1655899" cy="1017146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A130AFDB-3C17-411A-BEBB-493C724A8C37}"/>
              </a:ext>
            </a:extLst>
          </p:cNvPr>
          <p:cNvSpPr/>
          <p:nvPr/>
        </p:nvSpPr>
        <p:spPr>
          <a:xfrm>
            <a:off x="6069205" y="4603615"/>
            <a:ext cx="231514" cy="231514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49">
            <a:extLst>
              <a:ext uri="{FF2B5EF4-FFF2-40B4-BE49-F238E27FC236}">
                <a16:creationId xmlns:a16="http://schemas.microsoft.com/office/drawing/2014/main" id="{7C92EB76-8034-4078-8BD9-F80C1AC60E22}"/>
              </a:ext>
            </a:extLst>
          </p:cNvPr>
          <p:cNvSpPr/>
          <p:nvPr/>
        </p:nvSpPr>
        <p:spPr>
          <a:xfrm rot="19394268" flipH="1">
            <a:off x="8986472" y="4663297"/>
            <a:ext cx="277381" cy="1127809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: Rounded Corners 49">
            <a:extLst>
              <a:ext uri="{FF2B5EF4-FFF2-40B4-BE49-F238E27FC236}">
                <a16:creationId xmlns:a16="http://schemas.microsoft.com/office/drawing/2014/main" id="{D0DD7F88-5088-4C96-BAE2-BBD6510EB870}"/>
              </a:ext>
            </a:extLst>
          </p:cNvPr>
          <p:cNvSpPr/>
          <p:nvPr/>
        </p:nvSpPr>
        <p:spPr>
          <a:xfrm rot="2248631">
            <a:off x="8223507" y="4638352"/>
            <a:ext cx="277381" cy="1127809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C3737F8-1B0E-415C-9BF7-31374D6CF232}"/>
              </a:ext>
            </a:extLst>
          </p:cNvPr>
          <p:cNvGrpSpPr/>
          <p:nvPr/>
        </p:nvGrpSpPr>
        <p:grpSpPr>
          <a:xfrm rot="21286606" flipH="1">
            <a:off x="8795052" y="5567003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8FE4FCD-4FA6-4A1F-BDCE-139C6833D5C4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3450EE3-0355-4C2D-8FB9-665C8030FBCC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D21B624-485F-411D-ADBC-C5C5FAE12562}"/>
              </a:ext>
            </a:extLst>
          </p:cNvPr>
          <p:cNvGrpSpPr/>
          <p:nvPr/>
        </p:nvGrpSpPr>
        <p:grpSpPr>
          <a:xfrm rot="313394">
            <a:off x="8377788" y="5567003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7ACEEAF-7C35-4D98-8839-64739EFC4A3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D2B41B-D85F-425C-AF4D-E79A70BFEE48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8A6947BA-C543-4950-BDED-FD864C6408E4}"/>
              </a:ext>
            </a:extLst>
          </p:cNvPr>
          <p:cNvSpPr/>
          <p:nvPr/>
        </p:nvSpPr>
        <p:spPr>
          <a:xfrm>
            <a:off x="9236261" y="4447826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4D4965B-653D-4EC5-9CD1-097C867D4E6F}"/>
              </a:ext>
            </a:extLst>
          </p:cNvPr>
          <p:cNvSpPr/>
          <p:nvPr/>
        </p:nvSpPr>
        <p:spPr>
          <a:xfrm>
            <a:off x="7897217" y="4447826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F7B0953-A7A1-48CE-BAFA-4C9AB8A01604}"/>
              </a:ext>
            </a:extLst>
          </p:cNvPr>
          <p:cNvSpPr/>
          <p:nvPr/>
        </p:nvSpPr>
        <p:spPr>
          <a:xfrm>
            <a:off x="8294320" y="4925450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5DAB341-8A70-4E7D-8093-FF9ACA76CA8E}"/>
              </a:ext>
            </a:extLst>
          </p:cNvPr>
          <p:cNvSpPr/>
          <p:nvPr/>
        </p:nvSpPr>
        <p:spPr>
          <a:xfrm>
            <a:off x="8565414" y="4960857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48B537B-EB64-4AC3-8601-A654DF0A86D8}"/>
              </a:ext>
            </a:extLst>
          </p:cNvPr>
          <p:cNvSpPr/>
          <p:nvPr/>
        </p:nvSpPr>
        <p:spPr>
          <a:xfrm>
            <a:off x="7920135" y="3429000"/>
            <a:ext cx="1582887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E115F5D-44CB-4F64-9E85-8D0BC9D55A56}"/>
              </a:ext>
            </a:extLst>
          </p:cNvPr>
          <p:cNvGrpSpPr/>
          <p:nvPr/>
        </p:nvGrpSpPr>
        <p:grpSpPr>
          <a:xfrm>
            <a:off x="8184404" y="4420723"/>
            <a:ext cx="183456" cy="203488"/>
            <a:chOff x="3504649" y="3617709"/>
            <a:chExt cx="272047" cy="301752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668D9F3-87E0-4053-BA6C-B3AB724F4814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1B0C702-226F-4123-A3BF-9E121D5D698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ECFFF0B-22AD-42A2-9DE5-331883316FDF}"/>
              </a:ext>
            </a:extLst>
          </p:cNvPr>
          <p:cNvGrpSpPr/>
          <p:nvPr/>
        </p:nvGrpSpPr>
        <p:grpSpPr>
          <a:xfrm>
            <a:off x="9050313" y="4421141"/>
            <a:ext cx="183456" cy="203488"/>
            <a:chOff x="3504649" y="3617709"/>
            <a:chExt cx="272047" cy="301752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9900619-4403-46FD-92E6-16CA0CECD4F2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79175FE-D1FE-42AC-A64C-5B02C88B9DC5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80F4651-FC13-4C8B-944B-DF841687D314}"/>
              </a:ext>
            </a:extLst>
          </p:cNvPr>
          <p:cNvCxnSpPr/>
          <p:nvPr/>
        </p:nvCxnSpPr>
        <p:spPr>
          <a:xfrm>
            <a:off x="8990632" y="4382085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AEB00FD-F2C5-4474-92A6-C79B4F586186}"/>
              </a:ext>
            </a:extLst>
          </p:cNvPr>
          <p:cNvCxnSpPr/>
          <p:nvPr/>
        </p:nvCxnSpPr>
        <p:spPr>
          <a:xfrm>
            <a:off x="8112164" y="4395276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9A0C2F6-18D5-4AE7-BAF3-46FB4DC3B0F9}"/>
              </a:ext>
            </a:extLst>
          </p:cNvPr>
          <p:cNvCxnSpPr/>
          <p:nvPr/>
        </p:nvCxnSpPr>
        <p:spPr>
          <a:xfrm>
            <a:off x="9019910" y="4369691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4CCB2B2-5E89-4320-A5E5-EAD11221B859}"/>
              </a:ext>
            </a:extLst>
          </p:cNvPr>
          <p:cNvCxnSpPr/>
          <p:nvPr/>
        </p:nvCxnSpPr>
        <p:spPr>
          <a:xfrm>
            <a:off x="8093187" y="4372590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BEE1010-8B81-4A01-B86C-B75E96F9405D}"/>
              </a:ext>
            </a:extLst>
          </p:cNvPr>
          <p:cNvGrpSpPr/>
          <p:nvPr/>
        </p:nvGrpSpPr>
        <p:grpSpPr>
          <a:xfrm rot="19132348" flipH="1" flipV="1">
            <a:off x="3588463" y="4967508"/>
            <a:ext cx="368609" cy="268106"/>
            <a:chOff x="6105689" y="2168945"/>
            <a:chExt cx="3939153" cy="2865120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19F47FD-9AD3-4C76-9A58-26395EBDD2B3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75F6082-20C7-4A82-AA87-9751ECAF5A57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9893F68-0F06-4E5F-87AE-0E78D7A3BD1D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E8D0239-6B44-48FF-9DE6-AE342C8D1E9D}"/>
              </a:ext>
            </a:extLst>
          </p:cNvPr>
          <p:cNvGrpSpPr/>
          <p:nvPr/>
        </p:nvGrpSpPr>
        <p:grpSpPr>
          <a:xfrm>
            <a:off x="8563342" y="4707879"/>
            <a:ext cx="327935" cy="135499"/>
            <a:chOff x="4744541" y="4986862"/>
            <a:chExt cx="596808" cy="221830"/>
          </a:xfrm>
          <a:effectLst/>
        </p:grpSpPr>
        <p:sp>
          <p:nvSpPr>
            <p:cNvPr id="167" name="Oval 72">
              <a:extLst>
                <a:ext uri="{FF2B5EF4-FFF2-40B4-BE49-F238E27FC236}">
                  <a16:creationId xmlns:a16="http://schemas.microsoft.com/office/drawing/2014/main" id="{17EB901B-03F3-45F4-B897-9EA8ABE10AAB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279B16A1-6541-48C9-A8F4-E2EB497228BE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72">
              <a:extLst>
                <a:ext uri="{FF2B5EF4-FFF2-40B4-BE49-F238E27FC236}">
                  <a16:creationId xmlns:a16="http://schemas.microsoft.com/office/drawing/2014/main" id="{846391FF-B2DD-41AE-AEFD-0A33ED73C154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2" name="Rectangle: Top Corners Snipped 181">
            <a:extLst>
              <a:ext uri="{FF2B5EF4-FFF2-40B4-BE49-F238E27FC236}">
                <a16:creationId xmlns:a16="http://schemas.microsoft.com/office/drawing/2014/main" id="{74985B48-4C29-428C-BE52-18B22BD291EF}"/>
              </a:ext>
            </a:extLst>
          </p:cNvPr>
          <p:cNvSpPr/>
          <p:nvPr/>
        </p:nvSpPr>
        <p:spPr>
          <a:xfrm rot="10800000">
            <a:off x="3244056" y="5064264"/>
            <a:ext cx="968465" cy="615416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A86DAC6-296D-4DAC-87BC-732F9051556E}"/>
              </a:ext>
            </a:extLst>
          </p:cNvPr>
          <p:cNvSpPr/>
          <p:nvPr/>
        </p:nvSpPr>
        <p:spPr>
          <a:xfrm rot="2029320">
            <a:off x="4194826" y="5368653"/>
            <a:ext cx="287797" cy="28779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2AFA322-1150-4690-BF33-60880EC4F1A0}"/>
              </a:ext>
            </a:extLst>
          </p:cNvPr>
          <p:cNvGrpSpPr/>
          <p:nvPr/>
        </p:nvGrpSpPr>
        <p:grpSpPr>
          <a:xfrm rot="19132348" flipH="1" flipV="1">
            <a:off x="5995724" y="4917974"/>
            <a:ext cx="368609" cy="268106"/>
            <a:chOff x="6105689" y="2168945"/>
            <a:chExt cx="3939153" cy="2865120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36A03E-4F5D-4E1F-B0D8-D9E025CFC52E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6FEBAAE-4574-4214-BF28-D42510997ADB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9F3346B-5506-478C-8499-05C47B96B52D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5D638D34-A101-42A4-9277-1EF4E00DEF57}"/>
              </a:ext>
            </a:extLst>
          </p:cNvPr>
          <p:cNvSpPr/>
          <p:nvPr/>
        </p:nvSpPr>
        <p:spPr>
          <a:xfrm rot="20127897" flipH="1">
            <a:off x="3000014" y="5293027"/>
            <a:ext cx="287797" cy="28779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Top Corners Snipped 182">
            <a:extLst>
              <a:ext uri="{FF2B5EF4-FFF2-40B4-BE49-F238E27FC236}">
                <a16:creationId xmlns:a16="http://schemas.microsoft.com/office/drawing/2014/main" id="{ABE041D7-04D9-4B42-931B-D5375F12E076}"/>
              </a:ext>
            </a:extLst>
          </p:cNvPr>
          <p:cNvSpPr/>
          <p:nvPr/>
        </p:nvSpPr>
        <p:spPr>
          <a:xfrm rot="10800000">
            <a:off x="5693224" y="5025013"/>
            <a:ext cx="968465" cy="615416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572CC23-8B43-4FDD-A3F9-BDCD119C09E6}"/>
              </a:ext>
            </a:extLst>
          </p:cNvPr>
          <p:cNvSpPr/>
          <p:nvPr/>
        </p:nvSpPr>
        <p:spPr>
          <a:xfrm rot="1876820">
            <a:off x="6610193" y="5458968"/>
            <a:ext cx="287797" cy="287796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59E32C3-0B1A-4FAF-A23F-2CF6246ED10B}"/>
              </a:ext>
            </a:extLst>
          </p:cNvPr>
          <p:cNvSpPr/>
          <p:nvPr/>
        </p:nvSpPr>
        <p:spPr>
          <a:xfrm rot="19797974" flipH="1">
            <a:off x="5449210" y="5410023"/>
            <a:ext cx="287797" cy="287796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18DD361-2514-4D2E-A228-5C456FA1CED4}"/>
              </a:ext>
            </a:extLst>
          </p:cNvPr>
          <p:cNvGrpSpPr/>
          <p:nvPr/>
        </p:nvGrpSpPr>
        <p:grpSpPr>
          <a:xfrm rot="19132348" flipH="1" flipV="1">
            <a:off x="8552028" y="5127035"/>
            <a:ext cx="368609" cy="268106"/>
            <a:chOff x="6105689" y="2168945"/>
            <a:chExt cx="3939153" cy="286512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29F91F4-6F71-4A7D-BF41-985205838EE6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D6CE8B6-03A8-44F4-8C11-9D192DEA10DA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CD1B676-2506-4EE1-89AA-FB941C75AEE0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Rectangle: Top Corners Snipped 183">
            <a:extLst>
              <a:ext uri="{FF2B5EF4-FFF2-40B4-BE49-F238E27FC236}">
                <a16:creationId xmlns:a16="http://schemas.microsoft.com/office/drawing/2014/main" id="{FA0056A9-E70E-4871-899D-2F70DC0BF469}"/>
              </a:ext>
            </a:extLst>
          </p:cNvPr>
          <p:cNvSpPr/>
          <p:nvPr/>
        </p:nvSpPr>
        <p:spPr>
          <a:xfrm rot="10800000">
            <a:off x="8255948" y="5219587"/>
            <a:ext cx="968465" cy="615416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F94AC82-EE8A-4E0E-A6D0-907835014B96}"/>
              </a:ext>
            </a:extLst>
          </p:cNvPr>
          <p:cNvSpPr/>
          <p:nvPr/>
        </p:nvSpPr>
        <p:spPr>
          <a:xfrm rot="15927467" flipH="1">
            <a:off x="9210945" y="5473455"/>
            <a:ext cx="287797" cy="28779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1A4472F-1A53-48CD-8EB7-4E674240BF56}"/>
              </a:ext>
            </a:extLst>
          </p:cNvPr>
          <p:cNvSpPr/>
          <p:nvPr/>
        </p:nvSpPr>
        <p:spPr>
          <a:xfrm rot="5715432">
            <a:off x="7983769" y="5445613"/>
            <a:ext cx="287797" cy="287796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C16A7E-A744-4906-AE6F-C463C4D7B67F}"/>
              </a:ext>
            </a:extLst>
          </p:cNvPr>
          <p:cNvGrpSpPr/>
          <p:nvPr/>
        </p:nvGrpSpPr>
        <p:grpSpPr>
          <a:xfrm rot="12375448">
            <a:off x="5404237" y="-3690740"/>
            <a:ext cx="1561450" cy="1601264"/>
            <a:chOff x="17526533" y="-2116718"/>
            <a:chExt cx="1561450" cy="1601264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1673536-2093-4AB1-9AEF-857CF8852BA8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E81227F-E359-4B97-98DC-46BFEB6E5986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4C053F8-8268-4DC3-83BA-FAD98D57F43D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05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strips dir="ld"/>
      </p:transition>
    </mc:Choice>
    <mc:Fallback>
      <p:transition spd="slow" advTm="1000">
        <p:strips dir="l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728D7E3-148B-4BD4-A7AC-26CDF58819A0}"/>
              </a:ext>
            </a:extLst>
          </p:cNvPr>
          <p:cNvSpPr/>
          <p:nvPr/>
        </p:nvSpPr>
        <p:spPr>
          <a:xfrm rot="175131">
            <a:off x="9772973" y="11389097"/>
            <a:ext cx="2025502" cy="1888778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A08200BB-E3D9-4193-A149-C698F9A6B1E4}"/>
              </a:ext>
            </a:extLst>
          </p:cNvPr>
          <p:cNvSpPr/>
          <p:nvPr/>
        </p:nvSpPr>
        <p:spPr>
          <a:xfrm rot="4054619">
            <a:off x="10427491" y="11678180"/>
            <a:ext cx="1299151" cy="13319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4538ADEA-1C43-40D2-814A-1D36183396E1}"/>
              </a:ext>
            </a:extLst>
          </p:cNvPr>
          <p:cNvSpPr/>
          <p:nvPr/>
        </p:nvSpPr>
        <p:spPr>
          <a:xfrm rot="4054619">
            <a:off x="579504" y="11398395"/>
            <a:ext cx="2025502" cy="1888778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CA1A9EF-4CE1-4F7B-93B1-16BBD3C954FF}"/>
              </a:ext>
            </a:extLst>
          </p:cNvPr>
          <p:cNvSpPr/>
          <p:nvPr/>
        </p:nvSpPr>
        <p:spPr>
          <a:xfrm rot="4054619">
            <a:off x="455655" y="11647035"/>
            <a:ext cx="1299151" cy="13319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08DAD88-04F0-4788-A93F-8A9BF0AFBB88}"/>
              </a:ext>
            </a:extLst>
          </p:cNvPr>
          <p:cNvSpPr/>
          <p:nvPr/>
        </p:nvSpPr>
        <p:spPr>
          <a:xfrm>
            <a:off x="0" y="10941853"/>
            <a:ext cx="12192000" cy="731988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49">
            <a:extLst>
              <a:ext uri="{FF2B5EF4-FFF2-40B4-BE49-F238E27FC236}">
                <a16:creationId xmlns:a16="http://schemas.microsoft.com/office/drawing/2014/main" id="{6BF4416C-2931-4030-A53B-E1D8B079FA1C}"/>
              </a:ext>
            </a:extLst>
          </p:cNvPr>
          <p:cNvSpPr/>
          <p:nvPr/>
        </p:nvSpPr>
        <p:spPr>
          <a:xfrm rot="1994698" flipH="1">
            <a:off x="2727507" y="9681850"/>
            <a:ext cx="236714" cy="962460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08CEE53A-84CE-43CD-A548-D30E3E98C008}"/>
              </a:ext>
            </a:extLst>
          </p:cNvPr>
          <p:cNvSpPr/>
          <p:nvPr/>
        </p:nvSpPr>
        <p:spPr>
          <a:xfrm rot="1994698" flipH="1">
            <a:off x="2867384" y="9723608"/>
            <a:ext cx="236714" cy="452168"/>
          </a:xfrm>
          <a:custGeom>
            <a:avLst/>
            <a:gdLst>
              <a:gd name="connsiteX0" fmla="*/ 310975 w 320474"/>
              <a:gd name="connsiteY0" fmla="*/ 73826 h 612166"/>
              <a:gd name="connsiteX1" fmla="*/ 320474 w 320474"/>
              <a:gd name="connsiteY1" fmla="*/ 120877 h 612166"/>
              <a:gd name="connsiteX2" fmla="*/ 230647 w 320474"/>
              <a:gd name="connsiteY2" fmla="*/ 610181 h 612166"/>
              <a:gd name="connsiteX3" fmla="*/ 230871 w 320474"/>
              <a:gd name="connsiteY3" fmla="*/ 612166 h 612166"/>
              <a:gd name="connsiteX4" fmla="*/ 199707 w 320474"/>
              <a:gd name="connsiteY4" fmla="*/ 596479 h 612166"/>
              <a:gd name="connsiteX5" fmla="*/ 101028 w 320474"/>
              <a:gd name="connsiteY5" fmla="*/ 579716 h 612166"/>
              <a:gd name="connsiteX6" fmla="*/ 3575 w 320474"/>
              <a:gd name="connsiteY6" fmla="*/ 602551 h 612166"/>
              <a:gd name="connsiteX7" fmla="*/ 8 w 320474"/>
              <a:gd name="connsiteY7" fmla="*/ 604632 h 612166"/>
              <a:gd name="connsiteX8" fmla="*/ 0 w 320474"/>
              <a:gd name="connsiteY8" fmla="*/ 604541 h 612166"/>
              <a:gd name="connsiteX9" fmla="*/ 78720 w 320474"/>
              <a:gd name="connsiteY9" fmla="*/ 120877 h 612166"/>
              <a:gd name="connsiteX10" fmla="*/ 199597 w 320474"/>
              <a:gd name="connsiteY10" fmla="*/ 0 h 612166"/>
              <a:gd name="connsiteX11" fmla="*/ 310975 w 320474"/>
              <a:gd name="connsiteY11" fmla="*/ 73826 h 61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474" h="612166">
                <a:moveTo>
                  <a:pt x="310975" y="73826"/>
                </a:moveTo>
                <a:cubicBezTo>
                  <a:pt x="317092" y="88288"/>
                  <a:pt x="320474" y="104187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lnTo>
                  <a:pt x="230871" y="612166"/>
                </a:lnTo>
                <a:lnTo>
                  <a:pt x="199707" y="596479"/>
                </a:lnTo>
                <a:cubicBezTo>
                  <a:pt x="169171" y="584663"/>
                  <a:pt x="135814" y="578639"/>
                  <a:pt x="101028" y="579716"/>
                </a:cubicBezTo>
                <a:cubicBezTo>
                  <a:pt x="66243" y="580793"/>
                  <a:pt x="33322" y="588869"/>
                  <a:pt x="3575" y="602551"/>
                </a:cubicBezTo>
                <a:lnTo>
                  <a:pt x="8" y="604632"/>
                </a:lnTo>
                <a:lnTo>
                  <a:pt x="0" y="604541"/>
                </a:lnTo>
                <a:lnTo>
                  <a:pt x="78720" y="120877"/>
                </a:lnTo>
                <a:cubicBezTo>
                  <a:pt x="78720" y="54118"/>
                  <a:pt x="132838" y="0"/>
                  <a:pt x="199597" y="0"/>
                </a:cubicBezTo>
                <a:cubicBezTo>
                  <a:pt x="249666" y="0"/>
                  <a:pt x="292625" y="30441"/>
                  <a:pt x="310975" y="73826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Rectangle: Rounded Corners 49">
            <a:extLst>
              <a:ext uri="{FF2B5EF4-FFF2-40B4-BE49-F238E27FC236}">
                <a16:creationId xmlns:a16="http://schemas.microsoft.com/office/drawing/2014/main" id="{A91EF008-59AD-4A7C-AFAA-4F0547CFA6D2}"/>
              </a:ext>
            </a:extLst>
          </p:cNvPr>
          <p:cNvSpPr/>
          <p:nvPr/>
        </p:nvSpPr>
        <p:spPr>
          <a:xfrm rot="20162519">
            <a:off x="3306724" y="9710616"/>
            <a:ext cx="236714" cy="962460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CE425F6-D5D2-4551-BFCB-F2B1D0A87F9F}"/>
              </a:ext>
            </a:extLst>
          </p:cNvPr>
          <p:cNvSpPr/>
          <p:nvPr/>
        </p:nvSpPr>
        <p:spPr>
          <a:xfrm rot="20162519">
            <a:off x="3203117" y="9732599"/>
            <a:ext cx="236714" cy="452168"/>
          </a:xfrm>
          <a:custGeom>
            <a:avLst/>
            <a:gdLst>
              <a:gd name="connsiteX0" fmla="*/ 310975 w 320474"/>
              <a:gd name="connsiteY0" fmla="*/ 73826 h 612166"/>
              <a:gd name="connsiteX1" fmla="*/ 320474 w 320474"/>
              <a:gd name="connsiteY1" fmla="*/ 120877 h 612166"/>
              <a:gd name="connsiteX2" fmla="*/ 230647 w 320474"/>
              <a:gd name="connsiteY2" fmla="*/ 610181 h 612166"/>
              <a:gd name="connsiteX3" fmla="*/ 230871 w 320474"/>
              <a:gd name="connsiteY3" fmla="*/ 612166 h 612166"/>
              <a:gd name="connsiteX4" fmla="*/ 199707 w 320474"/>
              <a:gd name="connsiteY4" fmla="*/ 596479 h 612166"/>
              <a:gd name="connsiteX5" fmla="*/ 101028 w 320474"/>
              <a:gd name="connsiteY5" fmla="*/ 579716 h 612166"/>
              <a:gd name="connsiteX6" fmla="*/ 3575 w 320474"/>
              <a:gd name="connsiteY6" fmla="*/ 602551 h 612166"/>
              <a:gd name="connsiteX7" fmla="*/ 8 w 320474"/>
              <a:gd name="connsiteY7" fmla="*/ 604632 h 612166"/>
              <a:gd name="connsiteX8" fmla="*/ 0 w 320474"/>
              <a:gd name="connsiteY8" fmla="*/ 604541 h 612166"/>
              <a:gd name="connsiteX9" fmla="*/ 78720 w 320474"/>
              <a:gd name="connsiteY9" fmla="*/ 120877 h 612166"/>
              <a:gd name="connsiteX10" fmla="*/ 199597 w 320474"/>
              <a:gd name="connsiteY10" fmla="*/ 0 h 612166"/>
              <a:gd name="connsiteX11" fmla="*/ 310975 w 320474"/>
              <a:gd name="connsiteY11" fmla="*/ 73826 h 61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474" h="612166">
                <a:moveTo>
                  <a:pt x="310975" y="73826"/>
                </a:moveTo>
                <a:cubicBezTo>
                  <a:pt x="317092" y="88288"/>
                  <a:pt x="320474" y="104187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lnTo>
                  <a:pt x="230871" y="612166"/>
                </a:lnTo>
                <a:lnTo>
                  <a:pt x="199707" y="596479"/>
                </a:lnTo>
                <a:cubicBezTo>
                  <a:pt x="169171" y="584663"/>
                  <a:pt x="135814" y="578639"/>
                  <a:pt x="101028" y="579716"/>
                </a:cubicBezTo>
                <a:cubicBezTo>
                  <a:pt x="66243" y="580793"/>
                  <a:pt x="33322" y="588869"/>
                  <a:pt x="3575" y="602551"/>
                </a:cubicBezTo>
                <a:lnTo>
                  <a:pt x="8" y="604632"/>
                </a:lnTo>
                <a:lnTo>
                  <a:pt x="0" y="604541"/>
                </a:lnTo>
                <a:lnTo>
                  <a:pt x="78720" y="120877"/>
                </a:lnTo>
                <a:cubicBezTo>
                  <a:pt x="78720" y="54118"/>
                  <a:pt x="132838" y="0"/>
                  <a:pt x="199597" y="0"/>
                </a:cubicBezTo>
                <a:cubicBezTo>
                  <a:pt x="249666" y="0"/>
                  <a:pt x="292625" y="30441"/>
                  <a:pt x="310975" y="73826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F369500-A68E-471B-B005-7D58EDDB4062}"/>
              </a:ext>
            </a:extLst>
          </p:cNvPr>
          <p:cNvGrpSpPr/>
          <p:nvPr/>
        </p:nvGrpSpPr>
        <p:grpSpPr>
          <a:xfrm rot="21286606" flipH="1">
            <a:off x="3203670" y="10572118"/>
            <a:ext cx="232572" cy="710211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17E9C49-1A58-4A4A-BCB6-64304C0953DF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23105B6-0FEE-438E-AB26-D1C521705A23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76F52F-F55E-425F-8380-162F2AE89DD2}"/>
              </a:ext>
            </a:extLst>
          </p:cNvPr>
          <p:cNvGrpSpPr/>
          <p:nvPr/>
        </p:nvGrpSpPr>
        <p:grpSpPr>
          <a:xfrm rot="313394">
            <a:off x="2847582" y="10572118"/>
            <a:ext cx="232572" cy="710211"/>
            <a:chOff x="4627747" y="5544926"/>
            <a:chExt cx="314867" cy="961516"/>
          </a:xfrm>
          <a:effectLst/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6818283-863F-4DE1-919A-E07CA61EF6F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83BBA93-A538-4C71-8CD4-8748E48F68F8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23AB26C3-42AB-4A83-8D20-13564CF9BAAC}"/>
              </a:ext>
            </a:extLst>
          </p:cNvPr>
          <p:cNvSpPr/>
          <p:nvPr/>
        </p:nvSpPr>
        <p:spPr>
          <a:xfrm>
            <a:off x="3580194" y="9617024"/>
            <a:ext cx="247009" cy="20573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830B39F-B8F8-4BA1-A4E1-F687DD2A0521}"/>
              </a:ext>
            </a:extLst>
          </p:cNvPr>
          <p:cNvSpPr/>
          <p:nvPr/>
        </p:nvSpPr>
        <p:spPr>
          <a:xfrm>
            <a:off x="2437469" y="9617024"/>
            <a:ext cx="247009" cy="20573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1FA14F9-6B24-473D-BB9A-B519ADE03037}"/>
              </a:ext>
            </a:extLst>
          </p:cNvPr>
          <p:cNvSpPr/>
          <p:nvPr/>
        </p:nvSpPr>
        <p:spPr>
          <a:xfrm>
            <a:off x="2776352" y="10024623"/>
            <a:ext cx="722572" cy="724898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29A7F4-DEF2-4BA7-9EA4-3A4D334691FC}"/>
              </a:ext>
            </a:extLst>
          </p:cNvPr>
          <p:cNvSpPr/>
          <p:nvPr/>
        </p:nvSpPr>
        <p:spPr>
          <a:xfrm>
            <a:off x="3007700" y="10054839"/>
            <a:ext cx="249472" cy="88700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149783-46FD-4342-B076-FD4E0060FA52}"/>
              </a:ext>
            </a:extLst>
          </p:cNvPr>
          <p:cNvSpPr/>
          <p:nvPr/>
        </p:nvSpPr>
        <p:spPr>
          <a:xfrm>
            <a:off x="2457027" y="8747569"/>
            <a:ext cx="1350817" cy="1353378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1AFF550-C44A-476F-817E-CBA4D857D5B9}"/>
              </a:ext>
            </a:extLst>
          </p:cNvPr>
          <p:cNvGrpSpPr/>
          <p:nvPr/>
        </p:nvGrpSpPr>
        <p:grpSpPr>
          <a:xfrm>
            <a:off x="2981969" y="9869661"/>
            <a:ext cx="279856" cy="115633"/>
            <a:chOff x="4744541" y="4986862"/>
            <a:chExt cx="596808" cy="221830"/>
          </a:xfrm>
          <a:effectLst/>
        </p:grpSpPr>
        <p:sp>
          <p:nvSpPr>
            <p:cNvPr id="114" name="Oval 72">
              <a:extLst>
                <a:ext uri="{FF2B5EF4-FFF2-40B4-BE49-F238E27FC236}">
                  <a16:creationId xmlns:a16="http://schemas.microsoft.com/office/drawing/2014/main" id="{1298FF97-61A0-41C7-9C17-BDC6A134676B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65A0849-D2C9-41C8-A7B3-6036B821745F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72">
              <a:extLst>
                <a:ext uri="{FF2B5EF4-FFF2-40B4-BE49-F238E27FC236}">
                  <a16:creationId xmlns:a16="http://schemas.microsoft.com/office/drawing/2014/main" id="{25381148-A125-4EDF-A555-E076BF612701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E106D4F-D545-4675-B57D-A8439B6C3205}"/>
              </a:ext>
            </a:extLst>
          </p:cNvPr>
          <p:cNvSpPr/>
          <p:nvPr/>
        </p:nvSpPr>
        <p:spPr>
          <a:xfrm>
            <a:off x="2460947" y="8728742"/>
            <a:ext cx="1350817" cy="833167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77307EB9-79FC-4B3A-B8B7-A5CECEB4D110}"/>
              </a:ext>
            </a:extLst>
          </p:cNvPr>
          <p:cNvSpPr/>
          <p:nvPr/>
        </p:nvSpPr>
        <p:spPr>
          <a:xfrm rot="329295">
            <a:off x="2564474" y="8568636"/>
            <a:ext cx="1159985" cy="973560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10A5CCB4-E356-45A2-97B9-51A2ABDB87D2}"/>
              </a:ext>
            </a:extLst>
          </p:cNvPr>
          <p:cNvSpPr/>
          <p:nvPr/>
        </p:nvSpPr>
        <p:spPr>
          <a:xfrm rot="329295">
            <a:off x="2426830" y="8542222"/>
            <a:ext cx="1307144" cy="988044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73B28D92-5818-4968-80D9-1EC76B76F2C1}"/>
              </a:ext>
            </a:extLst>
          </p:cNvPr>
          <p:cNvSpPr/>
          <p:nvPr/>
        </p:nvSpPr>
        <p:spPr>
          <a:xfrm rot="3616245">
            <a:off x="2963957" y="8506273"/>
            <a:ext cx="380964" cy="249516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8A8F93D-7678-4CA5-B9D9-3CB265915ED9}"/>
              </a:ext>
            </a:extLst>
          </p:cNvPr>
          <p:cNvGrpSpPr/>
          <p:nvPr/>
        </p:nvGrpSpPr>
        <p:grpSpPr>
          <a:xfrm>
            <a:off x="2731052" y="9608469"/>
            <a:ext cx="156559" cy="173654"/>
            <a:chOff x="3504649" y="3617709"/>
            <a:chExt cx="272047" cy="30175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42F2678-622A-444F-8467-03C68863A478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A9064EA-77B2-45E5-8EBF-0587CDB12989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3CF51A1-C65E-4A99-B792-F0C11B15737B}"/>
              </a:ext>
            </a:extLst>
          </p:cNvPr>
          <p:cNvGrpSpPr/>
          <p:nvPr/>
        </p:nvGrpSpPr>
        <p:grpSpPr>
          <a:xfrm>
            <a:off x="3369173" y="9608641"/>
            <a:ext cx="156559" cy="173654"/>
            <a:chOff x="3504649" y="3617709"/>
            <a:chExt cx="272047" cy="30175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76A452A-8AB2-4B45-89BD-7A08D0730B05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DB1F32F-C503-41B5-9C81-C092D1DF6DED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8" name="Rectangle: Rounded Corners 49">
            <a:extLst>
              <a:ext uri="{FF2B5EF4-FFF2-40B4-BE49-F238E27FC236}">
                <a16:creationId xmlns:a16="http://schemas.microsoft.com/office/drawing/2014/main" id="{67304E8C-E5BF-48A6-8848-413CE47C6DD3}"/>
              </a:ext>
            </a:extLst>
          </p:cNvPr>
          <p:cNvSpPr/>
          <p:nvPr/>
        </p:nvSpPr>
        <p:spPr>
          <a:xfrm rot="1664775" flipH="1">
            <a:off x="5763295" y="9759504"/>
            <a:ext cx="236714" cy="962460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: Rounded Corners 49">
            <a:extLst>
              <a:ext uri="{FF2B5EF4-FFF2-40B4-BE49-F238E27FC236}">
                <a16:creationId xmlns:a16="http://schemas.microsoft.com/office/drawing/2014/main" id="{1415B2C4-57DB-4D84-83B9-E72AC7ED33FA}"/>
              </a:ext>
            </a:extLst>
          </p:cNvPr>
          <p:cNvSpPr/>
          <p:nvPr/>
        </p:nvSpPr>
        <p:spPr>
          <a:xfrm rot="20010019">
            <a:off x="6328720" y="9796646"/>
            <a:ext cx="236714" cy="962460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AE26F5F-0467-4269-979A-477E93A222B9}"/>
              </a:ext>
            </a:extLst>
          </p:cNvPr>
          <p:cNvGrpSpPr/>
          <p:nvPr/>
        </p:nvGrpSpPr>
        <p:grpSpPr>
          <a:xfrm rot="21286606" flipH="1">
            <a:off x="6224219" y="10572118"/>
            <a:ext cx="232572" cy="710211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DEE2BF9-4974-4BC7-AC01-C8A2C47ACC9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1D993F3-F89D-4C49-928F-5F12296A747B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7A12C7A-38CB-443A-A01F-044DF988523D}"/>
              </a:ext>
            </a:extLst>
          </p:cNvPr>
          <p:cNvGrpSpPr/>
          <p:nvPr/>
        </p:nvGrpSpPr>
        <p:grpSpPr>
          <a:xfrm rot="313394">
            <a:off x="5868131" y="10572118"/>
            <a:ext cx="232572" cy="710211"/>
            <a:chOff x="4627747" y="5544926"/>
            <a:chExt cx="314867" cy="961516"/>
          </a:xfrm>
          <a:effectLst/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1317FC8-C3CD-4323-B8DE-6B8FC8F49F4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53C313-C8B9-4E87-9E86-3AFECD2A346C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1BD3CD98-EE29-4C6D-9927-8350FA8D22FF}"/>
              </a:ext>
            </a:extLst>
          </p:cNvPr>
          <p:cNvSpPr/>
          <p:nvPr/>
        </p:nvSpPr>
        <p:spPr>
          <a:xfrm>
            <a:off x="6600742" y="9617024"/>
            <a:ext cx="247009" cy="20573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2685D77-8E5A-4387-85F5-919DC851E5EF}"/>
              </a:ext>
            </a:extLst>
          </p:cNvPr>
          <p:cNvSpPr/>
          <p:nvPr/>
        </p:nvSpPr>
        <p:spPr>
          <a:xfrm>
            <a:off x="5458017" y="9617024"/>
            <a:ext cx="247009" cy="20573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C847E92-A8B1-4AFC-AE76-2F9B1E3A4869}"/>
              </a:ext>
            </a:extLst>
          </p:cNvPr>
          <p:cNvSpPr/>
          <p:nvPr/>
        </p:nvSpPr>
        <p:spPr>
          <a:xfrm>
            <a:off x="5796900" y="10024623"/>
            <a:ext cx="722572" cy="724898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81ECCF8-AA1D-42BD-A860-3CFD7F0C71F7}"/>
              </a:ext>
            </a:extLst>
          </p:cNvPr>
          <p:cNvSpPr/>
          <p:nvPr/>
        </p:nvSpPr>
        <p:spPr>
          <a:xfrm>
            <a:off x="6028248" y="10054840"/>
            <a:ext cx="249472" cy="88700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DB8117-2E19-4A08-9D54-4A309D882DA0}"/>
              </a:ext>
            </a:extLst>
          </p:cNvPr>
          <p:cNvSpPr/>
          <p:nvPr/>
        </p:nvSpPr>
        <p:spPr>
          <a:xfrm rot="1253058">
            <a:off x="5477575" y="8747569"/>
            <a:ext cx="1350817" cy="1353378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5AA47D3A-95BD-4D7A-A325-7D1D2B6CA841}"/>
              </a:ext>
            </a:extLst>
          </p:cNvPr>
          <p:cNvSpPr/>
          <p:nvPr/>
        </p:nvSpPr>
        <p:spPr>
          <a:xfrm rot="16200000">
            <a:off x="5785582" y="9624685"/>
            <a:ext cx="173503" cy="173503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9F6C0B91-0764-4431-8E8F-D816FB9AF1FD}"/>
              </a:ext>
            </a:extLst>
          </p:cNvPr>
          <p:cNvSpPr/>
          <p:nvPr/>
        </p:nvSpPr>
        <p:spPr>
          <a:xfrm rot="16200000">
            <a:off x="6318459" y="9624685"/>
            <a:ext cx="173503" cy="173503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E085AEF-DA96-4BCE-99F8-F319C4AF062B}"/>
              </a:ext>
            </a:extLst>
          </p:cNvPr>
          <p:cNvSpPr/>
          <p:nvPr/>
        </p:nvSpPr>
        <p:spPr>
          <a:xfrm flipH="1">
            <a:off x="5479759" y="8786201"/>
            <a:ext cx="531962" cy="801398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44186F6-253F-46AA-AA94-55F190210788}"/>
              </a:ext>
            </a:extLst>
          </p:cNvPr>
          <p:cNvSpPr/>
          <p:nvPr/>
        </p:nvSpPr>
        <p:spPr>
          <a:xfrm flipH="1">
            <a:off x="5493013" y="8729698"/>
            <a:ext cx="1413126" cy="868021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A130AFDB-3C17-411A-BEBB-493C724A8C37}"/>
              </a:ext>
            </a:extLst>
          </p:cNvPr>
          <p:cNvSpPr/>
          <p:nvPr/>
        </p:nvSpPr>
        <p:spPr>
          <a:xfrm>
            <a:off x="6071766" y="9749973"/>
            <a:ext cx="197571" cy="197571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49">
            <a:extLst>
              <a:ext uri="{FF2B5EF4-FFF2-40B4-BE49-F238E27FC236}">
                <a16:creationId xmlns:a16="http://schemas.microsoft.com/office/drawing/2014/main" id="{7C92EB76-8034-4078-8BD9-F80C1AC60E22}"/>
              </a:ext>
            </a:extLst>
          </p:cNvPr>
          <p:cNvSpPr/>
          <p:nvPr/>
        </p:nvSpPr>
        <p:spPr>
          <a:xfrm rot="19394268" flipH="1">
            <a:off x="9353809" y="9800905"/>
            <a:ext cx="236714" cy="962460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: Rounded Corners 49">
            <a:extLst>
              <a:ext uri="{FF2B5EF4-FFF2-40B4-BE49-F238E27FC236}">
                <a16:creationId xmlns:a16="http://schemas.microsoft.com/office/drawing/2014/main" id="{D0DD7F88-5088-4C96-BAE2-BBD6510EB870}"/>
              </a:ext>
            </a:extLst>
          </p:cNvPr>
          <p:cNvSpPr/>
          <p:nvPr/>
        </p:nvSpPr>
        <p:spPr>
          <a:xfrm rot="2248631">
            <a:off x="8702703" y="9779617"/>
            <a:ext cx="236714" cy="962460"/>
          </a:xfrm>
          <a:custGeom>
            <a:avLst/>
            <a:gdLst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241754 w 241754"/>
              <a:gd name="connsiteY4" fmla="*/ 1182146 h 1303023"/>
              <a:gd name="connsiteX5" fmla="*/ 120877 w 241754"/>
              <a:gd name="connsiteY5" fmla="*/ 1303023 h 1303023"/>
              <a:gd name="connsiteX6" fmla="*/ 120877 w 241754"/>
              <a:gd name="connsiteY6" fmla="*/ 1303023 h 1303023"/>
              <a:gd name="connsiteX7" fmla="*/ 0 w 241754"/>
              <a:gd name="connsiteY7" fmla="*/ 1182146 h 1303023"/>
              <a:gd name="connsiteX8" fmla="*/ 0 w 241754"/>
              <a:gd name="connsiteY8" fmla="*/ 120877 h 1303023"/>
              <a:gd name="connsiteX0" fmla="*/ 0 w 241754"/>
              <a:gd name="connsiteY0" fmla="*/ 120877 h 1303023"/>
              <a:gd name="connsiteX1" fmla="*/ 120877 w 241754"/>
              <a:gd name="connsiteY1" fmla="*/ 0 h 1303023"/>
              <a:gd name="connsiteX2" fmla="*/ 120877 w 241754"/>
              <a:gd name="connsiteY2" fmla="*/ 0 h 1303023"/>
              <a:gd name="connsiteX3" fmla="*/ 241754 w 241754"/>
              <a:gd name="connsiteY3" fmla="*/ 120877 h 1303023"/>
              <a:gd name="connsiteX4" fmla="*/ 151927 w 241754"/>
              <a:gd name="connsiteY4" fmla="*/ 610181 h 1303023"/>
              <a:gd name="connsiteX5" fmla="*/ 241754 w 241754"/>
              <a:gd name="connsiteY5" fmla="*/ 1182146 h 1303023"/>
              <a:gd name="connsiteX6" fmla="*/ 120877 w 241754"/>
              <a:gd name="connsiteY6" fmla="*/ 1303023 h 1303023"/>
              <a:gd name="connsiteX7" fmla="*/ 120877 w 241754"/>
              <a:gd name="connsiteY7" fmla="*/ 1303023 h 1303023"/>
              <a:gd name="connsiteX8" fmla="*/ 0 w 241754"/>
              <a:gd name="connsiteY8" fmla="*/ 1182146 h 1303023"/>
              <a:gd name="connsiteX9" fmla="*/ 0 w 241754"/>
              <a:gd name="connsiteY9" fmla="*/ 120877 h 1303023"/>
              <a:gd name="connsiteX0" fmla="*/ 78720 w 320474"/>
              <a:gd name="connsiteY0" fmla="*/ 120877 h 1303023"/>
              <a:gd name="connsiteX1" fmla="*/ 199597 w 320474"/>
              <a:gd name="connsiteY1" fmla="*/ 0 h 1303023"/>
              <a:gd name="connsiteX2" fmla="*/ 199597 w 320474"/>
              <a:gd name="connsiteY2" fmla="*/ 0 h 1303023"/>
              <a:gd name="connsiteX3" fmla="*/ 320474 w 320474"/>
              <a:gd name="connsiteY3" fmla="*/ 120877 h 1303023"/>
              <a:gd name="connsiteX4" fmla="*/ 230647 w 320474"/>
              <a:gd name="connsiteY4" fmla="*/ 610181 h 1303023"/>
              <a:gd name="connsiteX5" fmla="*/ 320474 w 320474"/>
              <a:gd name="connsiteY5" fmla="*/ 1182146 h 1303023"/>
              <a:gd name="connsiteX6" fmla="*/ 199597 w 320474"/>
              <a:gd name="connsiteY6" fmla="*/ 1303023 h 1303023"/>
              <a:gd name="connsiteX7" fmla="*/ 199597 w 320474"/>
              <a:gd name="connsiteY7" fmla="*/ 1303023 h 1303023"/>
              <a:gd name="connsiteX8" fmla="*/ 78720 w 320474"/>
              <a:gd name="connsiteY8" fmla="*/ 1182146 h 1303023"/>
              <a:gd name="connsiteX9" fmla="*/ 0 w 320474"/>
              <a:gd name="connsiteY9" fmla="*/ 604541 h 1303023"/>
              <a:gd name="connsiteX10" fmla="*/ 78720 w 320474"/>
              <a:gd name="connsiteY10" fmla="*/ 120877 h 13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474" h="1303023">
                <a:moveTo>
                  <a:pt x="78720" y="120877"/>
                </a:moveTo>
                <a:cubicBezTo>
                  <a:pt x="78720" y="54118"/>
                  <a:pt x="132838" y="0"/>
                  <a:pt x="199597" y="0"/>
                </a:cubicBezTo>
                <a:lnTo>
                  <a:pt x="199597" y="0"/>
                </a:lnTo>
                <a:cubicBezTo>
                  <a:pt x="266356" y="0"/>
                  <a:pt x="320474" y="54118"/>
                  <a:pt x="320474" y="120877"/>
                </a:cubicBezTo>
                <a:cubicBezTo>
                  <a:pt x="314687" y="297989"/>
                  <a:pt x="236434" y="433069"/>
                  <a:pt x="230647" y="610181"/>
                </a:cubicBezTo>
                <a:cubicBezTo>
                  <a:pt x="236434" y="786826"/>
                  <a:pt x="314687" y="1005501"/>
                  <a:pt x="320474" y="1182146"/>
                </a:cubicBezTo>
                <a:cubicBezTo>
                  <a:pt x="320474" y="1248905"/>
                  <a:pt x="266356" y="1303023"/>
                  <a:pt x="199597" y="1303023"/>
                </a:cubicBezTo>
                <a:lnTo>
                  <a:pt x="199597" y="1303023"/>
                </a:lnTo>
                <a:cubicBezTo>
                  <a:pt x="132838" y="1303023"/>
                  <a:pt x="78720" y="1248905"/>
                  <a:pt x="78720" y="1182146"/>
                </a:cubicBezTo>
                <a:cubicBezTo>
                  <a:pt x="75974" y="998768"/>
                  <a:pt x="2746" y="787919"/>
                  <a:pt x="0" y="604541"/>
                </a:cubicBezTo>
                <a:lnTo>
                  <a:pt x="78720" y="120877"/>
                </a:ln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C3737F8-1B0E-415C-9BF7-31374D6CF232}"/>
              </a:ext>
            </a:extLst>
          </p:cNvPr>
          <p:cNvGrpSpPr/>
          <p:nvPr/>
        </p:nvGrpSpPr>
        <p:grpSpPr>
          <a:xfrm rot="21286606" flipH="1">
            <a:off x="9190454" y="10572118"/>
            <a:ext cx="232572" cy="710211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8FE4FCD-4FA6-4A1F-BDCE-139C6833D5C4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3450EE3-0355-4C2D-8FB9-665C8030FBCC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D21B624-485F-411D-ADBC-C5C5FAE12562}"/>
              </a:ext>
            </a:extLst>
          </p:cNvPr>
          <p:cNvGrpSpPr/>
          <p:nvPr/>
        </p:nvGrpSpPr>
        <p:grpSpPr>
          <a:xfrm rot="313394">
            <a:off x="8834365" y="10572118"/>
            <a:ext cx="232572" cy="710211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7ACEEAF-7C35-4D98-8839-64739EFC4A3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D2B41B-D85F-425C-AF4D-E79A70BFEE48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8A6947BA-C543-4950-BDED-FD864C6408E4}"/>
              </a:ext>
            </a:extLst>
          </p:cNvPr>
          <p:cNvSpPr/>
          <p:nvPr/>
        </p:nvSpPr>
        <p:spPr>
          <a:xfrm>
            <a:off x="9566976" y="9617024"/>
            <a:ext cx="247009" cy="20573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4D4965B-653D-4EC5-9CD1-097C867D4E6F}"/>
              </a:ext>
            </a:extLst>
          </p:cNvPr>
          <p:cNvSpPr/>
          <p:nvPr/>
        </p:nvSpPr>
        <p:spPr>
          <a:xfrm>
            <a:off x="8424251" y="9617024"/>
            <a:ext cx="247009" cy="20573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F7B0953-A7A1-48CE-BAFA-4C9AB8A01604}"/>
              </a:ext>
            </a:extLst>
          </p:cNvPr>
          <p:cNvSpPr/>
          <p:nvPr/>
        </p:nvSpPr>
        <p:spPr>
          <a:xfrm>
            <a:off x="8763134" y="10024623"/>
            <a:ext cx="722572" cy="724898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5DAB341-8A70-4E7D-8093-FF9ACA76CA8E}"/>
              </a:ext>
            </a:extLst>
          </p:cNvPr>
          <p:cNvSpPr/>
          <p:nvPr/>
        </p:nvSpPr>
        <p:spPr>
          <a:xfrm>
            <a:off x="8994483" y="10054839"/>
            <a:ext cx="249472" cy="88700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48B537B-EB64-4AC3-8601-A654DF0A86D8}"/>
              </a:ext>
            </a:extLst>
          </p:cNvPr>
          <p:cNvSpPr/>
          <p:nvPr/>
        </p:nvSpPr>
        <p:spPr>
          <a:xfrm>
            <a:off x="8443809" y="8747569"/>
            <a:ext cx="1350818" cy="1353378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E115F5D-44CB-4F64-9E85-8D0BC9D55A56}"/>
              </a:ext>
            </a:extLst>
          </p:cNvPr>
          <p:cNvGrpSpPr/>
          <p:nvPr/>
        </p:nvGrpSpPr>
        <p:grpSpPr>
          <a:xfrm>
            <a:off x="8669333" y="9593895"/>
            <a:ext cx="156559" cy="173654"/>
            <a:chOff x="3504649" y="3617709"/>
            <a:chExt cx="272047" cy="301752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668D9F3-87E0-4053-BA6C-B3AB724F4814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1B0C702-226F-4123-A3BF-9E121D5D698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ECFFF0B-22AD-42A2-9DE5-331883316FDF}"/>
              </a:ext>
            </a:extLst>
          </p:cNvPr>
          <p:cNvGrpSpPr/>
          <p:nvPr/>
        </p:nvGrpSpPr>
        <p:grpSpPr>
          <a:xfrm>
            <a:off x="9408290" y="9594252"/>
            <a:ext cx="156559" cy="173654"/>
            <a:chOff x="3504649" y="3617709"/>
            <a:chExt cx="272047" cy="301752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9900619-4403-46FD-92E6-16CA0CECD4F2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79175FE-D1FE-42AC-A64C-5B02C88B9DC5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80F4651-FC13-4C8B-944B-DF841687D314}"/>
              </a:ext>
            </a:extLst>
          </p:cNvPr>
          <p:cNvCxnSpPr/>
          <p:nvPr/>
        </p:nvCxnSpPr>
        <p:spPr>
          <a:xfrm>
            <a:off x="9357359" y="9560922"/>
            <a:ext cx="279856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AEB00FD-F2C5-4474-92A6-C79B4F586186}"/>
              </a:ext>
            </a:extLst>
          </p:cNvPr>
          <p:cNvCxnSpPr/>
          <p:nvPr/>
        </p:nvCxnSpPr>
        <p:spPr>
          <a:xfrm>
            <a:off x="8607684" y="9572179"/>
            <a:ext cx="279856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9A0C2F6-18D5-4AE7-BAF3-46FB4DC3B0F9}"/>
              </a:ext>
            </a:extLst>
          </p:cNvPr>
          <p:cNvCxnSpPr/>
          <p:nvPr/>
        </p:nvCxnSpPr>
        <p:spPr>
          <a:xfrm>
            <a:off x="9382345" y="9550345"/>
            <a:ext cx="279856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4CCB2B2-5E89-4320-A5E5-EAD11221B859}"/>
              </a:ext>
            </a:extLst>
          </p:cNvPr>
          <p:cNvCxnSpPr/>
          <p:nvPr/>
        </p:nvCxnSpPr>
        <p:spPr>
          <a:xfrm>
            <a:off x="8591490" y="9552819"/>
            <a:ext cx="279856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BEE1010-8B81-4A01-B86C-B75E96F9405D}"/>
              </a:ext>
            </a:extLst>
          </p:cNvPr>
          <p:cNvGrpSpPr/>
          <p:nvPr/>
        </p:nvGrpSpPr>
        <p:grpSpPr>
          <a:xfrm rot="19132348" flipH="1" flipV="1">
            <a:off x="2979368" y="10060515"/>
            <a:ext cx="314567" cy="228799"/>
            <a:chOff x="6105689" y="2168945"/>
            <a:chExt cx="3939153" cy="2865120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19F47FD-9AD3-4C76-9A58-26395EBDD2B3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75F6082-20C7-4A82-AA87-9751ECAF5A57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9893F68-0F06-4E5F-87AE-0E78D7A3BD1D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E8D0239-6B44-48FF-9DE6-AE342C8D1E9D}"/>
              </a:ext>
            </a:extLst>
          </p:cNvPr>
          <p:cNvGrpSpPr/>
          <p:nvPr/>
        </p:nvGrpSpPr>
        <p:grpSpPr>
          <a:xfrm>
            <a:off x="8992715" y="9838951"/>
            <a:ext cx="279856" cy="115633"/>
            <a:chOff x="4744541" y="4986862"/>
            <a:chExt cx="596808" cy="221830"/>
          </a:xfrm>
          <a:effectLst/>
        </p:grpSpPr>
        <p:sp>
          <p:nvSpPr>
            <p:cNvPr id="167" name="Oval 72">
              <a:extLst>
                <a:ext uri="{FF2B5EF4-FFF2-40B4-BE49-F238E27FC236}">
                  <a16:creationId xmlns:a16="http://schemas.microsoft.com/office/drawing/2014/main" id="{17EB901B-03F3-45F4-B897-9EA8ABE10AAB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279B16A1-6541-48C9-A8F4-E2EB497228BE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72">
              <a:extLst>
                <a:ext uri="{FF2B5EF4-FFF2-40B4-BE49-F238E27FC236}">
                  <a16:creationId xmlns:a16="http://schemas.microsoft.com/office/drawing/2014/main" id="{846391FF-B2DD-41AE-AEFD-0A33ED73C154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2" name="Rectangle: Top Corners Snipped 181">
            <a:extLst>
              <a:ext uri="{FF2B5EF4-FFF2-40B4-BE49-F238E27FC236}">
                <a16:creationId xmlns:a16="http://schemas.microsoft.com/office/drawing/2014/main" id="{74985B48-4C29-428C-BE52-18B22BD291EF}"/>
              </a:ext>
            </a:extLst>
          </p:cNvPr>
          <p:cNvSpPr/>
          <p:nvPr/>
        </p:nvSpPr>
        <p:spPr>
          <a:xfrm rot="10800000">
            <a:off x="2685455" y="10143086"/>
            <a:ext cx="826477" cy="525189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A86DAC6-296D-4DAC-87BC-732F9051556E}"/>
              </a:ext>
            </a:extLst>
          </p:cNvPr>
          <p:cNvSpPr/>
          <p:nvPr/>
        </p:nvSpPr>
        <p:spPr>
          <a:xfrm rot="2029320">
            <a:off x="3496831" y="10402848"/>
            <a:ext cx="245603" cy="245603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2AFA322-1150-4690-BF33-60880EC4F1A0}"/>
              </a:ext>
            </a:extLst>
          </p:cNvPr>
          <p:cNvGrpSpPr/>
          <p:nvPr/>
        </p:nvGrpSpPr>
        <p:grpSpPr>
          <a:xfrm rot="19132348" flipH="1" flipV="1">
            <a:off x="6009058" y="10018243"/>
            <a:ext cx="314567" cy="228799"/>
            <a:chOff x="6105689" y="2168945"/>
            <a:chExt cx="3939153" cy="2865120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36A03E-4F5D-4E1F-B0D8-D9E025CFC52E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6FEBAAE-4574-4214-BF28-D42510997ADB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9F3346B-5506-478C-8499-05C47B96B52D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5D638D34-A101-42A4-9277-1EF4E00DEF57}"/>
              </a:ext>
            </a:extLst>
          </p:cNvPr>
          <p:cNvSpPr/>
          <p:nvPr/>
        </p:nvSpPr>
        <p:spPr>
          <a:xfrm rot="20127897" flipH="1">
            <a:off x="2477192" y="10338309"/>
            <a:ext cx="245603" cy="245603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Top Corners Snipped 182">
            <a:extLst>
              <a:ext uri="{FF2B5EF4-FFF2-40B4-BE49-F238E27FC236}">
                <a16:creationId xmlns:a16="http://schemas.microsoft.com/office/drawing/2014/main" id="{ABE041D7-04D9-4B42-931B-D5375F12E076}"/>
              </a:ext>
            </a:extLst>
          </p:cNvPr>
          <p:cNvSpPr/>
          <p:nvPr/>
        </p:nvSpPr>
        <p:spPr>
          <a:xfrm rot="10800000">
            <a:off x="5750908" y="10109589"/>
            <a:ext cx="826477" cy="525189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572CC23-8B43-4FDD-A3F9-BDCD119C09E6}"/>
              </a:ext>
            </a:extLst>
          </p:cNvPr>
          <p:cNvSpPr/>
          <p:nvPr/>
        </p:nvSpPr>
        <p:spPr>
          <a:xfrm rot="1876820">
            <a:off x="6533439" y="10479922"/>
            <a:ext cx="245603" cy="245602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59E32C3-0B1A-4FAF-A23F-2CF6246ED10B}"/>
              </a:ext>
            </a:extLst>
          </p:cNvPr>
          <p:cNvSpPr/>
          <p:nvPr/>
        </p:nvSpPr>
        <p:spPr>
          <a:xfrm rot="19797974" flipH="1">
            <a:off x="5542669" y="10438153"/>
            <a:ext cx="245603" cy="245602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18DD361-2514-4D2E-A228-5C456FA1CED4}"/>
              </a:ext>
            </a:extLst>
          </p:cNvPr>
          <p:cNvGrpSpPr/>
          <p:nvPr/>
        </p:nvGrpSpPr>
        <p:grpSpPr>
          <a:xfrm rot="19132348" flipH="1" flipV="1">
            <a:off x="8983060" y="10196654"/>
            <a:ext cx="314567" cy="228799"/>
            <a:chOff x="6105689" y="2168945"/>
            <a:chExt cx="3939153" cy="286512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29F91F4-6F71-4A7D-BF41-985205838EE6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D6CE8B6-03A8-44F4-8C11-9D192DEA10DA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CD1B676-2506-4EE1-89AA-FB941C75AEE0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Rectangle: Top Corners Snipped 183">
            <a:extLst>
              <a:ext uri="{FF2B5EF4-FFF2-40B4-BE49-F238E27FC236}">
                <a16:creationId xmlns:a16="http://schemas.microsoft.com/office/drawing/2014/main" id="{FA0056A9-E70E-4871-899D-2F70DC0BF469}"/>
              </a:ext>
            </a:extLst>
          </p:cNvPr>
          <p:cNvSpPr/>
          <p:nvPr/>
        </p:nvSpPr>
        <p:spPr>
          <a:xfrm rot="10800000">
            <a:off x="8730388" y="10275637"/>
            <a:ext cx="826477" cy="525189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F94AC82-EE8A-4E0E-A6D0-907835014B96}"/>
              </a:ext>
            </a:extLst>
          </p:cNvPr>
          <p:cNvSpPr/>
          <p:nvPr/>
        </p:nvSpPr>
        <p:spPr>
          <a:xfrm rot="15927467" flipH="1">
            <a:off x="9545372" y="10492285"/>
            <a:ext cx="245603" cy="245603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1A4472F-1A53-48CD-8EB7-4E674240BF56}"/>
              </a:ext>
            </a:extLst>
          </p:cNvPr>
          <p:cNvSpPr/>
          <p:nvPr/>
        </p:nvSpPr>
        <p:spPr>
          <a:xfrm rot="5715432">
            <a:off x="8498114" y="10468525"/>
            <a:ext cx="245603" cy="245602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62969E9-05E3-4F0B-ABFB-49EF972388C4}"/>
              </a:ext>
            </a:extLst>
          </p:cNvPr>
          <p:cNvGrpSpPr/>
          <p:nvPr/>
        </p:nvGrpSpPr>
        <p:grpSpPr>
          <a:xfrm>
            <a:off x="4249247" y="1503949"/>
            <a:ext cx="3754372" cy="3850101"/>
            <a:chOff x="17526533" y="-2116718"/>
            <a:chExt cx="1561450" cy="1601264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710380-B01B-4B66-B869-57B46E823249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88EB3EC-F952-4EEA-838F-E05CB03286D8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B8CE6C-ECE7-42C2-A60D-364A55E80944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8D40D32-1CD9-441B-951B-2BF899B6900B}"/>
              </a:ext>
            </a:extLst>
          </p:cNvPr>
          <p:cNvGrpSpPr/>
          <p:nvPr/>
        </p:nvGrpSpPr>
        <p:grpSpPr>
          <a:xfrm>
            <a:off x="5483159" y="-2909368"/>
            <a:ext cx="1216111" cy="1216111"/>
            <a:chOff x="992053" y="1401971"/>
            <a:chExt cx="3096622" cy="3096622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6DFA8EA-4159-45F5-BAEA-3A42B0480CEE}"/>
                </a:ext>
              </a:extLst>
            </p:cNvPr>
            <p:cNvSpPr/>
            <p:nvPr/>
          </p:nvSpPr>
          <p:spPr>
            <a:xfrm>
              <a:off x="992053" y="1401971"/>
              <a:ext cx="3096622" cy="3096622"/>
            </a:xfrm>
            <a:prstGeom prst="ellipse">
              <a:avLst/>
            </a:prstGeom>
            <a:solidFill>
              <a:srgbClr val="EEF3F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0A57B11-7819-40DB-9D2C-A352D8C9924B}"/>
                </a:ext>
              </a:extLst>
            </p:cNvPr>
            <p:cNvSpPr/>
            <p:nvPr/>
          </p:nvSpPr>
          <p:spPr>
            <a:xfrm>
              <a:off x="3309140" y="1647899"/>
              <a:ext cx="577719" cy="596119"/>
            </a:xfrm>
            <a:custGeom>
              <a:avLst/>
              <a:gdLst>
                <a:gd name="connsiteX0" fmla="*/ 61361 w 577719"/>
                <a:gd name="connsiteY0" fmla="*/ 0 h 596119"/>
                <a:gd name="connsiteX1" fmla="*/ 95083 w 577719"/>
                <a:gd name="connsiteY1" fmla="*/ 20486 h 596119"/>
                <a:gd name="connsiteX2" fmla="*/ 513291 w 577719"/>
                <a:gd name="connsiteY2" fmla="*/ 438694 h 596119"/>
                <a:gd name="connsiteX3" fmla="*/ 577719 w 577719"/>
                <a:gd name="connsiteY3" fmla="*/ 544746 h 596119"/>
                <a:gd name="connsiteX4" fmla="*/ 539272 w 577719"/>
                <a:gd name="connsiteY4" fmla="*/ 565614 h 596119"/>
                <a:gd name="connsiteX5" fmla="*/ 388176 w 577719"/>
                <a:gd name="connsiteY5" fmla="*/ 596119 h 596119"/>
                <a:gd name="connsiteX6" fmla="*/ 0 w 577719"/>
                <a:gd name="connsiteY6" fmla="*/ 207943 h 596119"/>
                <a:gd name="connsiteX7" fmla="*/ 30505 w 577719"/>
                <a:gd name="connsiteY7" fmla="*/ 56847 h 5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719" h="596119">
                  <a:moveTo>
                    <a:pt x="61361" y="0"/>
                  </a:moveTo>
                  <a:lnTo>
                    <a:pt x="95083" y="20486"/>
                  </a:lnTo>
                  <a:cubicBezTo>
                    <a:pt x="259824" y="131783"/>
                    <a:pt x="401994" y="273953"/>
                    <a:pt x="513291" y="438694"/>
                  </a:cubicBezTo>
                  <a:lnTo>
                    <a:pt x="577719" y="544746"/>
                  </a:lnTo>
                  <a:lnTo>
                    <a:pt x="539272" y="565614"/>
                  </a:lnTo>
                  <a:cubicBezTo>
                    <a:pt x="492831" y="585257"/>
                    <a:pt x="441772" y="596119"/>
                    <a:pt x="388176" y="596119"/>
                  </a:cubicBezTo>
                  <a:cubicBezTo>
                    <a:pt x="173792" y="596119"/>
                    <a:pt x="0" y="422327"/>
                    <a:pt x="0" y="207943"/>
                  </a:cubicBezTo>
                  <a:cubicBezTo>
                    <a:pt x="0" y="154347"/>
                    <a:pt x="10862" y="103288"/>
                    <a:pt x="30505" y="56847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7152342-52AF-484C-A32E-57E144358F03}"/>
                </a:ext>
              </a:extLst>
            </p:cNvPr>
            <p:cNvSpPr/>
            <p:nvPr/>
          </p:nvSpPr>
          <p:spPr>
            <a:xfrm>
              <a:off x="1579483" y="2037917"/>
              <a:ext cx="960881" cy="96088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64DD752-851D-4903-81CC-C3093D1EF69E}"/>
                </a:ext>
              </a:extLst>
            </p:cNvPr>
            <p:cNvSpPr/>
            <p:nvPr/>
          </p:nvSpPr>
          <p:spPr>
            <a:xfrm>
              <a:off x="2311682" y="3021769"/>
              <a:ext cx="723078" cy="723078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D66048F-AD89-4341-B6CB-3F2EC46722C9}"/>
                </a:ext>
              </a:extLst>
            </p:cNvPr>
            <p:cNvSpPr/>
            <p:nvPr/>
          </p:nvSpPr>
          <p:spPr>
            <a:xfrm>
              <a:off x="1290319" y="3311237"/>
              <a:ext cx="398041" cy="39804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007FDCE-A1B9-427C-ADB4-6643C4531E45}"/>
                </a:ext>
              </a:extLst>
            </p:cNvPr>
            <p:cNvSpPr/>
            <p:nvPr/>
          </p:nvSpPr>
          <p:spPr>
            <a:xfrm>
              <a:off x="1999576" y="4163302"/>
              <a:ext cx="494220" cy="335042"/>
            </a:xfrm>
            <a:custGeom>
              <a:avLst/>
              <a:gdLst>
                <a:gd name="connsiteX0" fmla="*/ 246543 w 494220"/>
                <a:gd name="connsiteY0" fmla="*/ 0 h 335042"/>
                <a:gd name="connsiteX1" fmla="*/ 494220 w 494220"/>
                <a:gd name="connsiteY1" fmla="*/ 247677 h 335042"/>
                <a:gd name="connsiteX2" fmla="*/ 489188 w 494220"/>
                <a:gd name="connsiteY2" fmla="*/ 297593 h 335042"/>
                <a:gd name="connsiteX3" fmla="*/ 477563 w 494220"/>
                <a:gd name="connsiteY3" fmla="*/ 335042 h 335042"/>
                <a:gd name="connsiteX4" fmla="*/ 391298 w 494220"/>
                <a:gd name="connsiteY4" fmla="*/ 330686 h 335042"/>
                <a:gd name="connsiteX5" fmla="*/ 89184 w 494220"/>
                <a:gd name="connsiteY5" fmla="*/ 269071 h 335042"/>
                <a:gd name="connsiteX6" fmla="*/ 0 w 494220"/>
                <a:gd name="connsiteY6" fmla="*/ 236430 h 335042"/>
                <a:gd name="connsiteX7" fmla="*/ 3898 w 494220"/>
                <a:gd name="connsiteY7" fmla="*/ 197762 h 335042"/>
                <a:gd name="connsiteX8" fmla="*/ 246543 w 494220"/>
                <a:gd name="connsiteY8" fmla="*/ 0 h 33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20" h="335042">
                  <a:moveTo>
                    <a:pt x="246543" y="0"/>
                  </a:moveTo>
                  <a:cubicBezTo>
                    <a:pt x="383331" y="0"/>
                    <a:pt x="494220" y="110889"/>
                    <a:pt x="494220" y="247677"/>
                  </a:cubicBezTo>
                  <a:cubicBezTo>
                    <a:pt x="494220" y="264776"/>
                    <a:pt x="492488" y="281470"/>
                    <a:pt x="489188" y="297593"/>
                  </a:cubicBezTo>
                  <a:lnTo>
                    <a:pt x="477563" y="335042"/>
                  </a:lnTo>
                  <a:lnTo>
                    <a:pt x="391298" y="330686"/>
                  </a:lnTo>
                  <a:cubicBezTo>
                    <a:pt x="287199" y="320115"/>
                    <a:pt x="186148" y="299230"/>
                    <a:pt x="89184" y="269071"/>
                  </a:cubicBezTo>
                  <a:lnTo>
                    <a:pt x="0" y="236430"/>
                  </a:lnTo>
                  <a:lnTo>
                    <a:pt x="3898" y="197762"/>
                  </a:lnTo>
                  <a:cubicBezTo>
                    <a:pt x="26993" y="84900"/>
                    <a:pt x="126854" y="0"/>
                    <a:pt x="246543" y="0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90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62969E9-05E3-4F0B-ABFB-49EF972388C4}"/>
              </a:ext>
            </a:extLst>
          </p:cNvPr>
          <p:cNvGrpSpPr/>
          <p:nvPr/>
        </p:nvGrpSpPr>
        <p:grpSpPr>
          <a:xfrm rot="13536113">
            <a:off x="4249247" y="7447549"/>
            <a:ext cx="3754372" cy="3850101"/>
            <a:chOff x="17526533" y="-2116718"/>
            <a:chExt cx="1561450" cy="1601264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710380-B01B-4B66-B869-57B46E823249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88EB3EC-F952-4EEA-838F-E05CB03286D8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B8CE6C-ECE7-42C2-A60D-364A55E80944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60FA450-E1B2-4213-8892-83D9937CE80D}"/>
              </a:ext>
            </a:extLst>
          </p:cNvPr>
          <p:cNvGrpSpPr/>
          <p:nvPr/>
        </p:nvGrpSpPr>
        <p:grpSpPr>
          <a:xfrm rot="12809543">
            <a:off x="3673593" y="998944"/>
            <a:ext cx="4575703" cy="4575703"/>
            <a:chOff x="992053" y="1401971"/>
            <a:chExt cx="3096622" cy="3096622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5C3E4E0-A74A-476F-93C7-7436616768A7}"/>
                </a:ext>
              </a:extLst>
            </p:cNvPr>
            <p:cNvSpPr/>
            <p:nvPr/>
          </p:nvSpPr>
          <p:spPr>
            <a:xfrm>
              <a:off x="992053" y="1401971"/>
              <a:ext cx="3096622" cy="3096622"/>
            </a:xfrm>
            <a:prstGeom prst="ellipse">
              <a:avLst/>
            </a:prstGeom>
            <a:solidFill>
              <a:srgbClr val="EEF3F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7C8281E-705F-47D1-9FE6-28A89B7D92EB}"/>
                </a:ext>
              </a:extLst>
            </p:cNvPr>
            <p:cNvSpPr/>
            <p:nvPr/>
          </p:nvSpPr>
          <p:spPr>
            <a:xfrm>
              <a:off x="3309140" y="1647899"/>
              <a:ext cx="577719" cy="596119"/>
            </a:xfrm>
            <a:custGeom>
              <a:avLst/>
              <a:gdLst>
                <a:gd name="connsiteX0" fmla="*/ 61361 w 577719"/>
                <a:gd name="connsiteY0" fmla="*/ 0 h 596119"/>
                <a:gd name="connsiteX1" fmla="*/ 95083 w 577719"/>
                <a:gd name="connsiteY1" fmla="*/ 20486 h 596119"/>
                <a:gd name="connsiteX2" fmla="*/ 513291 w 577719"/>
                <a:gd name="connsiteY2" fmla="*/ 438694 h 596119"/>
                <a:gd name="connsiteX3" fmla="*/ 577719 w 577719"/>
                <a:gd name="connsiteY3" fmla="*/ 544746 h 596119"/>
                <a:gd name="connsiteX4" fmla="*/ 539272 w 577719"/>
                <a:gd name="connsiteY4" fmla="*/ 565614 h 596119"/>
                <a:gd name="connsiteX5" fmla="*/ 388176 w 577719"/>
                <a:gd name="connsiteY5" fmla="*/ 596119 h 596119"/>
                <a:gd name="connsiteX6" fmla="*/ 0 w 577719"/>
                <a:gd name="connsiteY6" fmla="*/ 207943 h 596119"/>
                <a:gd name="connsiteX7" fmla="*/ 30505 w 577719"/>
                <a:gd name="connsiteY7" fmla="*/ 56847 h 5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719" h="596119">
                  <a:moveTo>
                    <a:pt x="61361" y="0"/>
                  </a:moveTo>
                  <a:lnTo>
                    <a:pt x="95083" y="20486"/>
                  </a:lnTo>
                  <a:cubicBezTo>
                    <a:pt x="259824" y="131783"/>
                    <a:pt x="401994" y="273953"/>
                    <a:pt x="513291" y="438694"/>
                  </a:cubicBezTo>
                  <a:lnTo>
                    <a:pt x="577719" y="544746"/>
                  </a:lnTo>
                  <a:lnTo>
                    <a:pt x="539272" y="565614"/>
                  </a:lnTo>
                  <a:cubicBezTo>
                    <a:pt x="492831" y="585257"/>
                    <a:pt x="441772" y="596119"/>
                    <a:pt x="388176" y="596119"/>
                  </a:cubicBezTo>
                  <a:cubicBezTo>
                    <a:pt x="173792" y="596119"/>
                    <a:pt x="0" y="422327"/>
                    <a:pt x="0" y="207943"/>
                  </a:cubicBezTo>
                  <a:cubicBezTo>
                    <a:pt x="0" y="154347"/>
                    <a:pt x="10862" y="103288"/>
                    <a:pt x="30505" y="56847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F40592-0FFF-4069-87C0-4EE21349B0CC}"/>
                </a:ext>
              </a:extLst>
            </p:cNvPr>
            <p:cNvSpPr/>
            <p:nvPr/>
          </p:nvSpPr>
          <p:spPr>
            <a:xfrm>
              <a:off x="1579483" y="2037917"/>
              <a:ext cx="960881" cy="96088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5F1B1A4-B583-414A-94D5-25CAACA05EE3}"/>
                </a:ext>
              </a:extLst>
            </p:cNvPr>
            <p:cNvSpPr/>
            <p:nvPr/>
          </p:nvSpPr>
          <p:spPr>
            <a:xfrm>
              <a:off x="2311682" y="3021769"/>
              <a:ext cx="723078" cy="723078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1AF9A8D-44B4-49F4-9A37-A5808C44BA89}"/>
                </a:ext>
              </a:extLst>
            </p:cNvPr>
            <p:cNvSpPr/>
            <p:nvPr/>
          </p:nvSpPr>
          <p:spPr>
            <a:xfrm>
              <a:off x="1290319" y="3311237"/>
              <a:ext cx="398041" cy="39804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B625890-3243-4653-9587-90127266803D}"/>
                </a:ext>
              </a:extLst>
            </p:cNvPr>
            <p:cNvSpPr/>
            <p:nvPr/>
          </p:nvSpPr>
          <p:spPr>
            <a:xfrm>
              <a:off x="1999576" y="4163302"/>
              <a:ext cx="494220" cy="335042"/>
            </a:xfrm>
            <a:custGeom>
              <a:avLst/>
              <a:gdLst>
                <a:gd name="connsiteX0" fmla="*/ 246543 w 494220"/>
                <a:gd name="connsiteY0" fmla="*/ 0 h 335042"/>
                <a:gd name="connsiteX1" fmla="*/ 494220 w 494220"/>
                <a:gd name="connsiteY1" fmla="*/ 247677 h 335042"/>
                <a:gd name="connsiteX2" fmla="*/ 489188 w 494220"/>
                <a:gd name="connsiteY2" fmla="*/ 297593 h 335042"/>
                <a:gd name="connsiteX3" fmla="*/ 477563 w 494220"/>
                <a:gd name="connsiteY3" fmla="*/ 335042 h 335042"/>
                <a:gd name="connsiteX4" fmla="*/ 391298 w 494220"/>
                <a:gd name="connsiteY4" fmla="*/ 330686 h 335042"/>
                <a:gd name="connsiteX5" fmla="*/ 89184 w 494220"/>
                <a:gd name="connsiteY5" fmla="*/ 269071 h 335042"/>
                <a:gd name="connsiteX6" fmla="*/ 0 w 494220"/>
                <a:gd name="connsiteY6" fmla="*/ 236430 h 335042"/>
                <a:gd name="connsiteX7" fmla="*/ 3898 w 494220"/>
                <a:gd name="connsiteY7" fmla="*/ 197762 h 335042"/>
                <a:gd name="connsiteX8" fmla="*/ 246543 w 494220"/>
                <a:gd name="connsiteY8" fmla="*/ 0 h 33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20" h="335042">
                  <a:moveTo>
                    <a:pt x="246543" y="0"/>
                  </a:moveTo>
                  <a:cubicBezTo>
                    <a:pt x="383331" y="0"/>
                    <a:pt x="494220" y="110889"/>
                    <a:pt x="494220" y="247677"/>
                  </a:cubicBezTo>
                  <a:cubicBezTo>
                    <a:pt x="494220" y="264776"/>
                    <a:pt x="492488" y="281470"/>
                    <a:pt x="489188" y="297593"/>
                  </a:cubicBezTo>
                  <a:lnTo>
                    <a:pt x="477563" y="335042"/>
                  </a:lnTo>
                  <a:lnTo>
                    <a:pt x="391298" y="330686"/>
                  </a:lnTo>
                  <a:cubicBezTo>
                    <a:pt x="287199" y="320115"/>
                    <a:pt x="186148" y="299230"/>
                    <a:pt x="89184" y="269071"/>
                  </a:cubicBezTo>
                  <a:lnTo>
                    <a:pt x="0" y="236430"/>
                  </a:lnTo>
                  <a:lnTo>
                    <a:pt x="3898" y="197762"/>
                  </a:lnTo>
                  <a:cubicBezTo>
                    <a:pt x="26993" y="84900"/>
                    <a:pt x="126854" y="0"/>
                    <a:pt x="246543" y="0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854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62969E9-05E3-4F0B-ABFB-49EF972388C4}"/>
              </a:ext>
            </a:extLst>
          </p:cNvPr>
          <p:cNvGrpSpPr/>
          <p:nvPr/>
        </p:nvGrpSpPr>
        <p:grpSpPr>
          <a:xfrm rot="13536113">
            <a:off x="4218813" y="-5310066"/>
            <a:ext cx="3754372" cy="3850101"/>
            <a:chOff x="17526533" y="-2116718"/>
            <a:chExt cx="1561450" cy="1601264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710380-B01B-4B66-B869-57B46E823249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88EB3EC-F952-4EEA-838F-E05CB03286D8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B8CE6C-ECE7-42C2-A60D-364A55E80944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60FA450-E1B2-4213-8892-83D9937CE80D}"/>
              </a:ext>
            </a:extLst>
          </p:cNvPr>
          <p:cNvGrpSpPr/>
          <p:nvPr/>
        </p:nvGrpSpPr>
        <p:grpSpPr>
          <a:xfrm rot="12809543">
            <a:off x="3673593" y="998944"/>
            <a:ext cx="4575703" cy="4575703"/>
            <a:chOff x="992053" y="1401971"/>
            <a:chExt cx="3096622" cy="3096622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5C3E4E0-A74A-476F-93C7-7436616768A7}"/>
                </a:ext>
              </a:extLst>
            </p:cNvPr>
            <p:cNvSpPr/>
            <p:nvPr/>
          </p:nvSpPr>
          <p:spPr>
            <a:xfrm>
              <a:off x="992053" y="1401971"/>
              <a:ext cx="3096622" cy="3096622"/>
            </a:xfrm>
            <a:prstGeom prst="ellipse">
              <a:avLst/>
            </a:prstGeom>
            <a:solidFill>
              <a:srgbClr val="EEF3F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7C8281E-705F-47D1-9FE6-28A89B7D92EB}"/>
                </a:ext>
              </a:extLst>
            </p:cNvPr>
            <p:cNvSpPr/>
            <p:nvPr/>
          </p:nvSpPr>
          <p:spPr>
            <a:xfrm>
              <a:off x="3309140" y="1647899"/>
              <a:ext cx="577719" cy="596119"/>
            </a:xfrm>
            <a:custGeom>
              <a:avLst/>
              <a:gdLst>
                <a:gd name="connsiteX0" fmla="*/ 61361 w 577719"/>
                <a:gd name="connsiteY0" fmla="*/ 0 h 596119"/>
                <a:gd name="connsiteX1" fmla="*/ 95083 w 577719"/>
                <a:gd name="connsiteY1" fmla="*/ 20486 h 596119"/>
                <a:gd name="connsiteX2" fmla="*/ 513291 w 577719"/>
                <a:gd name="connsiteY2" fmla="*/ 438694 h 596119"/>
                <a:gd name="connsiteX3" fmla="*/ 577719 w 577719"/>
                <a:gd name="connsiteY3" fmla="*/ 544746 h 596119"/>
                <a:gd name="connsiteX4" fmla="*/ 539272 w 577719"/>
                <a:gd name="connsiteY4" fmla="*/ 565614 h 596119"/>
                <a:gd name="connsiteX5" fmla="*/ 388176 w 577719"/>
                <a:gd name="connsiteY5" fmla="*/ 596119 h 596119"/>
                <a:gd name="connsiteX6" fmla="*/ 0 w 577719"/>
                <a:gd name="connsiteY6" fmla="*/ 207943 h 596119"/>
                <a:gd name="connsiteX7" fmla="*/ 30505 w 577719"/>
                <a:gd name="connsiteY7" fmla="*/ 56847 h 5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719" h="596119">
                  <a:moveTo>
                    <a:pt x="61361" y="0"/>
                  </a:moveTo>
                  <a:lnTo>
                    <a:pt x="95083" y="20486"/>
                  </a:lnTo>
                  <a:cubicBezTo>
                    <a:pt x="259824" y="131783"/>
                    <a:pt x="401994" y="273953"/>
                    <a:pt x="513291" y="438694"/>
                  </a:cubicBezTo>
                  <a:lnTo>
                    <a:pt x="577719" y="544746"/>
                  </a:lnTo>
                  <a:lnTo>
                    <a:pt x="539272" y="565614"/>
                  </a:lnTo>
                  <a:cubicBezTo>
                    <a:pt x="492831" y="585257"/>
                    <a:pt x="441772" y="596119"/>
                    <a:pt x="388176" y="596119"/>
                  </a:cubicBezTo>
                  <a:cubicBezTo>
                    <a:pt x="173792" y="596119"/>
                    <a:pt x="0" y="422327"/>
                    <a:pt x="0" y="207943"/>
                  </a:cubicBezTo>
                  <a:cubicBezTo>
                    <a:pt x="0" y="154347"/>
                    <a:pt x="10862" y="103288"/>
                    <a:pt x="30505" y="56847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F40592-0FFF-4069-87C0-4EE21349B0CC}"/>
                </a:ext>
              </a:extLst>
            </p:cNvPr>
            <p:cNvSpPr/>
            <p:nvPr/>
          </p:nvSpPr>
          <p:spPr>
            <a:xfrm>
              <a:off x="1579483" y="2037917"/>
              <a:ext cx="960881" cy="96088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5F1B1A4-B583-414A-94D5-25CAACA05EE3}"/>
                </a:ext>
              </a:extLst>
            </p:cNvPr>
            <p:cNvSpPr/>
            <p:nvPr/>
          </p:nvSpPr>
          <p:spPr>
            <a:xfrm>
              <a:off x="2311682" y="3021769"/>
              <a:ext cx="723078" cy="723078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1AF9A8D-44B4-49F4-9A37-A5808C44BA89}"/>
                </a:ext>
              </a:extLst>
            </p:cNvPr>
            <p:cNvSpPr/>
            <p:nvPr/>
          </p:nvSpPr>
          <p:spPr>
            <a:xfrm>
              <a:off x="1290319" y="3311237"/>
              <a:ext cx="398041" cy="39804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B625890-3243-4653-9587-90127266803D}"/>
                </a:ext>
              </a:extLst>
            </p:cNvPr>
            <p:cNvSpPr/>
            <p:nvPr/>
          </p:nvSpPr>
          <p:spPr>
            <a:xfrm>
              <a:off x="1999576" y="4163302"/>
              <a:ext cx="494220" cy="335042"/>
            </a:xfrm>
            <a:custGeom>
              <a:avLst/>
              <a:gdLst>
                <a:gd name="connsiteX0" fmla="*/ 246543 w 494220"/>
                <a:gd name="connsiteY0" fmla="*/ 0 h 335042"/>
                <a:gd name="connsiteX1" fmla="*/ 494220 w 494220"/>
                <a:gd name="connsiteY1" fmla="*/ 247677 h 335042"/>
                <a:gd name="connsiteX2" fmla="*/ 489188 w 494220"/>
                <a:gd name="connsiteY2" fmla="*/ 297593 h 335042"/>
                <a:gd name="connsiteX3" fmla="*/ 477563 w 494220"/>
                <a:gd name="connsiteY3" fmla="*/ 335042 h 335042"/>
                <a:gd name="connsiteX4" fmla="*/ 391298 w 494220"/>
                <a:gd name="connsiteY4" fmla="*/ 330686 h 335042"/>
                <a:gd name="connsiteX5" fmla="*/ 89184 w 494220"/>
                <a:gd name="connsiteY5" fmla="*/ 269071 h 335042"/>
                <a:gd name="connsiteX6" fmla="*/ 0 w 494220"/>
                <a:gd name="connsiteY6" fmla="*/ 236430 h 335042"/>
                <a:gd name="connsiteX7" fmla="*/ 3898 w 494220"/>
                <a:gd name="connsiteY7" fmla="*/ 197762 h 335042"/>
                <a:gd name="connsiteX8" fmla="*/ 246543 w 494220"/>
                <a:gd name="connsiteY8" fmla="*/ 0 h 33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20" h="335042">
                  <a:moveTo>
                    <a:pt x="246543" y="0"/>
                  </a:moveTo>
                  <a:cubicBezTo>
                    <a:pt x="383331" y="0"/>
                    <a:pt x="494220" y="110889"/>
                    <a:pt x="494220" y="247677"/>
                  </a:cubicBezTo>
                  <a:cubicBezTo>
                    <a:pt x="494220" y="264776"/>
                    <a:pt x="492488" y="281470"/>
                    <a:pt x="489188" y="297593"/>
                  </a:cubicBezTo>
                  <a:lnTo>
                    <a:pt x="477563" y="335042"/>
                  </a:lnTo>
                  <a:lnTo>
                    <a:pt x="391298" y="330686"/>
                  </a:lnTo>
                  <a:cubicBezTo>
                    <a:pt x="287199" y="320115"/>
                    <a:pt x="186148" y="299230"/>
                    <a:pt x="89184" y="269071"/>
                  </a:cubicBezTo>
                  <a:lnTo>
                    <a:pt x="0" y="236430"/>
                  </a:lnTo>
                  <a:lnTo>
                    <a:pt x="3898" y="197762"/>
                  </a:lnTo>
                  <a:cubicBezTo>
                    <a:pt x="26993" y="84900"/>
                    <a:pt x="126854" y="0"/>
                    <a:pt x="246543" y="0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29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"/>
    </mc:Choice>
    <mc:Fallback>
      <p:transition spd="slow" advTm="1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4538ADEA-1C43-40D2-814A-1D36183396E1}"/>
              </a:ext>
            </a:extLst>
          </p:cNvPr>
          <p:cNvSpPr/>
          <p:nvPr/>
        </p:nvSpPr>
        <p:spPr>
          <a:xfrm rot="4054619">
            <a:off x="579504" y="11398395"/>
            <a:ext cx="2025502" cy="1888778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CA1A9EF-4CE1-4F7B-93B1-16BBD3C954FF}"/>
              </a:ext>
            </a:extLst>
          </p:cNvPr>
          <p:cNvSpPr/>
          <p:nvPr/>
        </p:nvSpPr>
        <p:spPr>
          <a:xfrm rot="4054619">
            <a:off x="455655" y="11647035"/>
            <a:ext cx="1299151" cy="13319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08DAD88-04F0-4788-A93F-8A9BF0AFBB88}"/>
              </a:ext>
            </a:extLst>
          </p:cNvPr>
          <p:cNvSpPr/>
          <p:nvPr/>
        </p:nvSpPr>
        <p:spPr>
          <a:xfrm>
            <a:off x="0" y="10941853"/>
            <a:ext cx="12192000" cy="731988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62969E9-05E3-4F0B-ABFB-49EF972388C4}"/>
              </a:ext>
            </a:extLst>
          </p:cNvPr>
          <p:cNvGrpSpPr/>
          <p:nvPr/>
        </p:nvGrpSpPr>
        <p:grpSpPr>
          <a:xfrm>
            <a:off x="4249247" y="1503949"/>
            <a:ext cx="3754372" cy="3850101"/>
            <a:chOff x="17526533" y="-2116718"/>
            <a:chExt cx="1561450" cy="1601264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710380-B01B-4B66-B869-57B46E823249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88EB3EC-F952-4EEA-838F-E05CB03286D8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B8CE6C-ECE7-42C2-A60D-364A55E80944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A17FC31-0F3B-4E2E-86EB-71D0F85D8973}"/>
              </a:ext>
            </a:extLst>
          </p:cNvPr>
          <p:cNvGrpSpPr/>
          <p:nvPr/>
        </p:nvGrpSpPr>
        <p:grpSpPr>
          <a:xfrm rot="12809543">
            <a:off x="3825553" y="13220820"/>
            <a:ext cx="4575703" cy="4575703"/>
            <a:chOff x="992053" y="1401971"/>
            <a:chExt cx="3096622" cy="3096622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0E61FB-25E5-418C-87EA-EEADEF7F7B5D}"/>
                </a:ext>
              </a:extLst>
            </p:cNvPr>
            <p:cNvSpPr/>
            <p:nvPr/>
          </p:nvSpPr>
          <p:spPr>
            <a:xfrm>
              <a:off x="992053" y="1401971"/>
              <a:ext cx="3096622" cy="3096622"/>
            </a:xfrm>
            <a:prstGeom prst="ellipse">
              <a:avLst/>
            </a:prstGeom>
            <a:solidFill>
              <a:srgbClr val="EEF3F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04615A2-2D6F-4CFF-9D62-BB8431462010}"/>
                </a:ext>
              </a:extLst>
            </p:cNvPr>
            <p:cNvSpPr/>
            <p:nvPr/>
          </p:nvSpPr>
          <p:spPr>
            <a:xfrm>
              <a:off x="3309140" y="1647899"/>
              <a:ext cx="577719" cy="596119"/>
            </a:xfrm>
            <a:custGeom>
              <a:avLst/>
              <a:gdLst>
                <a:gd name="connsiteX0" fmla="*/ 61361 w 577719"/>
                <a:gd name="connsiteY0" fmla="*/ 0 h 596119"/>
                <a:gd name="connsiteX1" fmla="*/ 95083 w 577719"/>
                <a:gd name="connsiteY1" fmla="*/ 20486 h 596119"/>
                <a:gd name="connsiteX2" fmla="*/ 513291 w 577719"/>
                <a:gd name="connsiteY2" fmla="*/ 438694 h 596119"/>
                <a:gd name="connsiteX3" fmla="*/ 577719 w 577719"/>
                <a:gd name="connsiteY3" fmla="*/ 544746 h 596119"/>
                <a:gd name="connsiteX4" fmla="*/ 539272 w 577719"/>
                <a:gd name="connsiteY4" fmla="*/ 565614 h 596119"/>
                <a:gd name="connsiteX5" fmla="*/ 388176 w 577719"/>
                <a:gd name="connsiteY5" fmla="*/ 596119 h 596119"/>
                <a:gd name="connsiteX6" fmla="*/ 0 w 577719"/>
                <a:gd name="connsiteY6" fmla="*/ 207943 h 596119"/>
                <a:gd name="connsiteX7" fmla="*/ 30505 w 577719"/>
                <a:gd name="connsiteY7" fmla="*/ 56847 h 5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719" h="596119">
                  <a:moveTo>
                    <a:pt x="61361" y="0"/>
                  </a:moveTo>
                  <a:lnTo>
                    <a:pt x="95083" y="20486"/>
                  </a:lnTo>
                  <a:cubicBezTo>
                    <a:pt x="259824" y="131783"/>
                    <a:pt x="401994" y="273953"/>
                    <a:pt x="513291" y="438694"/>
                  </a:cubicBezTo>
                  <a:lnTo>
                    <a:pt x="577719" y="544746"/>
                  </a:lnTo>
                  <a:lnTo>
                    <a:pt x="539272" y="565614"/>
                  </a:lnTo>
                  <a:cubicBezTo>
                    <a:pt x="492831" y="585257"/>
                    <a:pt x="441772" y="596119"/>
                    <a:pt x="388176" y="596119"/>
                  </a:cubicBezTo>
                  <a:cubicBezTo>
                    <a:pt x="173792" y="596119"/>
                    <a:pt x="0" y="422327"/>
                    <a:pt x="0" y="207943"/>
                  </a:cubicBezTo>
                  <a:cubicBezTo>
                    <a:pt x="0" y="154347"/>
                    <a:pt x="10862" y="103288"/>
                    <a:pt x="30505" y="56847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3F84627-2B9A-4B2B-80DE-FA312251094B}"/>
                </a:ext>
              </a:extLst>
            </p:cNvPr>
            <p:cNvSpPr/>
            <p:nvPr/>
          </p:nvSpPr>
          <p:spPr>
            <a:xfrm>
              <a:off x="1579483" y="2037917"/>
              <a:ext cx="960881" cy="96088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C15A058-219C-4671-845B-5FAC83347F73}"/>
                </a:ext>
              </a:extLst>
            </p:cNvPr>
            <p:cNvSpPr/>
            <p:nvPr/>
          </p:nvSpPr>
          <p:spPr>
            <a:xfrm>
              <a:off x="2311682" y="3021769"/>
              <a:ext cx="723078" cy="723078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4AE503A2-78A4-4BDE-98D9-21D17EE432AC}"/>
                </a:ext>
              </a:extLst>
            </p:cNvPr>
            <p:cNvSpPr/>
            <p:nvPr/>
          </p:nvSpPr>
          <p:spPr>
            <a:xfrm>
              <a:off x="1290319" y="3311237"/>
              <a:ext cx="398041" cy="39804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6504321-131D-4070-AC6E-F57F771A365E}"/>
                </a:ext>
              </a:extLst>
            </p:cNvPr>
            <p:cNvSpPr/>
            <p:nvPr/>
          </p:nvSpPr>
          <p:spPr>
            <a:xfrm>
              <a:off x="1999576" y="4163302"/>
              <a:ext cx="494220" cy="335042"/>
            </a:xfrm>
            <a:custGeom>
              <a:avLst/>
              <a:gdLst>
                <a:gd name="connsiteX0" fmla="*/ 246543 w 494220"/>
                <a:gd name="connsiteY0" fmla="*/ 0 h 335042"/>
                <a:gd name="connsiteX1" fmla="*/ 494220 w 494220"/>
                <a:gd name="connsiteY1" fmla="*/ 247677 h 335042"/>
                <a:gd name="connsiteX2" fmla="*/ 489188 w 494220"/>
                <a:gd name="connsiteY2" fmla="*/ 297593 h 335042"/>
                <a:gd name="connsiteX3" fmla="*/ 477563 w 494220"/>
                <a:gd name="connsiteY3" fmla="*/ 335042 h 335042"/>
                <a:gd name="connsiteX4" fmla="*/ 391298 w 494220"/>
                <a:gd name="connsiteY4" fmla="*/ 330686 h 335042"/>
                <a:gd name="connsiteX5" fmla="*/ 89184 w 494220"/>
                <a:gd name="connsiteY5" fmla="*/ 269071 h 335042"/>
                <a:gd name="connsiteX6" fmla="*/ 0 w 494220"/>
                <a:gd name="connsiteY6" fmla="*/ 236430 h 335042"/>
                <a:gd name="connsiteX7" fmla="*/ 3898 w 494220"/>
                <a:gd name="connsiteY7" fmla="*/ 197762 h 335042"/>
                <a:gd name="connsiteX8" fmla="*/ 246543 w 494220"/>
                <a:gd name="connsiteY8" fmla="*/ 0 h 33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20" h="335042">
                  <a:moveTo>
                    <a:pt x="246543" y="0"/>
                  </a:moveTo>
                  <a:cubicBezTo>
                    <a:pt x="383331" y="0"/>
                    <a:pt x="494220" y="110889"/>
                    <a:pt x="494220" y="247677"/>
                  </a:cubicBezTo>
                  <a:cubicBezTo>
                    <a:pt x="494220" y="264776"/>
                    <a:pt x="492488" y="281470"/>
                    <a:pt x="489188" y="297593"/>
                  </a:cubicBezTo>
                  <a:lnTo>
                    <a:pt x="477563" y="335042"/>
                  </a:lnTo>
                  <a:lnTo>
                    <a:pt x="391298" y="330686"/>
                  </a:lnTo>
                  <a:cubicBezTo>
                    <a:pt x="287199" y="320115"/>
                    <a:pt x="186148" y="299230"/>
                    <a:pt x="89184" y="269071"/>
                  </a:cubicBezTo>
                  <a:lnTo>
                    <a:pt x="0" y="236430"/>
                  </a:lnTo>
                  <a:lnTo>
                    <a:pt x="3898" y="197762"/>
                  </a:lnTo>
                  <a:cubicBezTo>
                    <a:pt x="26993" y="84900"/>
                    <a:pt x="126854" y="0"/>
                    <a:pt x="246543" y="0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48A9F4-3E15-44C7-8211-1C929D84CFE5}"/>
              </a:ext>
            </a:extLst>
          </p:cNvPr>
          <p:cNvGrpSpPr/>
          <p:nvPr/>
        </p:nvGrpSpPr>
        <p:grpSpPr>
          <a:xfrm>
            <a:off x="1677663" y="7840496"/>
            <a:ext cx="1638276" cy="3324556"/>
            <a:chOff x="5064391" y="3020379"/>
            <a:chExt cx="1638276" cy="3324556"/>
          </a:xfrm>
        </p:grpSpPr>
        <p:sp>
          <p:nvSpPr>
            <p:cNvPr id="58" name="Rectangle: Rounded Corners 49">
              <a:extLst>
                <a:ext uri="{FF2B5EF4-FFF2-40B4-BE49-F238E27FC236}">
                  <a16:creationId xmlns:a16="http://schemas.microsoft.com/office/drawing/2014/main" id="{20594876-FF9B-4DFD-BDEE-67FF65F28CD2}"/>
                </a:ext>
              </a:extLst>
            </p:cNvPr>
            <p:cNvSpPr/>
            <p:nvPr/>
          </p:nvSpPr>
          <p:spPr>
            <a:xfrm rot="1994698" flipH="1">
              <a:off x="5416149" y="4472558"/>
              <a:ext cx="276928" cy="1125968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A629BE1-1838-47C2-94B4-A7F9E7AD92FD}"/>
                </a:ext>
              </a:extLst>
            </p:cNvPr>
            <p:cNvSpPr/>
            <p:nvPr/>
          </p:nvSpPr>
          <p:spPr>
            <a:xfrm rot="1994698" flipH="1">
              <a:off x="5579789" y="4521410"/>
              <a:ext cx="276928" cy="528985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Rectangle: Rounded Corners 49">
              <a:extLst>
                <a:ext uri="{FF2B5EF4-FFF2-40B4-BE49-F238E27FC236}">
                  <a16:creationId xmlns:a16="http://schemas.microsoft.com/office/drawing/2014/main" id="{8D70CFD5-A4A3-46AF-8ADE-7DFB7F438E39}"/>
                </a:ext>
              </a:extLst>
            </p:cNvPr>
            <p:cNvSpPr/>
            <p:nvPr/>
          </p:nvSpPr>
          <p:spPr>
            <a:xfrm rot="20162519">
              <a:off x="6093766" y="4506211"/>
              <a:ext cx="276928" cy="1125968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98497D4-A055-4A1B-BF92-8B6834258486}"/>
                </a:ext>
              </a:extLst>
            </p:cNvPr>
            <p:cNvSpPr/>
            <p:nvPr/>
          </p:nvSpPr>
          <p:spPr>
            <a:xfrm rot="20162519">
              <a:off x="5972558" y="4531928"/>
              <a:ext cx="276928" cy="528985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6316E7D-2D37-445A-A058-7E2EFE640C2B}"/>
                </a:ext>
              </a:extLst>
            </p:cNvPr>
            <p:cNvGrpSpPr/>
            <p:nvPr/>
          </p:nvGrpSpPr>
          <p:grpSpPr>
            <a:xfrm rot="21286606" flipH="1">
              <a:off x="5973205" y="5514070"/>
              <a:ext cx="272083" cy="830865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5FAD0DF-D6AC-4447-862A-49843C6BCC1C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grpFill/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1F3A894-9914-4DA6-8609-7363918B4CF6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414A0CF-B921-4399-9AA6-3F11909E755D}"/>
                </a:ext>
              </a:extLst>
            </p:cNvPr>
            <p:cNvGrpSpPr/>
            <p:nvPr/>
          </p:nvGrpSpPr>
          <p:grpSpPr>
            <a:xfrm rot="313394">
              <a:off x="5556623" y="5514070"/>
              <a:ext cx="272083" cy="830865"/>
              <a:chOff x="4627747" y="5544926"/>
              <a:chExt cx="314867" cy="961516"/>
            </a:xfrm>
            <a:effectLst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EFFB2A6-0959-4FC5-AF40-909B546A5379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rgbClr val="A1BBE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667762F-D93B-4970-AC06-A6833B37E7D8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5A711E6-C952-43C6-AC60-A0C9102AF254}"/>
                </a:ext>
              </a:extLst>
            </p:cNvPr>
            <p:cNvSpPr/>
            <p:nvPr/>
          </p:nvSpPr>
          <p:spPr>
            <a:xfrm>
              <a:off x="6413695" y="4396719"/>
              <a:ext cx="288972" cy="240688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D8D3171-6258-46CE-9D40-080CBC24CD7D}"/>
                </a:ext>
              </a:extLst>
            </p:cNvPr>
            <p:cNvSpPr/>
            <p:nvPr/>
          </p:nvSpPr>
          <p:spPr>
            <a:xfrm>
              <a:off x="5076837" y="4396719"/>
              <a:ext cx="288972" cy="240688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E6D10B-4067-490B-9327-999B0DFBF5F8}"/>
                </a:ext>
              </a:extLst>
            </p:cNvPr>
            <p:cNvSpPr/>
            <p:nvPr/>
          </p:nvSpPr>
          <p:spPr>
            <a:xfrm>
              <a:off x="5473292" y="4873563"/>
              <a:ext cx="845326" cy="848048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DE36FA5-4665-4588-ABF2-805976D4DD92}"/>
                </a:ext>
              </a:extLst>
            </p:cNvPr>
            <p:cNvSpPr/>
            <p:nvPr/>
          </p:nvSpPr>
          <p:spPr>
            <a:xfrm>
              <a:off x="5743942" y="4908912"/>
              <a:ext cx="291854" cy="103769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FB04CDE-214A-49BB-9FD6-F188E59C9C11}"/>
                </a:ext>
              </a:extLst>
            </p:cNvPr>
            <p:cNvSpPr/>
            <p:nvPr/>
          </p:nvSpPr>
          <p:spPr>
            <a:xfrm>
              <a:off x="5099718" y="3379556"/>
              <a:ext cx="1580301" cy="1583297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28505F9-FE6A-4BDD-8548-A96948DC7BB6}"/>
                </a:ext>
              </a:extLst>
            </p:cNvPr>
            <p:cNvGrpSpPr/>
            <p:nvPr/>
          </p:nvGrpSpPr>
          <p:grpSpPr>
            <a:xfrm>
              <a:off x="5713840" y="4692275"/>
              <a:ext cx="327399" cy="135277"/>
              <a:chOff x="4744541" y="4986862"/>
              <a:chExt cx="596808" cy="221830"/>
            </a:xfrm>
            <a:effectLst/>
          </p:grpSpPr>
          <p:sp>
            <p:nvSpPr>
              <p:cNvPr id="82" name="Oval 72">
                <a:extLst>
                  <a:ext uri="{FF2B5EF4-FFF2-40B4-BE49-F238E27FC236}">
                    <a16:creationId xmlns:a16="http://schemas.microsoft.com/office/drawing/2014/main" id="{E74083C5-2FA5-4A48-83BE-C543D070E06E}"/>
                  </a:ext>
                </a:extLst>
              </p:cNvPr>
              <p:cNvSpPr/>
              <p:nvPr/>
            </p:nvSpPr>
            <p:spPr>
              <a:xfrm>
                <a:off x="4744541" y="4986862"/>
                <a:ext cx="596808" cy="221827"/>
              </a:xfrm>
              <a:custGeom>
                <a:avLst/>
                <a:gdLst/>
                <a:ahLst/>
                <a:cxnLst/>
                <a:rect l="l" t="t" r="r" b="b"/>
                <a:pathLst>
                  <a:path w="1003300" h="309031">
                    <a:moveTo>
                      <a:pt x="0" y="0"/>
                    </a:moveTo>
                    <a:lnTo>
                      <a:pt x="1003300" y="0"/>
                    </a:lnTo>
                    <a:cubicBezTo>
                      <a:pt x="1003300" y="170673"/>
                      <a:pt x="778704" y="309031"/>
                      <a:pt x="501650" y="309031"/>
                    </a:cubicBezTo>
                    <a:cubicBezTo>
                      <a:pt x="224596" y="309031"/>
                      <a:pt x="0" y="170673"/>
                      <a:pt x="0" y="0"/>
                    </a:cubicBezTo>
                    <a:close/>
                  </a:path>
                </a:pathLst>
              </a:cu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3B16F06-38FC-4481-989C-C14355E18B5A}"/>
                  </a:ext>
                </a:extLst>
              </p:cNvPr>
              <p:cNvSpPr/>
              <p:nvPr/>
            </p:nvSpPr>
            <p:spPr>
              <a:xfrm>
                <a:off x="4850858" y="5128682"/>
                <a:ext cx="384175" cy="6667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72">
                <a:extLst>
                  <a:ext uri="{FF2B5EF4-FFF2-40B4-BE49-F238E27FC236}">
                    <a16:creationId xmlns:a16="http://schemas.microsoft.com/office/drawing/2014/main" id="{9F2F18CB-0DAB-4B23-8440-C461A3F0E21E}"/>
                  </a:ext>
                </a:extLst>
              </p:cNvPr>
              <p:cNvSpPr/>
              <p:nvPr/>
            </p:nvSpPr>
            <p:spPr>
              <a:xfrm>
                <a:off x="4744541" y="4986865"/>
                <a:ext cx="596808" cy="221827"/>
              </a:xfrm>
              <a:custGeom>
                <a:avLst/>
                <a:gdLst/>
                <a:ahLst/>
                <a:cxnLst/>
                <a:rect l="l" t="t" r="r" b="b"/>
                <a:pathLst>
                  <a:path w="1003300" h="309031">
                    <a:moveTo>
                      <a:pt x="0" y="0"/>
                    </a:moveTo>
                    <a:lnTo>
                      <a:pt x="1003300" y="0"/>
                    </a:lnTo>
                    <a:cubicBezTo>
                      <a:pt x="1003300" y="170673"/>
                      <a:pt x="778704" y="309031"/>
                      <a:pt x="501650" y="309031"/>
                    </a:cubicBezTo>
                    <a:cubicBezTo>
                      <a:pt x="224596" y="309031"/>
                      <a:pt x="0" y="170673"/>
                      <a:pt x="0" y="0"/>
                    </a:cubicBezTo>
                    <a:close/>
                  </a:path>
                </a:pathLst>
              </a:custGeom>
              <a:noFill/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0B7DE9B-63BD-4E7D-8BAE-0468CB94F658}"/>
                </a:ext>
              </a:extLst>
            </p:cNvPr>
            <p:cNvSpPr/>
            <p:nvPr/>
          </p:nvSpPr>
          <p:spPr>
            <a:xfrm>
              <a:off x="5104304" y="3357531"/>
              <a:ext cx="1580301" cy="974710"/>
            </a:xfrm>
            <a:custGeom>
              <a:avLst/>
              <a:gdLst>
                <a:gd name="connsiteX0" fmla="*/ 914400 w 1828800"/>
                <a:gd name="connsiteY0" fmla="*/ 0 h 1127980"/>
                <a:gd name="connsiteX1" fmla="*/ 1828800 w 1828800"/>
                <a:gd name="connsiteY1" fmla="*/ 914400 h 1127980"/>
                <a:gd name="connsiteX2" fmla="*/ 1810223 w 1828800"/>
                <a:gd name="connsiteY2" fmla="*/ 1098684 h 1127980"/>
                <a:gd name="connsiteX3" fmla="*/ 1803189 w 1828800"/>
                <a:gd name="connsiteY3" fmla="*/ 1126038 h 1127980"/>
                <a:gd name="connsiteX4" fmla="*/ 1760883 w 1828800"/>
                <a:gd name="connsiteY4" fmla="*/ 1127980 h 1127980"/>
                <a:gd name="connsiteX5" fmla="*/ 926825 w 1828800"/>
                <a:gd name="connsiteY5" fmla="*/ 724830 h 1127980"/>
                <a:gd name="connsiteX6" fmla="*/ 914400 w 1828800"/>
                <a:gd name="connsiteY6" fmla="*/ 704020 h 1127980"/>
                <a:gd name="connsiteX7" fmla="*/ 901976 w 1828800"/>
                <a:gd name="connsiteY7" fmla="*/ 724830 h 1127980"/>
                <a:gd name="connsiteX8" fmla="*/ 67917 w 1828800"/>
                <a:gd name="connsiteY8" fmla="*/ 1127980 h 1127980"/>
                <a:gd name="connsiteX9" fmla="*/ 25611 w 1828800"/>
                <a:gd name="connsiteY9" fmla="*/ 1126038 h 1127980"/>
                <a:gd name="connsiteX10" fmla="*/ 18577 w 1828800"/>
                <a:gd name="connsiteY10" fmla="*/ 1098684 h 1127980"/>
                <a:gd name="connsiteX11" fmla="*/ 0 w 1828800"/>
                <a:gd name="connsiteY11" fmla="*/ 914400 h 1127980"/>
                <a:gd name="connsiteX12" fmla="*/ 914400 w 1828800"/>
                <a:gd name="connsiteY12" fmla="*/ 0 h 11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8800" h="1127980">
                  <a:moveTo>
                    <a:pt x="914400" y="0"/>
                  </a:moveTo>
                  <a:cubicBezTo>
                    <a:pt x="1419409" y="0"/>
                    <a:pt x="1828800" y="409391"/>
                    <a:pt x="1828800" y="914400"/>
                  </a:cubicBezTo>
                  <a:cubicBezTo>
                    <a:pt x="1828800" y="977526"/>
                    <a:pt x="1822403" y="1039158"/>
                    <a:pt x="1810223" y="1098684"/>
                  </a:cubicBezTo>
                  <a:lnTo>
                    <a:pt x="1803189" y="1126038"/>
                  </a:lnTo>
                  <a:lnTo>
                    <a:pt x="1760883" y="1127980"/>
                  </a:lnTo>
                  <a:cubicBezTo>
                    <a:pt x="1413690" y="1127980"/>
                    <a:pt x="1107582" y="968062"/>
                    <a:pt x="926825" y="724830"/>
                  </a:cubicBezTo>
                  <a:lnTo>
                    <a:pt x="914400" y="704020"/>
                  </a:lnTo>
                  <a:lnTo>
                    <a:pt x="901976" y="724830"/>
                  </a:lnTo>
                  <a:cubicBezTo>
                    <a:pt x="721218" y="968062"/>
                    <a:pt x="415111" y="1127980"/>
                    <a:pt x="67917" y="1127980"/>
                  </a:cubicBezTo>
                  <a:lnTo>
                    <a:pt x="25611" y="1126038"/>
                  </a:lnTo>
                  <a:lnTo>
                    <a:pt x="18577" y="1098684"/>
                  </a:lnTo>
                  <a:cubicBezTo>
                    <a:pt x="6397" y="1039158"/>
                    <a:pt x="0" y="977526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1D12368-C923-4410-8C55-0FE9F6C9DA9F}"/>
                </a:ext>
              </a:extLst>
            </p:cNvPr>
            <p:cNvSpPr/>
            <p:nvPr/>
          </p:nvSpPr>
          <p:spPr>
            <a:xfrm rot="329295">
              <a:off x="5225419" y="3170225"/>
              <a:ext cx="1357049" cy="1138954"/>
            </a:xfrm>
            <a:custGeom>
              <a:avLst/>
              <a:gdLst>
                <a:gd name="connsiteX0" fmla="*/ 754272 w 1570442"/>
                <a:gd name="connsiteY0" fmla="*/ 116493 h 1318050"/>
                <a:gd name="connsiteX1" fmla="*/ 755578 w 1570442"/>
                <a:gd name="connsiteY1" fmla="*/ 121770 h 1318050"/>
                <a:gd name="connsiteX2" fmla="*/ 753742 w 1570442"/>
                <a:gd name="connsiteY2" fmla="*/ 118573 h 1318050"/>
                <a:gd name="connsiteX3" fmla="*/ 752953 w 1570442"/>
                <a:gd name="connsiteY3" fmla="*/ 117844 h 1318050"/>
                <a:gd name="connsiteX4" fmla="*/ 891616 w 1570442"/>
                <a:gd name="connsiteY4" fmla="*/ 0 h 1318050"/>
                <a:gd name="connsiteX5" fmla="*/ 1026807 w 1570442"/>
                <a:gd name="connsiteY5" fmla="*/ 32022 h 1318050"/>
                <a:gd name="connsiteX6" fmla="*/ 1568375 w 1570442"/>
                <a:gd name="connsiteY6" fmla="*/ 694634 h 1318050"/>
                <a:gd name="connsiteX7" fmla="*/ 803094 w 1570442"/>
                <a:gd name="connsiteY7" fmla="*/ 1312104 h 1318050"/>
                <a:gd name="connsiteX8" fmla="*/ 77838 w 1570442"/>
                <a:gd name="connsiteY8" fmla="*/ 1135352 h 1318050"/>
                <a:gd name="connsiteX9" fmla="*/ 0 w 1570442"/>
                <a:gd name="connsiteY9" fmla="*/ 1070789 h 1318050"/>
                <a:gd name="connsiteX10" fmla="*/ 126326 w 1570442"/>
                <a:gd name="connsiteY10" fmla="*/ 1044838 h 1318050"/>
                <a:gd name="connsiteX11" fmla="*/ 78023 w 1570442"/>
                <a:gd name="connsiteY11" fmla="*/ 809703 h 1318050"/>
                <a:gd name="connsiteX12" fmla="*/ 406614 w 1570442"/>
                <a:gd name="connsiteY12" fmla="*/ 472871 h 1318050"/>
                <a:gd name="connsiteX13" fmla="*/ 436793 w 1570442"/>
                <a:gd name="connsiteY13" fmla="*/ 487723 h 1318050"/>
                <a:gd name="connsiteX14" fmla="*/ 587518 w 1570442"/>
                <a:gd name="connsiteY14" fmla="*/ 499375 h 1318050"/>
                <a:gd name="connsiteX15" fmla="*/ 792032 w 1570442"/>
                <a:gd name="connsiteY15" fmla="*/ 304962 h 1318050"/>
                <a:gd name="connsiteX16" fmla="*/ 794881 w 1570442"/>
                <a:gd name="connsiteY16" fmla="*/ 280545 h 1318050"/>
                <a:gd name="connsiteX17" fmla="*/ 803136 w 1570442"/>
                <a:gd name="connsiteY17" fmla="*/ 313895 h 1318050"/>
                <a:gd name="connsiteX18" fmla="*/ 948519 w 1570442"/>
                <a:gd name="connsiteY18" fmla="*/ 158522 h 1318050"/>
                <a:gd name="connsiteX19" fmla="*/ 929485 w 1570442"/>
                <a:gd name="connsiteY19" fmla="*/ 71229 h 131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70442" h="1318050">
                  <a:moveTo>
                    <a:pt x="754272" y="116493"/>
                  </a:moveTo>
                  <a:lnTo>
                    <a:pt x="755578" y="121770"/>
                  </a:lnTo>
                  <a:lnTo>
                    <a:pt x="753742" y="118573"/>
                  </a:lnTo>
                  <a:lnTo>
                    <a:pt x="752953" y="117844"/>
                  </a:lnTo>
                  <a:close/>
                  <a:moveTo>
                    <a:pt x="891616" y="0"/>
                  </a:moveTo>
                  <a:lnTo>
                    <a:pt x="1026807" y="32022"/>
                  </a:lnTo>
                  <a:cubicBezTo>
                    <a:pt x="1370852" y="140506"/>
                    <a:pt x="1594493" y="404691"/>
                    <a:pt x="1568375" y="694634"/>
                  </a:cubicBezTo>
                  <a:cubicBezTo>
                    <a:pt x="1539808" y="1011766"/>
                    <a:pt x="1219894" y="1269890"/>
                    <a:pt x="803094" y="1312104"/>
                  </a:cubicBezTo>
                  <a:cubicBezTo>
                    <a:pt x="533903" y="1339368"/>
                    <a:pt x="268606" y="1271579"/>
                    <a:pt x="77838" y="1135352"/>
                  </a:cubicBezTo>
                  <a:lnTo>
                    <a:pt x="0" y="1070789"/>
                  </a:lnTo>
                  <a:lnTo>
                    <a:pt x="126326" y="1044838"/>
                  </a:lnTo>
                  <a:lnTo>
                    <a:pt x="78023" y="809703"/>
                  </a:lnTo>
                  <a:lnTo>
                    <a:pt x="406614" y="472871"/>
                  </a:lnTo>
                  <a:lnTo>
                    <a:pt x="436793" y="487723"/>
                  </a:lnTo>
                  <a:cubicBezTo>
                    <a:pt x="482724" y="505192"/>
                    <a:pt x="534798" y="510205"/>
                    <a:pt x="587518" y="499375"/>
                  </a:cubicBezTo>
                  <a:cubicBezTo>
                    <a:pt x="692959" y="477714"/>
                    <a:pt x="771041" y="398833"/>
                    <a:pt x="792032" y="304962"/>
                  </a:cubicBezTo>
                  <a:lnTo>
                    <a:pt x="794881" y="280545"/>
                  </a:lnTo>
                  <a:lnTo>
                    <a:pt x="803136" y="313895"/>
                  </a:lnTo>
                  <a:cubicBezTo>
                    <a:pt x="893766" y="325134"/>
                    <a:pt x="954044" y="260714"/>
                    <a:pt x="948519" y="158522"/>
                  </a:cubicBezTo>
                  <a:cubicBezTo>
                    <a:pt x="946988" y="130219"/>
                    <a:pt x="940442" y="100582"/>
                    <a:pt x="929485" y="71229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F5DCAC4D-88F6-45A0-B333-6BA1C233BCBA}"/>
                </a:ext>
              </a:extLst>
            </p:cNvPr>
            <p:cNvSpPr/>
            <p:nvPr/>
          </p:nvSpPr>
          <p:spPr>
            <a:xfrm rot="329295">
              <a:off x="5064391" y="3139324"/>
              <a:ext cx="1529209" cy="1155898"/>
            </a:xfrm>
            <a:prstGeom prst="arc">
              <a:avLst>
                <a:gd name="adj1" fmla="val 17156689"/>
                <a:gd name="adj2" fmla="val 9416957"/>
              </a:avLst>
            </a:prstGeom>
            <a:ln w="28575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562195A5-3746-4525-9500-2BEBF3E8F0FD}"/>
                </a:ext>
              </a:extLst>
            </p:cNvPr>
            <p:cNvSpPr/>
            <p:nvPr/>
          </p:nvSpPr>
          <p:spPr>
            <a:xfrm rot="3616245">
              <a:off x="5692768" y="3097268"/>
              <a:ext cx="445684" cy="291905"/>
            </a:xfrm>
            <a:prstGeom prst="arc">
              <a:avLst>
                <a:gd name="adj1" fmla="val 16200000"/>
                <a:gd name="adj2" fmla="val 1278842"/>
              </a:avLst>
            </a:prstGeom>
            <a:ln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7C4ADB4-0B23-4CFD-97AD-39D83C96C29E}"/>
                </a:ext>
              </a:extLst>
            </p:cNvPr>
            <p:cNvGrpSpPr/>
            <p:nvPr/>
          </p:nvGrpSpPr>
          <p:grpSpPr>
            <a:xfrm>
              <a:off x="5420296" y="4386711"/>
              <a:ext cx="183156" cy="203155"/>
              <a:chOff x="3504649" y="3617709"/>
              <a:chExt cx="272047" cy="30175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1CECDF5-DC09-41B6-A12B-AEC1AED98E8B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E24AECC-51E5-40A5-9137-49ED0F8838C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4537D43-87D2-4ACE-AEE0-76464CADBD8B}"/>
                </a:ext>
              </a:extLst>
            </p:cNvPr>
            <p:cNvGrpSpPr/>
            <p:nvPr/>
          </p:nvGrpSpPr>
          <p:grpSpPr>
            <a:xfrm>
              <a:off x="6166824" y="4386912"/>
              <a:ext cx="183156" cy="203155"/>
              <a:chOff x="3504649" y="3617709"/>
              <a:chExt cx="272047" cy="30175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3381BBE-0A6C-4520-9036-9923DD4CFDE7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E4AA0D0-BAD9-4792-8557-4FAEB33674E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E91C05-30EA-4727-8EFE-8ADC432F0B8C}"/>
                </a:ext>
              </a:extLst>
            </p:cNvPr>
            <p:cNvSpPr/>
            <p:nvPr/>
          </p:nvSpPr>
          <p:spPr>
            <a:xfrm rot="2029320">
              <a:off x="6316169" y="5316043"/>
              <a:ext cx="287327" cy="28732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172608E-EA3A-4A81-A769-9DABF572849B}"/>
                </a:ext>
              </a:extLst>
            </p:cNvPr>
            <p:cNvSpPr/>
            <p:nvPr/>
          </p:nvSpPr>
          <p:spPr>
            <a:xfrm rot="20127897" flipH="1">
              <a:off x="5123309" y="5240540"/>
              <a:ext cx="287327" cy="28732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3578355-330F-482C-B9E0-D72ECF570B2B}"/>
              </a:ext>
            </a:extLst>
          </p:cNvPr>
          <p:cNvGrpSpPr/>
          <p:nvPr/>
        </p:nvGrpSpPr>
        <p:grpSpPr>
          <a:xfrm>
            <a:off x="3363896" y="9166834"/>
            <a:ext cx="1116398" cy="2007332"/>
            <a:chOff x="6073343" y="1754287"/>
            <a:chExt cx="1920836" cy="345374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976A397-6A5F-44D8-915D-9A3E0C70A5D2}"/>
                </a:ext>
              </a:extLst>
            </p:cNvPr>
            <p:cNvSpPr/>
            <p:nvPr/>
          </p:nvSpPr>
          <p:spPr>
            <a:xfrm>
              <a:off x="6970307" y="2497138"/>
              <a:ext cx="82466" cy="2031971"/>
            </a:xfrm>
            <a:custGeom>
              <a:avLst/>
              <a:gdLst>
                <a:gd name="connsiteX0" fmla="*/ 101142 w 149148"/>
                <a:gd name="connsiteY0" fmla="*/ 0 h 3675017"/>
                <a:gd name="connsiteX1" fmla="*/ 144685 w 149148"/>
                <a:gd name="connsiteY1" fmla="*/ 2142308 h 3675017"/>
                <a:gd name="connsiteX2" fmla="*/ 5348 w 149148"/>
                <a:gd name="connsiteY2" fmla="*/ 3675017 h 36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148" h="3675017">
                  <a:moveTo>
                    <a:pt x="101142" y="0"/>
                  </a:moveTo>
                  <a:cubicBezTo>
                    <a:pt x="130896" y="764902"/>
                    <a:pt x="160651" y="1529805"/>
                    <a:pt x="144685" y="2142308"/>
                  </a:cubicBezTo>
                  <a:cubicBezTo>
                    <a:pt x="128719" y="2754811"/>
                    <a:pt x="-30938" y="3468914"/>
                    <a:pt x="5348" y="3675017"/>
                  </a:cubicBezTo>
                </a:path>
              </a:pathLst>
            </a:cu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C223D9-4E8A-4335-9E1F-262E382C83B7}"/>
                </a:ext>
              </a:extLst>
            </p:cNvPr>
            <p:cNvSpPr/>
            <p:nvPr/>
          </p:nvSpPr>
          <p:spPr>
            <a:xfrm rot="3956195" flipH="1">
              <a:off x="6048854" y="1778776"/>
              <a:ext cx="1969814" cy="1920836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DBBE9661-F3CD-496D-A3C2-A6663AB1C12F}"/>
                </a:ext>
              </a:extLst>
            </p:cNvPr>
            <p:cNvSpPr/>
            <p:nvPr/>
          </p:nvSpPr>
          <p:spPr>
            <a:xfrm rot="1274314">
              <a:off x="6210828" y="3980774"/>
              <a:ext cx="794233" cy="31764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30">
              <a:extLst>
                <a:ext uri="{FF2B5EF4-FFF2-40B4-BE49-F238E27FC236}">
                  <a16:creationId xmlns:a16="http://schemas.microsoft.com/office/drawing/2014/main" id="{F2CA99A1-8C0B-41D1-983E-41C4C694888F}"/>
                </a:ext>
              </a:extLst>
            </p:cNvPr>
            <p:cNvSpPr/>
            <p:nvPr/>
          </p:nvSpPr>
          <p:spPr>
            <a:xfrm rot="9620875">
              <a:off x="6981590" y="3871776"/>
              <a:ext cx="893306" cy="358802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BC9062A-5200-499A-BC44-A00DA6C8CBF1}"/>
                </a:ext>
              </a:extLst>
            </p:cNvPr>
            <p:cNvSpPr/>
            <p:nvPr/>
          </p:nvSpPr>
          <p:spPr>
            <a:xfrm rot="585586" flipH="1">
              <a:off x="6606546" y="2311980"/>
              <a:ext cx="854429" cy="85442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Top Corners Snipped 94">
              <a:extLst>
                <a:ext uri="{FF2B5EF4-FFF2-40B4-BE49-F238E27FC236}">
                  <a16:creationId xmlns:a16="http://schemas.microsoft.com/office/drawing/2014/main" id="{DBC30080-B821-470E-8CD6-46D6D0640774}"/>
                </a:ext>
              </a:extLst>
            </p:cNvPr>
            <p:cNvSpPr/>
            <p:nvPr/>
          </p:nvSpPr>
          <p:spPr>
            <a:xfrm rot="10800000">
              <a:off x="6343122" y="441093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355630D-83E9-4474-B40C-1647979C6A6B}"/>
                </a:ext>
              </a:extLst>
            </p:cNvPr>
            <p:cNvSpPr/>
            <p:nvPr/>
          </p:nvSpPr>
          <p:spPr>
            <a:xfrm rot="585586" flipH="1">
              <a:off x="6763229" y="2468662"/>
              <a:ext cx="541064" cy="54106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322EC43-3D00-41D9-AF60-BF8EB4784AD4}"/>
              </a:ext>
            </a:extLst>
          </p:cNvPr>
          <p:cNvGrpSpPr/>
          <p:nvPr/>
        </p:nvGrpSpPr>
        <p:grpSpPr>
          <a:xfrm>
            <a:off x="4750989" y="8138210"/>
            <a:ext cx="2125550" cy="3028075"/>
            <a:chOff x="10597784" y="-3143352"/>
            <a:chExt cx="2425840" cy="345587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E903A2C-A82A-4052-84AF-B9D586B5586A}"/>
                </a:ext>
              </a:extLst>
            </p:cNvPr>
            <p:cNvGrpSpPr/>
            <p:nvPr/>
          </p:nvGrpSpPr>
          <p:grpSpPr>
            <a:xfrm rot="438117" flipH="1">
              <a:off x="10597784" y="-1289931"/>
              <a:ext cx="1303023" cy="555322"/>
              <a:chOff x="2024031" y="3350152"/>
              <a:chExt cx="1303023" cy="555322"/>
            </a:xfrm>
          </p:grpSpPr>
          <p:sp>
            <p:nvSpPr>
              <p:cNvPr id="155" name="Rectangle: Rounded Corners 49">
                <a:extLst>
                  <a:ext uri="{FF2B5EF4-FFF2-40B4-BE49-F238E27FC236}">
                    <a16:creationId xmlns:a16="http://schemas.microsoft.com/office/drawing/2014/main" id="{0B8C7FFF-44DE-4A09-9F8F-C54E917FB854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3CDE4C7-C582-4766-AF3C-75D5F5A61BCE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B094EF1-7927-40F7-A039-424B9B4EBE49}"/>
                </a:ext>
              </a:extLst>
            </p:cNvPr>
            <p:cNvGrpSpPr/>
            <p:nvPr/>
          </p:nvGrpSpPr>
          <p:grpSpPr>
            <a:xfrm>
              <a:off x="11720601" y="-1242046"/>
              <a:ext cx="1303023" cy="555322"/>
              <a:chOff x="2024031" y="3350152"/>
              <a:chExt cx="1303023" cy="555322"/>
            </a:xfrm>
          </p:grpSpPr>
          <p:sp>
            <p:nvSpPr>
              <p:cNvPr id="153" name="Rectangle: Rounded Corners 49">
                <a:extLst>
                  <a:ext uri="{FF2B5EF4-FFF2-40B4-BE49-F238E27FC236}">
                    <a16:creationId xmlns:a16="http://schemas.microsoft.com/office/drawing/2014/main" id="{5C3A51E6-A0D5-4DD7-A060-F438ED7539FF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6844E95-A418-41DE-97EC-3EEF8689E813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459FD07-5A53-4A85-9F4A-B0CE9EC0BAF9}"/>
                </a:ext>
              </a:extLst>
            </p:cNvPr>
            <p:cNvGrpSpPr/>
            <p:nvPr/>
          </p:nvGrpSpPr>
          <p:grpSpPr>
            <a:xfrm rot="21286606" flipH="1">
              <a:off x="11898306" y="-648998"/>
              <a:ext cx="314867" cy="961516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E1C37A7-4148-469F-8B0F-EC331199880F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32EB118-69DC-4AD9-89EA-F8CB54CA4655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E7ECD04-E3A2-4566-8142-13BC7C91B880}"/>
                </a:ext>
              </a:extLst>
            </p:cNvPr>
            <p:cNvGrpSpPr/>
            <p:nvPr/>
          </p:nvGrpSpPr>
          <p:grpSpPr>
            <a:xfrm rot="313394">
              <a:off x="11416217" y="-648998"/>
              <a:ext cx="314867" cy="961516"/>
              <a:chOff x="4627747" y="5544926"/>
              <a:chExt cx="314867" cy="961516"/>
            </a:xfrm>
            <a:effectLst/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655F8A7-AA3F-4300-8A5F-10EDA313E40E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EB3EB81-A863-4382-A2BA-AC4BE02AB2A9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B76B6B8-6B95-4E80-937F-58808C0E3F01}"/>
                </a:ext>
              </a:extLst>
            </p:cNvPr>
            <p:cNvSpPr/>
            <p:nvPr/>
          </p:nvSpPr>
          <p:spPr>
            <a:xfrm>
              <a:off x="12408061" y="-1942048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E422A08-A4F8-4D31-B727-756D7EA2CB90}"/>
                </a:ext>
              </a:extLst>
            </p:cNvPr>
            <p:cNvSpPr/>
            <p:nvPr/>
          </p:nvSpPr>
          <p:spPr>
            <a:xfrm>
              <a:off x="10860986" y="-1942048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6A04FDD-036A-4DB4-992E-D7953E2F5357}"/>
                </a:ext>
              </a:extLst>
            </p:cNvPr>
            <p:cNvSpPr/>
            <p:nvPr/>
          </p:nvSpPr>
          <p:spPr>
            <a:xfrm>
              <a:off x="11319782" y="-139022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9A78E0F-CE95-405A-80CE-3670123ADC0E}"/>
                </a:ext>
              </a:extLst>
            </p:cNvPr>
            <p:cNvSpPr/>
            <p:nvPr/>
          </p:nvSpPr>
          <p:spPr>
            <a:xfrm>
              <a:off x="11632992" y="-1349313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9384257-5B66-453B-BA16-2BA99E500E99}"/>
                </a:ext>
              </a:extLst>
            </p:cNvPr>
            <p:cNvSpPr/>
            <p:nvPr/>
          </p:nvSpPr>
          <p:spPr>
            <a:xfrm rot="1253058">
              <a:off x="10887465" y="-311915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37C0D519-5A2D-4E0B-982A-C720A46FB36A}"/>
                </a:ext>
              </a:extLst>
            </p:cNvPr>
            <p:cNvSpPr/>
            <p:nvPr/>
          </p:nvSpPr>
          <p:spPr>
            <a:xfrm rot="16200000">
              <a:off x="11304459" y="-1931676"/>
              <a:ext cx="234897" cy="234897"/>
            </a:xfrm>
            <a:prstGeom prst="arc">
              <a:avLst>
                <a:gd name="adj1" fmla="val 16200000"/>
                <a:gd name="adj2" fmla="val 5506512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3DA05C72-38FF-4B9E-A232-EE095582CB1B}"/>
                </a:ext>
              </a:extLst>
            </p:cNvPr>
            <p:cNvSpPr/>
            <p:nvPr/>
          </p:nvSpPr>
          <p:spPr>
            <a:xfrm rot="16200000">
              <a:off x="12025893" y="-1931676"/>
              <a:ext cx="234897" cy="234897"/>
            </a:xfrm>
            <a:prstGeom prst="arc">
              <a:avLst>
                <a:gd name="adj1" fmla="val 16200000"/>
                <a:gd name="adj2" fmla="val 5506512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3C7C2C0-6C38-44FC-AABD-D33589F6187C}"/>
                </a:ext>
              </a:extLst>
            </p:cNvPr>
            <p:cNvSpPr/>
            <p:nvPr/>
          </p:nvSpPr>
          <p:spPr>
            <a:xfrm flipH="1">
              <a:off x="10890421" y="-3066856"/>
              <a:ext cx="720194" cy="1084970"/>
            </a:xfrm>
            <a:custGeom>
              <a:avLst/>
              <a:gdLst>
                <a:gd name="connsiteX0" fmla="*/ 22691 w 720194"/>
                <a:gd name="connsiteY0" fmla="*/ 0 h 1084970"/>
                <a:gd name="connsiteX1" fmla="*/ 77709 w 720194"/>
                <a:gd name="connsiteY1" fmla="*/ 14147 h 1084970"/>
                <a:gd name="connsiteX2" fmla="*/ 720194 w 720194"/>
                <a:gd name="connsiteY2" fmla="*/ 887437 h 1084970"/>
                <a:gd name="connsiteX3" fmla="*/ 701617 w 720194"/>
                <a:gd name="connsiteY3" fmla="*/ 1071721 h 1084970"/>
                <a:gd name="connsiteX4" fmla="*/ 697504 w 720194"/>
                <a:gd name="connsiteY4" fmla="*/ 1084970 h 1084970"/>
                <a:gd name="connsiteX5" fmla="*/ 642486 w 720194"/>
                <a:gd name="connsiteY5" fmla="*/ 1070823 h 1084970"/>
                <a:gd name="connsiteX6" fmla="*/ 0 w 720194"/>
                <a:gd name="connsiteY6" fmla="*/ 197533 h 1084970"/>
                <a:gd name="connsiteX7" fmla="*/ 18578 w 720194"/>
                <a:gd name="connsiteY7" fmla="*/ 1325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194" h="1084970">
                  <a:moveTo>
                    <a:pt x="22691" y="0"/>
                  </a:moveTo>
                  <a:lnTo>
                    <a:pt x="77709" y="14147"/>
                  </a:lnTo>
                  <a:cubicBezTo>
                    <a:pt x="449932" y="129920"/>
                    <a:pt x="720194" y="477117"/>
                    <a:pt x="720194" y="887437"/>
                  </a:cubicBezTo>
                  <a:cubicBezTo>
                    <a:pt x="720194" y="950563"/>
                    <a:pt x="713798" y="1012195"/>
                    <a:pt x="701617" y="1071721"/>
                  </a:cubicBezTo>
                  <a:lnTo>
                    <a:pt x="697504" y="1084970"/>
                  </a:lnTo>
                  <a:lnTo>
                    <a:pt x="642486" y="1070823"/>
                  </a:lnTo>
                  <a:cubicBezTo>
                    <a:pt x="270262" y="955050"/>
                    <a:pt x="0" y="607853"/>
                    <a:pt x="0" y="197533"/>
                  </a:cubicBezTo>
                  <a:cubicBezTo>
                    <a:pt x="0" y="134407"/>
                    <a:pt x="6397" y="72775"/>
                    <a:pt x="18578" y="1325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CB79E83-5B2E-4063-8E4C-9EF5EB2D53E4}"/>
                </a:ext>
              </a:extLst>
            </p:cNvPr>
            <p:cNvSpPr/>
            <p:nvPr/>
          </p:nvSpPr>
          <p:spPr>
            <a:xfrm flipH="1">
              <a:off x="10908365" y="-3143352"/>
              <a:ext cx="1913156" cy="1175167"/>
            </a:xfrm>
            <a:custGeom>
              <a:avLst/>
              <a:gdLst>
                <a:gd name="connsiteX0" fmla="*/ 914400 w 1809903"/>
                <a:gd name="connsiteY0" fmla="*/ 0 h 1124651"/>
                <a:gd name="connsiteX1" fmla="*/ 1756942 w 1809903"/>
                <a:gd name="connsiteY1" fmla="*/ 558474 h 1124651"/>
                <a:gd name="connsiteX2" fmla="*/ 1809903 w 1809903"/>
                <a:gd name="connsiteY2" fmla="*/ 729087 h 1124651"/>
                <a:gd name="connsiteX3" fmla="*/ 1712595 w 1809903"/>
                <a:gd name="connsiteY3" fmla="*/ 785488 h 1124651"/>
                <a:gd name="connsiteX4" fmla="*/ 53306 w 1809903"/>
                <a:gd name="connsiteY4" fmla="*/ 1124651 h 1124651"/>
                <a:gd name="connsiteX5" fmla="*/ 26456 w 1809903"/>
                <a:gd name="connsiteY5" fmla="*/ 1124063 h 1124651"/>
                <a:gd name="connsiteX6" fmla="*/ 18578 w 1809903"/>
                <a:gd name="connsiteY6" fmla="*/ 1098684 h 1124651"/>
                <a:gd name="connsiteX7" fmla="*/ 0 w 1809903"/>
                <a:gd name="connsiteY7" fmla="*/ 914400 h 1124651"/>
                <a:gd name="connsiteX8" fmla="*/ 914400 w 1809903"/>
                <a:gd name="connsiteY8" fmla="*/ 0 h 1124651"/>
                <a:gd name="connsiteX0" fmla="*/ 924759 w 1820262"/>
                <a:gd name="connsiteY0" fmla="*/ 0 h 1124651"/>
                <a:gd name="connsiteX1" fmla="*/ 1767301 w 1820262"/>
                <a:gd name="connsiteY1" fmla="*/ 558474 h 1124651"/>
                <a:gd name="connsiteX2" fmla="*/ 1820262 w 1820262"/>
                <a:gd name="connsiteY2" fmla="*/ 729087 h 1124651"/>
                <a:gd name="connsiteX3" fmla="*/ 1722954 w 1820262"/>
                <a:gd name="connsiteY3" fmla="*/ 785488 h 1124651"/>
                <a:gd name="connsiteX4" fmla="*/ 63665 w 1820262"/>
                <a:gd name="connsiteY4" fmla="*/ 1124651 h 1124651"/>
                <a:gd name="connsiteX5" fmla="*/ 36815 w 1820262"/>
                <a:gd name="connsiteY5" fmla="*/ 1124063 h 1124651"/>
                <a:gd name="connsiteX6" fmla="*/ 4172 w 1820262"/>
                <a:gd name="connsiteY6" fmla="*/ 1022484 h 1124651"/>
                <a:gd name="connsiteX7" fmla="*/ 10359 w 1820262"/>
                <a:gd name="connsiteY7" fmla="*/ 914400 h 1124651"/>
                <a:gd name="connsiteX8" fmla="*/ 924759 w 1820262"/>
                <a:gd name="connsiteY8" fmla="*/ 0 h 1124651"/>
                <a:gd name="connsiteX0" fmla="*/ 928310 w 1823813"/>
                <a:gd name="connsiteY0" fmla="*/ 0 h 1145018"/>
                <a:gd name="connsiteX1" fmla="*/ 1770852 w 1823813"/>
                <a:gd name="connsiteY1" fmla="*/ 558474 h 1145018"/>
                <a:gd name="connsiteX2" fmla="*/ 1823813 w 1823813"/>
                <a:gd name="connsiteY2" fmla="*/ 729087 h 1145018"/>
                <a:gd name="connsiteX3" fmla="*/ 1726505 w 1823813"/>
                <a:gd name="connsiteY3" fmla="*/ 785488 h 1145018"/>
                <a:gd name="connsiteX4" fmla="*/ 67216 w 1823813"/>
                <a:gd name="connsiteY4" fmla="*/ 1124651 h 1145018"/>
                <a:gd name="connsiteX5" fmla="*/ 361 w 1823813"/>
                <a:gd name="connsiteY5" fmla="*/ 1145018 h 1145018"/>
                <a:gd name="connsiteX6" fmla="*/ 7723 w 1823813"/>
                <a:gd name="connsiteY6" fmla="*/ 1022484 h 1145018"/>
                <a:gd name="connsiteX7" fmla="*/ 13910 w 1823813"/>
                <a:gd name="connsiteY7" fmla="*/ 914400 h 1145018"/>
                <a:gd name="connsiteX8" fmla="*/ 928310 w 1823813"/>
                <a:gd name="connsiteY8" fmla="*/ 0 h 1145018"/>
                <a:gd name="connsiteX0" fmla="*/ 928136 w 1823639"/>
                <a:gd name="connsiteY0" fmla="*/ 0 h 1145018"/>
                <a:gd name="connsiteX1" fmla="*/ 1770678 w 1823639"/>
                <a:gd name="connsiteY1" fmla="*/ 558474 h 1145018"/>
                <a:gd name="connsiteX2" fmla="*/ 1823639 w 1823639"/>
                <a:gd name="connsiteY2" fmla="*/ 729087 h 1145018"/>
                <a:gd name="connsiteX3" fmla="*/ 1726331 w 1823639"/>
                <a:gd name="connsiteY3" fmla="*/ 785488 h 1145018"/>
                <a:gd name="connsiteX4" fmla="*/ 67042 w 1823639"/>
                <a:gd name="connsiteY4" fmla="*/ 1124651 h 1145018"/>
                <a:gd name="connsiteX5" fmla="*/ 187 w 1823639"/>
                <a:gd name="connsiteY5" fmla="*/ 1145018 h 1145018"/>
                <a:gd name="connsiteX6" fmla="*/ 20884 w 1823639"/>
                <a:gd name="connsiteY6" fmla="*/ 1043439 h 1145018"/>
                <a:gd name="connsiteX7" fmla="*/ 13736 w 1823639"/>
                <a:gd name="connsiteY7" fmla="*/ 914400 h 1145018"/>
                <a:gd name="connsiteX8" fmla="*/ 928136 w 1823639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99331 w 1855928"/>
                <a:gd name="connsiteY4" fmla="*/ 1124651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74566 w 1855928"/>
                <a:gd name="connsiteY4" fmla="*/ 1134176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50920 w 1846423"/>
                <a:gd name="connsiteY0" fmla="*/ 0 h 1134176"/>
                <a:gd name="connsiteX1" fmla="*/ 1793462 w 1846423"/>
                <a:gd name="connsiteY1" fmla="*/ 558474 h 1134176"/>
                <a:gd name="connsiteX2" fmla="*/ 1846423 w 1846423"/>
                <a:gd name="connsiteY2" fmla="*/ 729087 h 1134176"/>
                <a:gd name="connsiteX3" fmla="*/ 1749115 w 1846423"/>
                <a:gd name="connsiteY3" fmla="*/ 785488 h 1134176"/>
                <a:gd name="connsiteX4" fmla="*/ 65061 w 1846423"/>
                <a:gd name="connsiteY4" fmla="*/ 1134176 h 1134176"/>
                <a:gd name="connsiteX5" fmla="*/ 111 w 1846423"/>
                <a:gd name="connsiteY5" fmla="*/ 1127873 h 1134176"/>
                <a:gd name="connsiteX6" fmla="*/ 39858 w 1846423"/>
                <a:gd name="connsiteY6" fmla="*/ 1066299 h 1134176"/>
                <a:gd name="connsiteX7" fmla="*/ 36520 w 1846423"/>
                <a:gd name="connsiteY7" fmla="*/ 914400 h 1134176"/>
                <a:gd name="connsiteX8" fmla="*/ 950920 w 1846423"/>
                <a:gd name="connsiteY8" fmla="*/ 0 h 113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423" h="1134176">
                  <a:moveTo>
                    <a:pt x="950920" y="0"/>
                  </a:moveTo>
                  <a:cubicBezTo>
                    <a:pt x="1329677" y="0"/>
                    <a:pt x="1654649" y="230283"/>
                    <a:pt x="1793462" y="558474"/>
                  </a:cubicBezTo>
                  <a:lnTo>
                    <a:pt x="1846423" y="729087"/>
                  </a:lnTo>
                  <a:lnTo>
                    <a:pt x="1749115" y="785488"/>
                  </a:lnTo>
                  <a:cubicBezTo>
                    <a:pt x="1354715" y="992624"/>
                    <a:pt x="733079" y="1134176"/>
                    <a:pt x="65061" y="1134176"/>
                  </a:cubicBezTo>
                  <a:lnTo>
                    <a:pt x="111" y="1127873"/>
                  </a:lnTo>
                  <a:cubicBezTo>
                    <a:pt x="-2515" y="1119413"/>
                    <a:pt x="42484" y="1074759"/>
                    <a:pt x="39858" y="1066299"/>
                  </a:cubicBezTo>
                  <a:cubicBezTo>
                    <a:pt x="42917" y="1010583"/>
                    <a:pt x="36520" y="977526"/>
                    <a:pt x="36520" y="914400"/>
                  </a:cubicBezTo>
                  <a:cubicBezTo>
                    <a:pt x="36520" y="409391"/>
                    <a:pt x="445911" y="0"/>
                    <a:pt x="950920" y="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F759907E-0156-4CE1-9279-AF39CEF7E678}"/>
                </a:ext>
              </a:extLst>
            </p:cNvPr>
            <p:cNvSpPr/>
            <p:nvPr/>
          </p:nvSpPr>
          <p:spPr>
            <a:xfrm>
              <a:off x="11691908" y="-1762056"/>
              <a:ext cx="267482" cy="267482"/>
            </a:xfrm>
            <a:prstGeom prst="arc">
              <a:avLst>
                <a:gd name="adj1" fmla="val 1431573"/>
                <a:gd name="adj2" fmla="val 9502270"/>
              </a:avLst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4ADDB76-BFE3-4405-9900-E2A5F0F9E086}"/>
              </a:ext>
            </a:extLst>
          </p:cNvPr>
          <p:cNvGrpSpPr/>
          <p:nvPr/>
        </p:nvGrpSpPr>
        <p:grpSpPr>
          <a:xfrm>
            <a:off x="7078778" y="9564948"/>
            <a:ext cx="815331" cy="1598890"/>
            <a:chOff x="7835287" y="4086506"/>
            <a:chExt cx="1287621" cy="2525065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9FD4F58-7538-4B96-839D-4A29F37AE589}"/>
                </a:ext>
              </a:extLst>
            </p:cNvPr>
            <p:cNvGrpSpPr/>
            <p:nvPr/>
          </p:nvGrpSpPr>
          <p:grpSpPr>
            <a:xfrm>
              <a:off x="7868537" y="4086506"/>
              <a:ext cx="1254371" cy="1792139"/>
              <a:chOff x="397515" y="467613"/>
              <a:chExt cx="3336456" cy="4766847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34F85D0-A348-4B63-B9C9-3B93979E1D55}"/>
                  </a:ext>
                </a:extLst>
              </p:cNvPr>
              <p:cNvSpPr/>
              <p:nvPr/>
            </p:nvSpPr>
            <p:spPr>
              <a:xfrm>
                <a:off x="1088571" y="2926705"/>
                <a:ext cx="1828800" cy="2283373"/>
              </a:xfrm>
              <a:custGeom>
                <a:avLst/>
                <a:gdLst>
                  <a:gd name="connsiteX0" fmla="*/ 0 w 1828800"/>
                  <a:gd name="connsiteY0" fmla="*/ 0 h 2458170"/>
                  <a:gd name="connsiteX1" fmla="*/ 914400 w 1828800"/>
                  <a:gd name="connsiteY1" fmla="*/ 766354 h 2458170"/>
                  <a:gd name="connsiteX2" fmla="*/ 949234 w 1828800"/>
                  <a:gd name="connsiteY2" fmla="*/ 2447108 h 2458170"/>
                  <a:gd name="connsiteX3" fmla="*/ 1053737 w 1828800"/>
                  <a:gd name="connsiteY3" fmla="*/ 1436914 h 2458170"/>
                  <a:gd name="connsiteX4" fmla="*/ 1828800 w 1828800"/>
                  <a:gd name="connsiteY4" fmla="*/ 296091 h 245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458170">
                    <a:moveTo>
                      <a:pt x="0" y="0"/>
                    </a:moveTo>
                    <a:cubicBezTo>
                      <a:pt x="378097" y="179251"/>
                      <a:pt x="756194" y="358503"/>
                      <a:pt x="914400" y="766354"/>
                    </a:cubicBezTo>
                    <a:cubicBezTo>
                      <a:pt x="1072606" y="1174205"/>
                      <a:pt x="926011" y="2335348"/>
                      <a:pt x="949234" y="2447108"/>
                    </a:cubicBezTo>
                    <a:cubicBezTo>
                      <a:pt x="972457" y="2558868"/>
                      <a:pt x="907143" y="1795417"/>
                      <a:pt x="1053737" y="1436914"/>
                    </a:cubicBezTo>
                    <a:cubicBezTo>
                      <a:pt x="1200331" y="1078411"/>
                      <a:pt x="1568994" y="397691"/>
                      <a:pt x="1828800" y="296091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A6C6A85-8A3A-4052-B93C-A9152336C5B4}"/>
                  </a:ext>
                </a:extLst>
              </p:cNvPr>
              <p:cNvSpPr/>
              <p:nvPr/>
            </p:nvSpPr>
            <p:spPr>
              <a:xfrm>
                <a:off x="1998726" y="1559443"/>
                <a:ext cx="149148" cy="3675017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30">
                <a:extLst>
                  <a:ext uri="{FF2B5EF4-FFF2-40B4-BE49-F238E27FC236}">
                    <a16:creationId xmlns:a16="http://schemas.microsoft.com/office/drawing/2014/main" id="{3BF9F555-FA21-412D-B010-9647921D0B96}"/>
                  </a:ext>
                </a:extLst>
              </p:cNvPr>
              <p:cNvSpPr/>
              <p:nvPr/>
            </p:nvSpPr>
            <p:spPr>
              <a:xfrm rot="9447390">
                <a:off x="2023689" y="4337564"/>
                <a:ext cx="1228820" cy="46462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30">
                <a:extLst>
                  <a:ext uri="{FF2B5EF4-FFF2-40B4-BE49-F238E27FC236}">
                    <a16:creationId xmlns:a16="http://schemas.microsoft.com/office/drawing/2014/main" id="{CCDAD22F-999E-4674-AE03-BD364B641BB1}"/>
                  </a:ext>
                </a:extLst>
              </p:cNvPr>
              <p:cNvSpPr/>
              <p:nvPr/>
            </p:nvSpPr>
            <p:spPr>
              <a:xfrm rot="2583992" flipV="1">
                <a:off x="1166541" y="4075768"/>
                <a:ext cx="1007145" cy="37281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6EF7DE69-6F95-4D2B-A466-654955D3F6EB}"/>
                  </a:ext>
                </a:extLst>
              </p:cNvPr>
              <p:cNvGrpSpPr/>
              <p:nvPr/>
            </p:nvGrpSpPr>
            <p:grpSpPr>
              <a:xfrm>
                <a:off x="397515" y="2152681"/>
                <a:ext cx="1652468" cy="1652468"/>
                <a:chOff x="1717749" y="1318260"/>
                <a:chExt cx="3971110" cy="3971110"/>
              </a:xfrm>
            </p:grpSpPr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BD8701F5-B388-4597-95A0-755ACE6C0A31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5A34947A-0FB9-4F1A-B297-152D69979C45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E1DCA12-8066-4F43-B002-C05D1EA066B3}"/>
                  </a:ext>
                </a:extLst>
              </p:cNvPr>
              <p:cNvGrpSpPr/>
              <p:nvPr/>
            </p:nvGrpSpPr>
            <p:grpSpPr>
              <a:xfrm flipH="1">
                <a:off x="2226747" y="2282579"/>
                <a:ext cx="1507224" cy="1507224"/>
                <a:chOff x="1717749" y="1318260"/>
                <a:chExt cx="3971110" cy="3971110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6DAB016-C3ED-4FCC-9AD9-4AD32A4BE12C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94FABC6B-4202-4540-A022-FC74E510BAF0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E913DD4-A93C-4B30-B19C-5E519B1AF026}"/>
                  </a:ext>
                </a:extLst>
              </p:cNvPr>
              <p:cNvGrpSpPr/>
              <p:nvPr/>
            </p:nvGrpSpPr>
            <p:grpSpPr>
              <a:xfrm>
                <a:off x="1154784" y="467613"/>
                <a:ext cx="1996262" cy="1996262"/>
                <a:chOff x="1154784" y="467613"/>
                <a:chExt cx="1996262" cy="1996262"/>
              </a:xfrm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588B3176-EBA9-4B18-9050-2578A7BC81A2}"/>
                    </a:ext>
                  </a:extLst>
                </p:cNvPr>
                <p:cNvSpPr/>
                <p:nvPr/>
              </p:nvSpPr>
              <p:spPr>
                <a:xfrm rot="2700000" flipH="1">
                  <a:off x="1154784" y="467613"/>
                  <a:ext cx="1996262" cy="1996262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FFD8A8C4-0B14-437E-847B-592169D46385}"/>
                    </a:ext>
                  </a:extLst>
                </p:cNvPr>
                <p:cNvSpPr/>
                <p:nvPr/>
              </p:nvSpPr>
              <p:spPr>
                <a:xfrm flipH="1">
                  <a:off x="1697628" y="1010456"/>
                  <a:ext cx="910575" cy="910575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9" name="Rectangle: Top Corners Snipped 158">
              <a:extLst>
                <a:ext uri="{FF2B5EF4-FFF2-40B4-BE49-F238E27FC236}">
                  <a16:creationId xmlns:a16="http://schemas.microsoft.com/office/drawing/2014/main" id="{63C7554F-9159-4343-B494-09AE65C8383C}"/>
                </a:ext>
              </a:extLst>
            </p:cNvPr>
            <p:cNvSpPr/>
            <p:nvPr/>
          </p:nvSpPr>
          <p:spPr>
            <a:xfrm rot="10800000">
              <a:off x="7835287" y="581447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3" name="Rectangle: Top Corners Snipped 172">
            <a:extLst>
              <a:ext uri="{FF2B5EF4-FFF2-40B4-BE49-F238E27FC236}">
                <a16:creationId xmlns:a16="http://schemas.microsoft.com/office/drawing/2014/main" id="{A1AD0944-5747-42B7-8A95-38459E5C52B4}"/>
              </a:ext>
            </a:extLst>
          </p:cNvPr>
          <p:cNvSpPr/>
          <p:nvPr/>
        </p:nvSpPr>
        <p:spPr>
          <a:xfrm rot="10800000">
            <a:off x="10266221" y="10578426"/>
            <a:ext cx="937501" cy="595740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10D72D2-4229-47EA-90F5-19538995B072}"/>
              </a:ext>
            </a:extLst>
          </p:cNvPr>
          <p:cNvSpPr/>
          <p:nvPr/>
        </p:nvSpPr>
        <p:spPr>
          <a:xfrm rot="1519180">
            <a:off x="11180556" y="9262017"/>
            <a:ext cx="476395" cy="8705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262608F-3928-4ADF-AD99-FC63818FF47E}"/>
              </a:ext>
            </a:extLst>
          </p:cNvPr>
          <p:cNvGrpSpPr/>
          <p:nvPr/>
        </p:nvGrpSpPr>
        <p:grpSpPr>
          <a:xfrm>
            <a:off x="8495880" y="8183180"/>
            <a:ext cx="1656327" cy="3021000"/>
            <a:chOff x="4728625" y="3468731"/>
            <a:chExt cx="1773976" cy="3235582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0440223-41D7-4B69-B083-2D95F52AC021}"/>
                </a:ext>
              </a:extLst>
            </p:cNvPr>
            <p:cNvGrpSpPr/>
            <p:nvPr/>
          </p:nvGrpSpPr>
          <p:grpSpPr>
            <a:xfrm rot="15214851">
              <a:off x="5528022" y="5182871"/>
              <a:ext cx="1238348" cy="465474"/>
              <a:chOff x="687108" y="4069360"/>
              <a:chExt cx="1313398" cy="493684"/>
            </a:xfrm>
          </p:grpSpPr>
          <p:sp>
            <p:nvSpPr>
              <p:cNvPr id="220" name="Rectangle: Rounded Corners 49">
                <a:extLst>
                  <a:ext uri="{FF2B5EF4-FFF2-40B4-BE49-F238E27FC236}">
                    <a16:creationId xmlns:a16="http://schemas.microsoft.com/office/drawing/2014/main" id="{894AF9FB-4F6D-4282-B1AF-6C56B92135F8}"/>
                  </a:ext>
                </a:extLst>
              </p:cNvPr>
              <p:cNvSpPr/>
              <p:nvPr/>
            </p:nvSpPr>
            <p:spPr>
              <a:xfrm rot="3904918" flipH="1">
                <a:off x="1188758" y="3578085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577AC8EB-E5D3-4582-964A-34AFD6569D42}"/>
                  </a:ext>
                </a:extLst>
              </p:cNvPr>
              <p:cNvSpPr/>
              <p:nvPr/>
            </p:nvSpPr>
            <p:spPr>
              <a:xfrm rot="438117" flipH="1">
                <a:off x="687108" y="423053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CAB5B3D6-23CA-4BFC-86EA-CA00827226C8}"/>
                </a:ext>
              </a:extLst>
            </p:cNvPr>
            <p:cNvGrpSpPr/>
            <p:nvPr/>
          </p:nvGrpSpPr>
          <p:grpSpPr>
            <a:xfrm rot="6078241">
              <a:off x="4510615" y="5128468"/>
              <a:ext cx="1228566" cy="523590"/>
              <a:chOff x="1805377" y="4116293"/>
              <a:chExt cx="1303023" cy="555322"/>
            </a:xfrm>
          </p:grpSpPr>
          <p:sp>
            <p:nvSpPr>
              <p:cNvPr id="218" name="Rectangle: Rounded Corners 49">
                <a:extLst>
                  <a:ext uri="{FF2B5EF4-FFF2-40B4-BE49-F238E27FC236}">
                    <a16:creationId xmlns:a16="http://schemas.microsoft.com/office/drawing/2014/main" id="{D06264DF-F7AE-4130-9D1F-1E6C047AA7E1}"/>
                  </a:ext>
                </a:extLst>
              </p:cNvPr>
              <p:cNvSpPr/>
              <p:nvPr/>
            </p:nvSpPr>
            <p:spPr>
              <a:xfrm rot="18133199">
                <a:off x="2296652" y="3625018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B7248F33-6CB0-4046-AD3E-A33998FF6B2B}"/>
                  </a:ext>
                </a:extLst>
              </p:cNvPr>
              <p:cNvSpPr/>
              <p:nvPr/>
            </p:nvSpPr>
            <p:spPr>
              <a:xfrm>
                <a:off x="2760999" y="4339107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FC1D28F-BAD2-4F4E-9CC4-24AF24C4E43A}"/>
                </a:ext>
              </a:extLst>
            </p:cNvPr>
            <p:cNvGrpSpPr/>
            <p:nvPr/>
          </p:nvGrpSpPr>
          <p:grpSpPr>
            <a:xfrm rot="21286606" flipH="1">
              <a:off x="5706671" y="5797740"/>
              <a:ext cx="296875" cy="906573"/>
              <a:chOff x="4627747" y="5544926"/>
              <a:chExt cx="314867" cy="961516"/>
            </a:xfrm>
            <a:solidFill>
              <a:srgbClr val="7F7F7F"/>
            </a:solidFill>
            <a:effectLst/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7A5EB9E1-31A2-412B-A68B-FD627179500C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grpFill/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4C4EF098-68DC-4E08-BEF7-A7AB9E6EEAD9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EEEC9359-6050-4F34-83C9-A5185D20DEEA}"/>
                </a:ext>
              </a:extLst>
            </p:cNvPr>
            <p:cNvGrpSpPr/>
            <p:nvPr/>
          </p:nvGrpSpPr>
          <p:grpSpPr>
            <a:xfrm rot="313394">
              <a:off x="5252129" y="5797740"/>
              <a:ext cx="296875" cy="906573"/>
              <a:chOff x="4627747" y="5544926"/>
              <a:chExt cx="314867" cy="961516"/>
            </a:xfrm>
            <a:solidFill>
              <a:srgbClr val="7F7F7F"/>
            </a:solidFill>
            <a:effectLst/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81A67EBD-CB84-4060-A6C3-B43A4430E5A0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grpFill/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77FFC91D-6C0E-4EF0-87CD-0334ACBBE482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2BA361A-B5B6-4709-92E8-A0B349A98009}"/>
                </a:ext>
              </a:extLst>
            </p:cNvPr>
            <p:cNvSpPr/>
            <p:nvPr/>
          </p:nvSpPr>
          <p:spPr>
            <a:xfrm>
              <a:off x="6187298" y="4578577"/>
              <a:ext cx="315303" cy="262619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043C7DC-A6EC-4468-8ACB-F2BA86AB6E51}"/>
                </a:ext>
              </a:extLst>
            </p:cNvPr>
            <p:cNvSpPr/>
            <p:nvPr/>
          </p:nvSpPr>
          <p:spPr>
            <a:xfrm>
              <a:off x="4728625" y="4578577"/>
              <a:ext cx="315303" cy="262619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9C5115-0EB5-413F-9DEF-1B03D94525B6}"/>
                </a:ext>
              </a:extLst>
            </p:cNvPr>
            <p:cNvSpPr/>
            <p:nvPr/>
          </p:nvSpPr>
          <p:spPr>
            <a:xfrm>
              <a:off x="5161205" y="5098872"/>
              <a:ext cx="922353" cy="925322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0BE2663-64E8-4B0E-BB5C-308B5FE071B8}"/>
                </a:ext>
              </a:extLst>
            </p:cNvPr>
            <p:cNvSpPr/>
            <p:nvPr/>
          </p:nvSpPr>
          <p:spPr>
            <a:xfrm>
              <a:off x="5456517" y="5137442"/>
              <a:ext cx="318448" cy="113225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7E4654E-AE40-4A19-9669-E105ADA566DE}"/>
                </a:ext>
              </a:extLst>
            </p:cNvPr>
            <p:cNvSpPr/>
            <p:nvPr/>
          </p:nvSpPr>
          <p:spPr>
            <a:xfrm>
              <a:off x="4753591" y="3468731"/>
              <a:ext cx="1724299" cy="1727567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7D95247-43BF-4B66-9865-97D6D0C81941}"/>
                </a:ext>
              </a:extLst>
            </p:cNvPr>
            <p:cNvGrpSpPr/>
            <p:nvPr/>
          </p:nvGrpSpPr>
          <p:grpSpPr>
            <a:xfrm>
              <a:off x="5041469" y="4549053"/>
              <a:ext cx="199845" cy="221667"/>
              <a:chOff x="3504649" y="3617709"/>
              <a:chExt cx="272047" cy="301752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BC874BEB-47CA-4770-9334-946BEC839CB4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63F85E4-7512-456D-A22E-6D6A09CB55E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5744FE0-40CF-4D4C-B09C-568D6C2B04B1}"/>
                </a:ext>
              </a:extLst>
            </p:cNvPr>
            <p:cNvGrpSpPr/>
            <p:nvPr/>
          </p:nvGrpSpPr>
          <p:grpSpPr>
            <a:xfrm>
              <a:off x="5984737" y="4549509"/>
              <a:ext cx="199845" cy="221667"/>
              <a:chOff x="3504649" y="3617709"/>
              <a:chExt cx="272047" cy="301752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5E2D1339-32B3-4993-8D75-0B78C6701842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4768938A-792A-4F27-83B4-4879BB1C62F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8280AC7-469F-4556-A3C6-32E308EF277D}"/>
                </a:ext>
              </a:extLst>
            </p:cNvPr>
            <p:cNvCxnSpPr/>
            <p:nvPr/>
          </p:nvCxnSpPr>
          <p:spPr>
            <a:xfrm>
              <a:off x="5919724" y="4506963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6D2D884-0BBD-4377-BC9F-FFDAFF9260DA}"/>
                </a:ext>
              </a:extLst>
            </p:cNvPr>
            <p:cNvCxnSpPr/>
            <p:nvPr/>
          </p:nvCxnSpPr>
          <p:spPr>
            <a:xfrm>
              <a:off x="4962775" y="4521332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4B1FF64-A614-408B-BD37-A07DA18CBD6F}"/>
                </a:ext>
              </a:extLst>
            </p:cNvPr>
            <p:cNvCxnSpPr>
              <a:cxnSpLocks/>
            </p:cNvCxnSpPr>
            <p:nvPr/>
          </p:nvCxnSpPr>
          <p:spPr>
            <a:xfrm>
              <a:off x="5919724" y="4479167"/>
              <a:ext cx="393331" cy="55592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9CABDE0-4C01-4682-810E-672C9A8F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2775" y="4496620"/>
              <a:ext cx="336559" cy="52433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951C5AC1-2F0E-4FBB-996D-960E37DE0858}"/>
                </a:ext>
              </a:extLst>
            </p:cNvPr>
            <p:cNvSpPr/>
            <p:nvPr/>
          </p:nvSpPr>
          <p:spPr>
            <a:xfrm rot="16200000">
              <a:off x="5519893" y="4955917"/>
              <a:ext cx="191693" cy="191693"/>
            </a:xfrm>
            <a:prstGeom prst="arc">
              <a:avLst>
                <a:gd name="adj1" fmla="val 19872804"/>
                <a:gd name="adj2" fmla="val 1326964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720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4538ADEA-1C43-40D2-814A-1D36183396E1}"/>
              </a:ext>
            </a:extLst>
          </p:cNvPr>
          <p:cNvSpPr/>
          <p:nvPr/>
        </p:nvSpPr>
        <p:spPr>
          <a:xfrm rot="4054619">
            <a:off x="-1299870" y="4106517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CA1A9EF-4CE1-4F7B-93B1-16BBD3C954FF}"/>
              </a:ext>
            </a:extLst>
          </p:cNvPr>
          <p:cNvSpPr/>
          <p:nvPr/>
        </p:nvSpPr>
        <p:spPr>
          <a:xfrm rot="4054619">
            <a:off x="-900986" y="4862186"/>
            <a:ext cx="1522343" cy="1560806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08DAD88-04F0-4788-A93F-8A9BF0AFBB88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C16A7E-A744-4906-AE6F-C463C4D7B67F}"/>
              </a:ext>
            </a:extLst>
          </p:cNvPr>
          <p:cNvGrpSpPr/>
          <p:nvPr/>
        </p:nvGrpSpPr>
        <p:grpSpPr>
          <a:xfrm rot="12375448">
            <a:off x="5404237" y="-657980"/>
            <a:ext cx="1561450" cy="1601264"/>
            <a:chOff x="17526533" y="-2116718"/>
            <a:chExt cx="1561450" cy="1601264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1673536-2093-4AB1-9AEF-857CF8852BA8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E81227F-E359-4B97-98DC-46BFEB6E5986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4C053F8-8268-4DC3-83BA-FAD98D57F43D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576AAC-7E66-4B74-9101-DFBBDB6C7E59}"/>
              </a:ext>
            </a:extLst>
          </p:cNvPr>
          <p:cNvGrpSpPr/>
          <p:nvPr/>
        </p:nvGrpSpPr>
        <p:grpSpPr>
          <a:xfrm>
            <a:off x="1221476" y="2961933"/>
            <a:ext cx="1638276" cy="3324556"/>
            <a:chOff x="5064391" y="3020379"/>
            <a:chExt cx="1638276" cy="3324556"/>
          </a:xfrm>
        </p:grpSpPr>
        <p:sp>
          <p:nvSpPr>
            <p:cNvPr id="127" name="Rectangle: Rounded Corners 49">
              <a:extLst>
                <a:ext uri="{FF2B5EF4-FFF2-40B4-BE49-F238E27FC236}">
                  <a16:creationId xmlns:a16="http://schemas.microsoft.com/office/drawing/2014/main" id="{4CF7F034-E152-43C4-B806-3B9C283A81DB}"/>
                </a:ext>
              </a:extLst>
            </p:cNvPr>
            <p:cNvSpPr/>
            <p:nvPr/>
          </p:nvSpPr>
          <p:spPr>
            <a:xfrm rot="1994698" flipH="1">
              <a:off x="5416149" y="4472558"/>
              <a:ext cx="276928" cy="1125968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747B207-E1EC-4799-B9AD-33D79CFF87DA}"/>
                </a:ext>
              </a:extLst>
            </p:cNvPr>
            <p:cNvSpPr/>
            <p:nvPr/>
          </p:nvSpPr>
          <p:spPr>
            <a:xfrm rot="1994698" flipH="1">
              <a:off x="5579789" y="4521410"/>
              <a:ext cx="276928" cy="528985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Rectangle: Rounded Corners 49">
              <a:extLst>
                <a:ext uri="{FF2B5EF4-FFF2-40B4-BE49-F238E27FC236}">
                  <a16:creationId xmlns:a16="http://schemas.microsoft.com/office/drawing/2014/main" id="{109CF31F-C032-4D52-A4A1-3D0CE96BDBB9}"/>
                </a:ext>
              </a:extLst>
            </p:cNvPr>
            <p:cNvSpPr/>
            <p:nvPr/>
          </p:nvSpPr>
          <p:spPr>
            <a:xfrm rot="20162519">
              <a:off x="6093766" y="4506211"/>
              <a:ext cx="276928" cy="1125968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17C1EF7-3606-4426-80AE-EFCA5AB3EFD5}"/>
                </a:ext>
              </a:extLst>
            </p:cNvPr>
            <p:cNvSpPr/>
            <p:nvPr/>
          </p:nvSpPr>
          <p:spPr>
            <a:xfrm rot="20162519">
              <a:off x="5972558" y="4531928"/>
              <a:ext cx="276928" cy="528985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B5C9C65-71C3-4AB4-BE01-432EE6646108}"/>
                </a:ext>
              </a:extLst>
            </p:cNvPr>
            <p:cNvGrpSpPr/>
            <p:nvPr/>
          </p:nvGrpSpPr>
          <p:grpSpPr>
            <a:xfrm rot="21286606" flipH="1">
              <a:off x="5973205" y="5514070"/>
              <a:ext cx="272083" cy="830865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F98D86-BCDE-4E58-BCD9-F2520AD37679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grpFill/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690BA51A-D136-45A4-9BED-B151F0826242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33026FB9-C560-4E6E-A6D5-F4E7F2E6DAB9}"/>
                </a:ext>
              </a:extLst>
            </p:cNvPr>
            <p:cNvGrpSpPr/>
            <p:nvPr/>
          </p:nvGrpSpPr>
          <p:grpSpPr>
            <a:xfrm rot="313394">
              <a:off x="5556623" y="5514070"/>
              <a:ext cx="272083" cy="830865"/>
              <a:chOff x="4627747" y="5544926"/>
              <a:chExt cx="314867" cy="961516"/>
            </a:xfrm>
            <a:effectLst/>
          </p:grpSpPr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2E7B296-1526-446D-8E05-9C856ED5F423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rgbClr val="A1BBE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463052F-B41B-4118-8222-E8E634C9B4EF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CD123BE-A7AB-480C-A6CC-F30879BD9520}"/>
                </a:ext>
              </a:extLst>
            </p:cNvPr>
            <p:cNvSpPr/>
            <p:nvPr/>
          </p:nvSpPr>
          <p:spPr>
            <a:xfrm>
              <a:off x="6413695" y="4396719"/>
              <a:ext cx="288972" cy="240688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6DC7515-F2BD-4498-B967-2B327C91F45E}"/>
                </a:ext>
              </a:extLst>
            </p:cNvPr>
            <p:cNvSpPr/>
            <p:nvPr/>
          </p:nvSpPr>
          <p:spPr>
            <a:xfrm>
              <a:off x="5076837" y="4396719"/>
              <a:ext cx="288972" cy="240688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D9EFCB2-969A-496D-B93C-4441B8809B11}"/>
                </a:ext>
              </a:extLst>
            </p:cNvPr>
            <p:cNvSpPr/>
            <p:nvPr/>
          </p:nvSpPr>
          <p:spPr>
            <a:xfrm>
              <a:off x="5473292" y="4873563"/>
              <a:ext cx="845326" cy="848048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736E1B1-D238-4CB2-B062-E38A12E47B51}"/>
                </a:ext>
              </a:extLst>
            </p:cNvPr>
            <p:cNvSpPr/>
            <p:nvPr/>
          </p:nvSpPr>
          <p:spPr>
            <a:xfrm>
              <a:off x="5743942" y="4908912"/>
              <a:ext cx="291854" cy="103769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6D069BC-898A-41A2-860C-C2CB6C7A697E}"/>
                </a:ext>
              </a:extLst>
            </p:cNvPr>
            <p:cNvSpPr/>
            <p:nvPr/>
          </p:nvSpPr>
          <p:spPr>
            <a:xfrm>
              <a:off x="5099718" y="3379556"/>
              <a:ext cx="1580301" cy="1583297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2E040A5-66CA-444C-B4CA-559D64806670}"/>
                </a:ext>
              </a:extLst>
            </p:cNvPr>
            <p:cNvGrpSpPr/>
            <p:nvPr/>
          </p:nvGrpSpPr>
          <p:grpSpPr>
            <a:xfrm>
              <a:off x="5713840" y="4692275"/>
              <a:ext cx="327399" cy="135277"/>
              <a:chOff x="4744541" y="4986862"/>
              <a:chExt cx="596808" cy="221830"/>
            </a:xfrm>
            <a:effectLst/>
          </p:grpSpPr>
          <p:sp>
            <p:nvSpPr>
              <p:cNvPr id="216" name="Oval 72">
                <a:extLst>
                  <a:ext uri="{FF2B5EF4-FFF2-40B4-BE49-F238E27FC236}">
                    <a16:creationId xmlns:a16="http://schemas.microsoft.com/office/drawing/2014/main" id="{2A4FB6A1-07B7-4734-80C4-0CBFF8240A68}"/>
                  </a:ext>
                </a:extLst>
              </p:cNvPr>
              <p:cNvSpPr/>
              <p:nvPr/>
            </p:nvSpPr>
            <p:spPr>
              <a:xfrm>
                <a:off x="4744541" y="4986862"/>
                <a:ext cx="596808" cy="221827"/>
              </a:xfrm>
              <a:custGeom>
                <a:avLst/>
                <a:gdLst/>
                <a:ahLst/>
                <a:cxnLst/>
                <a:rect l="l" t="t" r="r" b="b"/>
                <a:pathLst>
                  <a:path w="1003300" h="309031">
                    <a:moveTo>
                      <a:pt x="0" y="0"/>
                    </a:moveTo>
                    <a:lnTo>
                      <a:pt x="1003300" y="0"/>
                    </a:lnTo>
                    <a:cubicBezTo>
                      <a:pt x="1003300" y="170673"/>
                      <a:pt x="778704" y="309031"/>
                      <a:pt x="501650" y="309031"/>
                    </a:cubicBezTo>
                    <a:cubicBezTo>
                      <a:pt x="224596" y="309031"/>
                      <a:pt x="0" y="170673"/>
                      <a:pt x="0" y="0"/>
                    </a:cubicBezTo>
                    <a:close/>
                  </a:path>
                </a:pathLst>
              </a:cu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251C96A-AE34-4DED-9AAC-79712EB553F6}"/>
                  </a:ext>
                </a:extLst>
              </p:cNvPr>
              <p:cNvSpPr/>
              <p:nvPr/>
            </p:nvSpPr>
            <p:spPr>
              <a:xfrm>
                <a:off x="4850858" y="5128682"/>
                <a:ext cx="384175" cy="6667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72">
                <a:extLst>
                  <a:ext uri="{FF2B5EF4-FFF2-40B4-BE49-F238E27FC236}">
                    <a16:creationId xmlns:a16="http://schemas.microsoft.com/office/drawing/2014/main" id="{CF88822B-2D82-46B3-872D-4AE3653ADF38}"/>
                  </a:ext>
                </a:extLst>
              </p:cNvPr>
              <p:cNvSpPr/>
              <p:nvPr/>
            </p:nvSpPr>
            <p:spPr>
              <a:xfrm>
                <a:off x="4744541" y="4986865"/>
                <a:ext cx="596808" cy="221827"/>
              </a:xfrm>
              <a:custGeom>
                <a:avLst/>
                <a:gdLst/>
                <a:ahLst/>
                <a:cxnLst/>
                <a:rect l="l" t="t" r="r" b="b"/>
                <a:pathLst>
                  <a:path w="1003300" h="309031">
                    <a:moveTo>
                      <a:pt x="0" y="0"/>
                    </a:moveTo>
                    <a:lnTo>
                      <a:pt x="1003300" y="0"/>
                    </a:lnTo>
                    <a:cubicBezTo>
                      <a:pt x="1003300" y="170673"/>
                      <a:pt x="778704" y="309031"/>
                      <a:pt x="501650" y="309031"/>
                    </a:cubicBezTo>
                    <a:cubicBezTo>
                      <a:pt x="224596" y="309031"/>
                      <a:pt x="0" y="170673"/>
                      <a:pt x="0" y="0"/>
                    </a:cubicBezTo>
                    <a:close/>
                  </a:path>
                </a:pathLst>
              </a:custGeom>
              <a:noFill/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6F3100-BC07-47C9-BF88-631E644E7E46}"/>
                </a:ext>
              </a:extLst>
            </p:cNvPr>
            <p:cNvSpPr/>
            <p:nvPr/>
          </p:nvSpPr>
          <p:spPr>
            <a:xfrm>
              <a:off x="5104304" y="3357531"/>
              <a:ext cx="1580301" cy="974710"/>
            </a:xfrm>
            <a:custGeom>
              <a:avLst/>
              <a:gdLst>
                <a:gd name="connsiteX0" fmla="*/ 914400 w 1828800"/>
                <a:gd name="connsiteY0" fmla="*/ 0 h 1127980"/>
                <a:gd name="connsiteX1" fmla="*/ 1828800 w 1828800"/>
                <a:gd name="connsiteY1" fmla="*/ 914400 h 1127980"/>
                <a:gd name="connsiteX2" fmla="*/ 1810223 w 1828800"/>
                <a:gd name="connsiteY2" fmla="*/ 1098684 h 1127980"/>
                <a:gd name="connsiteX3" fmla="*/ 1803189 w 1828800"/>
                <a:gd name="connsiteY3" fmla="*/ 1126038 h 1127980"/>
                <a:gd name="connsiteX4" fmla="*/ 1760883 w 1828800"/>
                <a:gd name="connsiteY4" fmla="*/ 1127980 h 1127980"/>
                <a:gd name="connsiteX5" fmla="*/ 926825 w 1828800"/>
                <a:gd name="connsiteY5" fmla="*/ 724830 h 1127980"/>
                <a:gd name="connsiteX6" fmla="*/ 914400 w 1828800"/>
                <a:gd name="connsiteY6" fmla="*/ 704020 h 1127980"/>
                <a:gd name="connsiteX7" fmla="*/ 901976 w 1828800"/>
                <a:gd name="connsiteY7" fmla="*/ 724830 h 1127980"/>
                <a:gd name="connsiteX8" fmla="*/ 67917 w 1828800"/>
                <a:gd name="connsiteY8" fmla="*/ 1127980 h 1127980"/>
                <a:gd name="connsiteX9" fmla="*/ 25611 w 1828800"/>
                <a:gd name="connsiteY9" fmla="*/ 1126038 h 1127980"/>
                <a:gd name="connsiteX10" fmla="*/ 18577 w 1828800"/>
                <a:gd name="connsiteY10" fmla="*/ 1098684 h 1127980"/>
                <a:gd name="connsiteX11" fmla="*/ 0 w 1828800"/>
                <a:gd name="connsiteY11" fmla="*/ 914400 h 1127980"/>
                <a:gd name="connsiteX12" fmla="*/ 914400 w 1828800"/>
                <a:gd name="connsiteY12" fmla="*/ 0 h 11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8800" h="1127980">
                  <a:moveTo>
                    <a:pt x="914400" y="0"/>
                  </a:moveTo>
                  <a:cubicBezTo>
                    <a:pt x="1419409" y="0"/>
                    <a:pt x="1828800" y="409391"/>
                    <a:pt x="1828800" y="914400"/>
                  </a:cubicBezTo>
                  <a:cubicBezTo>
                    <a:pt x="1828800" y="977526"/>
                    <a:pt x="1822403" y="1039158"/>
                    <a:pt x="1810223" y="1098684"/>
                  </a:cubicBezTo>
                  <a:lnTo>
                    <a:pt x="1803189" y="1126038"/>
                  </a:lnTo>
                  <a:lnTo>
                    <a:pt x="1760883" y="1127980"/>
                  </a:lnTo>
                  <a:cubicBezTo>
                    <a:pt x="1413690" y="1127980"/>
                    <a:pt x="1107582" y="968062"/>
                    <a:pt x="926825" y="724830"/>
                  </a:cubicBezTo>
                  <a:lnTo>
                    <a:pt x="914400" y="704020"/>
                  </a:lnTo>
                  <a:lnTo>
                    <a:pt x="901976" y="724830"/>
                  </a:lnTo>
                  <a:cubicBezTo>
                    <a:pt x="721218" y="968062"/>
                    <a:pt x="415111" y="1127980"/>
                    <a:pt x="67917" y="1127980"/>
                  </a:cubicBezTo>
                  <a:lnTo>
                    <a:pt x="25611" y="1126038"/>
                  </a:lnTo>
                  <a:lnTo>
                    <a:pt x="18577" y="1098684"/>
                  </a:lnTo>
                  <a:cubicBezTo>
                    <a:pt x="6397" y="1039158"/>
                    <a:pt x="0" y="977526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38DC8F6-20D5-41CA-AD22-F09FA0DEAA0C}"/>
                </a:ext>
              </a:extLst>
            </p:cNvPr>
            <p:cNvSpPr/>
            <p:nvPr/>
          </p:nvSpPr>
          <p:spPr>
            <a:xfrm rot="329295">
              <a:off x="5225419" y="3170225"/>
              <a:ext cx="1357049" cy="1138954"/>
            </a:xfrm>
            <a:custGeom>
              <a:avLst/>
              <a:gdLst>
                <a:gd name="connsiteX0" fmla="*/ 754272 w 1570442"/>
                <a:gd name="connsiteY0" fmla="*/ 116493 h 1318050"/>
                <a:gd name="connsiteX1" fmla="*/ 755578 w 1570442"/>
                <a:gd name="connsiteY1" fmla="*/ 121770 h 1318050"/>
                <a:gd name="connsiteX2" fmla="*/ 753742 w 1570442"/>
                <a:gd name="connsiteY2" fmla="*/ 118573 h 1318050"/>
                <a:gd name="connsiteX3" fmla="*/ 752953 w 1570442"/>
                <a:gd name="connsiteY3" fmla="*/ 117844 h 1318050"/>
                <a:gd name="connsiteX4" fmla="*/ 891616 w 1570442"/>
                <a:gd name="connsiteY4" fmla="*/ 0 h 1318050"/>
                <a:gd name="connsiteX5" fmla="*/ 1026807 w 1570442"/>
                <a:gd name="connsiteY5" fmla="*/ 32022 h 1318050"/>
                <a:gd name="connsiteX6" fmla="*/ 1568375 w 1570442"/>
                <a:gd name="connsiteY6" fmla="*/ 694634 h 1318050"/>
                <a:gd name="connsiteX7" fmla="*/ 803094 w 1570442"/>
                <a:gd name="connsiteY7" fmla="*/ 1312104 h 1318050"/>
                <a:gd name="connsiteX8" fmla="*/ 77838 w 1570442"/>
                <a:gd name="connsiteY8" fmla="*/ 1135352 h 1318050"/>
                <a:gd name="connsiteX9" fmla="*/ 0 w 1570442"/>
                <a:gd name="connsiteY9" fmla="*/ 1070789 h 1318050"/>
                <a:gd name="connsiteX10" fmla="*/ 126326 w 1570442"/>
                <a:gd name="connsiteY10" fmla="*/ 1044838 h 1318050"/>
                <a:gd name="connsiteX11" fmla="*/ 78023 w 1570442"/>
                <a:gd name="connsiteY11" fmla="*/ 809703 h 1318050"/>
                <a:gd name="connsiteX12" fmla="*/ 406614 w 1570442"/>
                <a:gd name="connsiteY12" fmla="*/ 472871 h 1318050"/>
                <a:gd name="connsiteX13" fmla="*/ 436793 w 1570442"/>
                <a:gd name="connsiteY13" fmla="*/ 487723 h 1318050"/>
                <a:gd name="connsiteX14" fmla="*/ 587518 w 1570442"/>
                <a:gd name="connsiteY14" fmla="*/ 499375 h 1318050"/>
                <a:gd name="connsiteX15" fmla="*/ 792032 w 1570442"/>
                <a:gd name="connsiteY15" fmla="*/ 304962 h 1318050"/>
                <a:gd name="connsiteX16" fmla="*/ 794881 w 1570442"/>
                <a:gd name="connsiteY16" fmla="*/ 280545 h 1318050"/>
                <a:gd name="connsiteX17" fmla="*/ 803136 w 1570442"/>
                <a:gd name="connsiteY17" fmla="*/ 313895 h 1318050"/>
                <a:gd name="connsiteX18" fmla="*/ 948519 w 1570442"/>
                <a:gd name="connsiteY18" fmla="*/ 158522 h 1318050"/>
                <a:gd name="connsiteX19" fmla="*/ 929485 w 1570442"/>
                <a:gd name="connsiteY19" fmla="*/ 71229 h 131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70442" h="1318050">
                  <a:moveTo>
                    <a:pt x="754272" y="116493"/>
                  </a:moveTo>
                  <a:lnTo>
                    <a:pt x="755578" y="121770"/>
                  </a:lnTo>
                  <a:lnTo>
                    <a:pt x="753742" y="118573"/>
                  </a:lnTo>
                  <a:lnTo>
                    <a:pt x="752953" y="117844"/>
                  </a:lnTo>
                  <a:close/>
                  <a:moveTo>
                    <a:pt x="891616" y="0"/>
                  </a:moveTo>
                  <a:lnTo>
                    <a:pt x="1026807" y="32022"/>
                  </a:lnTo>
                  <a:cubicBezTo>
                    <a:pt x="1370852" y="140506"/>
                    <a:pt x="1594493" y="404691"/>
                    <a:pt x="1568375" y="694634"/>
                  </a:cubicBezTo>
                  <a:cubicBezTo>
                    <a:pt x="1539808" y="1011766"/>
                    <a:pt x="1219894" y="1269890"/>
                    <a:pt x="803094" y="1312104"/>
                  </a:cubicBezTo>
                  <a:cubicBezTo>
                    <a:pt x="533903" y="1339368"/>
                    <a:pt x="268606" y="1271579"/>
                    <a:pt x="77838" y="1135352"/>
                  </a:cubicBezTo>
                  <a:lnTo>
                    <a:pt x="0" y="1070789"/>
                  </a:lnTo>
                  <a:lnTo>
                    <a:pt x="126326" y="1044838"/>
                  </a:lnTo>
                  <a:lnTo>
                    <a:pt x="78023" y="809703"/>
                  </a:lnTo>
                  <a:lnTo>
                    <a:pt x="406614" y="472871"/>
                  </a:lnTo>
                  <a:lnTo>
                    <a:pt x="436793" y="487723"/>
                  </a:lnTo>
                  <a:cubicBezTo>
                    <a:pt x="482724" y="505192"/>
                    <a:pt x="534798" y="510205"/>
                    <a:pt x="587518" y="499375"/>
                  </a:cubicBezTo>
                  <a:cubicBezTo>
                    <a:pt x="692959" y="477714"/>
                    <a:pt x="771041" y="398833"/>
                    <a:pt x="792032" y="304962"/>
                  </a:cubicBezTo>
                  <a:lnTo>
                    <a:pt x="794881" y="280545"/>
                  </a:lnTo>
                  <a:lnTo>
                    <a:pt x="803136" y="313895"/>
                  </a:lnTo>
                  <a:cubicBezTo>
                    <a:pt x="893766" y="325134"/>
                    <a:pt x="954044" y="260714"/>
                    <a:pt x="948519" y="158522"/>
                  </a:cubicBezTo>
                  <a:cubicBezTo>
                    <a:pt x="946988" y="130219"/>
                    <a:pt x="940442" y="100582"/>
                    <a:pt x="929485" y="71229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8D537C35-E941-456F-8F56-12395DE3A448}"/>
                </a:ext>
              </a:extLst>
            </p:cNvPr>
            <p:cNvSpPr/>
            <p:nvPr/>
          </p:nvSpPr>
          <p:spPr>
            <a:xfrm rot="329295">
              <a:off x="5064391" y="3139324"/>
              <a:ext cx="1529209" cy="1155898"/>
            </a:xfrm>
            <a:prstGeom prst="arc">
              <a:avLst>
                <a:gd name="adj1" fmla="val 17156689"/>
                <a:gd name="adj2" fmla="val 9416957"/>
              </a:avLst>
            </a:prstGeom>
            <a:ln w="28575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825D55C1-B204-4E70-A2CA-5F108B6123D6}"/>
                </a:ext>
              </a:extLst>
            </p:cNvPr>
            <p:cNvSpPr/>
            <p:nvPr/>
          </p:nvSpPr>
          <p:spPr>
            <a:xfrm rot="3616245">
              <a:off x="5692768" y="3097268"/>
              <a:ext cx="445684" cy="291905"/>
            </a:xfrm>
            <a:prstGeom prst="arc">
              <a:avLst>
                <a:gd name="adj1" fmla="val 16200000"/>
                <a:gd name="adj2" fmla="val 1278842"/>
              </a:avLst>
            </a:prstGeom>
            <a:ln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AB110AA-BE48-444E-AC7C-485608AB40FB}"/>
                </a:ext>
              </a:extLst>
            </p:cNvPr>
            <p:cNvGrpSpPr/>
            <p:nvPr/>
          </p:nvGrpSpPr>
          <p:grpSpPr>
            <a:xfrm>
              <a:off x="5420296" y="4386711"/>
              <a:ext cx="183156" cy="203155"/>
              <a:chOff x="3504649" y="3617709"/>
              <a:chExt cx="272047" cy="301752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5D555D3-A085-4DCB-B587-481507D507AC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790EEF6F-6AAC-4ECE-A387-C1D80727513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0AD4F25B-0EAE-4671-8C16-A704CF71618A}"/>
                </a:ext>
              </a:extLst>
            </p:cNvPr>
            <p:cNvGrpSpPr/>
            <p:nvPr/>
          </p:nvGrpSpPr>
          <p:grpSpPr>
            <a:xfrm>
              <a:off x="6166824" y="4386912"/>
              <a:ext cx="183156" cy="203155"/>
              <a:chOff x="3504649" y="3617709"/>
              <a:chExt cx="272047" cy="301752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80587968-5AB7-4A76-A5C4-8C9DD93D8D34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B45D3BC-748E-4B78-AF2E-FC031DEC45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08E73FE-3A59-453B-9568-01A8335BB513}"/>
                </a:ext>
              </a:extLst>
            </p:cNvPr>
            <p:cNvSpPr/>
            <p:nvPr/>
          </p:nvSpPr>
          <p:spPr>
            <a:xfrm rot="2029320">
              <a:off x="6316169" y="5316043"/>
              <a:ext cx="287327" cy="28732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4AB18A1F-DA5C-48A9-A8B8-9B0F23C2660D}"/>
                </a:ext>
              </a:extLst>
            </p:cNvPr>
            <p:cNvSpPr/>
            <p:nvPr/>
          </p:nvSpPr>
          <p:spPr>
            <a:xfrm rot="20127897" flipH="1">
              <a:off x="5123309" y="5240540"/>
              <a:ext cx="287327" cy="28732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A641B1C-E289-4F32-9D00-66455E97B679}"/>
              </a:ext>
            </a:extLst>
          </p:cNvPr>
          <p:cNvGrpSpPr/>
          <p:nvPr/>
        </p:nvGrpSpPr>
        <p:grpSpPr>
          <a:xfrm>
            <a:off x="2907709" y="4288271"/>
            <a:ext cx="1116398" cy="2007332"/>
            <a:chOff x="6073343" y="1754287"/>
            <a:chExt cx="1920836" cy="3453744"/>
          </a:xfrm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E3E2919-F293-40D2-82C1-C73C0B87D8A1}"/>
                </a:ext>
              </a:extLst>
            </p:cNvPr>
            <p:cNvSpPr/>
            <p:nvPr/>
          </p:nvSpPr>
          <p:spPr>
            <a:xfrm>
              <a:off x="6970307" y="2497138"/>
              <a:ext cx="82466" cy="2031971"/>
            </a:xfrm>
            <a:custGeom>
              <a:avLst/>
              <a:gdLst>
                <a:gd name="connsiteX0" fmla="*/ 101142 w 149148"/>
                <a:gd name="connsiteY0" fmla="*/ 0 h 3675017"/>
                <a:gd name="connsiteX1" fmla="*/ 144685 w 149148"/>
                <a:gd name="connsiteY1" fmla="*/ 2142308 h 3675017"/>
                <a:gd name="connsiteX2" fmla="*/ 5348 w 149148"/>
                <a:gd name="connsiteY2" fmla="*/ 3675017 h 36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148" h="3675017">
                  <a:moveTo>
                    <a:pt x="101142" y="0"/>
                  </a:moveTo>
                  <a:cubicBezTo>
                    <a:pt x="130896" y="764902"/>
                    <a:pt x="160651" y="1529805"/>
                    <a:pt x="144685" y="2142308"/>
                  </a:cubicBezTo>
                  <a:cubicBezTo>
                    <a:pt x="128719" y="2754811"/>
                    <a:pt x="-30938" y="3468914"/>
                    <a:pt x="5348" y="3675017"/>
                  </a:cubicBezTo>
                </a:path>
              </a:pathLst>
            </a:cu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29A7E43-AA17-4B20-A260-BEFB0142F526}"/>
                </a:ext>
              </a:extLst>
            </p:cNvPr>
            <p:cNvSpPr/>
            <p:nvPr/>
          </p:nvSpPr>
          <p:spPr>
            <a:xfrm rot="3956195" flipH="1">
              <a:off x="6048854" y="1778776"/>
              <a:ext cx="1969814" cy="1920836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30">
              <a:extLst>
                <a:ext uri="{FF2B5EF4-FFF2-40B4-BE49-F238E27FC236}">
                  <a16:creationId xmlns:a16="http://schemas.microsoft.com/office/drawing/2014/main" id="{EA15B394-75DB-40D0-B6DD-F9861CDC592B}"/>
                </a:ext>
              </a:extLst>
            </p:cNvPr>
            <p:cNvSpPr/>
            <p:nvPr/>
          </p:nvSpPr>
          <p:spPr>
            <a:xfrm rot="1274314">
              <a:off x="6210828" y="3980774"/>
              <a:ext cx="794233" cy="31764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30">
              <a:extLst>
                <a:ext uri="{FF2B5EF4-FFF2-40B4-BE49-F238E27FC236}">
                  <a16:creationId xmlns:a16="http://schemas.microsoft.com/office/drawing/2014/main" id="{750A781B-CC97-4E2C-9C27-F75926A5E213}"/>
                </a:ext>
              </a:extLst>
            </p:cNvPr>
            <p:cNvSpPr/>
            <p:nvPr/>
          </p:nvSpPr>
          <p:spPr>
            <a:xfrm rot="9620875">
              <a:off x="6981590" y="3871776"/>
              <a:ext cx="893306" cy="358802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349A0BD9-3D68-4BF7-8839-C4125C9F9840}"/>
                </a:ext>
              </a:extLst>
            </p:cNvPr>
            <p:cNvSpPr/>
            <p:nvPr/>
          </p:nvSpPr>
          <p:spPr>
            <a:xfrm rot="585586" flipH="1">
              <a:off x="6606546" y="2311980"/>
              <a:ext cx="854429" cy="85442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Top Corners Snipped 236">
              <a:extLst>
                <a:ext uri="{FF2B5EF4-FFF2-40B4-BE49-F238E27FC236}">
                  <a16:creationId xmlns:a16="http://schemas.microsoft.com/office/drawing/2014/main" id="{BACDDF41-19C8-4084-A6A6-B8C305196E9B}"/>
                </a:ext>
              </a:extLst>
            </p:cNvPr>
            <p:cNvSpPr/>
            <p:nvPr/>
          </p:nvSpPr>
          <p:spPr>
            <a:xfrm rot="10800000">
              <a:off x="6343122" y="441093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2744065-E5EB-4C60-ADDE-8BDB0056DB78}"/>
                </a:ext>
              </a:extLst>
            </p:cNvPr>
            <p:cNvSpPr/>
            <p:nvPr/>
          </p:nvSpPr>
          <p:spPr>
            <a:xfrm rot="585586" flipH="1">
              <a:off x="6763229" y="2468662"/>
              <a:ext cx="541064" cy="54106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7965CC-E9C6-4161-AAC0-4ACBC6128B4A}"/>
              </a:ext>
            </a:extLst>
          </p:cNvPr>
          <p:cNvGrpSpPr/>
          <p:nvPr/>
        </p:nvGrpSpPr>
        <p:grpSpPr>
          <a:xfrm>
            <a:off x="4294802" y="3259647"/>
            <a:ext cx="2125550" cy="3028075"/>
            <a:chOff x="10597784" y="-3143352"/>
            <a:chExt cx="2425840" cy="345587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7D8D93B-AF32-4786-A0E2-6E05F9E4D3EF}"/>
                </a:ext>
              </a:extLst>
            </p:cNvPr>
            <p:cNvGrpSpPr/>
            <p:nvPr/>
          </p:nvGrpSpPr>
          <p:grpSpPr>
            <a:xfrm rot="438117" flipH="1">
              <a:off x="10597784" y="-1289931"/>
              <a:ext cx="1303023" cy="555322"/>
              <a:chOff x="2024031" y="3350152"/>
              <a:chExt cx="1303023" cy="555322"/>
            </a:xfrm>
          </p:grpSpPr>
          <p:sp>
            <p:nvSpPr>
              <p:cNvPr id="72" name="Rectangle: Rounded Corners 49">
                <a:extLst>
                  <a:ext uri="{FF2B5EF4-FFF2-40B4-BE49-F238E27FC236}">
                    <a16:creationId xmlns:a16="http://schemas.microsoft.com/office/drawing/2014/main" id="{E1882429-3737-4CC3-A1A2-B1B91BB46AC3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ED4DF81-7A78-4C65-B28B-4011F07508AD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9E1EAD-0909-4C22-9523-DB72721F06E8}"/>
                </a:ext>
              </a:extLst>
            </p:cNvPr>
            <p:cNvGrpSpPr/>
            <p:nvPr/>
          </p:nvGrpSpPr>
          <p:grpSpPr>
            <a:xfrm>
              <a:off x="11720601" y="-1242046"/>
              <a:ext cx="1303023" cy="555322"/>
              <a:chOff x="2024031" y="3350152"/>
              <a:chExt cx="1303023" cy="555322"/>
            </a:xfrm>
          </p:grpSpPr>
          <p:sp>
            <p:nvSpPr>
              <p:cNvPr id="70" name="Rectangle: Rounded Corners 49">
                <a:extLst>
                  <a:ext uri="{FF2B5EF4-FFF2-40B4-BE49-F238E27FC236}">
                    <a16:creationId xmlns:a16="http://schemas.microsoft.com/office/drawing/2014/main" id="{A698918B-14B6-497E-BC42-C20ED1B90FA5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62D0390-6340-402C-96AD-CA854927157B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2C3576-57AA-4408-BAD2-2CCF1EE6ECD3}"/>
                </a:ext>
              </a:extLst>
            </p:cNvPr>
            <p:cNvGrpSpPr/>
            <p:nvPr/>
          </p:nvGrpSpPr>
          <p:grpSpPr>
            <a:xfrm rot="21286606" flipH="1">
              <a:off x="11898306" y="-648998"/>
              <a:ext cx="314867" cy="961516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434F2B7-2619-48BD-9C22-4006C3E05BC5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5786658-A5C2-46AF-B1B3-A14A77DFE118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BD1D755-8697-4B38-9227-408B1646EE05}"/>
                </a:ext>
              </a:extLst>
            </p:cNvPr>
            <p:cNvGrpSpPr/>
            <p:nvPr/>
          </p:nvGrpSpPr>
          <p:grpSpPr>
            <a:xfrm rot="313394">
              <a:off x="11416217" y="-648998"/>
              <a:ext cx="314867" cy="961516"/>
              <a:chOff x="4627747" y="5544926"/>
              <a:chExt cx="314867" cy="961516"/>
            </a:xfrm>
            <a:effectLst/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E9D6C93-0D90-443D-B272-0C10AB770857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0331AFD-166B-451C-A549-D845175403B0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01EF58-8E8B-4521-811C-D077D835F1AD}"/>
                </a:ext>
              </a:extLst>
            </p:cNvPr>
            <p:cNvSpPr/>
            <p:nvPr/>
          </p:nvSpPr>
          <p:spPr>
            <a:xfrm>
              <a:off x="12408061" y="-1942048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9F0CBE-1CE5-4C3C-9E92-C339948EAA15}"/>
                </a:ext>
              </a:extLst>
            </p:cNvPr>
            <p:cNvSpPr/>
            <p:nvPr/>
          </p:nvSpPr>
          <p:spPr>
            <a:xfrm>
              <a:off x="10860986" y="-1942048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457349-47C1-4393-9D7B-95CA140C433F}"/>
                </a:ext>
              </a:extLst>
            </p:cNvPr>
            <p:cNvSpPr/>
            <p:nvPr/>
          </p:nvSpPr>
          <p:spPr>
            <a:xfrm>
              <a:off x="11319782" y="-139022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BBE8053-7103-45F1-9B8E-291FEAD28549}"/>
                </a:ext>
              </a:extLst>
            </p:cNvPr>
            <p:cNvSpPr/>
            <p:nvPr/>
          </p:nvSpPr>
          <p:spPr>
            <a:xfrm>
              <a:off x="11632992" y="-1349313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4CB941-0CE5-4AD4-B0AE-0B71AF9CEE8A}"/>
                </a:ext>
              </a:extLst>
            </p:cNvPr>
            <p:cNvSpPr/>
            <p:nvPr/>
          </p:nvSpPr>
          <p:spPr>
            <a:xfrm rot="1253058">
              <a:off x="10887465" y="-311915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4C9567B9-C782-42CF-BC98-BD6CB0E8B613}"/>
                </a:ext>
              </a:extLst>
            </p:cNvPr>
            <p:cNvSpPr/>
            <p:nvPr/>
          </p:nvSpPr>
          <p:spPr>
            <a:xfrm rot="16200000">
              <a:off x="11304459" y="-1931676"/>
              <a:ext cx="234897" cy="234897"/>
            </a:xfrm>
            <a:prstGeom prst="arc">
              <a:avLst>
                <a:gd name="adj1" fmla="val 16200000"/>
                <a:gd name="adj2" fmla="val 5506512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6F3C7E01-0F88-4AEB-9548-A3EBE046A262}"/>
                </a:ext>
              </a:extLst>
            </p:cNvPr>
            <p:cNvSpPr/>
            <p:nvPr/>
          </p:nvSpPr>
          <p:spPr>
            <a:xfrm rot="16200000">
              <a:off x="12025893" y="-1931676"/>
              <a:ext cx="234897" cy="234897"/>
            </a:xfrm>
            <a:prstGeom prst="arc">
              <a:avLst>
                <a:gd name="adj1" fmla="val 16200000"/>
                <a:gd name="adj2" fmla="val 5506512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CF520B9-AADB-47B4-AA05-9C7A966938EB}"/>
                </a:ext>
              </a:extLst>
            </p:cNvPr>
            <p:cNvSpPr/>
            <p:nvPr/>
          </p:nvSpPr>
          <p:spPr>
            <a:xfrm flipH="1">
              <a:off x="10890421" y="-3066856"/>
              <a:ext cx="720194" cy="1084970"/>
            </a:xfrm>
            <a:custGeom>
              <a:avLst/>
              <a:gdLst>
                <a:gd name="connsiteX0" fmla="*/ 22691 w 720194"/>
                <a:gd name="connsiteY0" fmla="*/ 0 h 1084970"/>
                <a:gd name="connsiteX1" fmla="*/ 77709 w 720194"/>
                <a:gd name="connsiteY1" fmla="*/ 14147 h 1084970"/>
                <a:gd name="connsiteX2" fmla="*/ 720194 w 720194"/>
                <a:gd name="connsiteY2" fmla="*/ 887437 h 1084970"/>
                <a:gd name="connsiteX3" fmla="*/ 701617 w 720194"/>
                <a:gd name="connsiteY3" fmla="*/ 1071721 h 1084970"/>
                <a:gd name="connsiteX4" fmla="*/ 697504 w 720194"/>
                <a:gd name="connsiteY4" fmla="*/ 1084970 h 1084970"/>
                <a:gd name="connsiteX5" fmla="*/ 642486 w 720194"/>
                <a:gd name="connsiteY5" fmla="*/ 1070823 h 1084970"/>
                <a:gd name="connsiteX6" fmla="*/ 0 w 720194"/>
                <a:gd name="connsiteY6" fmla="*/ 197533 h 1084970"/>
                <a:gd name="connsiteX7" fmla="*/ 18578 w 720194"/>
                <a:gd name="connsiteY7" fmla="*/ 1325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194" h="1084970">
                  <a:moveTo>
                    <a:pt x="22691" y="0"/>
                  </a:moveTo>
                  <a:lnTo>
                    <a:pt x="77709" y="14147"/>
                  </a:lnTo>
                  <a:cubicBezTo>
                    <a:pt x="449932" y="129920"/>
                    <a:pt x="720194" y="477117"/>
                    <a:pt x="720194" y="887437"/>
                  </a:cubicBezTo>
                  <a:cubicBezTo>
                    <a:pt x="720194" y="950563"/>
                    <a:pt x="713798" y="1012195"/>
                    <a:pt x="701617" y="1071721"/>
                  </a:cubicBezTo>
                  <a:lnTo>
                    <a:pt x="697504" y="1084970"/>
                  </a:lnTo>
                  <a:lnTo>
                    <a:pt x="642486" y="1070823"/>
                  </a:lnTo>
                  <a:cubicBezTo>
                    <a:pt x="270262" y="955050"/>
                    <a:pt x="0" y="607853"/>
                    <a:pt x="0" y="197533"/>
                  </a:cubicBezTo>
                  <a:cubicBezTo>
                    <a:pt x="0" y="134407"/>
                    <a:pt x="6397" y="72775"/>
                    <a:pt x="18578" y="1325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A5DD7E7-2D85-476C-B530-E48602E136A3}"/>
                </a:ext>
              </a:extLst>
            </p:cNvPr>
            <p:cNvSpPr/>
            <p:nvPr/>
          </p:nvSpPr>
          <p:spPr>
            <a:xfrm flipH="1">
              <a:off x="10908365" y="-3143352"/>
              <a:ext cx="1913156" cy="1175167"/>
            </a:xfrm>
            <a:custGeom>
              <a:avLst/>
              <a:gdLst>
                <a:gd name="connsiteX0" fmla="*/ 914400 w 1809903"/>
                <a:gd name="connsiteY0" fmla="*/ 0 h 1124651"/>
                <a:gd name="connsiteX1" fmla="*/ 1756942 w 1809903"/>
                <a:gd name="connsiteY1" fmla="*/ 558474 h 1124651"/>
                <a:gd name="connsiteX2" fmla="*/ 1809903 w 1809903"/>
                <a:gd name="connsiteY2" fmla="*/ 729087 h 1124651"/>
                <a:gd name="connsiteX3" fmla="*/ 1712595 w 1809903"/>
                <a:gd name="connsiteY3" fmla="*/ 785488 h 1124651"/>
                <a:gd name="connsiteX4" fmla="*/ 53306 w 1809903"/>
                <a:gd name="connsiteY4" fmla="*/ 1124651 h 1124651"/>
                <a:gd name="connsiteX5" fmla="*/ 26456 w 1809903"/>
                <a:gd name="connsiteY5" fmla="*/ 1124063 h 1124651"/>
                <a:gd name="connsiteX6" fmla="*/ 18578 w 1809903"/>
                <a:gd name="connsiteY6" fmla="*/ 1098684 h 1124651"/>
                <a:gd name="connsiteX7" fmla="*/ 0 w 1809903"/>
                <a:gd name="connsiteY7" fmla="*/ 914400 h 1124651"/>
                <a:gd name="connsiteX8" fmla="*/ 914400 w 1809903"/>
                <a:gd name="connsiteY8" fmla="*/ 0 h 1124651"/>
                <a:gd name="connsiteX0" fmla="*/ 924759 w 1820262"/>
                <a:gd name="connsiteY0" fmla="*/ 0 h 1124651"/>
                <a:gd name="connsiteX1" fmla="*/ 1767301 w 1820262"/>
                <a:gd name="connsiteY1" fmla="*/ 558474 h 1124651"/>
                <a:gd name="connsiteX2" fmla="*/ 1820262 w 1820262"/>
                <a:gd name="connsiteY2" fmla="*/ 729087 h 1124651"/>
                <a:gd name="connsiteX3" fmla="*/ 1722954 w 1820262"/>
                <a:gd name="connsiteY3" fmla="*/ 785488 h 1124651"/>
                <a:gd name="connsiteX4" fmla="*/ 63665 w 1820262"/>
                <a:gd name="connsiteY4" fmla="*/ 1124651 h 1124651"/>
                <a:gd name="connsiteX5" fmla="*/ 36815 w 1820262"/>
                <a:gd name="connsiteY5" fmla="*/ 1124063 h 1124651"/>
                <a:gd name="connsiteX6" fmla="*/ 4172 w 1820262"/>
                <a:gd name="connsiteY6" fmla="*/ 1022484 h 1124651"/>
                <a:gd name="connsiteX7" fmla="*/ 10359 w 1820262"/>
                <a:gd name="connsiteY7" fmla="*/ 914400 h 1124651"/>
                <a:gd name="connsiteX8" fmla="*/ 924759 w 1820262"/>
                <a:gd name="connsiteY8" fmla="*/ 0 h 1124651"/>
                <a:gd name="connsiteX0" fmla="*/ 928310 w 1823813"/>
                <a:gd name="connsiteY0" fmla="*/ 0 h 1145018"/>
                <a:gd name="connsiteX1" fmla="*/ 1770852 w 1823813"/>
                <a:gd name="connsiteY1" fmla="*/ 558474 h 1145018"/>
                <a:gd name="connsiteX2" fmla="*/ 1823813 w 1823813"/>
                <a:gd name="connsiteY2" fmla="*/ 729087 h 1145018"/>
                <a:gd name="connsiteX3" fmla="*/ 1726505 w 1823813"/>
                <a:gd name="connsiteY3" fmla="*/ 785488 h 1145018"/>
                <a:gd name="connsiteX4" fmla="*/ 67216 w 1823813"/>
                <a:gd name="connsiteY4" fmla="*/ 1124651 h 1145018"/>
                <a:gd name="connsiteX5" fmla="*/ 361 w 1823813"/>
                <a:gd name="connsiteY5" fmla="*/ 1145018 h 1145018"/>
                <a:gd name="connsiteX6" fmla="*/ 7723 w 1823813"/>
                <a:gd name="connsiteY6" fmla="*/ 1022484 h 1145018"/>
                <a:gd name="connsiteX7" fmla="*/ 13910 w 1823813"/>
                <a:gd name="connsiteY7" fmla="*/ 914400 h 1145018"/>
                <a:gd name="connsiteX8" fmla="*/ 928310 w 1823813"/>
                <a:gd name="connsiteY8" fmla="*/ 0 h 1145018"/>
                <a:gd name="connsiteX0" fmla="*/ 928136 w 1823639"/>
                <a:gd name="connsiteY0" fmla="*/ 0 h 1145018"/>
                <a:gd name="connsiteX1" fmla="*/ 1770678 w 1823639"/>
                <a:gd name="connsiteY1" fmla="*/ 558474 h 1145018"/>
                <a:gd name="connsiteX2" fmla="*/ 1823639 w 1823639"/>
                <a:gd name="connsiteY2" fmla="*/ 729087 h 1145018"/>
                <a:gd name="connsiteX3" fmla="*/ 1726331 w 1823639"/>
                <a:gd name="connsiteY3" fmla="*/ 785488 h 1145018"/>
                <a:gd name="connsiteX4" fmla="*/ 67042 w 1823639"/>
                <a:gd name="connsiteY4" fmla="*/ 1124651 h 1145018"/>
                <a:gd name="connsiteX5" fmla="*/ 187 w 1823639"/>
                <a:gd name="connsiteY5" fmla="*/ 1145018 h 1145018"/>
                <a:gd name="connsiteX6" fmla="*/ 20884 w 1823639"/>
                <a:gd name="connsiteY6" fmla="*/ 1043439 h 1145018"/>
                <a:gd name="connsiteX7" fmla="*/ 13736 w 1823639"/>
                <a:gd name="connsiteY7" fmla="*/ 914400 h 1145018"/>
                <a:gd name="connsiteX8" fmla="*/ 928136 w 1823639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99331 w 1855928"/>
                <a:gd name="connsiteY4" fmla="*/ 1124651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74566 w 1855928"/>
                <a:gd name="connsiteY4" fmla="*/ 1134176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50920 w 1846423"/>
                <a:gd name="connsiteY0" fmla="*/ 0 h 1134176"/>
                <a:gd name="connsiteX1" fmla="*/ 1793462 w 1846423"/>
                <a:gd name="connsiteY1" fmla="*/ 558474 h 1134176"/>
                <a:gd name="connsiteX2" fmla="*/ 1846423 w 1846423"/>
                <a:gd name="connsiteY2" fmla="*/ 729087 h 1134176"/>
                <a:gd name="connsiteX3" fmla="*/ 1749115 w 1846423"/>
                <a:gd name="connsiteY3" fmla="*/ 785488 h 1134176"/>
                <a:gd name="connsiteX4" fmla="*/ 65061 w 1846423"/>
                <a:gd name="connsiteY4" fmla="*/ 1134176 h 1134176"/>
                <a:gd name="connsiteX5" fmla="*/ 111 w 1846423"/>
                <a:gd name="connsiteY5" fmla="*/ 1127873 h 1134176"/>
                <a:gd name="connsiteX6" fmla="*/ 39858 w 1846423"/>
                <a:gd name="connsiteY6" fmla="*/ 1066299 h 1134176"/>
                <a:gd name="connsiteX7" fmla="*/ 36520 w 1846423"/>
                <a:gd name="connsiteY7" fmla="*/ 914400 h 1134176"/>
                <a:gd name="connsiteX8" fmla="*/ 950920 w 1846423"/>
                <a:gd name="connsiteY8" fmla="*/ 0 h 113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423" h="1134176">
                  <a:moveTo>
                    <a:pt x="950920" y="0"/>
                  </a:moveTo>
                  <a:cubicBezTo>
                    <a:pt x="1329677" y="0"/>
                    <a:pt x="1654649" y="230283"/>
                    <a:pt x="1793462" y="558474"/>
                  </a:cubicBezTo>
                  <a:lnTo>
                    <a:pt x="1846423" y="729087"/>
                  </a:lnTo>
                  <a:lnTo>
                    <a:pt x="1749115" y="785488"/>
                  </a:lnTo>
                  <a:cubicBezTo>
                    <a:pt x="1354715" y="992624"/>
                    <a:pt x="733079" y="1134176"/>
                    <a:pt x="65061" y="1134176"/>
                  </a:cubicBezTo>
                  <a:lnTo>
                    <a:pt x="111" y="1127873"/>
                  </a:lnTo>
                  <a:cubicBezTo>
                    <a:pt x="-2515" y="1119413"/>
                    <a:pt x="42484" y="1074759"/>
                    <a:pt x="39858" y="1066299"/>
                  </a:cubicBezTo>
                  <a:cubicBezTo>
                    <a:pt x="42917" y="1010583"/>
                    <a:pt x="36520" y="977526"/>
                    <a:pt x="36520" y="914400"/>
                  </a:cubicBezTo>
                  <a:cubicBezTo>
                    <a:pt x="36520" y="409391"/>
                    <a:pt x="445911" y="0"/>
                    <a:pt x="950920" y="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E0E0279-088D-446D-8C1E-DA1F823997E0}"/>
                </a:ext>
              </a:extLst>
            </p:cNvPr>
            <p:cNvSpPr/>
            <p:nvPr/>
          </p:nvSpPr>
          <p:spPr>
            <a:xfrm>
              <a:off x="11691908" y="-1762056"/>
              <a:ext cx="267482" cy="267482"/>
            </a:xfrm>
            <a:prstGeom prst="arc">
              <a:avLst>
                <a:gd name="adj1" fmla="val 1431573"/>
                <a:gd name="adj2" fmla="val 9502270"/>
              </a:avLst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2FF82E5-3E9D-4AFB-B1D1-5BBD2BF891EC}"/>
              </a:ext>
            </a:extLst>
          </p:cNvPr>
          <p:cNvGrpSpPr/>
          <p:nvPr/>
        </p:nvGrpSpPr>
        <p:grpSpPr>
          <a:xfrm>
            <a:off x="6622591" y="4686385"/>
            <a:ext cx="815331" cy="1598890"/>
            <a:chOff x="7835287" y="4086506"/>
            <a:chExt cx="1287621" cy="252506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E13404C-25B5-45FD-BC5E-8BC7FAF44183}"/>
                </a:ext>
              </a:extLst>
            </p:cNvPr>
            <p:cNvGrpSpPr/>
            <p:nvPr/>
          </p:nvGrpSpPr>
          <p:grpSpPr>
            <a:xfrm>
              <a:off x="7868537" y="4086506"/>
              <a:ext cx="1254371" cy="1792139"/>
              <a:chOff x="397515" y="467613"/>
              <a:chExt cx="3336456" cy="4766847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A7F4DEE-BC02-4012-84D4-3CCB3088F18A}"/>
                  </a:ext>
                </a:extLst>
              </p:cNvPr>
              <p:cNvSpPr/>
              <p:nvPr/>
            </p:nvSpPr>
            <p:spPr>
              <a:xfrm>
                <a:off x="1088571" y="2926705"/>
                <a:ext cx="1828800" cy="2283373"/>
              </a:xfrm>
              <a:custGeom>
                <a:avLst/>
                <a:gdLst>
                  <a:gd name="connsiteX0" fmla="*/ 0 w 1828800"/>
                  <a:gd name="connsiteY0" fmla="*/ 0 h 2458170"/>
                  <a:gd name="connsiteX1" fmla="*/ 914400 w 1828800"/>
                  <a:gd name="connsiteY1" fmla="*/ 766354 h 2458170"/>
                  <a:gd name="connsiteX2" fmla="*/ 949234 w 1828800"/>
                  <a:gd name="connsiteY2" fmla="*/ 2447108 h 2458170"/>
                  <a:gd name="connsiteX3" fmla="*/ 1053737 w 1828800"/>
                  <a:gd name="connsiteY3" fmla="*/ 1436914 h 2458170"/>
                  <a:gd name="connsiteX4" fmla="*/ 1828800 w 1828800"/>
                  <a:gd name="connsiteY4" fmla="*/ 296091 h 245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458170">
                    <a:moveTo>
                      <a:pt x="0" y="0"/>
                    </a:moveTo>
                    <a:cubicBezTo>
                      <a:pt x="378097" y="179251"/>
                      <a:pt x="756194" y="358503"/>
                      <a:pt x="914400" y="766354"/>
                    </a:cubicBezTo>
                    <a:cubicBezTo>
                      <a:pt x="1072606" y="1174205"/>
                      <a:pt x="926011" y="2335348"/>
                      <a:pt x="949234" y="2447108"/>
                    </a:cubicBezTo>
                    <a:cubicBezTo>
                      <a:pt x="972457" y="2558868"/>
                      <a:pt x="907143" y="1795417"/>
                      <a:pt x="1053737" y="1436914"/>
                    </a:cubicBezTo>
                    <a:cubicBezTo>
                      <a:pt x="1200331" y="1078411"/>
                      <a:pt x="1568994" y="397691"/>
                      <a:pt x="1828800" y="296091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D192330-73F7-4F86-B427-3C609EA24124}"/>
                  </a:ext>
                </a:extLst>
              </p:cNvPr>
              <p:cNvSpPr/>
              <p:nvPr/>
            </p:nvSpPr>
            <p:spPr>
              <a:xfrm>
                <a:off x="1998726" y="1559443"/>
                <a:ext cx="149148" cy="3675017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30">
                <a:extLst>
                  <a:ext uri="{FF2B5EF4-FFF2-40B4-BE49-F238E27FC236}">
                    <a16:creationId xmlns:a16="http://schemas.microsoft.com/office/drawing/2014/main" id="{68E07A1A-08C9-4B93-A47F-4A6A750DBB66}"/>
                  </a:ext>
                </a:extLst>
              </p:cNvPr>
              <p:cNvSpPr/>
              <p:nvPr/>
            </p:nvSpPr>
            <p:spPr>
              <a:xfrm rot="9447390">
                <a:off x="2023689" y="4337564"/>
                <a:ext cx="1228820" cy="46462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30">
                <a:extLst>
                  <a:ext uri="{FF2B5EF4-FFF2-40B4-BE49-F238E27FC236}">
                    <a16:creationId xmlns:a16="http://schemas.microsoft.com/office/drawing/2014/main" id="{C9CB835B-980A-4317-B094-F00D53F6476A}"/>
                  </a:ext>
                </a:extLst>
              </p:cNvPr>
              <p:cNvSpPr/>
              <p:nvPr/>
            </p:nvSpPr>
            <p:spPr>
              <a:xfrm rot="2583992" flipV="1">
                <a:off x="1166541" y="4075768"/>
                <a:ext cx="1007145" cy="37281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6050F154-6F0D-4BF5-B4AF-C23BBF0F2511}"/>
                  </a:ext>
                </a:extLst>
              </p:cNvPr>
              <p:cNvGrpSpPr/>
              <p:nvPr/>
            </p:nvGrpSpPr>
            <p:grpSpPr>
              <a:xfrm>
                <a:off x="397515" y="2152681"/>
                <a:ext cx="1652468" cy="1652468"/>
                <a:chOff x="1717749" y="1318260"/>
                <a:chExt cx="3971110" cy="3971110"/>
              </a:xfrm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86AF681-5BA9-439B-86A9-0AC40B4456FF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91AF78A-4A5B-4194-A2CD-FC12CAC1C11E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DFC0BA0-3AAC-4890-8031-CA0D848E7FF0}"/>
                  </a:ext>
                </a:extLst>
              </p:cNvPr>
              <p:cNvGrpSpPr/>
              <p:nvPr/>
            </p:nvGrpSpPr>
            <p:grpSpPr>
              <a:xfrm flipH="1">
                <a:off x="2226747" y="2282579"/>
                <a:ext cx="1507224" cy="1507224"/>
                <a:chOff x="1717749" y="1318260"/>
                <a:chExt cx="3971110" cy="3971110"/>
              </a:xfrm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88161EEB-A327-4E95-8464-B962EE66F25F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1421B38-ED31-44D8-945B-A1D39BD75C11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7096D86-8F04-4094-84C0-DF5321202BA1}"/>
                  </a:ext>
                </a:extLst>
              </p:cNvPr>
              <p:cNvGrpSpPr/>
              <p:nvPr/>
            </p:nvGrpSpPr>
            <p:grpSpPr>
              <a:xfrm>
                <a:off x="1154784" y="467613"/>
                <a:ext cx="1996262" cy="1996262"/>
                <a:chOff x="1154784" y="467613"/>
                <a:chExt cx="1996262" cy="1996262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919E00BD-A83A-44BE-A776-0F576A500F39}"/>
                    </a:ext>
                  </a:extLst>
                </p:cNvPr>
                <p:cNvSpPr/>
                <p:nvPr/>
              </p:nvSpPr>
              <p:spPr>
                <a:xfrm rot="2700000" flipH="1">
                  <a:off x="1154784" y="467613"/>
                  <a:ext cx="1996262" cy="1996262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931A5383-5275-4A4A-B822-E53EEF8C2075}"/>
                    </a:ext>
                  </a:extLst>
                </p:cNvPr>
                <p:cNvSpPr/>
                <p:nvPr/>
              </p:nvSpPr>
              <p:spPr>
                <a:xfrm flipH="1">
                  <a:off x="1697628" y="1010456"/>
                  <a:ext cx="910575" cy="910575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Rectangle: Top Corners Snipped 75">
              <a:extLst>
                <a:ext uri="{FF2B5EF4-FFF2-40B4-BE49-F238E27FC236}">
                  <a16:creationId xmlns:a16="http://schemas.microsoft.com/office/drawing/2014/main" id="{E753137E-2056-43B5-AC50-B1854BAA3A3D}"/>
                </a:ext>
              </a:extLst>
            </p:cNvPr>
            <p:cNvSpPr/>
            <p:nvPr/>
          </p:nvSpPr>
          <p:spPr>
            <a:xfrm rot="10800000">
              <a:off x="7835287" y="581447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Rectangle: Top Corners Snipped 89">
            <a:extLst>
              <a:ext uri="{FF2B5EF4-FFF2-40B4-BE49-F238E27FC236}">
                <a16:creationId xmlns:a16="http://schemas.microsoft.com/office/drawing/2014/main" id="{6059DCF0-22A3-40F4-B580-76CED40C7AD0}"/>
              </a:ext>
            </a:extLst>
          </p:cNvPr>
          <p:cNvSpPr/>
          <p:nvPr/>
        </p:nvSpPr>
        <p:spPr>
          <a:xfrm rot="10800000">
            <a:off x="9810034" y="5699863"/>
            <a:ext cx="937501" cy="595740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34C63A-CB09-4413-9D87-7E01CD88F5B8}"/>
              </a:ext>
            </a:extLst>
          </p:cNvPr>
          <p:cNvSpPr/>
          <p:nvPr/>
        </p:nvSpPr>
        <p:spPr>
          <a:xfrm rot="1519180">
            <a:off x="10724369" y="4383454"/>
            <a:ext cx="476395" cy="8705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53FBD73-BBEA-4B81-B842-3E9FF58520A4}"/>
              </a:ext>
            </a:extLst>
          </p:cNvPr>
          <p:cNvGrpSpPr/>
          <p:nvPr/>
        </p:nvGrpSpPr>
        <p:grpSpPr>
          <a:xfrm>
            <a:off x="8039693" y="3304617"/>
            <a:ext cx="1656327" cy="3021000"/>
            <a:chOff x="4728625" y="3468731"/>
            <a:chExt cx="1773976" cy="323558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139AC00-BA4C-4151-BC77-E6CC4B8E7D0C}"/>
                </a:ext>
              </a:extLst>
            </p:cNvPr>
            <p:cNvGrpSpPr/>
            <p:nvPr/>
          </p:nvGrpSpPr>
          <p:grpSpPr>
            <a:xfrm rot="15214851">
              <a:off x="5528022" y="5182871"/>
              <a:ext cx="1238348" cy="465474"/>
              <a:chOff x="687108" y="4069360"/>
              <a:chExt cx="1313398" cy="493684"/>
            </a:xfrm>
          </p:grpSpPr>
          <p:sp>
            <p:nvSpPr>
              <p:cNvPr id="119" name="Rectangle: Rounded Corners 49">
                <a:extLst>
                  <a:ext uri="{FF2B5EF4-FFF2-40B4-BE49-F238E27FC236}">
                    <a16:creationId xmlns:a16="http://schemas.microsoft.com/office/drawing/2014/main" id="{454A6307-FD6D-47AD-AA43-7580EC98FC80}"/>
                  </a:ext>
                </a:extLst>
              </p:cNvPr>
              <p:cNvSpPr/>
              <p:nvPr/>
            </p:nvSpPr>
            <p:spPr>
              <a:xfrm rot="3904918" flipH="1">
                <a:off x="1188758" y="3578085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8CE812A-62EB-4F28-BFB6-FF0D1984D078}"/>
                  </a:ext>
                </a:extLst>
              </p:cNvPr>
              <p:cNvSpPr/>
              <p:nvPr/>
            </p:nvSpPr>
            <p:spPr>
              <a:xfrm rot="438117" flipH="1">
                <a:off x="687108" y="423053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4406D90-25DB-4F88-A324-8581495F4673}"/>
                </a:ext>
              </a:extLst>
            </p:cNvPr>
            <p:cNvGrpSpPr/>
            <p:nvPr/>
          </p:nvGrpSpPr>
          <p:grpSpPr>
            <a:xfrm rot="6078241">
              <a:off x="4510615" y="5128468"/>
              <a:ext cx="1228566" cy="523590"/>
              <a:chOff x="1805377" y="4116293"/>
              <a:chExt cx="1303023" cy="555322"/>
            </a:xfrm>
          </p:grpSpPr>
          <p:sp>
            <p:nvSpPr>
              <p:cNvPr id="117" name="Rectangle: Rounded Corners 49">
                <a:extLst>
                  <a:ext uri="{FF2B5EF4-FFF2-40B4-BE49-F238E27FC236}">
                    <a16:creationId xmlns:a16="http://schemas.microsoft.com/office/drawing/2014/main" id="{68BE35C9-442F-49C0-A00E-5A8DC3E10E8F}"/>
                  </a:ext>
                </a:extLst>
              </p:cNvPr>
              <p:cNvSpPr/>
              <p:nvPr/>
            </p:nvSpPr>
            <p:spPr>
              <a:xfrm rot="18133199">
                <a:off x="2296652" y="3625018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918358B-4F6A-43F1-9EA5-E4E933498350}"/>
                  </a:ext>
                </a:extLst>
              </p:cNvPr>
              <p:cNvSpPr/>
              <p:nvPr/>
            </p:nvSpPr>
            <p:spPr>
              <a:xfrm>
                <a:off x="2760999" y="4339107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EA4144D-852C-49E0-B885-B0D1E3A99EFF}"/>
                </a:ext>
              </a:extLst>
            </p:cNvPr>
            <p:cNvGrpSpPr/>
            <p:nvPr/>
          </p:nvGrpSpPr>
          <p:grpSpPr>
            <a:xfrm rot="21286606" flipH="1">
              <a:off x="5706671" y="5797740"/>
              <a:ext cx="296875" cy="906573"/>
              <a:chOff x="4627747" y="5544926"/>
              <a:chExt cx="314867" cy="961516"/>
            </a:xfrm>
            <a:solidFill>
              <a:srgbClr val="7F7F7F"/>
            </a:solidFill>
            <a:effectLst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01ED564-1E84-4A44-810B-5DF0E3F5BEB2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grpFill/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E3B1754-786C-4071-B788-91CB68249F23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E177EF3-A7A8-48E5-ADC5-5738476D97C4}"/>
                </a:ext>
              </a:extLst>
            </p:cNvPr>
            <p:cNvGrpSpPr/>
            <p:nvPr/>
          </p:nvGrpSpPr>
          <p:grpSpPr>
            <a:xfrm rot="313394">
              <a:off x="5252129" y="5797740"/>
              <a:ext cx="296875" cy="906573"/>
              <a:chOff x="4627747" y="5544926"/>
              <a:chExt cx="314867" cy="961516"/>
            </a:xfrm>
            <a:solidFill>
              <a:srgbClr val="7F7F7F"/>
            </a:solidFill>
            <a:effectLst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F9AE702-AC73-4137-BDF3-A3A686246DA9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grpFill/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8479E3-018B-437A-A3A6-C98A191F20ED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FE344C9-EF6F-4895-B5AB-9892DB9EB067}"/>
                </a:ext>
              </a:extLst>
            </p:cNvPr>
            <p:cNvSpPr/>
            <p:nvPr/>
          </p:nvSpPr>
          <p:spPr>
            <a:xfrm>
              <a:off x="6187298" y="4578577"/>
              <a:ext cx="315303" cy="262619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7CED24-CF5D-4EEC-BC7F-B6CF3E93EB61}"/>
                </a:ext>
              </a:extLst>
            </p:cNvPr>
            <p:cNvSpPr/>
            <p:nvPr/>
          </p:nvSpPr>
          <p:spPr>
            <a:xfrm>
              <a:off x="4728625" y="4578577"/>
              <a:ext cx="315303" cy="262619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9C58D8-8BEB-45EC-9A04-615512E6B64A}"/>
                </a:ext>
              </a:extLst>
            </p:cNvPr>
            <p:cNvSpPr/>
            <p:nvPr/>
          </p:nvSpPr>
          <p:spPr>
            <a:xfrm>
              <a:off x="5161205" y="5098872"/>
              <a:ext cx="922353" cy="925322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10D5BB1-FDCA-47B9-BF7D-5BDBB81FB07E}"/>
                </a:ext>
              </a:extLst>
            </p:cNvPr>
            <p:cNvSpPr/>
            <p:nvPr/>
          </p:nvSpPr>
          <p:spPr>
            <a:xfrm>
              <a:off x="5456517" y="5137442"/>
              <a:ext cx="318448" cy="113225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4003F18-C1A0-41AB-AF21-B584703C35B8}"/>
                </a:ext>
              </a:extLst>
            </p:cNvPr>
            <p:cNvSpPr/>
            <p:nvPr/>
          </p:nvSpPr>
          <p:spPr>
            <a:xfrm>
              <a:off x="4753591" y="3468731"/>
              <a:ext cx="1724299" cy="1727567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011B315-F06C-4225-963C-6E6ED47499D2}"/>
                </a:ext>
              </a:extLst>
            </p:cNvPr>
            <p:cNvGrpSpPr/>
            <p:nvPr/>
          </p:nvGrpSpPr>
          <p:grpSpPr>
            <a:xfrm>
              <a:off x="5041469" y="4549053"/>
              <a:ext cx="199845" cy="221667"/>
              <a:chOff x="3504649" y="3617709"/>
              <a:chExt cx="272047" cy="301752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A17060C-E30C-4BE7-A476-C3D07B7B9F61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AB5893E-7E7F-4B24-B1E2-6D9189C0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15A1F-93AD-44A8-9BF1-3CF7D3677E87}"/>
                </a:ext>
              </a:extLst>
            </p:cNvPr>
            <p:cNvGrpSpPr/>
            <p:nvPr/>
          </p:nvGrpSpPr>
          <p:grpSpPr>
            <a:xfrm>
              <a:off x="5984737" y="4549509"/>
              <a:ext cx="199845" cy="221667"/>
              <a:chOff x="3504649" y="3617709"/>
              <a:chExt cx="272047" cy="301752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1607D5B-3A52-4DD8-8984-80E2D2A2E432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015CF3D-8E92-4E60-81F3-5CDD4B1D73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C103537-FBE7-41C2-8A4D-6CF86D391BAF}"/>
                </a:ext>
              </a:extLst>
            </p:cNvPr>
            <p:cNvCxnSpPr/>
            <p:nvPr/>
          </p:nvCxnSpPr>
          <p:spPr>
            <a:xfrm>
              <a:off x="5919724" y="4506963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15FBB04-C923-4AE7-920C-279F6DD8C5C3}"/>
                </a:ext>
              </a:extLst>
            </p:cNvPr>
            <p:cNvCxnSpPr/>
            <p:nvPr/>
          </p:nvCxnSpPr>
          <p:spPr>
            <a:xfrm>
              <a:off x="4962775" y="4521332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4447698-D91A-4B93-807C-D72C3EBB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919724" y="4479167"/>
              <a:ext cx="393331" cy="55592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31A193B-B79D-45D2-9AF4-A160EB305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2775" y="4496620"/>
              <a:ext cx="336559" cy="52433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9F18DEC3-8413-429B-9ED0-3A0901BBB825}"/>
                </a:ext>
              </a:extLst>
            </p:cNvPr>
            <p:cNvSpPr/>
            <p:nvPr/>
          </p:nvSpPr>
          <p:spPr>
            <a:xfrm rot="16200000">
              <a:off x="5519893" y="4955917"/>
              <a:ext cx="191693" cy="191693"/>
            </a:xfrm>
            <a:prstGeom prst="arc">
              <a:avLst>
                <a:gd name="adj1" fmla="val 19872804"/>
                <a:gd name="adj2" fmla="val 1326964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302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30585463-77B6-427F-BC78-38E258C0CEF8}"/>
              </a:ext>
            </a:extLst>
          </p:cNvPr>
          <p:cNvSpPr/>
          <p:nvPr/>
        </p:nvSpPr>
        <p:spPr>
          <a:xfrm rot="2000655">
            <a:off x="9536651" y="-401228"/>
            <a:ext cx="2742218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CCF21BA0-BD4A-4E26-9863-3485D6696B45}"/>
              </a:ext>
            </a:extLst>
          </p:cNvPr>
          <p:cNvSpPr/>
          <p:nvPr/>
        </p:nvSpPr>
        <p:spPr>
          <a:xfrm rot="15298256">
            <a:off x="6446813" y="-792531"/>
            <a:ext cx="2288297" cy="25379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B635ECD5-1B28-4AF9-95E8-11F27607F5B0}"/>
              </a:ext>
            </a:extLst>
          </p:cNvPr>
          <p:cNvSpPr/>
          <p:nvPr/>
        </p:nvSpPr>
        <p:spPr>
          <a:xfrm rot="15298256">
            <a:off x="1930907" y="-1624937"/>
            <a:ext cx="3106230" cy="4148664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BAB77CD-4E84-4839-B5E4-B579FB6378D5}"/>
              </a:ext>
            </a:extLst>
          </p:cNvPr>
          <p:cNvSpPr/>
          <p:nvPr/>
        </p:nvSpPr>
        <p:spPr>
          <a:xfrm rot="4054619">
            <a:off x="12087606" y="3937352"/>
            <a:ext cx="2742218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C751736-5C3A-4380-A14D-4F2D7F661D82}"/>
              </a:ext>
            </a:extLst>
          </p:cNvPr>
          <p:cNvSpPr/>
          <p:nvPr/>
        </p:nvSpPr>
        <p:spPr>
          <a:xfrm rot="4054619">
            <a:off x="12348203" y="4918774"/>
            <a:ext cx="1758851" cy="180328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AFF5DEE-E0D2-42A5-83D1-5D2C5EA22BAF}"/>
              </a:ext>
            </a:extLst>
          </p:cNvPr>
          <p:cNvSpPr/>
          <p:nvPr/>
        </p:nvSpPr>
        <p:spPr>
          <a:xfrm>
            <a:off x="4057644" y="4090338"/>
            <a:ext cx="2494100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0153BF9-4984-48A3-9BEC-E85A9E7FAA97}"/>
              </a:ext>
            </a:extLst>
          </p:cNvPr>
          <p:cNvSpPr/>
          <p:nvPr/>
        </p:nvSpPr>
        <p:spPr>
          <a:xfrm>
            <a:off x="4373047" y="4704638"/>
            <a:ext cx="2494100" cy="2099713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DBE8ED-B8D8-4488-B73B-FBCD47505AAC}"/>
              </a:ext>
            </a:extLst>
          </p:cNvPr>
          <p:cNvSpPr/>
          <p:nvPr/>
        </p:nvSpPr>
        <p:spPr>
          <a:xfrm>
            <a:off x="0" y="6245471"/>
            <a:ext cx="12192000" cy="612530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A56E546-03C8-4CA9-A429-45EAC2732476}"/>
              </a:ext>
            </a:extLst>
          </p:cNvPr>
          <p:cNvGrpSpPr/>
          <p:nvPr/>
        </p:nvGrpSpPr>
        <p:grpSpPr>
          <a:xfrm>
            <a:off x="3662750" y="365870"/>
            <a:ext cx="10085620" cy="6115594"/>
            <a:chOff x="688062" y="365870"/>
            <a:chExt cx="10085620" cy="61155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8CEFBB-071A-461C-8775-3712A8830883}"/>
                </a:ext>
              </a:extLst>
            </p:cNvPr>
            <p:cNvSpPr/>
            <p:nvPr/>
          </p:nvSpPr>
          <p:spPr>
            <a:xfrm>
              <a:off x="1919111" y="759177"/>
              <a:ext cx="7507111" cy="5339645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BBAAA0-A3A0-4751-824A-B9142B77D95F}"/>
                </a:ext>
              </a:extLst>
            </p:cNvPr>
            <p:cNvSpPr/>
            <p:nvPr/>
          </p:nvSpPr>
          <p:spPr>
            <a:xfrm>
              <a:off x="1450623" y="6044071"/>
              <a:ext cx="8415866" cy="437393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19BB466-7C6A-4F0D-9676-A67FCFEAA076}"/>
                </a:ext>
              </a:extLst>
            </p:cNvPr>
            <p:cNvSpPr/>
            <p:nvPr/>
          </p:nvSpPr>
          <p:spPr>
            <a:xfrm>
              <a:off x="1731220" y="533400"/>
              <a:ext cx="7854673" cy="1098832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248A323-9F76-4A29-B759-2A0C501516AB}"/>
                </a:ext>
              </a:extLst>
            </p:cNvPr>
            <p:cNvSpPr/>
            <p:nvPr/>
          </p:nvSpPr>
          <p:spPr>
            <a:xfrm>
              <a:off x="7301737" y="1990846"/>
              <a:ext cx="2071644" cy="3992264"/>
            </a:xfrm>
            <a:prstGeom prst="rect">
              <a:avLst/>
            </a:prstGeom>
            <a:solidFill>
              <a:srgbClr val="D2D0D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1CA245A-5109-45CF-AE9C-572CEF07BFD5}"/>
                </a:ext>
              </a:extLst>
            </p:cNvPr>
            <p:cNvGrpSpPr/>
            <p:nvPr/>
          </p:nvGrpSpPr>
          <p:grpSpPr>
            <a:xfrm>
              <a:off x="2524810" y="2318540"/>
              <a:ext cx="4086289" cy="2866954"/>
              <a:chOff x="3333518" y="1988366"/>
              <a:chExt cx="4700640" cy="3268018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9BE230-654B-44CE-93AB-03060645BCC9}"/>
                  </a:ext>
                </a:extLst>
              </p:cNvPr>
              <p:cNvSpPr/>
              <p:nvPr/>
            </p:nvSpPr>
            <p:spPr>
              <a:xfrm>
                <a:off x="3333518" y="1988366"/>
                <a:ext cx="4700640" cy="3268018"/>
              </a:xfrm>
              <a:prstGeom prst="rect">
                <a:avLst/>
              </a:prstGeom>
              <a:solidFill>
                <a:srgbClr val="7DA4B3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60AA87F-C6B9-4EF9-B028-AF211A659B87}"/>
                  </a:ext>
                </a:extLst>
              </p:cNvPr>
              <p:cNvSpPr/>
              <p:nvPr/>
            </p:nvSpPr>
            <p:spPr>
              <a:xfrm>
                <a:off x="4648016" y="1988366"/>
                <a:ext cx="2071644" cy="3268018"/>
              </a:xfrm>
              <a:prstGeom prst="rect">
                <a:avLst/>
              </a:prstGeom>
              <a:solidFill>
                <a:srgbClr val="7DA5A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8E31543-7862-4BD3-B8E2-77746E41CF68}"/>
                  </a:ext>
                </a:extLst>
              </p:cNvPr>
              <p:cNvSpPr/>
              <p:nvPr/>
            </p:nvSpPr>
            <p:spPr>
              <a:xfrm>
                <a:off x="3333519" y="1988366"/>
                <a:ext cx="4700639" cy="721830"/>
              </a:xfrm>
              <a:prstGeom prst="rect">
                <a:avLst/>
              </a:prstGeom>
              <a:no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17AB30-BD4C-427E-B37E-6233177BBFC5}"/>
                </a:ext>
              </a:extLst>
            </p:cNvPr>
            <p:cNvSpPr/>
            <p:nvPr/>
          </p:nvSpPr>
          <p:spPr>
            <a:xfrm>
              <a:off x="2302155" y="5101230"/>
              <a:ext cx="4450933" cy="115711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95E82E-ADDA-4FF9-AC60-D9092BE4C1FD}"/>
                </a:ext>
              </a:extLst>
            </p:cNvPr>
            <p:cNvSpPr/>
            <p:nvPr/>
          </p:nvSpPr>
          <p:spPr>
            <a:xfrm>
              <a:off x="7506323" y="4663559"/>
              <a:ext cx="1662473" cy="1106119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CFC9AE8-0D7F-4E60-9E32-81DC5FAC18C3}"/>
                </a:ext>
              </a:extLst>
            </p:cNvPr>
            <p:cNvSpPr/>
            <p:nvPr/>
          </p:nvSpPr>
          <p:spPr>
            <a:xfrm>
              <a:off x="7642919" y="4825486"/>
              <a:ext cx="1389280" cy="776662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D506070-5CBD-4C31-B933-122EAC4283F6}"/>
                </a:ext>
              </a:extLst>
            </p:cNvPr>
            <p:cNvSpPr/>
            <p:nvPr/>
          </p:nvSpPr>
          <p:spPr>
            <a:xfrm>
              <a:off x="7506323" y="2264441"/>
              <a:ext cx="1662473" cy="2185686"/>
            </a:xfrm>
            <a:prstGeom prst="rect">
              <a:avLst/>
            </a:prstGeom>
            <a:solidFill>
              <a:srgbClr val="7DA5A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A76631-6A94-4168-9D03-3ECDF18C68F2}"/>
                </a:ext>
              </a:extLst>
            </p:cNvPr>
            <p:cNvSpPr/>
            <p:nvPr/>
          </p:nvSpPr>
          <p:spPr>
            <a:xfrm>
              <a:off x="2234042" y="2444422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438102A-F8EE-4A94-AEF1-5ECF08727F22}"/>
                </a:ext>
              </a:extLst>
            </p:cNvPr>
            <p:cNvSpPr/>
            <p:nvPr/>
          </p:nvSpPr>
          <p:spPr>
            <a:xfrm>
              <a:off x="6684975" y="2444421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5356970-2FC5-4CB6-B240-9475E75421F0}"/>
                </a:ext>
              </a:extLst>
            </p:cNvPr>
            <p:cNvGrpSpPr/>
            <p:nvPr/>
          </p:nvGrpSpPr>
          <p:grpSpPr>
            <a:xfrm>
              <a:off x="1892087" y="1881146"/>
              <a:ext cx="5343760" cy="911003"/>
              <a:chOff x="2042108" y="1713089"/>
              <a:chExt cx="5492341" cy="1214634"/>
            </a:xfrm>
          </p:grpSpPr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7606DA76-98D9-4D55-83F3-59160521F81D}"/>
                  </a:ext>
                </a:extLst>
              </p:cNvPr>
              <p:cNvSpPr/>
              <p:nvPr/>
            </p:nvSpPr>
            <p:spPr>
              <a:xfrm>
                <a:off x="2043288" y="1713089"/>
                <a:ext cx="54864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ACF29BA3-A48B-44FB-8303-C7B6EEDEEBFB}"/>
                  </a:ext>
                </a:extLst>
              </p:cNvPr>
              <p:cNvSpPr/>
              <p:nvPr/>
            </p:nvSpPr>
            <p:spPr>
              <a:xfrm>
                <a:off x="2500488" y="1713089"/>
                <a:ext cx="45720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30D8C443-4E12-46D1-9417-B457089C5B30}"/>
                  </a:ext>
                </a:extLst>
              </p:cNvPr>
              <p:cNvSpPr/>
              <p:nvPr/>
            </p:nvSpPr>
            <p:spPr>
              <a:xfrm>
                <a:off x="2957688" y="1713089"/>
                <a:ext cx="36576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ED7BFBE1-BA63-481F-B50F-5F2C9A3A4181}"/>
                  </a:ext>
                </a:extLst>
              </p:cNvPr>
              <p:cNvSpPr/>
              <p:nvPr/>
            </p:nvSpPr>
            <p:spPr>
              <a:xfrm>
                <a:off x="3414888" y="1713089"/>
                <a:ext cx="27432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id="{D6CCAB4F-6FA7-4A30-87A7-8B8E7AB78750}"/>
                  </a:ext>
                </a:extLst>
              </p:cNvPr>
              <p:cNvSpPr/>
              <p:nvPr/>
            </p:nvSpPr>
            <p:spPr>
              <a:xfrm>
                <a:off x="3872088" y="1713089"/>
                <a:ext cx="18288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A26FE042-9FE7-4B45-8651-0E886A606842}"/>
                  </a:ext>
                </a:extLst>
              </p:cNvPr>
              <p:cNvSpPr/>
              <p:nvPr/>
            </p:nvSpPr>
            <p:spPr>
              <a:xfrm>
                <a:off x="4420728" y="1713089"/>
                <a:ext cx="731520" cy="756356"/>
              </a:xfrm>
              <a:prstGeom prst="trapezoid">
                <a:avLst>
                  <a:gd name="adj" fmla="val 15597"/>
                </a:avLst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Delay 47">
                <a:extLst>
                  <a:ext uri="{FF2B5EF4-FFF2-40B4-BE49-F238E27FC236}">
                    <a16:creationId xmlns:a16="http://schemas.microsoft.com/office/drawing/2014/main" id="{BD092234-3592-4DBE-AEBC-E134D7B71ED1}"/>
                  </a:ext>
                </a:extLst>
              </p:cNvPr>
              <p:cNvSpPr/>
              <p:nvPr/>
            </p:nvSpPr>
            <p:spPr>
              <a:xfrm rot="5400000">
                <a:off x="2042108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lay 48">
                <a:extLst>
                  <a:ext uri="{FF2B5EF4-FFF2-40B4-BE49-F238E27FC236}">
                    <a16:creationId xmlns:a16="http://schemas.microsoft.com/office/drawing/2014/main" id="{E35FBE7C-6BB0-45C6-B723-BBCFF003FCBA}"/>
                  </a:ext>
                </a:extLst>
              </p:cNvPr>
              <p:cNvSpPr/>
              <p:nvPr/>
            </p:nvSpPr>
            <p:spPr>
              <a:xfrm rot="5400000">
                <a:off x="2497996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Delay 49">
                <a:extLst>
                  <a:ext uri="{FF2B5EF4-FFF2-40B4-BE49-F238E27FC236}">
                    <a16:creationId xmlns:a16="http://schemas.microsoft.com/office/drawing/2014/main" id="{08C4CE94-9CDE-4F3F-8CBB-C73DFBD56126}"/>
                  </a:ext>
                </a:extLst>
              </p:cNvPr>
              <p:cNvSpPr/>
              <p:nvPr/>
            </p:nvSpPr>
            <p:spPr>
              <a:xfrm rot="5400000">
                <a:off x="295866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Delay 50">
                <a:extLst>
                  <a:ext uri="{FF2B5EF4-FFF2-40B4-BE49-F238E27FC236}">
                    <a16:creationId xmlns:a16="http://schemas.microsoft.com/office/drawing/2014/main" id="{60B0E1BE-E13F-4041-9844-3BA13C6F14F9}"/>
                  </a:ext>
                </a:extLst>
              </p:cNvPr>
              <p:cNvSpPr/>
              <p:nvPr/>
            </p:nvSpPr>
            <p:spPr>
              <a:xfrm rot="5400000">
                <a:off x="3418082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Delay 51">
                <a:extLst>
                  <a:ext uri="{FF2B5EF4-FFF2-40B4-BE49-F238E27FC236}">
                    <a16:creationId xmlns:a16="http://schemas.microsoft.com/office/drawing/2014/main" id="{FD9D32FA-11B6-4F0D-B5A6-F0B216339516}"/>
                  </a:ext>
                </a:extLst>
              </p:cNvPr>
              <p:cNvSpPr/>
              <p:nvPr/>
            </p:nvSpPr>
            <p:spPr>
              <a:xfrm rot="5400000">
                <a:off x="3917312" y="2421096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Delay 52">
                <a:extLst>
                  <a:ext uri="{FF2B5EF4-FFF2-40B4-BE49-F238E27FC236}">
                    <a16:creationId xmlns:a16="http://schemas.microsoft.com/office/drawing/2014/main" id="{0B7B81D6-ABCE-4175-8C51-126502E264B9}"/>
                  </a:ext>
                </a:extLst>
              </p:cNvPr>
              <p:cNvSpPr/>
              <p:nvPr/>
            </p:nvSpPr>
            <p:spPr>
              <a:xfrm rot="5400000">
                <a:off x="4559260" y="2331524"/>
                <a:ext cx="457200" cy="728776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Delay 59">
                <a:extLst>
                  <a:ext uri="{FF2B5EF4-FFF2-40B4-BE49-F238E27FC236}">
                    <a16:creationId xmlns:a16="http://schemas.microsoft.com/office/drawing/2014/main" id="{B24512A2-CF9F-4C1D-996B-BBBCC2427094}"/>
                  </a:ext>
                </a:extLst>
              </p:cNvPr>
              <p:cNvSpPr/>
              <p:nvPr/>
            </p:nvSpPr>
            <p:spPr>
              <a:xfrm rot="5400000">
                <a:off x="707724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Delay 60">
                <a:extLst>
                  <a:ext uri="{FF2B5EF4-FFF2-40B4-BE49-F238E27FC236}">
                    <a16:creationId xmlns:a16="http://schemas.microsoft.com/office/drawing/2014/main" id="{0B2E70BF-637D-48ED-A3A5-78FA4094826D}"/>
                  </a:ext>
                </a:extLst>
              </p:cNvPr>
              <p:cNvSpPr/>
              <p:nvPr/>
            </p:nvSpPr>
            <p:spPr>
              <a:xfrm rot="5400000">
                <a:off x="5698986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elay 61">
                <a:extLst>
                  <a:ext uri="{FF2B5EF4-FFF2-40B4-BE49-F238E27FC236}">
                    <a16:creationId xmlns:a16="http://schemas.microsoft.com/office/drawing/2014/main" id="{E79E42A5-3C76-47F6-B5A7-CDB1FC88465F}"/>
                  </a:ext>
                </a:extLst>
              </p:cNvPr>
              <p:cNvSpPr/>
              <p:nvPr/>
            </p:nvSpPr>
            <p:spPr>
              <a:xfrm rot="5400000">
                <a:off x="6159659" y="2467469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Delay 62">
                <a:extLst>
                  <a:ext uri="{FF2B5EF4-FFF2-40B4-BE49-F238E27FC236}">
                    <a16:creationId xmlns:a16="http://schemas.microsoft.com/office/drawing/2014/main" id="{2FAA5AF2-59EE-4ACC-8BFF-DE22D5236D61}"/>
                  </a:ext>
                </a:extLst>
              </p:cNvPr>
              <p:cNvSpPr/>
              <p:nvPr/>
            </p:nvSpPr>
            <p:spPr>
              <a:xfrm rot="5400000">
                <a:off x="6619072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elay 63">
                <a:extLst>
                  <a:ext uri="{FF2B5EF4-FFF2-40B4-BE49-F238E27FC236}">
                    <a16:creationId xmlns:a16="http://schemas.microsoft.com/office/drawing/2014/main" id="{33D3BD17-0A8E-4145-83A6-CB6286BF3F82}"/>
                  </a:ext>
                </a:extLst>
              </p:cNvPr>
              <p:cNvSpPr/>
              <p:nvPr/>
            </p:nvSpPr>
            <p:spPr>
              <a:xfrm rot="5400000">
                <a:off x="5203225" y="2424307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7839A44-234F-4FC0-A1B7-98EC6397D5F4}"/>
                </a:ext>
              </a:extLst>
            </p:cNvPr>
            <p:cNvSpPr/>
            <p:nvPr/>
          </p:nvSpPr>
          <p:spPr>
            <a:xfrm>
              <a:off x="1450623" y="5905192"/>
              <a:ext cx="8415866" cy="115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3C959CC-591C-4EC2-97F3-43FA967A27FE}"/>
                </a:ext>
              </a:extLst>
            </p:cNvPr>
            <p:cNvSpPr/>
            <p:nvPr/>
          </p:nvSpPr>
          <p:spPr>
            <a:xfrm>
              <a:off x="7189210" y="5904159"/>
              <a:ext cx="2296699" cy="194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70D636-C9B6-4DCB-86C2-6A9F59168241}"/>
                </a:ext>
              </a:extLst>
            </p:cNvPr>
            <p:cNvSpPr/>
            <p:nvPr/>
          </p:nvSpPr>
          <p:spPr>
            <a:xfrm>
              <a:off x="7028763" y="6088573"/>
              <a:ext cx="2617593" cy="201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006DDA-00EC-4D4C-81CB-2CCBA0F8BC94}"/>
                </a:ext>
              </a:extLst>
            </p:cNvPr>
            <p:cNvSpPr/>
            <p:nvPr/>
          </p:nvSpPr>
          <p:spPr>
            <a:xfrm>
              <a:off x="6808629" y="6271504"/>
              <a:ext cx="3057860" cy="2018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7E7CDD2-1FEE-439C-AAC7-A69E3716278F}"/>
                </a:ext>
              </a:extLst>
            </p:cNvPr>
            <p:cNvGrpSpPr/>
            <p:nvPr/>
          </p:nvGrpSpPr>
          <p:grpSpPr>
            <a:xfrm>
              <a:off x="688062" y="365870"/>
              <a:ext cx="10085620" cy="983234"/>
              <a:chOff x="1975835" y="272618"/>
              <a:chExt cx="5861988" cy="109883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628D308-9E0E-4E8A-8AE1-7DEDBFD46777}"/>
                  </a:ext>
                </a:extLst>
              </p:cNvPr>
              <p:cNvSpPr/>
              <p:nvPr/>
            </p:nvSpPr>
            <p:spPr>
              <a:xfrm>
                <a:off x="2820161" y="272618"/>
                <a:ext cx="4146581" cy="1098832"/>
              </a:xfrm>
              <a:prstGeom prst="rect">
                <a:avLst/>
              </a:prstGeom>
              <a:solidFill>
                <a:srgbClr val="F2F2F2"/>
              </a:solidFill>
              <a:ln w="762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FF0000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955AF00-C2C5-4EF8-8157-3B57CECEF031}"/>
                  </a:ext>
                </a:extLst>
              </p:cNvPr>
              <p:cNvSpPr/>
              <p:nvPr/>
            </p:nvSpPr>
            <p:spPr>
              <a:xfrm>
                <a:off x="1975835" y="437580"/>
                <a:ext cx="5861988" cy="82888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Toko</a:t>
                </a:r>
                <a:r>
                  <a:rPr lang="en-US" sz="6600" dirty="0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 </a:t>
                </a:r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Matahari</a:t>
                </a:r>
                <a:endParaRPr lang="en-US" sz="6600" dirty="0">
                  <a:solidFill>
                    <a:srgbClr val="FF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681BF8D-D779-421C-9E49-93E2A83AAAC9}"/>
                </a:ext>
              </a:extLst>
            </p:cNvPr>
            <p:cNvGrpSpPr/>
            <p:nvPr/>
          </p:nvGrpSpPr>
          <p:grpSpPr>
            <a:xfrm>
              <a:off x="2651723" y="4155145"/>
              <a:ext cx="521028" cy="936830"/>
              <a:chOff x="3320921" y="1776463"/>
              <a:chExt cx="1920836" cy="3453744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6A04027-EA2D-491B-8E36-B958FE8F3658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81B2CB3-D425-47AA-A25A-5575E49D8FEF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30">
                <a:extLst>
                  <a:ext uri="{FF2B5EF4-FFF2-40B4-BE49-F238E27FC236}">
                    <a16:creationId xmlns:a16="http://schemas.microsoft.com/office/drawing/2014/main" id="{15031066-FCDC-4752-8A7C-C423F964A7F8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30">
                <a:extLst>
                  <a:ext uri="{FF2B5EF4-FFF2-40B4-BE49-F238E27FC236}">
                    <a16:creationId xmlns:a16="http://schemas.microsoft.com/office/drawing/2014/main" id="{7FBA0972-1607-402F-AF7C-48CC441CC549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B8CE610-70C7-480E-9121-8E1397FF28D0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: Top Corners Snipped 117">
                <a:extLst>
                  <a:ext uri="{FF2B5EF4-FFF2-40B4-BE49-F238E27FC236}">
                    <a16:creationId xmlns:a16="http://schemas.microsoft.com/office/drawing/2014/main" id="{3515626D-9FC2-450E-A244-E68E5CE59633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CB5A1AD-7DEB-482A-AA4D-7329BD767240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2533116-C724-4DD9-9B5C-E2B709BD08EE}"/>
                </a:ext>
              </a:extLst>
            </p:cNvPr>
            <p:cNvGrpSpPr/>
            <p:nvPr/>
          </p:nvGrpSpPr>
          <p:grpSpPr>
            <a:xfrm>
              <a:off x="5851954" y="3798565"/>
              <a:ext cx="687250" cy="1291785"/>
              <a:chOff x="5380054" y="2390048"/>
              <a:chExt cx="1591921" cy="2992244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0BC02EA-5FB1-48BE-9AC4-511FDFEBEEAA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979AD4E6-15F1-4A81-AA2E-A169BA24BDF8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09230586-97AC-4460-AEF6-F2D0B5455D86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30">
                  <a:extLst>
                    <a:ext uri="{FF2B5EF4-FFF2-40B4-BE49-F238E27FC236}">
                      <a16:creationId xmlns:a16="http://schemas.microsoft.com/office/drawing/2014/main" id="{FC2261A3-3411-48BB-8ED1-61E43886A508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Oval 30">
                  <a:extLst>
                    <a:ext uri="{FF2B5EF4-FFF2-40B4-BE49-F238E27FC236}">
                      <a16:creationId xmlns:a16="http://schemas.microsoft.com/office/drawing/2014/main" id="{3286C23C-7F39-4F6E-8F1E-E45CE4B75A8E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6B09F8FC-85FF-4289-8E51-ED750912C55F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BED9A08E-654C-4A29-82BB-AB11B7804C6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7BE206C9-7691-4248-87CB-3D2A1C850608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FCBA2453-B42B-4D0B-8C81-562D2B22F737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1DE460BD-759A-4CFB-996D-9ED9949A00A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DE3E36EC-2D9D-403E-BDC2-D737AB6DC083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4E072B40-7D15-4F9D-9BCC-2709DC894201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FC89F79C-C1CF-462A-81C1-045CEB68DF82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43F7608-1CCB-4F57-82D4-93AC7E5662CA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30" name="Rectangle: Top Corners Snipped 129">
                <a:extLst>
                  <a:ext uri="{FF2B5EF4-FFF2-40B4-BE49-F238E27FC236}">
                    <a16:creationId xmlns:a16="http://schemas.microsoft.com/office/drawing/2014/main" id="{7E9162BF-96ED-4A62-9E17-90C2D434FBA2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4F7A9A8-D23E-4A9B-BC4D-F76F424B7CED}"/>
                </a:ext>
              </a:extLst>
            </p:cNvPr>
            <p:cNvGrpSpPr/>
            <p:nvPr/>
          </p:nvGrpSpPr>
          <p:grpSpPr>
            <a:xfrm>
              <a:off x="4660295" y="4603563"/>
              <a:ext cx="722069" cy="1298310"/>
              <a:chOff x="3320921" y="1776463"/>
              <a:chExt cx="1920836" cy="3453744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FB4F89-2693-45DC-BF5F-9E5BBB8348E2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EC2BAEC9-05B7-4BBC-8739-4D77083287E8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30">
                <a:extLst>
                  <a:ext uri="{FF2B5EF4-FFF2-40B4-BE49-F238E27FC236}">
                    <a16:creationId xmlns:a16="http://schemas.microsoft.com/office/drawing/2014/main" id="{7328549F-A4D3-4703-8FF6-94C4519592D2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30">
                <a:extLst>
                  <a:ext uri="{FF2B5EF4-FFF2-40B4-BE49-F238E27FC236}">
                    <a16:creationId xmlns:a16="http://schemas.microsoft.com/office/drawing/2014/main" id="{124E295E-CB27-4319-ABE0-783F2944BCE4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4422460-7C83-4A27-A6BE-2ABB2E767821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: Top Corners Snipped 149">
                <a:extLst>
                  <a:ext uri="{FF2B5EF4-FFF2-40B4-BE49-F238E27FC236}">
                    <a16:creationId xmlns:a16="http://schemas.microsoft.com/office/drawing/2014/main" id="{B7F9A1C5-34FE-4EE3-866D-EDBBACF865E8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AC14124-9F90-4DE7-A2DE-8DDD0B5F1D18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A03E75D-494B-4980-AA67-7D2BC45F2C00}"/>
                </a:ext>
              </a:extLst>
            </p:cNvPr>
            <p:cNvGrpSpPr/>
            <p:nvPr/>
          </p:nvGrpSpPr>
          <p:grpSpPr>
            <a:xfrm>
              <a:off x="3489343" y="4293769"/>
              <a:ext cx="853357" cy="1604007"/>
              <a:chOff x="5380054" y="2390048"/>
              <a:chExt cx="1591921" cy="299224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B8F4CC1F-C36C-4265-A2C0-9BA0CFDB5950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C3FABE26-FA84-4AAD-8C88-75B7DDC022C0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2F563ADF-E6C2-46D3-AEB6-205F1BADB892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30">
                  <a:extLst>
                    <a:ext uri="{FF2B5EF4-FFF2-40B4-BE49-F238E27FC236}">
                      <a16:creationId xmlns:a16="http://schemas.microsoft.com/office/drawing/2014/main" id="{199E48C3-3D9C-43DB-B608-74F1574E217E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30">
                  <a:extLst>
                    <a:ext uri="{FF2B5EF4-FFF2-40B4-BE49-F238E27FC236}">
                      <a16:creationId xmlns:a16="http://schemas.microsoft.com/office/drawing/2014/main" id="{4E26DCC3-88A2-43B5-9854-8188BE72F26A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F0739D43-D7A7-47B2-8658-8AB027D02696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34CC4A20-948E-4A71-A7D9-59FAFC255E5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16A26D03-9B53-4604-9E77-22D2D4AE8043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C69A0EF4-95CD-447F-8584-8EEBA8E29472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65EDAAFC-7120-450C-9D7E-19891EB2BFF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795100F6-551A-483A-A308-CB7E9B872C9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AFC0A15E-F828-415E-B4E8-E7ECDA168A5F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07F88F16-8BCA-40BB-AFFB-C1EC0E47E80D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D6F8664-DCF7-41D9-A9ED-445D4D5F71FB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2" name="Rectangle: Top Corners Snipped 161">
                <a:extLst>
                  <a:ext uri="{FF2B5EF4-FFF2-40B4-BE49-F238E27FC236}">
                    <a16:creationId xmlns:a16="http://schemas.microsoft.com/office/drawing/2014/main" id="{A5693EE9-9400-49C6-9046-7E23F7E6664E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CE20C8BB-88DA-4787-BEA5-3848B540C834}"/>
              </a:ext>
            </a:extLst>
          </p:cNvPr>
          <p:cNvSpPr/>
          <p:nvPr/>
        </p:nvSpPr>
        <p:spPr>
          <a:xfrm rot="14231421">
            <a:off x="-1492979" y="-295300"/>
            <a:ext cx="2288297" cy="25379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ABA3287B-0E28-434A-82EB-237E3B7B14F0}"/>
              </a:ext>
            </a:extLst>
          </p:cNvPr>
          <p:cNvSpPr/>
          <p:nvPr/>
        </p:nvSpPr>
        <p:spPr>
          <a:xfrm rot="1526906">
            <a:off x="273482" y="3713403"/>
            <a:ext cx="3126088" cy="3071656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11B00AC-B371-4C4D-B876-E64C7BC30617}"/>
              </a:ext>
            </a:extLst>
          </p:cNvPr>
          <p:cNvGrpSpPr/>
          <p:nvPr/>
        </p:nvGrpSpPr>
        <p:grpSpPr>
          <a:xfrm rot="157333" flipH="1">
            <a:off x="1761742" y="6744747"/>
            <a:ext cx="342016" cy="1044422"/>
            <a:chOff x="4627747" y="5544926"/>
            <a:chExt cx="314867" cy="961516"/>
          </a:xfrm>
          <a:effectLst/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4EB6A72-5728-4741-B8B7-81450C37DE4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29F76AD-651F-4487-A0D8-A87B51422B96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354E9F6-EB9C-4F79-BD9F-E9F6AE4BFDF3}"/>
              </a:ext>
            </a:extLst>
          </p:cNvPr>
          <p:cNvGrpSpPr/>
          <p:nvPr/>
        </p:nvGrpSpPr>
        <p:grpSpPr>
          <a:xfrm rot="21394807">
            <a:off x="1186411" y="6744747"/>
            <a:ext cx="342016" cy="1044422"/>
            <a:chOff x="4627747" y="5544926"/>
            <a:chExt cx="314867" cy="961516"/>
          </a:xfrm>
          <a:effectLst/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4ED2992-4242-4238-9B06-5D75EC7CCDFA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687B44E-97F2-4002-8042-8917621EA7BA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BD32CAE-1F6D-4D5D-BF75-C22AD3DD28F2}"/>
              </a:ext>
            </a:extLst>
          </p:cNvPr>
          <p:cNvGrpSpPr/>
          <p:nvPr/>
        </p:nvGrpSpPr>
        <p:grpSpPr>
          <a:xfrm rot="19873769">
            <a:off x="414951" y="6129914"/>
            <a:ext cx="1443584" cy="614097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279" name="Rectangle: Rounded Corners 49">
              <a:extLst>
                <a:ext uri="{FF2B5EF4-FFF2-40B4-BE49-F238E27FC236}">
                  <a16:creationId xmlns:a16="http://schemas.microsoft.com/office/drawing/2014/main" id="{5FE5DDA4-AFAC-4BC3-9110-511107913BE3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1EEE38-31E0-4918-AF94-F2F3CB5CD15D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DEA89E99-04DD-456D-8709-AACA3D1162F6}"/>
              </a:ext>
            </a:extLst>
          </p:cNvPr>
          <p:cNvGrpSpPr/>
          <p:nvPr/>
        </p:nvGrpSpPr>
        <p:grpSpPr>
          <a:xfrm rot="17870675">
            <a:off x="2011800" y="5572760"/>
            <a:ext cx="1415376" cy="603204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277" name="Rectangle: Rounded Corners 49">
              <a:extLst>
                <a:ext uri="{FF2B5EF4-FFF2-40B4-BE49-F238E27FC236}">
                  <a16:creationId xmlns:a16="http://schemas.microsoft.com/office/drawing/2014/main" id="{69B4361F-D02B-45C4-9F5D-EB720BCA7D99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1A76F5D4-C56E-451E-9F5A-9A2F0C8EE12B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AE68855-8970-4AAB-8FCA-D2D664795891}"/>
              </a:ext>
            </a:extLst>
          </p:cNvPr>
          <p:cNvGrpSpPr/>
          <p:nvPr/>
        </p:nvGrpSpPr>
        <p:grpSpPr>
          <a:xfrm>
            <a:off x="1109018" y="4287850"/>
            <a:ext cx="1062601" cy="2686113"/>
            <a:chOff x="3048448" y="1680147"/>
            <a:chExt cx="978252" cy="2472890"/>
          </a:xfrm>
          <a:effectLst/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FEF9CCE-342E-4DAF-99C0-ABA347A2B692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34E85C3-8436-4320-8CB2-38A79A6D14F0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A311B06-D59A-4C7C-B57D-3F97653514B3}"/>
              </a:ext>
            </a:extLst>
          </p:cNvPr>
          <p:cNvGrpSpPr/>
          <p:nvPr/>
        </p:nvGrpSpPr>
        <p:grpSpPr>
          <a:xfrm>
            <a:off x="1089813" y="5874354"/>
            <a:ext cx="1102501" cy="1477547"/>
            <a:chOff x="2973052" y="3265076"/>
            <a:chExt cx="1014984" cy="1360259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668FC97-3C3E-4928-BA1B-3E4C3E23B66B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AA523E5A-0135-40DB-9805-05DC80BB525A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78AC3D0-E2A7-464C-B04F-DC53CED3A689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73ACCC8-A9F5-47E9-AD71-92E5A1CD614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2" name="Chord 271">
              <a:extLst>
                <a:ext uri="{FF2B5EF4-FFF2-40B4-BE49-F238E27FC236}">
                  <a16:creationId xmlns:a16="http://schemas.microsoft.com/office/drawing/2014/main" id="{B1680F1E-A7D0-4EF5-A4CC-ECEB434C05B2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3210899-1006-4058-82BB-909F54F230B5}"/>
              </a:ext>
            </a:extLst>
          </p:cNvPr>
          <p:cNvGrpSpPr/>
          <p:nvPr/>
        </p:nvGrpSpPr>
        <p:grpSpPr>
          <a:xfrm rot="21436933">
            <a:off x="566102" y="3858001"/>
            <a:ext cx="2169816" cy="2181739"/>
            <a:chOff x="6214554" y="1285181"/>
            <a:chExt cx="1997576" cy="2008553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777FDCA-F46D-4F1A-AB49-967D250F5571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BF674E07-5076-4B71-BF53-0BA5BBA740B7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B2190562-2D82-48FF-B5F0-E0D7D39EB8DE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48CFBC92-F8AA-49C6-847A-783974E8809F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A219F6A3-51B8-4470-B3C5-CB995DC4B36F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3AE25CC-CCF7-49E3-A4F4-BE95BF9B443D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264" name="Oval 72">
                  <a:extLst>
                    <a:ext uri="{FF2B5EF4-FFF2-40B4-BE49-F238E27FC236}">
                      <a16:creationId xmlns:a16="http://schemas.microsoft.com/office/drawing/2014/main" id="{2FF546AC-7083-463D-A282-3975287349F4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A63F9655-CA90-43C1-A57D-983F054AD770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Oval 72">
                  <a:extLst>
                    <a:ext uri="{FF2B5EF4-FFF2-40B4-BE49-F238E27FC236}">
                      <a16:creationId xmlns:a16="http://schemas.microsoft.com/office/drawing/2014/main" id="{A1732DF4-B2CC-4D6A-9847-52325711944D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3B27C7E5-92BB-4A7B-8642-583176EFA583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3E09E309-B613-4191-BA0C-4BE7CDB97AD6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7B7BA815-B16C-468B-B7A1-BCE4534B3E95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7BD633A7-2587-4AB4-AB3A-874D8C8A2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82D4D5F8-1EC3-4D88-A588-DF47E2BC2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F943761E-5F2F-4CBC-88A6-F1BD9B2F3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C77C8AF0-AD82-445F-B0C7-81CE5D8D2F7A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14B8781F-5CA2-40F6-B845-A4C717B3E834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371D81FE-AFB2-4A81-8C8F-25CA3E79C4EF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4350B51-78F8-4C1E-A51B-2A6905B8F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49AC4D8D-90F4-4079-9955-227EB9B86DBD}"/>
                    </a:ext>
                  </a:extLst>
                </p:cNvPr>
                <p:cNvCxnSpPr>
                  <a:cxnSpLocks/>
                  <a:endCxn id="257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8DC36834-6FB6-4F25-8510-F601C3F86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8D43B877-B3A2-43CE-95D9-1C68B29D6614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313F11BF-01BC-4FEA-B373-609D80262671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6C945B3-78CF-44C9-8139-EC7351242275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819A3B1-9B45-4EE1-BA69-6234640861ED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DDB8E01-BFEE-470B-8F1A-3F2FE5EC06A5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5EFBB5D-A500-4385-873F-83C05BE6F34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CB3E5FA7-EB71-423A-8CCC-86BFF387FC7F}"/>
              </a:ext>
            </a:extLst>
          </p:cNvPr>
          <p:cNvGrpSpPr/>
          <p:nvPr/>
        </p:nvGrpSpPr>
        <p:grpSpPr>
          <a:xfrm>
            <a:off x="-50222225" y="0"/>
            <a:ext cx="13951025" cy="6858000"/>
            <a:chOff x="-1759025" y="0"/>
            <a:chExt cx="13951025" cy="685800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8DEB29CD-6C98-4EBC-A7DF-AF4BF9DF6447}"/>
                </a:ext>
              </a:extLst>
            </p:cNvPr>
            <p:cNvSpPr/>
            <p:nvPr/>
          </p:nvSpPr>
          <p:spPr>
            <a:xfrm>
              <a:off x="-1759025" y="0"/>
              <a:ext cx="13951025" cy="685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D2A00CE-5F0C-4212-8A3E-F37C8CBAF095}"/>
                </a:ext>
              </a:extLst>
            </p:cNvPr>
            <p:cNvSpPr txBox="1"/>
            <p:nvPr/>
          </p:nvSpPr>
          <p:spPr>
            <a:xfrm>
              <a:off x="3854220" y="3027595"/>
              <a:ext cx="742782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Teka</a:t>
              </a:r>
              <a:r>
                <a:rPr 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Teki</a:t>
              </a:r>
              <a:r>
                <a:rPr 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Bunga</a:t>
              </a:r>
              <a:r>
                <a:rPr 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6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Matahari</a:t>
              </a:r>
              <a:endPara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545ECAA-EFA2-47AD-B0BA-F2B414B5AD7A}"/>
                </a:ext>
              </a:extLst>
            </p:cNvPr>
            <p:cNvSpPr txBox="1"/>
            <p:nvPr/>
          </p:nvSpPr>
          <p:spPr>
            <a:xfrm>
              <a:off x="3854220" y="4943377"/>
              <a:ext cx="5185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hifebriansyah.com</a:t>
              </a:r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ABE29B0-E4CA-4406-B325-9BCC78B955A8}"/>
                </a:ext>
              </a:extLst>
            </p:cNvPr>
            <p:cNvGrpSpPr/>
            <p:nvPr/>
          </p:nvGrpSpPr>
          <p:grpSpPr>
            <a:xfrm>
              <a:off x="1731814" y="1944091"/>
              <a:ext cx="1672194" cy="3279226"/>
              <a:chOff x="7835287" y="4086506"/>
              <a:chExt cx="1287621" cy="2525065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DE8A583F-3AAA-4EB3-AB52-0A8DD18D597F}"/>
                  </a:ext>
                </a:extLst>
              </p:cNvPr>
              <p:cNvGrpSpPr/>
              <p:nvPr/>
            </p:nvGrpSpPr>
            <p:grpSpPr>
              <a:xfrm>
                <a:off x="7868537" y="4086506"/>
                <a:ext cx="1254371" cy="1792139"/>
                <a:chOff x="397515" y="467613"/>
                <a:chExt cx="3336456" cy="4766847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A03CE76E-C253-4662-B84A-808C081899AD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A13B8FB4-D067-4408-849C-ABEF12786653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30">
                  <a:extLst>
                    <a:ext uri="{FF2B5EF4-FFF2-40B4-BE49-F238E27FC236}">
                      <a16:creationId xmlns:a16="http://schemas.microsoft.com/office/drawing/2014/main" id="{7E1F148B-0359-4527-999D-393EDE5173E9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7" name="Oval 30">
                  <a:extLst>
                    <a:ext uri="{FF2B5EF4-FFF2-40B4-BE49-F238E27FC236}">
                      <a16:creationId xmlns:a16="http://schemas.microsoft.com/office/drawing/2014/main" id="{5AA68AB0-85CD-4C43-BA7E-0C81909312FE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DFEF8977-615C-4B07-B6E8-44CB25DBA9D3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305" name="Freeform: Shape 304">
                    <a:extLst>
                      <a:ext uri="{FF2B5EF4-FFF2-40B4-BE49-F238E27FC236}">
                        <a16:creationId xmlns:a16="http://schemas.microsoft.com/office/drawing/2014/main" id="{C8473453-60AC-46B1-BCD1-EE8ACB5E4B3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>
                    <a:extLst>
                      <a:ext uri="{FF2B5EF4-FFF2-40B4-BE49-F238E27FC236}">
                        <a16:creationId xmlns:a16="http://schemas.microsoft.com/office/drawing/2014/main" id="{73CCC9A6-0305-4331-A9E3-CB6C80E57C99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B55FFF83-26C7-4E3E-B4F3-D546F0B3FA17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303" name="Freeform: Shape 302">
                    <a:extLst>
                      <a:ext uri="{FF2B5EF4-FFF2-40B4-BE49-F238E27FC236}">
                        <a16:creationId xmlns:a16="http://schemas.microsoft.com/office/drawing/2014/main" id="{1F2BB0BC-C77B-4D24-B3C3-48CB092B9F3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Oval 303">
                    <a:extLst>
                      <a:ext uri="{FF2B5EF4-FFF2-40B4-BE49-F238E27FC236}">
                        <a16:creationId xmlns:a16="http://schemas.microsoft.com/office/drawing/2014/main" id="{7B26F411-246A-4B08-90DE-B7D768147DA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3629E982-93C3-47F0-8642-3F8A6B9D8DAD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9C58279A-493E-4C3D-971E-0A36754E9F66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Oval 301">
                    <a:extLst>
                      <a:ext uri="{FF2B5EF4-FFF2-40B4-BE49-F238E27FC236}">
                        <a16:creationId xmlns:a16="http://schemas.microsoft.com/office/drawing/2014/main" id="{1D613E18-7EE1-43EC-A3E0-E82DD32199AC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3" name="Rectangle: Top Corners Snipped 292">
                <a:extLst>
                  <a:ext uri="{FF2B5EF4-FFF2-40B4-BE49-F238E27FC236}">
                    <a16:creationId xmlns:a16="http://schemas.microsoft.com/office/drawing/2014/main" id="{6BC60B17-A72C-4080-B4B1-2D3FE500DEFF}"/>
                  </a:ext>
                </a:extLst>
              </p:cNvPr>
              <p:cNvSpPr/>
              <p:nvPr/>
            </p:nvSpPr>
            <p:spPr>
              <a:xfrm rot="10800000">
                <a:off x="7835287" y="5814475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9585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FA3B70-7253-4314-832C-C60E8F56B3FF}"/>
              </a:ext>
            </a:extLst>
          </p:cNvPr>
          <p:cNvSpPr/>
          <p:nvPr/>
        </p:nvSpPr>
        <p:spPr>
          <a:xfrm rot="4054619">
            <a:off x="-56696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6935E0-1AEA-4911-8BC2-3841A8CC7E88}"/>
              </a:ext>
            </a:extLst>
          </p:cNvPr>
          <p:cNvSpPr/>
          <p:nvPr/>
        </p:nvSpPr>
        <p:spPr>
          <a:xfrm rot="4054619">
            <a:off x="-40907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BE58E-A74B-40C8-9C0A-3484C9449F9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7E030A-C9D8-4330-8D9B-C938854F335E}"/>
              </a:ext>
            </a:extLst>
          </p:cNvPr>
          <p:cNvSpPr/>
          <p:nvPr/>
        </p:nvSpPr>
        <p:spPr>
          <a:xfrm rot="1047827">
            <a:off x="4585907" y="647960"/>
            <a:ext cx="5198173" cy="5107662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711D-97E0-44FD-BA64-29D1375AE4A1}"/>
              </a:ext>
            </a:extLst>
          </p:cNvPr>
          <p:cNvGrpSpPr/>
          <p:nvPr/>
        </p:nvGrpSpPr>
        <p:grpSpPr>
          <a:xfrm rot="21286606" flipH="1">
            <a:off x="6993063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6D196B-A859-400D-9058-1825648564A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6A326D-7521-408E-9413-73987BDA1B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8531F-DCA3-4321-8218-1494D7BE223C}"/>
              </a:ext>
            </a:extLst>
          </p:cNvPr>
          <p:cNvGrpSpPr/>
          <p:nvPr/>
        </p:nvGrpSpPr>
        <p:grpSpPr>
          <a:xfrm rot="313394">
            <a:off x="6036382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748B26-7769-4078-9CC3-DD5FC2846A1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6AA711-4597-4E5A-B4F8-4C5270BE18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5B971-8DC3-429D-85C9-1AAF6B2C3959}"/>
              </a:ext>
            </a:extLst>
          </p:cNvPr>
          <p:cNvGrpSpPr/>
          <p:nvPr/>
        </p:nvGrpSpPr>
        <p:grpSpPr>
          <a:xfrm>
            <a:off x="4550986" y="4312309"/>
            <a:ext cx="2400443" cy="1021143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12" name="Rectangle: Rounded Corners 49">
              <a:extLst>
                <a:ext uri="{FF2B5EF4-FFF2-40B4-BE49-F238E27FC236}">
                  <a16:creationId xmlns:a16="http://schemas.microsoft.com/office/drawing/2014/main" id="{F978C6FC-316C-48A2-AEDE-299F8801B6F5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FFBC2-3C78-4AEA-B0D7-83605331DCA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0BA99-9DBB-4B9E-AE8A-FB11CB2AEC5F}"/>
              </a:ext>
            </a:extLst>
          </p:cNvPr>
          <p:cNvGrpSpPr/>
          <p:nvPr/>
        </p:nvGrpSpPr>
        <p:grpSpPr>
          <a:xfrm>
            <a:off x="6797822" y="4550931"/>
            <a:ext cx="2353538" cy="1003030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15" name="Rectangle: Rounded Corners 49">
              <a:extLst>
                <a:ext uri="{FF2B5EF4-FFF2-40B4-BE49-F238E27FC236}">
                  <a16:creationId xmlns:a16="http://schemas.microsoft.com/office/drawing/2014/main" id="{2654F192-1BD6-4102-95E0-9A325009A41F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813D2-15F2-40B0-AA05-3948335F0E19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8762A-DF55-4A6A-A05D-B5BDB0615C18}"/>
              </a:ext>
            </a:extLst>
          </p:cNvPr>
          <p:cNvGrpSpPr/>
          <p:nvPr/>
        </p:nvGrpSpPr>
        <p:grpSpPr>
          <a:xfrm>
            <a:off x="5907689" y="1603171"/>
            <a:ext cx="1766932" cy="4466568"/>
            <a:chOff x="3048448" y="1680147"/>
            <a:chExt cx="978252" cy="2472890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0A6CA-6D2F-4893-8870-BF7E55436C01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C4D10C-A68F-4F32-871F-06725D643023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F8ADC-0A3F-4111-9163-65652C591CD2}"/>
              </a:ext>
            </a:extLst>
          </p:cNvPr>
          <p:cNvGrpSpPr/>
          <p:nvPr/>
        </p:nvGrpSpPr>
        <p:grpSpPr>
          <a:xfrm>
            <a:off x="5875755" y="4241269"/>
            <a:ext cx="1833278" cy="2456918"/>
            <a:chOff x="2973052" y="3265076"/>
            <a:chExt cx="1014984" cy="13602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E8A09-8AA6-44EE-9200-9B367B8DFCE4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65188-0110-4546-A6EB-ACE830BC4FDD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18CADF-E20B-4E13-BECC-88ABC3D3F0C6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029B0B-519E-48C8-8087-44F6F9189EA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0EC8BF85-9C26-4C63-AEA4-0FFA2571F10E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2BE33-2B16-403B-BB8C-465B883C24D4}"/>
              </a:ext>
            </a:extLst>
          </p:cNvPr>
          <p:cNvGrpSpPr/>
          <p:nvPr/>
        </p:nvGrpSpPr>
        <p:grpSpPr>
          <a:xfrm>
            <a:off x="5004909" y="888403"/>
            <a:ext cx="3608049" cy="3627876"/>
            <a:chOff x="6214554" y="1285181"/>
            <a:chExt cx="1997576" cy="2008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4D858-861F-4EA0-AB55-DEC88D1D0030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DF64A79-B290-4E1A-9019-D9D339287154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7848BE-D966-4679-B324-41BA4590D594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E57B92-CC47-4CF1-9B1A-BC7C9EEB6F78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FD64F2-1F79-4BBD-A1C8-904C85BFD89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DC97DB-15CD-4AC8-B312-7C3B166E9B0A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48" name="Oval 72">
                  <a:extLst>
                    <a:ext uri="{FF2B5EF4-FFF2-40B4-BE49-F238E27FC236}">
                      <a16:creationId xmlns:a16="http://schemas.microsoft.com/office/drawing/2014/main" id="{A185579F-941C-4419-9DF4-1444B6B766BA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EB36514-ED4C-4523-8DD0-3BB47746A209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52B33F9B-A202-4CDF-BB46-C2A0D44CB0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0DC177-9756-436C-A556-22934A864E3C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0B2202-080E-4199-8124-802759AE4C1F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67B0029-3F8D-49EF-8A6E-90CCF61D184D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1676237-FD6F-4253-8EA0-4F77C13D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364D2FD-6C36-4F24-B1B4-467C27051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461A7E6-8A88-4ADA-9050-30DFFF9A7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65AB87-EB1A-4074-B23F-13304452A5A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9EF3D99-0364-4D8F-BD6B-36EF242A737E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1D394A-C4DA-4628-85A0-6A3A3BA6E89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0CF0A87-D15C-495B-82F2-FCEC3B644D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1CC5AF-E4A9-4230-B4CE-96BEDF216A3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55DE71-92CA-4303-9B74-E650D7566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7A2C1-F75E-4B9F-AD0D-64E87396013A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45C973-8901-46E1-AAFC-CBB2064FB5C6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3740F5-21D5-4154-869F-81BB7E7E03AC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2BAEF-442D-4A75-B0FD-4587CEBB841B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688D2-F228-43D0-BA83-BCA5BBCB93F3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4FF82-9CCB-43CA-9E7F-C202CA8CC20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1" name="Rectangle: Top Corners Snipped 110">
            <a:extLst>
              <a:ext uri="{FF2B5EF4-FFF2-40B4-BE49-F238E27FC236}">
                <a16:creationId xmlns:a16="http://schemas.microsoft.com/office/drawing/2014/main" id="{D5AD9375-C8BB-4D66-AC8F-6614314025F0}"/>
              </a:ext>
            </a:extLst>
          </p:cNvPr>
          <p:cNvSpPr/>
          <p:nvPr/>
        </p:nvSpPr>
        <p:spPr>
          <a:xfrm rot="10800000">
            <a:off x="14441391" y="5521435"/>
            <a:ext cx="937501" cy="595740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D540DD9-3AD5-48BD-A145-F1EA6016EB2A}"/>
              </a:ext>
            </a:extLst>
          </p:cNvPr>
          <p:cNvGrpSpPr/>
          <p:nvPr/>
        </p:nvGrpSpPr>
        <p:grpSpPr>
          <a:xfrm rot="15214851">
            <a:off x="13417033" y="5002101"/>
            <a:ext cx="1238348" cy="465474"/>
            <a:chOff x="687108" y="4069360"/>
            <a:chExt cx="1313398" cy="493684"/>
          </a:xfrm>
        </p:grpSpPr>
        <p:sp>
          <p:nvSpPr>
            <p:cNvPr id="113" name="Rectangle: Rounded Corners 49">
              <a:extLst>
                <a:ext uri="{FF2B5EF4-FFF2-40B4-BE49-F238E27FC236}">
                  <a16:creationId xmlns:a16="http://schemas.microsoft.com/office/drawing/2014/main" id="{9B60B9E8-D474-40B3-A4B2-BC10B88F8F99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82CA4AB-97CF-42D6-8F39-21DC80AAF7CB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A1A6592-7B5A-4790-9145-69A3A98CCBC0}"/>
              </a:ext>
            </a:extLst>
          </p:cNvPr>
          <p:cNvGrpSpPr/>
          <p:nvPr/>
        </p:nvGrpSpPr>
        <p:grpSpPr>
          <a:xfrm rot="6078241">
            <a:off x="12399626" y="4947698"/>
            <a:ext cx="1228566" cy="523590"/>
            <a:chOff x="1805377" y="4116293"/>
            <a:chExt cx="1303023" cy="555322"/>
          </a:xfrm>
        </p:grpSpPr>
        <p:sp>
          <p:nvSpPr>
            <p:cNvPr id="116" name="Rectangle: Rounded Corners 49">
              <a:extLst>
                <a:ext uri="{FF2B5EF4-FFF2-40B4-BE49-F238E27FC236}">
                  <a16:creationId xmlns:a16="http://schemas.microsoft.com/office/drawing/2014/main" id="{18CB1CF0-020D-4835-BC9D-E978A4AC4B23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ED2DB29-F09D-4A1E-9A73-02B7F936A5D6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49EEBF-51FF-49C1-B6FD-4458C17A70DF}"/>
              </a:ext>
            </a:extLst>
          </p:cNvPr>
          <p:cNvGrpSpPr/>
          <p:nvPr/>
        </p:nvGrpSpPr>
        <p:grpSpPr>
          <a:xfrm rot="21286606" flipH="1">
            <a:off x="13595682" y="5616970"/>
            <a:ext cx="296875" cy="906573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BB635FB-9486-4685-A593-B387204CB80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5C040AE-71FC-4045-9010-E4AA0C309268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2616406-80EF-4061-B96C-771DFD23966A}"/>
              </a:ext>
            </a:extLst>
          </p:cNvPr>
          <p:cNvGrpSpPr/>
          <p:nvPr/>
        </p:nvGrpSpPr>
        <p:grpSpPr>
          <a:xfrm rot="313394">
            <a:off x="13141140" y="5616970"/>
            <a:ext cx="296875" cy="906573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7A61B5-A04C-40DD-8FB1-5299BF566E0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6D39C7-E58F-4B36-8F70-F21E15A17046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A5ABAFB0-7C3C-47B1-8225-ABD224186C56}"/>
              </a:ext>
            </a:extLst>
          </p:cNvPr>
          <p:cNvSpPr/>
          <p:nvPr/>
        </p:nvSpPr>
        <p:spPr>
          <a:xfrm>
            <a:off x="14076309" y="4397807"/>
            <a:ext cx="315303" cy="26261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7B965F8-DCDC-4DC5-9AA2-A4F9CBB3F928}"/>
              </a:ext>
            </a:extLst>
          </p:cNvPr>
          <p:cNvSpPr/>
          <p:nvPr/>
        </p:nvSpPr>
        <p:spPr>
          <a:xfrm>
            <a:off x="12617636" y="4397807"/>
            <a:ext cx="315303" cy="26261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98E5D36-8D1F-4DD3-A586-74386A067371}"/>
              </a:ext>
            </a:extLst>
          </p:cNvPr>
          <p:cNvSpPr/>
          <p:nvPr/>
        </p:nvSpPr>
        <p:spPr>
          <a:xfrm>
            <a:off x="13050216" y="4918102"/>
            <a:ext cx="922353" cy="92532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0938A-D347-4155-B8B0-8DB76B4DC7C0}"/>
              </a:ext>
            </a:extLst>
          </p:cNvPr>
          <p:cNvSpPr/>
          <p:nvPr/>
        </p:nvSpPr>
        <p:spPr>
          <a:xfrm>
            <a:off x="13345528" y="4956672"/>
            <a:ext cx="318448" cy="113225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90D884C-B787-442D-8C8F-3C05A387F27E}"/>
              </a:ext>
            </a:extLst>
          </p:cNvPr>
          <p:cNvSpPr/>
          <p:nvPr/>
        </p:nvSpPr>
        <p:spPr>
          <a:xfrm>
            <a:off x="12642602" y="3287961"/>
            <a:ext cx="1724299" cy="172756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A0C48B7-E5E3-40FB-98DB-353034DD9168}"/>
              </a:ext>
            </a:extLst>
          </p:cNvPr>
          <p:cNvSpPr/>
          <p:nvPr/>
        </p:nvSpPr>
        <p:spPr>
          <a:xfrm>
            <a:off x="12972623" y="4159477"/>
            <a:ext cx="316727" cy="3167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12555E38-D9E6-4942-BE00-F2F547AB2ACC}"/>
              </a:ext>
            </a:extLst>
          </p:cNvPr>
          <p:cNvSpPr/>
          <p:nvPr/>
        </p:nvSpPr>
        <p:spPr>
          <a:xfrm>
            <a:off x="13744398" y="4159477"/>
            <a:ext cx="316727" cy="3167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8599E3D-8424-4225-8F55-3EB138422CD2}"/>
              </a:ext>
            </a:extLst>
          </p:cNvPr>
          <p:cNvSpPr/>
          <p:nvPr/>
        </p:nvSpPr>
        <p:spPr>
          <a:xfrm>
            <a:off x="13125023" y="4311877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F2E7060-D046-417A-93E1-47F3BA7BB4F1}"/>
              </a:ext>
            </a:extLst>
          </p:cNvPr>
          <p:cNvSpPr/>
          <p:nvPr/>
        </p:nvSpPr>
        <p:spPr>
          <a:xfrm>
            <a:off x="13858662" y="4311877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Terminator 132">
            <a:extLst>
              <a:ext uri="{FF2B5EF4-FFF2-40B4-BE49-F238E27FC236}">
                <a16:creationId xmlns:a16="http://schemas.microsoft.com/office/drawing/2014/main" id="{C4B057CD-5264-41F1-878D-C629E348C8EF}"/>
              </a:ext>
            </a:extLst>
          </p:cNvPr>
          <p:cNvSpPr/>
          <p:nvPr/>
        </p:nvSpPr>
        <p:spPr>
          <a:xfrm>
            <a:off x="13291704" y="4745290"/>
            <a:ext cx="398870" cy="94817"/>
          </a:xfrm>
          <a:prstGeom prst="flowChartTerminator">
            <a:avLst/>
          </a:prstGeom>
          <a:solidFill>
            <a:srgbClr val="65363A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5CA07CAA-103C-4309-89DD-EFEFB671B65D}"/>
              </a:ext>
            </a:extLst>
          </p:cNvPr>
          <p:cNvSpPr/>
          <p:nvPr/>
        </p:nvSpPr>
        <p:spPr>
          <a:xfrm>
            <a:off x="13336783" y="4797090"/>
            <a:ext cx="308712" cy="43017"/>
          </a:xfrm>
          <a:custGeom>
            <a:avLst/>
            <a:gdLst>
              <a:gd name="connsiteX0" fmla="*/ 49796 w 308712"/>
              <a:gd name="connsiteY0" fmla="*/ 0 h 43017"/>
              <a:gd name="connsiteX1" fmla="*/ 259730 w 308712"/>
              <a:gd name="connsiteY1" fmla="*/ 0 h 43017"/>
              <a:gd name="connsiteX2" fmla="*/ 294940 w 308712"/>
              <a:gd name="connsiteY2" fmla="*/ 11247 h 43017"/>
              <a:gd name="connsiteX3" fmla="*/ 308712 w 308712"/>
              <a:gd name="connsiteY3" fmla="*/ 36887 h 43017"/>
              <a:gd name="connsiteX4" fmla="*/ 283812 w 308712"/>
              <a:gd name="connsiteY4" fmla="*/ 43017 h 43017"/>
              <a:gd name="connsiteX5" fmla="*/ 13282 w 308712"/>
              <a:gd name="connsiteY5" fmla="*/ 43017 h 43017"/>
              <a:gd name="connsiteX6" fmla="*/ 833 w 308712"/>
              <a:gd name="connsiteY6" fmla="*/ 39952 h 43017"/>
              <a:gd name="connsiteX7" fmla="*/ 0 w 308712"/>
              <a:gd name="connsiteY7" fmla="*/ 38402 h 43017"/>
              <a:gd name="connsiteX8" fmla="*/ 49796 w 308712"/>
              <a:gd name="connsiteY8" fmla="*/ 0 h 4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12" h="43017">
                <a:moveTo>
                  <a:pt x="49796" y="0"/>
                </a:moveTo>
                <a:lnTo>
                  <a:pt x="259730" y="0"/>
                </a:lnTo>
                <a:cubicBezTo>
                  <a:pt x="273479" y="0"/>
                  <a:pt x="285928" y="4298"/>
                  <a:pt x="294940" y="11247"/>
                </a:cubicBezTo>
                <a:lnTo>
                  <a:pt x="308712" y="36887"/>
                </a:lnTo>
                <a:lnTo>
                  <a:pt x="283812" y="43017"/>
                </a:lnTo>
                <a:lnTo>
                  <a:pt x="13282" y="43017"/>
                </a:lnTo>
                <a:lnTo>
                  <a:pt x="833" y="39952"/>
                </a:lnTo>
                <a:lnTo>
                  <a:pt x="0" y="38402"/>
                </a:lnTo>
                <a:cubicBezTo>
                  <a:pt x="0" y="17192"/>
                  <a:pt x="22297" y="0"/>
                  <a:pt x="49796" y="0"/>
                </a:cubicBezTo>
                <a:close/>
              </a:path>
            </a:pathLst>
          </a:custGeom>
          <a:solidFill>
            <a:srgbClr val="FBE5D6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trips dir="ld"/>
      </p:transition>
    </mc:Choice>
    <mc:Fallback>
      <p:transition spd="slow">
        <p:strips dir="ld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FA3B70-7253-4314-832C-C60E8F56B3FF}"/>
              </a:ext>
            </a:extLst>
          </p:cNvPr>
          <p:cNvSpPr/>
          <p:nvPr/>
        </p:nvSpPr>
        <p:spPr>
          <a:xfrm rot="4054619">
            <a:off x="-370640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6935E0-1AEA-4911-8BC2-3841A8CC7E88}"/>
              </a:ext>
            </a:extLst>
          </p:cNvPr>
          <p:cNvSpPr/>
          <p:nvPr/>
        </p:nvSpPr>
        <p:spPr>
          <a:xfrm rot="4054619">
            <a:off x="-257315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BE58E-A74B-40C8-9C0A-3484C9449F9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7E030A-C9D8-4330-8D9B-C938854F335E}"/>
              </a:ext>
            </a:extLst>
          </p:cNvPr>
          <p:cNvSpPr/>
          <p:nvPr/>
        </p:nvSpPr>
        <p:spPr>
          <a:xfrm rot="179268">
            <a:off x="1733226" y="635174"/>
            <a:ext cx="5198173" cy="5107662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711D-97E0-44FD-BA64-29D1375AE4A1}"/>
              </a:ext>
            </a:extLst>
          </p:cNvPr>
          <p:cNvGrpSpPr/>
          <p:nvPr/>
        </p:nvGrpSpPr>
        <p:grpSpPr>
          <a:xfrm rot="21286606" flipH="1">
            <a:off x="3853623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6D196B-A859-400D-9058-1825648564A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6A326D-7521-408E-9413-73987BDA1B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8531F-DCA3-4321-8218-1494D7BE223C}"/>
              </a:ext>
            </a:extLst>
          </p:cNvPr>
          <p:cNvGrpSpPr/>
          <p:nvPr/>
        </p:nvGrpSpPr>
        <p:grpSpPr>
          <a:xfrm rot="313394">
            <a:off x="2896942" y="5688590"/>
            <a:ext cx="568717" cy="1736703"/>
            <a:chOff x="4627747" y="5544926"/>
            <a:chExt cx="314867" cy="961516"/>
          </a:xfrm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748B26-7769-4078-9CC3-DD5FC2846A1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6AA711-4597-4E5A-B4F8-4C5270BE18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5B971-8DC3-429D-85C9-1AAF6B2C3959}"/>
              </a:ext>
            </a:extLst>
          </p:cNvPr>
          <p:cNvGrpSpPr/>
          <p:nvPr/>
        </p:nvGrpSpPr>
        <p:grpSpPr>
          <a:xfrm rot="3097431">
            <a:off x="1176342" y="3911558"/>
            <a:ext cx="2400443" cy="1021143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12" name="Rectangle: Rounded Corners 49">
              <a:extLst>
                <a:ext uri="{FF2B5EF4-FFF2-40B4-BE49-F238E27FC236}">
                  <a16:creationId xmlns:a16="http://schemas.microsoft.com/office/drawing/2014/main" id="{F978C6FC-316C-48A2-AEDE-299F8801B6F5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FFBC2-3C78-4AEA-B0D7-83605331DCA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0BA99-9DBB-4B9E-AE8A-FB11CB2AEC5F}"/>
              </a:ext>
            </a:extLst>
          </p:cNvPr>
          <p:cNvGrpSpPr/>
          <p:nvPr/>
        </p:nvGrpSpPr>
        <p:grpSpPr>
          <a:xfrm rot="1184760">
            <a:off x="3400918" y="4620758"/>
            <a:ext cx="2353538" cy="1003030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15" name="Rectangle: Rounded Corners 49">
              <a:extLst>
                <a:ext uri="{FF2B5EF4-FFF2-40B4-BE49-F238E27FC236}">
                  <a16:creationId xmlns:a16="http://schemas.microsoft.com/office/drawing/2014/main" id="{2654F192-1BD6-4102-95E0-9A325009A41F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813D2-15F2-40B0-AA05-3948335F0E19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8762A-DF55-4A6A-A05D-B5BDB0615C18}"/>
              </a:ext>
            </a:extLst>
          </p:cNvPr>
          <p:cNvGrpSpPr/>
          <p:nvPr/>
        </p:nvGrpSpPr>
        <p:grpSpPr>
          <a:xfrm>
            <a:off x="2768249" y="1603171"/>
            <a:ext cx="1766932" cy="4466568"/>
            <a:chOff x="3048448" y="1680147"/>
            <a:chExt cx="978252" cy="2472890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0A6CA-6D2F-4893-8870-BF7E55436C01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C4D10C-A68F-4F32-871F-06725D643023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F8ADC-0A3F-4111-9163-65652C591CD2}"/>
              </a:ext>
            </a:extLst>
          </p:cNvPr>
          <p:cNvGrpSpPr/>
          <p:nvPr/>
        </p:nvGrpSpPr>
        <p:grpSpPr>
          <a:xfrm>
            <a:off x="2736315" y="4241269"/>
            <a:ext cx="1833278" cy="2456918"/>
            <a:chOff x="2973052" y="3265076"/>
            <a:chExt cx="1014984" cy="13602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E8A09-8AA6-44EE-9200-9B367B8DFCE4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65188-0110-4546-A6EB-ACE830BC4FDD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18CADF-E20B-4E13-BECC-88ABC3D3F0C6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029B0B-519E-48C8-8087-44F6F9189EA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0EC8BF85-9C26-4C63-AEA4-0FFA2571F10E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2BE33-2B16-403B-BB8C-465B883C24D4}"/>
              </a:ext>
            </a:extLst>
          </p:cNvPr>
          <p:cNvGrpSpPr/>
          <p:nvPr/>
        </p:nvGrpSpPr>
        <p:grpSpPr>
          <a:xfrm rot="597747">
            <a:off x="2053705" y="961417"/>
            <a:ext cx="3608049" cy="3627876"/>
            <a:chOff x="6214554" y="1285181"/>
            <a:chExt cx="1997576" cy="2008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4D858-861F-4EA0-AB55-DEC88D1D0030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DF64A79-B290-4E1A-9019-D9D339287154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7848BE-D966-4679-B324-41BA4590D594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E57B92-CC47-4CF1-9B1A-BC7C9EEB6F78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FD64F2-1F79-4BBD-A1C8-904C85BFD89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DC97DB-15CD-4AC8-B312-7C3B166E9B0A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48" name="Oval 72">
                  <a:extLst>
                    <a:ext uri="{FF2B5EF4-FFF2-40B4-BE49-F238E27FC236}">
                      <a16:creationId xmlns:a16="http://schemas.microsoft.com/office/drawing/2014/main" id="{A185579F-941C-4419-9DF4-1444B6B766BA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EB36514-ED4C-4523-8DD0-3BB47746A209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52B33F9B-A202-4CDF-BB46-C2A0D44CB0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0DC177-9756-436C-A556-22934A864E3C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0B2202-080E-4199-8124-802759AE4C1F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67B0029-3F8D-49EF-8A6E-90CCF61D184D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1676237-FD6F-4253-8EA0-4F77C13D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364D2FD-6C36-4F24-B1B4-467C27051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461A7E6-8A88-4ADA-9050-30DFFF9A7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65AB87-EB1A-4074-B23F-13304452A5A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9EF3D99-0364-4D8F-BD6B-36EF242A737E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1D394A-C4DA-4628-85A0-6A3A3BA6E89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0CF0A87-D15C-495B-82F2-FCEC3B644D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1CC5AF-E4A9-4230-B4CE-96BEDF216A3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55DE71-92CA-4303-9B74-E650D7566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7A2C1-F75E-4B9F-AD0D-64E87396013A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45C973-8901-46E1-AAFC-CBB2064FB5C6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3740F5-21D5-4154-869F-81BB7E7E03AC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2BAEF-442D-4A75-B0FD-4587CEBB841B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688D2-F228-43D0-BA83-BCA5BBCB93F3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4FF82-9CCB-43CA-9E7F-C202CA8CC20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0" name="Rectangle: Top Corners Snipped 69">
            <a:extLst>
              <a:ext uri="{FF2B5EF4-FFF2-40B4-BE49-F238E27FC236}">
                <a16:creationId xmlns:a16="http://schemas.microsoft.com/office/drawing/2014/main" id="{B01575FF-137A-42E5-959D-514819F628C8}"/>
              </a:ext>
            </a:extLst>
          </p:cNvPr>
          <p:cNvSpPr/>
          <p:nvPr/>
        </p:nvSpPr>
        <p:spPr>
          <a:xfrm rot="10800000">
            <a:off x="10338310" y="5521435"/>
            <a:ext cx="937501" cy="595740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8393A6-70EC-45A1-BC2D-24F01F9C719C}"/>
              </a:ext>
            </a:extLst>
          </p:cNvPr>
          <p:cNvGrpSpPr/>
          <p:nvPr/>
        </p:nvGrpSpPr>
        <p:grpSpPr>
          <a:xfrm rot="15214851">
            <a:off x="8938813" y="5002101"/>
            <a:ext cx="1238348" cy="465474"/>
            <a:chOff x="687108" y="4069360"/>
            <a:chExt cx="1313398" cy="493684"/>
          </a:xfrm>
        </p:grpSpPr>
        <p:sp>
          <p:nvSpPr>
            <p:cNvPr id="109" name="Rectangle: Rounded Corners 49">
              <a:extLst>
                <a:ext uri="{FF2B5EF4-FFF2-40B4-BE49-F238E27FC236}">
                  <a16:creationId xmlns:a16="http://schemas.microsoft.com/office/drawing/2014/main" id="{D24DE09D-1AD6-427B-9BED-5B78AED65766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74732FC-03DB-4921-94F9-EB829AF35CEB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590558-A077-4FE6-AC44-18370BF8E707}"/>
              </a:ext>
            </a:extLst>
          </p:cNvPr>
          <p:cNvGrpSpPr/>
          <p:nvPr/>
        </p:nvGrpSpPr>
        <p:grpSpPr>
          <a:xfrm rot="6078241">
            <a:off x="7921406" y="4947698"/>
            <a:ext cx="1228566" cy="523590"/>
            <a:chOff x="1805377" y="4116293"/>
            <a:chExt cx="1303023" cy="555322"/>
          </a:xfrm>
        </p:grpSpPr>
        <p:sp>
          <p:nvSpPr>
            <p:cNvPr id="107" name="Rectangle: Rounded Corners 49">
              <a:extLst>
                <a:ext uri="{FF2B5EF4-FFF2-40B4-BE49-F238E27FC236}">
                  <a16:creationId xmlns:a16="http://schemas.microsoft.com/office/drawing/2014/main" id="{330E8288-C3B6-4714-A1DB-206C2E7A9948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FB2668-6DD7-4051-9B20-97A712FD31A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25B7B0-BA35-4F4C-8C6A-EA605829FE19}"/>
              </a:ext>
            </a:extLst>
          </p:cNvPr>
          <p:cNvGrpSpPr/>
          <p:nvPr/>
        </p:nvGrpSpPr>
        <p:grpSpPr>
          <a:xfrm rot="21286606" flipH="1">
            <a:off x="9117462" y="5616970"/>
            <a:ext cx="296875" cy="906573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FA397D-CBA3-43CB-B921-6690A9F2A9E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058E55C-2833-4B5A-80A5-B7A307C9F7D2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8D3AB28-5DF0-4B2B-9FF9-B21FF425B6EB}"/>
              </a:ext>
            </a:extLst>
          </p:cNvPr>
          <p:cNvGrpSpPr/>
          <p:nvPr/>
        </p:nvGrpSpPr>
        <p:grpSpPr>
          <a:xfrm rot="313394">
            <a:off x="8662920" y="5616970"/>
            <a:ext cx="296875" cy="906573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4676201-834E-4CE1-9971-9F15F2E01C7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93F5F16-7D2B-4F6E-9F8D-1B416AE42DA1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FFF085D-A248-4D62-8072-E5616FCB5782}"/>
              </a:ext>
            </a:extLst>
          </p:cNvPr>
          <p:cNvSpPr/>
          <p:nvPr/>
        </p:nvSpPr>
        <p:spPr>
          <a:xfrm>
            <a:off x="9598089" y="4397807"/>
            <a:ext cx="315303" cy="26261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F01E5C-8994-4EC8-8993-2E32D2CED29F}"/>
              </a:ext>
            </a:extLst>
          </p:cNvPr>
          <p:cNvSpPr/>
          <p:nvPr/>
        </p:nvSpPr>
        <p:spPr>
          <a:xfrm>
            <a:off x="8139416" y="4397807"/>
            <a:ext cx="315303" cy="26261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F14351-772A-4116-AB4F-8A7668261447}"/>
              </a:ext>
            </a:extLst>
          </p:cNvPr>
          <p:cNvSpPr/>
          <p:nvPr/>
        </p:nvSpPr>
        <p:spPr>
          <a:xfrm>
            <a:off x="8571996" y="4918102"/>
            <a:ext cx="922353" cy="92532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F7D49AC-710A-450E-A9F3-A4FCDB72AB59}"/>
              </a:ext>
            </a:extLst>
          </p:cNvPr>
          <p:cNvSpPr/>
          <p:nvPr/>
        </p:nvSpPr>
        <p:spPr>
          <a:xfrm>
            <a:off x="8867308" y="4956672"/>
            <a:ext cx="318448" cy="113225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1DBCFF-B08D-40AF-8E2B-D9FEC74C3F37}"/>
              </a:ext>
            </a:extLst>
          </p:cNvPr>
          <p:cNvSpPr/>
          <p:nvPr/>
        </p:nvSpPr>
        <p:spPr>
          <a:xfrm>
            <a:off x="8164382" y="3287961"/>
            <a:ext cx="1724299" cy="172756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539BF-B7CE-4F24-AC00-4CB9128C4A4E}"/>
              </a:ext>
            </a:extLst>
          </p:cNvPr>
          <p:cNvSpPr/>
          <p:nvPr/>
        </p:nvSpPr>
        <p:spPr>
          <a:xfrm>
            <a:off x="8494403" y="4159477"/>
            <a:ext cx="316727" cy="3167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EC05DEF-946B-4D20-86B7-F6994C82A279}"/>
              </a:ext>
            </a:extLst>
          </p:cNvPr>
          <p:cNvSpPr/>
          <p:nvPr/>
        </p:nvSpPr>
        <p:spPr>
          <a:xfrm>
            <a:off x="9266178" y="4159477"/>
            <a:ext cx="316727" cy="3167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49F37E3-1B51-4945-B1BE-2D0BD9A4EAC6}"/>
              </a:ext>
            </a:extLst>
          </p:cNvPr>
          <p:cNvSpPr/>
          <p:nvPr/>
        </p:nvSpPr>
        <p:spPr>
          <a:xfrm>
            <a:off x="8646803" y="4311877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8D1B902-D10C-4739-9F29-3D357FC1D3A0}"/>
              </a:ext>
            </a:extLst>
          </p:cNvPr>
          <p:cNvSpPr/>
          <p:nvPr/>
        </p:nvSpPr>
        <p:spPr>
          <a:xfrm>
            <a:off x="9380442" y="4311877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D0FAA7F4-922C-4575-A8FD-874D4BF37D6C}"/>
              </a:ext>
            </a:extLst>
          </p:cNvPr>
          <p:cNvSpPr/>
          <p:nvPr/>
        </p:nvSpPr>
        <p:spPr>
          <a:xfrm>
            <a:off x="8813484" y="4745290"/>
            <a:ext cx="398870" cy="94817"/>
          </a:xfrm>
          <a:prstGeom prst="flowChartTerminator">
            <a:avLst/>
          </a:prstGeom>
          <a:solidFill>
            <a:srgbClr val="65363A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29233A6-C43F-4538-A07E-ECBD35567A7D}"/>
              </a:ext>
            </a:extLst>
          </p:cNvPr>
          <p:cNvSpPr/>
          <p:nvPr/>
        </p:nvSpPr>
        <p:spPr>
          <a:xfrm>
            <a:off x="8858563" y="4797090"/>
            <a:ext cx="308712" cy="43017"/>
          </a:xfrm>
          <a:custGeom>
            <a:avLst/>
            <a:gdLst>
              <a:gd name="connsiteX0" fmla="*/ 49796 w 308712"/>
              <a:gd name="connsiteY0" fmla="*/ 0 h 43017"/>
              <a:gd name="connsiteX1" fmla="*/ 259730 w 308712"/>
              <a:gd name="connsiteY1" fmla="*/ 0 h 43017"/>
              <a:gd name="connsiteX2" fmla="*/ 294940 w 308712"/>
              <a:gd name="connsiteY2" fmla="*/ 11247 h 43017"/>
              <a:gd name="connsiteX3" fmla="*/ 308712 w 308712"/>
              <a:gd name="connsiteY3" fmla="*/ 36887 h 43017"/>
              <a:gd name="connsiteX4" fmla="*/ 283812 w 308712"/>
              <a:gd name="connsiteY4" fmla="*/ 43017 h 43017"/>
              <a:gd name="connsiteX5" fmla="*/ 13282 w 308712"/>
              <a:gd name="connsiteY5" fmla="*/ 43017 h 43017"/>
              <a:gd name="connsiteX6" fmla="*/ 833 w 308712"/>
              <a:gd name="connsiteY6" fmla="*/ 39952 h 43017"/>
              <a:gd name="connsiteX7" fmla="*/ 0 w 308712"/>
              <a:gd name="connsiteY7" fmla="*/ 38402 h 43017"/>
              <a:gd name="connsiteX8" fmla="*/ 49796 w 308712"/>
              <a:gd name="connsiteY8" fmla="*/ 0 h 4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12" h="43017">
                <a:moveTo>
                  <a:pt x="49796" y="0"/>
                </a:moveTo>
                <a:lnTo>
                  <a:pt x="259730" y="0"/>
                </a:lnTo>
                <a:cubicBezTo>
                  <a:pt x="273479" y="0"/>
                  <a:pt x="285928" y="4298"/>
                  <a:pt x="294940" y="11247"/>
                </a:cubicBezTo>
                <a:lnTo>
                  <a:pt x="308712" y="36887"/>
                </a:lnTo>
                <a:lnTo>
                  <a:pt x="283812" y="43017"/>
                </a:lnTo>
                <a:lnTo>
                  <a:pt x="13282" y="43017"/>
                </a:lnTo>
                <a:lnTo>
                  <a:pt x="833" y="39952"/>
                </a:lnTo>
                <a:lnTo>
                  <a:pt x="0" y="38402"/>
                </a:lnTo>
                <a:cubicBezTo>
                  <a:pt x="0" y="17192"/>
                  <a:pt x="22297" y="0"/>
                  <a:pt x="49796" y="0"/>
                </a:cubicBezTo>
                <a:close/>
              </a:path>
            </a:pathLst>
          </a:custGeom>
          <a:solidFill>
            <a:srgbClr val="FBE5D6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44EE59-5EE0-4DCA-82E1-FECEEFDBA1CE}"/>
              </a:ext>
            </a:extLst>
          </p:cNvPr>
          <p:cNvGrpSpPr/>
          <p:nvPr/>
        </p:nvGrpSpPr>
        <p:grpSpPr>
          <a:xfrm>
            <a:off x="-5767801" y="2919706"/>
            <a:ext cx="2081241" cy="3638492"/>
            <a:chOff x="-5767801" y="2919706"/>
            <a:chExt cx="2081241" cy="363849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910CD2B-C887-4491-B0BA-2A382DDBCC4A}"/>
                </a:ext>
              </a:extLst>
            </p:cNvPr>
            <p:cNvGrpSpPr/>
            <p:nvPr/>
          </p:nvGrpSpPr>
          <p:grpSpPr>
            <a:xfrm rot="19807448" flipH="1">
              <a:off x="-5767801" y="4977446"/>
              <a:ext cx="1371880" cy="584668"/>
              <a:chOff x="2024031" y="3350152"/>
              <a:chExt cx="1303023" cy="555322"/>
            </a:xfrm>
          </p:grpSpPr>
          <p:sp>
            <p:nvSpPr>
              <p:cNvPr id="138" name="Rectangle: Rounded Corners 49">
                <a:extLst>
                  <a:ext uri="{FF2B5EF4-FFF2-40B4-BE49-F238E27FC236}">
                    <a16:creationId xmlns:a16="http://schemas.microsoft.com/office/drawing/2014/main" id="{5E942158-8F4C-44AD-8EE7-427103200601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18EEBCCB-C668-47EF-866E-6C8FA7B9AA06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EFCBA58-A704-41AE-8E9E-7A4F428BA708}"/>
                </a:ext>
              </a:extLst>
            </p:cNvPr>
            <p:cNvGrpSpPr/>
            <p:nvPr/>
          </p:nvGrpSpPr>
          <p:grpSpPr>
            <a:xfrm rot="1860667">
              <a:off x="-5090418" y="4969102"/>
              <a:ext cx="1371880" cy="584668"/>
              <a:chOff x="2024031" y="3350152"/>
              <a:chExt cx="1303023" cy="555322"/>
            </a:xfrm>
          </p:grpSpPr>
          <p:sp>
            <p:nvSpPr>
              <p:cNvPr id="136" name="Rectangle: Rounded Corners 49">
                <a:extLst>
                  <a:ext uri="{FF2B5EF4-FFF2-40B4-BE49-F238E27FC236}">
                    <a16:creationId xmlns:a16="http://schemas.microsoft.com/office/drawing/2014/main" id="{044B168A-7FC4-49C8-834D-45152D3C17BE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41FF485-C44D-4421-9F27-1E434DCEC609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AD6B504-783A-4B4B-B079-1A394F79D31C}"/>
                </a:ext>
              </a:extLst>
            </p:cNvPr>
            <p:cNvGrpSpPr/>
            <p:nvPr/>
          </p:nvGrpSpPr>
          <p:grpSpPr>
            <a:xfrm rot="21286606" flipH="1">
              <a:off x="-4658562" y="5545872"/>
              <a:ext cx="331506" cy="1012326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9EA1B5B-534A-449F-A986-9C414A34E285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4E9606B-4C54-4E67-BD65-DD504B95C69B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52C4FCD-5346-456B-BF18-7E0CA7157C17}"/>
                </a:ext>
              </a:extLst>
            </p:cNvPr>
            <p:cNvGrpSpPr/>
            <p:nvPr/>
          </p:nvGrpSpPr>
          <p:grpSpPr>
            <a:xfrm rot="313394">
              <a:off x="-5166126" y="5545872"/>
              <a:ext cx="331506" cy="1012326"/>
              <a:chOff x="4627747" y="5544926"/>
              <a:chExt cx="314867" cy="961516"/>
            </a:xfrm>
            <a:effectLst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713144D-8582-480D-ADE4-0B4454697DB5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954C406-3C3F-4AE2-9F0D-E60980532BBE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E96C1B8-9E90-45DD-BD7E-520285D205ED}"/>
                </a:ext>
              </a:extLst>
            </p:cNvPr>
            <p:cNvSpPr/>
            <p:nvPr/>
          </p:nvSpPr>
          <p:spPr>
            <a:xfrm>
              <a:off x="-4121870" y="4184492"/>
              <a:ext cx="352084" cy="29325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319189C-8F45-4720-92BC-EA7313BFDF2C}"/>
                </a:ext>
              </a:extLst>
            </p:cNvPr>
            <p:cNvSpPr/>
            <p:nvPr/>
          </p:nvSpPr>
          <p:spPr>
            <a:xfrm>
              <a:off x="-5750698" y="4184492"/>
              <a:ext cx="352084" cy="29325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D037575-7161-482C-A3AA-DB54B4136C55}"/>
                </a:ext>
              </a:extLst>
            </p:cNvPr>
            <p:cNvSpPr/>
            <p:nvPr/>
          </p:nvSpPr>
          <p:spPr>
            <a:xfrm>
              <a:off x="-5267658" y="4765480"/>
              <a:ext cx="1029947" cy="1033262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8B8CC3B-5EB1-4D00-B108-432ACBB21B12}"/>
                </a:ext>
              </a:extLst>
            </p:cNvPr>
            <p:cNvSpPr/>
            <p:nvPr/>
          </p:nvSpPr>
          <p:spPr>
            <a:xfrm>
              <a:off x="-4937896" y="4808550"/>
              <a:ext cx="355595" cy="126433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005DB98-B73B-4429-911A-4ED4736EFEE3}"/>
                </a:ext>
              </a:extLst>
            </p:cNvPr>
            <p:cNvSpPr/>
            <p:nvPr/>
          </p:nvSpPr>
          <p:spPr>
            <a:xfrm rot="1253058">
              <a:off x="-5722820" y="2945181"/>
              <a:ext cx="1925441" cy="1929091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5A35000-5971-47DA-8228-ACF366E1BCA5}"/>
                </a:ext>
              </a:extLst>
            </p:cNvPr>
            <p:cNvSpPr/>
            <p:nvPr/>
          </p:nvSpPr>
          <p:spPr>
            <a:xfrm flipH="1">
              <a:off x="-5719708" y="3000245"/>
              <a:ext cx="758252" cy="1142304"/>
            </a:xfrm>
            <a:custGeom>
              <a:avLst/>
              <a:gdLst>
                <a:gd name="connsiteX0" fmla="*/ 22691 w 720194"/>
                <a:gd name="connsiteY0" fmla="*/ 0 h 1084970"/>
                <a:gd name="connsiteX1" fmla="*/ 77709 w 720194"/>
                <a:gd name="connsiteY1" fmla="*/ 14147 h 1084970"/>
                <a:gd name="connsiteX2" fmla="*/ 720194 w 720194"/>
                <a:gd name="connsiteY2" fmla="*/ 887437 h 1084970"/>
                <a:gd name="connsiteX3" fmla="*/ 701617 w 720194"/>
                <a:gd name="connsiteY3" fmla="*/ 1071721 h 1084970"/>
                <a:gd name="connsiteX4" fmla="*/ 697504 w 720194"/>
                <a:gd name="connsiteY4" fmla="*/ 1084970 h 1084970"/>
                <a:gd name="connsiteX5" fmla="*/ 642486 w 720194"/>
                <a:gd name="connsiteY5" fmla="*/ 1070823 h 1084970"/>
                <a:gd name="connsiteX6" fmla="*/ 0 w 720194"/>
                <a:gd name="connsiteY6" fmla="*/ 197533 h 1084970"/>
                <a:gd name="connsiteX7" fmla="*/ 18578 w 720194"/>
                <a:gd name="connsiteY7" fmla="*/ 1325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194" h="1084970">
                  <a:moveTo>
                    <a:pt x="22691" y="0"/>
                  </a:moveTo>
                  <a:lnTo>
                    <a:pt x="77709" y="14147"/>
                  </a:lnTo>
                  <a:cubicBezTo>
                    <a:pt x="449932" y="129920"/>
                    <a:pt x="720194" y="477117"/>
                    <a:pt x="720194" y="887437"/>
                  </a:cubicBezTo>
                  <a:cubicBezTo>
                    <a:pt x="720194" y="950563"/>
                    <a:pt x="713798" y="1012195"/>
                    <a:pt x="701617" y="1071721"/>
                  </a:cubicBezTo>
                  <a:lnTo>
                    <a:pt x="697504" y="1084970"/>
                  </a:lnTo>
                  <a:lnTo>
                    <a:pt x="642486" y="1070823"/>
                  </a:lnTo>
                  <a:cubicBezTo>
                    <a:pt x="270262" y="955050"/>
                    <a:pt x="0" y="607853"/>
                    <a:pt x="0" y="197533"/>
                  </a:cubicBezTo>
                  <a:cubicBezTo>
                    <a:pt x="0" y="134407"/>
                    <a:pt x="6397" y="72775"/>
                    <a:pt x="18578" y="1325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C4DF952-7561-4496-9F22-994046FD697E}"/>
                </a:ext>
              </a:extLst>
            </p:cNvPr>
            <p:cNvSpPr/>
            <p:nvPr/>
          </p:nvSpPr>
          <p:spPr>
            <a:xfrm flipH="1">
              <a:off x="-5700815" y="2919706"/>
              <a:ext cx="2014255" cy="1237268"/>
            </a:xfrm>
            <a:custGeom>
              <a:avLst/>
              <a:gdLst>
                <a:gd name="connsiteX0" fmla="*/ 914400 w 1809903"/>
                <a:gd name="connsiteY0" fmla="*/ 0 h 1124651"/>
                <a:gd name="connsiteX1" fmla="*/ 1756942 w 1809903"/>
                <a:gd name="connsiteY1" fmla="*/ 558474 h 1124651"/>
                <a:gd name="connsiteX2" fmla="*/ 1809903 w 1809903"/>
                <a:gd name="connsiteY2" fmla="*/ 729087 h 1124651"/>
                <a:gd name="connsiteX3" fmla="*/ 1712595 w 1809903"/>
                <a:gd name="connsiteY3" fmla="*/ 785488 h 1124651"/>
                <a:gd name="connsiteX4" fmla="*/ 53306 w 1809903"/>
                <a:gd name="connsiteY4" fmla="*/ 1124651 h 1124651"/>
                <a:gd name="connsiteX5" fmla="*/ 26456 w 1809903"/>
                <a:gd name="connsiteY5" fmla="*/ 1124063 h 1124651"/>
                <a:gd name="connsiteX6" fmla="*/ 18578 w 1809903"/>
                <a:gd name="connsiteY6" fmla="*/ 1098684 h 1124651"/>
                <a:gd name="connsiteX7" fmla="*/ 0 w 1809903"/>
                <a:gd name="connsiteY7" fmla="*/ 914400 h 1124651"/>
                <a:gd name="connsiteX8" fmla="*/ 914400 w 1809903"/>
                <a:gd name="connsiteY8" fmla="*/ 0 h 1124651"/>
                <a:gd name="connsiteX0" fmla="*/ 924759 w 1820262"/>
                <a:gd name="connsiteY0" fmla="*/ 0 h 1124651"/>
                <a:gd name="connsiteX1" fmla="*/ 1767301 w 1820262"/>
                <a:gd name="connsiteY1" fmla="*/ 558474 h 1124651"/>
                <a:gd name="connsiteX2" fmla="*/ 1820262 w 1820262"/>
                <a:gd name="connsiteY2" fmla="*/ 729087 h 1124651"/>
                <a:gd name="connsiteX3" fmla="*/ 1722954 w 1820262"/>
                <a:gd name="connsiteY3" fmla="*/ 785488 h 1124651"/>
                <a:gd name="connsiteX4" fmla="*/ 63665 w 1820262"/>
                <a:gd name="connsiteY4" fmla="*/ 1124651 h 1124651"/>
                <a:gd name="connsiteX5" fmla="*/ 36815 w 1820262"/>
                <a:gd name="connsiteY5" fmla="*/ 1124063 h 1124651"/>
                <a:gd name="connsiteX6" fmla="*/ 4172 w 1820262"/>
                <a:gd name="connsiteY6" fmla="*/ 1022484 h 1124651"/>
                <a:gd name="connsiteX7" fmla="*/ 10359 w 1820262"/>
                <a:gd name="connsiteY7" fmla="*/ 914400 h 1124651"/>
                <a:gd name="connsiteX8" fmla="*/ 924759 w 1820262"/>
                <a:gd name="connsiteY8" fmla="*/ 0 h 1124651"/>
                <a:gd name="connsiteX0" fmla="*/ 928310 w 1823813"/>
                <a:gd name="connsiteY0" fmla="*/ 0 h 1145018"/>
                <a:gd name="connsiteX1" fmla="*/ 1770852 w 1823813"/>
                <a:gd name="connsiteY1" fmla="*/ 558474 h 1145018"/>
                <a:gd name="connsiteX2" fmla="*/ 1823813 w 1823813"/>
                <a:gd name="connsiteY2" fmla="*/ 729087 h 1145018"/>
                <a:gd name="connsiteX3" fmla="*/ 1726505 w 1823813"/>
                <a:gd name="connsiteY3" fmla="*/ 785488 h 1145018"/>
                <a:gd name="connsiteX4" fmla="*/ 67216 w 1823813"/>
                <a:gd name="connsiteY4" fmla="*/ 1124651 h 1145018"/>
                <a:gd name="connsiteX5" fmla="*/ 361 w 1823813"/>
                <a:gd name="connsiteY5" fmla="*/ 1145018 h 1145018"/>
                <a:gd name="connsiteX6" fmla="*/ 7723 w 1823813"/>
                <a:gd name="connsiteY6" fmla="*/ 1022484 h 1145018"/>
                <a:gd name="connsiteX7" fmla="*/ 13910 w 1823813"/>
                <a:gd name="connsiteY7" fmla="*/ 914400 h 1145018"/>
                <a:gd name="connsiteX8" fmla="*/ 928310 w 1823813"/>
                <a:gd name="connsiteY8" fmla="*/ 0 h 1145018"/>
                <a:gd name="connsiteX0" fmla="*/ 928136 w 1823639"/>
                <a:gd name="connsiteY0" fmla="*/ 0 h 1145018"/>
                <a:gd name="connsiteX1" fmla="*/ 1770678 w 1823639"/>
                <a:gd name="connsiteY1" fmla="*/ 558474 h 1145018"/>
                <a:gd name="connsiteX2" fmla="*/ 1823639 w 1823639"/>
                <a:gd name="connsiteY2" fmla="*/ 729087 h 1145018"/>
                <a:gd name="connsiteX3" fmla="*/ 1726331 w 1823639"/>
                <a:gd name="connsiteY3" fmla="*/ 785488 h 1145018"/>
                <a:gd name="connsiteX4" fmla="*/ 67042 w 1823639"/>
                <a:gd name="connsiteY4" fmla="*/ 1124651 h 1145018"/>
                <a:gd name="connsiteX5" fmla="*/ 187 w 1823639"/>
                <a:gd name="connsiteY5" fmla="*/ 1145018 h 1145018"/>
                <a:gd name="connsiteX6" fmla="*/ 20884 w 1823639"/>
                <a:gd name="connsiteY6" fmla="*/ 1043439 h 1145018"/>
                <a:gd name="connsiteX7" fmla="*/ 13736 w 1823639"/>
                <a:gd name="connsiteY7" fmla="*/ 914400 h 1145018"/>
                <a:gd name="connsiteX8" fmla="*/ 928136 w 1823639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99331 w 1855928"/>
                <a:gd name="connsiteY4" fmla="*/ 1124651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74566 w 1855928"/>
                <a:gd name="connsiteY4" fmla="*/ 1134176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50920 w 1846423"/>
                <a:gd name="connsiteY0" fmla="*/ 0 h 1134176"/>
                <a:gd name="connsiteX1" fmla="*/ 1793462 w 1846423"/>
                <a:gd name="connsiteY1" fmla="*/ 558474 h 1134176"/>
                <a:gd name="connsiteX2" fmla="*/ 1846423 w 1846423"/>
                <a:gd name="connsiteY2" fmla="*/ 729087 h 1134176"/>
                <a:gd name="connsiteX3" fmla="*/ 1749115 w 1846423"/>
                <a:gd name="connsiteY3" fmla="*/ 785488 h 1134176"/>
                <a:gd name="connsiteX4" fmla="*/ 65061 w 1846423"/>
                <a:gd name="connsiteY4" fmla="*/ 1134176 h 1134176"/>
                <a:gd name="connsiteX5" fmla="*/ 111 w 1846423"/>
                <a:gd name="connsiteY5" fmla="*/ 1127873 h 1134176"/>
                <a:gd name="connsiteX6" fmla="*/ 39858 w 1846423"/>
                <a:gd name="connsiteY6" fmla="*/ 1066299 h 1134176"/>
                <a:gd name="connsiteX7" fmla="*/ 36520 w 1846423"/>
                <a:gd name="connsiteY7" fmla="*/ 914400 h 1134176"/>
                <a:gd name="connsiteX8" fmla="*/ 950920 w 1846423"/>
                <a:gd name="connsiteY8" fmla="*/ 0 h 113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423" h="1134176">
                  <a:moveTo>
                    <a:pt x="950920" y="0"/>
                  </a:moveTo>
                  <a:cubicBezTo>
                    <a:pt x="1329677" y="0"/>
                    <a:pt x="1654649" y="230283"/>
                    <a:pt x="1793462" y="558474"/>
                  </a:cubicBezTo>
                  <a:lnTo>
                    <a:pt x="1846423" y="729087"/>
                  </a:lnTo>
                  <a:lnTo>
                    <a:pt x="1749115" y="785488"/>
                  </a:lnTo>
                  <a:cubicBezTo>
                    <a:pt x="1354715" y="992624"/>
                    <a:pt x="733079" y="1134176"/>
                    <a:pt x="65061" y="1134176"/>
                  </a:cubicBezTo>
                  <a:lnTo>
                    <a:pt x="111" y="1127873"/>
                  </a:lnTo>
                  <a:cubicBezTo>
                    <a:pt x="-2515" y="1119413"/>
                    <a:pt x="42484" y="1074759"/>
                    <a:pt x="39858" y="1066299"/>
                  </a:cubicBezTo>
                  <a:cubicBezTo>
                    <a:pt x="42917" y="1010583"/>
                    <a:pt x="36520" y="977526"/>
                    <a:pt x="36520" y="914400"/>
                  </a:cubicBezTo>
                  <a:cubicBezTo>
                    <a:pt x="36520" y="409391"/>
                    <a:pt x="445911" y="0"/>
                    <a:pt x="950920" y="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7B9E236-5C68-49C8-8646-8C59D9D11F75}"/>
                </a:ext>
              </a:extLst>
            </p:cNvPr>
            <p:cNvGrpSpPr/>
            <p:nvPr/>
          </p:nvGrpSpPr>
          <p:grpSpPr>
            <a:xfrm>
              <a:off x="-5275083" y="4287835"/>
              <a:ext cx="199845" cy="221667"/>
              <a:chOff x="3504649" y="3617709"/>
              <a:chExt cx="272047" cy="301752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5EF87DFE-AC6C-4351-B7A9-5CFF0D463529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C6624F0-F72A-4654-A842-EB24074FB4C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6BAE195-4FDC-421E-86F6-3B38B90280CD}"/>
                </a:ext>
              </a:extLst>
            </p:cNvPr>
            <p:cNvGrpSpPr/>
            <p:nvPr/>
          </p:nvGrpSpPr>
          <p:grpSpPr>
            <a:xfrm>
              <a:off x="-4453735" y="4288291"/>
              <a:ext cx="199845" cy="221667"/>
              <a:chOff x="3504649" y="3617709"/>
              <a:chExt cx="272047" cy="301752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4C64319-A841-45B0-AD0D-42A479720A0A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AC6D8A9B-A546-4078-B431-B212C444C7C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E987A30-1A4B-402B-AA6F-89B12040207E}"/>
                </a:ext>
              </a:extLst>
            </p:cNvPr>
            <p:cNvCxnSpPr/>
            <p:nvPr/>
          </p:nvCxnSpPr>
          <p:spPr>
            <a:xfrm>
              <a:off x="-4518748" y="4245745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38FA444-8DA8-496D-B8D0-385E36885DEC}"/>
                </a:ext>
              </a:extLst>
            </p:cNvPr>
            <p:cNvCxnSpPr/>
            <p:nvPr/>
          </p:nvCxnSpPr>
          <p:spPr>
            <a:xfrm>
              <a:off x="-5353777" y="4260114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088BB6A-3C66-4ED2-8ED5-B0EF2DC3FAC5}"/>
                </a:ext>
              </a:extLst>
            </p:cNvPr>
            <p:cNvCxnSpPr>
              <a:cxnSpLocks/>
            </p:cNvCxnSpPr>
            <p:nvPr/>
          </p:nvCxnSpPr>
          <p:spPr>
            <a:xfrm>
              <a:off x="-4518748" y="4217949"/>
              <a:ext cx="393331" cy="55592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5318E03-744C-484F-8D16-0CC085400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353777" y="4235402"/>
              <a:ext cx="336559" cy="52433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7D28953-196A-4B53-9385-719A815212B7}"/>
                </a:ext>
              </a:extLst>
            </p:cNvPr>
            <p:cNvSpPr/>
            <p:nvPr/>
          </p:nvSpPr>
          <p:spPr>
            <a:xfrm rot="16200000">
              <a:off x="-4867779" y="4694699"/>
              <a:ext cx="191693" cy="191693"/>
            </a:xfrm>
            <a:prstGeom prst="arc">
              <a:avLst>
                <a:gd name="adj1" fmla="val 19872804"/>
                <a:gd name="adj2" fmla="val 1326964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CB0899-BF86-4E5B-9CC8-C28FD14B14A6}"/>
              </a:ext>
            </a:extLst>
          </p:cNvPr>
          <p:cNvGrpSpPr/>
          <p:nvPr/>
        </p:nvGrpSpPr>
        <p:grpSpPr>
          <a:xfrm>
            <a:off x="13726051" y="2479272"/>
            <a:ext cx="2049911" cy="4159889"/>
            <a:chOff x="13726051" y="2479272"/>
            <a:chExt cx="2049911" cy="4159889"/>
          </a:xfrm>
        </p:grpSpPr>
        <p:sp>
          <p:nvSpPr>
            <p:cNvPr id="194" name="Rectangle: Rounded Corners 49">
              <a:extLst>
                <a:ext uri="{FF2B5EF4-FFF2-40B4-BE49-F238E27FC236}">
                  <a16:creationId xmlns:a16="http://schemas.microsoft.com/office/drawing/2014/main" id="{A66D147A-3C5E-47AC-961A-1C6CE1093C65}"/>
                </a:ext>
              </a:extLst>
            </p:cNvPr>
            <p:cNvSpPr/>
            <p:nvPr/>
          </p:nvSpPr>
          <p:spPr>
            <a:xfrm rot="1994698" flipH="1">
              <a:off x="14166192" y="4296328"/>
              <a:ext cx="346509" cy="1408880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0F42069-8DE8-4E3F-9BE5-9F4958C76834}"/>
                </a:ext>
              </a:extLst>
            </p:cNvPr>
            <p:cNvSpPr/>
            <p:nvPr/>
          </p:nvSpPr>
          <p:spPr>
            <a:xfrm rot="1994698" flipH="1">
              <a:off x="14370948" y="4357455"/>
              <a:ext cx="346509" cy="661898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Rectangle: Rounded Corners 49">
              <a:extLst>
                <a:ext uri="{FF2B5EF4-FFF2-40B4-BE49-F238E27FC236}">
                  <a16:creationId xmlns:a16="http://schemas.microsoft.com/office/drawing/2014/main" id="{F992C778-7F65-40FD-AFA2-DA87C325F9DA}"/>
                </a:ext>
              </a:extLst>
            </p:cNvPr>
            <p:cNvSpPr/>
            <p:nvPr/>
          </p:nvSpPr>
          <p:spPr>
            <a:xfrm rot="20162519">
              <a:off x="15014068" y="4338437"/>
              <a:ext cx="346509" cy="1408880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627A166-AE79-4D46-AC37-AE56A4ED3F39}"/>
                </a:ext>
              </a:extLst>
            </p:cNvPr>
            <p:cNvSpPr/>
            <p:nvPr/>
          </p:nvSpPr>
          <p:spPr>
            <a:xfrm rot="20162519">
              <a:off x="14862405" y="4370616"/>
              <a:ext cx="346509" cy="661898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1858907F-2D19-4252-9D49-48EEE5FDFA53}"/>
                </a:ext>
              </a:extLst>
            </p:cNvPr>
            <p:cNvGrpSpPr/>
            <p:nvPr/>
          </p:nvGrpSpPr>
          <p:grpSpPr>
            <a:xfrm rot="21286606" flipH="1">
              <a:off x="14863215" y="5599532"/>
              <a:ext cx="340447" cy="1039629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58195BA-030D-4DFA-B203-43872E0F0BE9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grpFill/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1C8E12E-904C-497F-A462-CD0820658039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89537D0-250C-4FF3-8F55-C77E78C5A2D2}"/>
                </a:ext>
              </a:extLst>
            </p:cNvPr>
            <p:cNvGrpSpPr/>
            <p:nvPr/>
          </p:nvGrpSpPr>
          <p:grpSpPr>
            <a:xfrm rot="313394">
              <a:off x="14341962" y="5599532"/>
              <a:ext cx="340447" cy="1039629"/>
              <a:chOff x="4627747" y="5544926"/>
              <a:chExt cx="314867" cy="961516"/>
            </a:xfrm>
            <a:effectLst/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0609DCD7-EF21-427A-A10D-F6F719608CC4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rgbClr val="A1BBE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6313492-F6F7-47B1-8292-98EBA9CAA1D2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F51DB86-2088-40B5-A031-FA7A5AE24154}"/>
                </a:ext>
              </a:extLst>
            </p:cNvPr>
            <p:cNvSpPr/>
            <p:nvPr/>
          </p:nvSpPr>
          <p:spPr>
            <a:xfrm>
              <a:off x="15414383" y="4201434"/>
              <a:ext cx="361579" cy="30116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406269A-DE2B-4ACA-B6AE-25C415FA8A28}"/>
                </a:ext>
              </a:extLst>
            </p:cNvPr>
            <p:cNvSpPr/>
            <p:nvPr/>
          </p:nvSpPr>
          <p:spPr>
            <a:xfrm>
              <a:off x="13741624" y="4201434"/>
              <a:ext cx="361579" cy="30116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982EF70-D933-48F6-BA86-B0240CF40B0F}"/>
                </a:ext>
              </a:extLst>
            </p:cNvPr>
            <p:cNvSpPr/>
            <p:nvPr/>
          </p:nvSpPr>
          <p:spPr>
            <a:xfrm>
              <a:off x="14237693" y="4798090"/>
              <a:ext cx="1057724" cy="106113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720A0A3-20D4-465A-A2D9-CE5624F4DB3F}"/>
                </a:ext>
              </a:extLst>
            </p:cNvPr>
            <p:cNvSpPr/>
            <p:nvPr/>
          </p:nvSpPr>
          <p:spPr>
            <a:xfrm>
              <a:off x="14576347" y="4842321"/>
              <a:ext cx="365186" cy="129842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EDB5617-4852-461B-A2FF-6212EDE704F3}"/>
                </a:ext>
              </a:extLst>
            </p:cNvPr>
            <p:cNvSpPr/>
            <p:nvPr/>
          </p:nvSpPr>
          <p:spPr>
            <a:xfrm>
              <a:off x="13770254" y="2928697"/>
              <a:ext cx="1977369" cy="1981118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F2AAB07-4E3E-4F09-8787-0BB146631C41}"/>
                </a:ext>
              </a:extLst>
            </p:cNvPr>
            <p:cNvSpPr/>
            <p:nvPr/>
          </p:nvSpPr>
          <p:spPr>
            <a:xfrm>
              <a:off x="13775993" y="2901138"/>
              <a:ext cx="1977369" cy="1219617"/>
            </a:xfrm>
            <a:custGeom>
              <a:avLst/>
              <a:gdLst>
                <a:gd name="connsiteX0" fmla="*/ 914400 w 1828800"/>
                <a:gd name="connsiteY0" fmla="*/ 0 h 1127980"/>
                <a:gd name="connsiteX1" fmla="*/ 1828800 w 1828800"/>
                <a:gd name="connsiteY1" fmla="*/ 914400 h 1127980"/>
                <a:gd name="connsiteX2" fmla="*/ 1810223 w 1828800"/>
                <a:gd name="connsiteY2" fmla="*/ 1098684 h 1127980"/>
                <a:gd name="connsiteX3" fmla="*/ 1803189 w 1828800"/>
                <a:gd name="connsiteY3" fmla="*/ 1126038 h 1127980"/>
                <a:gd name="connsiteX4" fmla="*/ 1760883 w 1828800"/>
                <a:gd name="connsiteY4" fmla="*/ 1127980 h 1127980"/>
                <a:gd name="connsiteX5" fmla="*/ 926825 w 1828800"/>
                <a:gd name="connsiteY5" fmla="*/ 724830 h 1127980"/>
                <a:gd name="connsiteX6" fmla="*/ 914400 w 1828800"/>
                <a:gd name="connsiteY6" fmla="*/ 704020 h 1127980"/>
                <a:gd name="connsiteX7" fmla="*/ 901976 w 1828800"/>
                <a:gd name="connsiteY7" fmla="*/ 724830 h 1127980"/>
                <a:gd name="connsiteX8" fmla="*/ 67917 w 1828800"/>
                <a:gd name="connsiteY8" fmla="*/ 1127980 h 1127980"/>
                <a:gd name="connsiteX9" fmla="*/ 25611 w 1828800"/>
                <a:gd name="connsiteY9" fmla="*/ 1126038 h 1127980"/>
                <a:gd name="connsiteX10" fmla="*/ 18577 w 1828800"/>
                <a:gd name="connsiteY10" fmla="*/ 1098684 h 1127980"/>
                <a:gd name="connsiteX11" fmla="*/ 0 w 1828800"/>
                <a:gd name="connsiteY11" fmla="*/ 914400 h 1127980"/>
                <a:gd name="connsiteX12" fmla="*/ 914400 w 1828800"/>
                <a:gd name="connsiteY12" fmla="*/ 0 h 11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8800" h="1127980">
                  <a:moveTo>
                    <a:pt x="914400" y="0"/>
                  </a:moveTo>
                  <a:cubicBezTo>
                    <a:pt x="1419409" y="0"/>
                    <a:pt x="1828800" y="409391"/>
                    <a:pt x="1828800" y="914400"/>
                  </a:cubicBezTo>
                  <a:cubicBezTo>
                    <a:pt x="1828800" y="977526"/>
                    <a:pt x="1822403" y="1039158"/>
                    <a:pt x="1810223" y="1098684"/>
                  </a:cubicBezTo>
                  <a:lnTo>
                    <a:pt x="1803189" y="1126038"/>
                  </a:lnTo>
                  <a:lnTo>
                    <a:pt x="1760883" y="1127980"/>
                  </a:lnTo>
                  <a:cubicBezTo>
                    <a:pt x="1413690" y="1127980"/>
                    <a:pt x="1107582" y="968062"/>
                    <a:pt x="926825" y="724830"/>
                  </a:cubicBezTo>
                  <a:lnTo>
                    <a:pt x="914400" y="704020"/>
                  </a:lnTo>
                  <a:lnTo>
                    <a:pt x="901976" y="724830"/>
                  </a:lnTo>
                  <a:cubicBezTo>
                    <a:pt x="721218" y="968062"/>
                    <a:pt x="415111" y="1127980"/>
                    <a:pt x="67917" y="1127980"/>
                  </a:cubicBezTo>
                  <a:lnTo>
                    <a:pt x="25611" y="1126038"/>
                  </a:lnTo>
                  <a:lnTo>
                    <a:pt x="18577" y="1098684"/>
                  </a:lnTo>
                  <a:cubicBezTo>
                    <a:pt x="6397" y="1039158"/>
                    <a:pt x="0" y="977526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D99425C-6FA4-4553-8C48-EA26C428A8AB}"/>
                </a:ext>
              </a:extLst>
            </p:cNvPr>
            <p:cNvSpPr/>
            <p:nvPr/>
          </p:nvSpPr>
          <p:spPr>
            <a:xfrm rot="329295">
              <a:off x="13927539" y="2666769"/>
              <a:ext cx="1698023" cy="1425129"/>
            </a:xfrm>
            <a:custGeom>
              <a:avLst/>
              <a:gdLst>
                <a:gd name="connsiteX0" fmla="*/ 754272 w 1570442"/>
                <a:gd name="connsiteY0" fmla="*/ 116493 h 1318050"/>
                <a:gd name="connsiteX1" fmla="*/ 755578 w 1570442"/>
                <a:gd name="connsiteY1" fmla="*/ 121770 h 1318050"/>
                <a:gd name="connsiteX2" fmla="*/ 753742 w 1570442"/>
                <a:gd name="connsiteY2" fmla="*/ 118573 h 1318050"/>
                <a:gd name="connsiteX3" fmla="*/ 752953 w 1570442"/>
                <a:gd name="connsiteY3" fmla="*/ 117844 h 1318050"/>
                <a:gd name="connsiteX4" fmla="*/ 891616 w 1570442"/>
                <a:gd name="connsiteY4" fmla="*/ 0 h 1318050"/>
                <a:gd name="connsiteX5" fmla="*/ 1026807 w 1570442"/>
                <a:gd name="connsiteY5" fmla="*/ 32022 h 1318050"/>
                <a:gd name="connsiteX6" fmla="*/ 1568375 w 1570442"/>
                <a:gd name="connsiteY6" fmla="*/ 694634 h 1318050"/>
                <a:gd name="connsiteX7" fmla="*/ 803094 w 1570442"/>
                <a:gd name="connsiteY7" fmla="*/ 1312104 h 1318050"/>
                <a:gd name="connsiteX8" fmla="*/ 77838 w 1570442"/>
                <a:gd name="connsiteY8" fmla="*/ 1135352 h 1318050"/>
                <a:gd name="connsiteX9" fmla="*/ 0 w 1570442"/>
                <a:gd name="connsiteY9" fmla="*/ 1070789 h 1318050"/>
                <a:gd name="connsiteX10" fmla="*/ 126326 w 1570442"/>
                <a:gd name="connsiteY10" fmla="*/ 1044838 h 1318050"/>
                <a:gd name="connsiteX11" fmla="*/ 78023 w 1570442"/>
                <a:gd name="connsiteY11" fmla="*/ 809703 h 1318050"/>
                <a:gd name="connsiteX12" fmla="*/ 406614 w 1570442"/>
                <a:gd name="connsiteY12" fmla="*/ 472871 h 1318050"/>
                <a:gd name="connsiteX13" fmla="*/ 436793 w 1570442"/>
                <a:gd name="connsiteY13" fmla="*/ 487723 h 1318050"/>
                <a:gd name="connsiteX14" fmla="*/ 587518 w 1570442"/>
                <a:gd name="connsiteY14" fmla="*/ 499375 h 1318050"/>
                <a:gd name="connsiteX15" fmla="*/ 792032 w 1570442"/>
                <a:gd name="connsiteY15" fmla="*/ 304962 h 1318050"/>
                <a:gd name="connsiteX16" fmla="*/ 794881 w 1570442"/>
                <a:gd name="connsiteY16" fmla="*/ 280545 h 1318050"/>
                <a:gd name="connsiteX17" fmla="*/ 803136 w 1570442"/>
                <a:gd name="connsiteY17" fmla="*/ 313895 h 1318050"/>
                <a:gd name="connsiteX18" fmla="*/ 948519 w 1570442"/>
                <a:gd name="connsiteY18" fmla="*/ 158522 h 1318050"/>
                <a:gd name="connsiteX19" fmla="*/ 929485 w 1570442"/>
                <a:gd name="connsiteY19" fmla="*/ 71229 h 131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70442" h="1318050">
                  <a:moveTo>
                    <a:pt x="754272" y="116493"/>
                  </a:moveTo>
                  <a:lnTo>
                    <a:pt x="755578" y="121770"/>
                  </a:lnTo>
                  <a:lnTo>
                    <a:pt x="753742" y="118573"/>
                  </a:lnTo>
                  <a:lnTo>
                    <a:pt x="752953" y="117844"/>
                  </a:lnTo>
                  <a:close/>
                  <a:moveTo>
                    <a:pt x="891616" y="0"/>
                  </a:moveTo>
                  <a:lnTo>
                    <a:pt x="1026807" y="32022"/>
                  </a:lnTo>
                  <a:cubicBezTo>
                    <a:pt x="1370852" y="140506"/>
                    <a:pt x="1594493" y="404691"/>
                    <a:pt x="1568375" y="694634"/>
                  </a:cubicBezTo>
                  <a:cubicBezTo>
                    <a:pt x="1539808" y="1011766"/>
                    <a:pt x="1219894" y="1269890"/>
                    <a:pt x="803094" y="1312104"/>
                  </a:cubicBezTo>
                  <a:cubicBezTo>
                    <a:pt x="533903" y="1339368"/>
                    <a:pt x="268606" y="1271579"/>
                    <a:pt x="77838" y="1135352"/>
                  </a:cubicBezTo>
                  <a:lnTo>
                    <a:pt x="0" y="1070789"/>
                  </a:lnTo>
                  <a:lnTo>
                    <a:pt x="126326" y="1044838"/>
                  </a:lnTo>
                  <a:lnTo>
                    <a:pt x="78023" y="809703"/>
                  </a:lnTo>
                  <a:lnTo>
                    <a:pt x="406614" y="472871"/>
                  </a:lnTo>
                  <a:lnTo>
                    <a:pt x="436793" y="487723"/>
                  </a:lnTo>
                  <a:cubicBezTo>
                    <a:pt x="482724" y="505192"/>
                    <a:pt x="534798" y="510205"/>
                    <a:pt x="587518" y="499375"/>
                  </a:cubicBezTo>
                  <a:cubicBezTo>
                    <a:pt x="692959" y="477714"/>
                    <a:pt x="771041" y="398833"/>
                    <a:pt x="792032" y="304962"/>
                  </a:cubicBezTo>
                  <a:lnTo>
                    <a:pt x="794881" y="280545"/>
                  </a:lnTo>
                  <a:lnTo>
                    <a:pt x="803136" y="313895"/>
                  </a:lnTo>
                  <a:cubicBezTo>
                    <a:pt x="893766" y="325134"/>
                    <a:pt x="954044" y="260714"/>
                    <a:pt x="948519" y="158522"/>
                  </a:cubicBezTo>
                  <a:cubicBezTo>
                    <a:pt x="946988" y="130219"/>
                    <a:pt x="940442" y="100582"/>
                    <a:pt x="929485" y="71229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31F5631C-F779-4A3A-B628-0337F0CE3E3C}"/>
                </a:ext>
              </a:extLst>
            </p:cNvPr>
            <p:cNvSpPr/>
            <p:nvPr/>
          </p:nvSpPr>
          <p:spPr>
            <a:xfrm rot="329295">
              <a:off x="13726051" y="2628104"/>
              <a:ext cx="1913440" cy="1446330"/>
            </a:xfrm>
            <a:prstGeom prst="arc">
              <a:avLst>
                <a:gd name="adj1" fmla="val 17156689"/>
                <a:gd name="adj2" fmla="val 9416957"/>
              </a:avLst>
            </a:prstGeom>
            <a:ln w="28575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3CE112B3-3E2D-4C8B-BE80-63D6BDF33EE3}"/>
                </a:ext>
              </a:extLst>
            </p:cNvPr>
            <p:cNvSpPr/>
            <p:nvPr/>
          </p:nvSpPr>
          <p:spPr>
            <a:xfrm rot="3616245">
              <a:off x="14512315" y="2575481"/>
              <a:ext cx="557667" cy="365249"/>
            </a:xfrm>
            <a:prstGeom prst="arc">
              <a:avLst>
                <a:gd name="adj1" fmla="val 16200000"/>
                <a:gd name="adj2" fmla="val 1278842"/>
              </a:avLst>
            </a:prstGeom>
            <a:ln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8E04342-4278-4004-ADB4-8BB81A09E08F}"/>
                </a:ext>
              </a:extLst>
            </p:cNvPr>
            <p:cNvSpPr/>
            <p:nvPr/>
          </p:nvSpPr>
          <p:spPr>
            <a:xfrm rot="2029320">
              <a:off x="15292352" y="5351748"/>
              <a:ext cx="359521" cy="359521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76DFBE9-7A62-4A20-82F9-164ABA1627E2}"/>
                </a:ext>
              </a:extLst>
            </p:cNvPr>
            <p:cNvSpPr/>
            <p:nvPr/>
          </p:nvSpPr>
          <p:spPr>
            <a:xfrm rot="20127897" flipH="1">
              <a:off x="13799773" y="5257274"/>
              <a:ext cx="359521" cy="359521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F5EB363-7311-4217-A215-79A573083003}"/>
                </a:ext>
              </a:extLst>
            </p:cNvPr>
            <p:cNvGrpSpPr/>
            <p:nvPr/>
          </p:nvGrpSpPr>
          <p:grpSpPr>
            <a:xfrm>
              <a:off x="14273511" y="4311877"/>
              <a:ext cx="199845" cy="221667"/>
              <a:chOff x="3504649" y="3617709"/>
              <a:chExt cx="272047" cy="301752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90BCB33-DF4C-4918-8E61-69806CAE605C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A60F914-0908-4255-9C5A-BDF807F845E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D8FAF27-328F-4C3B-A9A9-EF40C22E7655}"/>
                </a:ext>
              </a:extLst>
            </p:cNvPr>
            <p:cNvGrpSpPr/>
            <p:nvPr/>
          </p:nvGrpSpPr>
          <p:grpSpPr>
            <a:xfrm>
              <a:off x="15094859" y="4312333"/>
              <a:ext cx="199845" cy="221667"/>
              <a:chOff x="3504649" y="3617709"/>
              <a:chExt cx="272047" cy="301752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4DBE093-09AC-40EE-922C-FBCAF79DBD71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98D58A70-F251-4E31-B566-B10975AD503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FF2EEA5-5CEB-40D1-BEFA-F1D43C7770D7}"/>
                </a:ext>
              </a:extLst>
            </p:cNvPr>
            <p:cNvCxnSpPr/>
            <p:nvPr/>
          </p:nvCxnSpPr>
          <p:spPr>
            <a:xfrm>
              <a:off x="15029846" y="4269787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E958E01-6717-40A8-9F58-9BA5C4E09FD1}"/>
                </a:ext>
              </a:extLst>
            </p:cNvPr>
            <p:cNvCxnSpPr/>
            <p:nvPr/>
          </p:nvCxnSpPr>
          <p:spPr>
            <a:xfrm>
              <a:off x="14194817" y="4284156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13AA062-4590-48E0-9AAA-BAD861C4ABDD}"/>
                </a:ext>
              </a:extLst>
            </p:cNvPr>
            <p:cNvCxnSpPr>
              <a:cxnSpLocks/>
            </p:cNvCxnSpPr>
            <p:nvPr/>
          </p:nvCxnSpPr>
          <p:spPr>
            <a:xfrm>
              <a:off x="15029846" y="4241991"/>
              <a:ext cx="393331" cy="55592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D910276-02EF-49B7-ADD6-0FF1FFF6F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4817" y="4259444"/>
              <a:ext cx="336559" cy="52433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A994A10B-D725-458B-B92A-71DE95B002B7}"/>
                </a:ext>
              </a:extLst>
            </p:cNvPr>
            <p:cNvSpPr/>
            <p:nvPr/>
          </p:nvSpPr>
          <p:spPr>
            <a:xfrm rot="16200000">
              <a:off x="14680815" y="4718741"/>
              <a:ext cx="191693" cy="191693"/>
            </a:xfrm>
            <a:prstGeom prst="arc">
              <a:avLst>
                <a:gd name="adj1" fmla="val 19872804"/>
                <a:gd name="adj2" fmla="val 1326964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A96B4E8-4CDC-4060-9226-920162B440A4}"/>
              </a:ext>
            </a:extLst>
          </p:cNvPr>
          <p:cNvGrpSpPr/>
          <p:nvPr/>
        </p:nvGrpSpPr>
        <p:grpSpPr>
          <a:xfrm rot="21241949">
            <a:off x="5404237" y="-2486779"/>
            <a:ext cx="1561450" cy="1601264"/>
            <a:chOff x="17526533" y="-2116718"/>
            <a:chExt cx="1561450" cy="1601264"/>
          </a:xfrm>
        </p:grpSpPr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07D04EE-1C6A-4D80-8459-0E40922F32FA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0952004-0ADF-44D0-AF3B-0E770195D2B1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3F28BBB-78FE-4F8D-B0E0-2812E52434FF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20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FA3B70-7253-4314-832C-C60E8F56B3FF}"/>
              </a:ext>
            </a:extLst>
          </p:cNvPr>
          <p:cNvSpPr/>
          <p:nvPr/>
        </p:nvSpPr>
        <p:spPr>
          <a:xfrm rot="4054619">
            <a:off x="-1157024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6935E0-1AEA-4911-8BC2-3841A8CC7E88}"/>
              </a:ext>
            </a:extLst>
          </p:cNvPr>
          <p:cNvSpPr/>
          <p:nvPr/>
        </p:nvSpPr>
        <p:spPr>
          <a:xfrm rot="4054619">
            <a:off x="-1043699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BE58E-A74B-40C8-9C0A-3484C9449F94}"/>
              </a:ext>
            </a:extLst>
          </p:cNvPr>
          <p:cNvSpPr/>
          <p:nvPr/>
        </p:nvSpPr>
        <p:spPr>
          <a:xfrm>
            <a:off x="0" y="5275497"/>
            <a:ext cx="12192000" cy="1582504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Top Corners Snipped 69">
            <a:extLst>
              <a:ext uri="{FF2B5EF4-FFF2-40B4-BE49-F238E27FC236}">
                <a16:creationId xmlns:a16="http://schemas.microsoft.com/office/drawing/2014/main" id="{B01575FF-137A-42E5-959D-514819F628C8}"/>
              </a:ext>
            </a:extLst>
          </p:cNvPr>
          <p:cNvSpPr/>
          <p:nvPr/>
        </p:nvSpPr>
        <p:spPr>
          <a:xfrm rot="10800000">
            <a:off x="17577310" y="5521435"/>
            <a:ext cx="937501" cy="595740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7E030A-C9D8-4330-8D9B-C938854F335E}"/>
              </a:ext>
            </a:extLst>
          </p:cNvPr>
          <p:cNvSpPr/>
          <p:nvPr/>
        </p:nvSpPr>
        <p:spPr>
          <a:xfrm rot="1142855">
            <a:off x="4150192" y="2331113"/>
            <a:ext cx="3208272" cy="3152409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711D-97E0-44FD-BA64-29D1375AE4A1}"/>
              </a:ext>
            </a:extLst>
          </p:cNvPr>
          <p:cNvGrpSpPr/>
          <p:nvPr/>
        </p:nvGrpSpPr>
        <p:grpSpPr>
          <a:xfrm rot="21286606" flipH="1">
            <a:off x="5564547" y="5477165"/>
            <a:ext cx="351007" cy="1071879"/>
            <a:chOff x="4627747" y="5544926"/>
            <a:chExt cx="314867" cy="961516"/>
          </a:xfrm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6D196B-A859-400D-9058-1825648564A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6A326D-7521-408E-9413-73987BDA1B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8531F-DCA3-4321-8218-1494D7BE223C}"/>
              </a:ext>
            </a:extLst>
          </p:cNvPr>
          <p:cNvGrpSpPr/>
          <p:nvPr/>
        </p:nvGrpSpPr>
        <p:grpSpPr>
          <a:xfrm rot="313394">
            <a:off x="4974090" y="5477165"/>
            <a:ext cx="351007" cy="1071879"/>
            <a:chOff x="4627747" y="5544926"/>
            <a:chExt cx="314867" cy="961516"/>
          </a:xfrm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748B26-7769-4078-9CC3-DD5FC2846A1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6AA711-4597-4E5A-B4F8-4C5270BE18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5B971-8DC3-429D-85C9-1AAF6B2C3959}"/>
              </a:ext>
            </a:extLst>
          </p:cNvPr>
          <p:cNvGrpSpPr/>
          <p:nvPr/>
        </p:nvGrpSpPr>
        <p:grpSpPr>
          <a:xfrm rot="20764009">
            <a:off x="4095641" y="4699981"/>
            <a:ext cx="1481535" cy="630241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12" name="Rectangle: Rounded Corners 49">
              <a:extLst>
                <a:ext uri="{FF2B5EF4-FFF2-40B4-BE49-F238E27FC236}">
                  <a16:creationId xmlns:a16="http://schemas.microsoft.com/office/drawing/2014/main" id="{F978C6FC-316C-48A2-AEDE-299F8801B6F5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FFBC2-3C78-4AEA-B0D7-83605331DCA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0BA99-9DBB-4B9E-AE8A-FB11CB2AEC5F}"/>
              </a:ext>
            </a:extLst>
          </p:cNvPr>
          <p:cNvGrpSpPr/>
          <p:nvPr/>
        </p:nvGrpSpPr>
        <p:grpSpPr>
          <a:xfrm rot="838747">
            <a:off x="5330697" y="4833778"/>
            <a:ext cx="1452586" cy="619062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15" name="Rectangle: Rounded Corners 49">
              <a:extLst>
                <a:ext uri="{FF2B5EF4-FFF2-40B4-BE49-F238E27FC236}">
                  <a16:creationId xmlns:a16="http://schemas.microsoft.com/office/drawing/2014/main" id="{2654F192-1BD6-4102-95E0-9A325009A41F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813D2-15F2-40B0-AA05-3948335F0E19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8762A-DF55-4A6A-A05D-B5BDB0615C18}"/>
              </a:ext>
            </a:extLst>
          </p:cNvPr>
          <p:cNvGrpSpPr/>
          <p:nvPr/>
        </p:nvGrpSpPr>
        <p:grpSpPr>
          <a:xfrm>
            <a:off x="4894662" y="2955676"/>
            <a:ext cx="1090537" cy="2756731"/>
            <a:chOff x="3048448" y="1680147"/>
            <a:chExt cx="978252" cy="2472890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0A6CA-6D2F-4893-8870-BF7E55436C01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C4D10C-A68F-4F32-871F-06725D643023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F8ADC-0A3F-4111-9163-65652C591CD2}"/>
              </a:ext>
            </a:extLst>
          </p:cNvPr>
          <p:cNvGrpSpPr/>
          <p:nvPr/>
        </p:nvGrpSpPr>
        <p:grpSpPr>
          <a:xfrm>
            <a:off x="4874953" y="4583889"/>
            <a:ext cx="1131485" cy="1516391"/>
            <a:chOff x="2973052" y="3265076"/>
            <a:chExt cx="1014984" cy="13602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E8A09-8AA6-44EE-9200-9B367B8DFCE4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65188-0110-4546-A6EB-ACE830BC4FDD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18CADF-E20B-4E13-BECC-88ABC3D3F0C6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029B0B-519E-48C8-8087-44F6F9189EA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0EC8BF85-9C26-4C63-AEA4-0FFA2571F10E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2BE33-2B16-403B-BB8C-465B883C24D4}"/>
              </a:ext>
            </a:extLst>
          </p:cNvPr>
          <p:cNvGrpSpPr/>
          <p:nvPr/>
        </p:nvGrpSpPr>
        <p:grpSpPr>
          <a:xfrm rot="292613">
            <a:off x="4378733" y="2506099"/>
            <a:ext cx="2226859" cy="2239097"/>
            <a:chOff x="6214554" y="1285181"/>
            <a:chExt cx="1997576" cy="2008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4D858-861F-4EA0-AB55-DEC88D1D0030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DF64A79-B290-4E1A-9019-D9D339287154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7848BE-D966-4679-B324-41BA4590D594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E57B92-CC47-4CF1-9B1A-BC7C9EEB6F78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FD64F2-1F79-4BBD-A1C8-904C85BFD89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DC97DB-15CD-4AC8-B312-7C3B166E9B0A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48" name="Oval 72">
                  <a:extLst>
                    <a:ext uri="{FF2B5EF4-FFF2-40B4-BE49-F238E27FC236}">
                      <a16:creationId xmlns:a16="http://schemas.microsoft.com/office/drawing/2014/main" id="{A185579F-941C-4419-9DF4-1444B6B766BA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EB36514-ED4C-4523-8DD0-3BB47746A209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52B33F9B-A202-4CDF-BB46-C2A0D44CB0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0DC177-9756-436C-A556-22934A864E3C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0B2202-080E-4199-8124-802759AE4C1F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67B0029-3F8D-49EF-8A6E-90CCF61D184D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1676237-FD6F-4253-8EA0-4F77C13D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364D2FD-6C36-4F24-B1B4-467C27051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461A7E6-8A88-4ADA-9050-30DFFF9A7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65AB87-EB1A-4074-B23F-13304452A5A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9EF3D99-0364-4D8F-BD6B-36EF242A737E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1D394A-C4DA-4628-85A0-6A3A3BA6E89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0CF0A87-D15C-495B-82F2-FCEC3B644D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1CC5AF-E4A9-4230-B4CE-96BEDF216A3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55DE71-92CA-4303-9B74-E650D7566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7A2C1-F75E-4B9F-AD0D-64E87396013A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45C973-8901-46E1-AAFC-CBB2064FB5C6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3740F5-21D5-4154-869F-81BB7E7E03AC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2BAEF-442D-4A75-B0FD-4587CEBB841B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688D2-F228-43D0-BA83-BCA5BBCB93F3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4FF82-9CCB-43CA-9E7F-C202CA8CC20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8393A6-70EC-45A1-BC2D-24F01F9C719C}"/>
              </a:ext>
            </a:extLst>
          </p:cNvPr>
          <p:cNvGrpSpPr/>
          <p:nvPr/>
        </p:nvGrpSpPr>
        <p:grpSpPr>
          <a:xfrm rot="9330177">
            <a:off x="7172872" y="4267328"/>
            <a:ext cx="1518394" cy="570739"/>
            <a:chOff x="687108" y="4069360"/>
            <a:chExt cx="1313398" cy="493684"/>
          </a:xfrm>
        </p:grpSpPr>
        <p:sp>
          <p:nvSpPr>
            <p:cNvPr id="109" name="Rectangle: Rounded Corners 49">
              <a:extLst>
                <a:ext uri="{FF2B5EF4-FFF2-40B4-BE49-F238E27FC236}">
                  <a16:creationId xmlns:a16="http://schemas.microsoft.com/office/drawing/2014/main" id="{D24DE09D-1AD6-427B-9BED-5B78AED65766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74732FC-03DB-4921-94F9-EB829AF35CEB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590558-A077-4FE6-AC44-18370BF8E707}"/>
              </a:ext>
            </a:extLst>
          </p:cNvPr>
          <p:cNvGrpSpPr/>
          <p:nvPr/>
        </p:nvGrpSpPr>
        <p:grpSpPr>
          <a:xfrm rot="6078241">
            <a:off x="6069563" y="4585563"/>
            <a:ext cx="1506400" cy="641997"/>
            <a:chOff x="1805377" y="4116293"/>
            <a:chExt cx="1303023" cy="555322"/>
          </a:xfrm>
        </p:grpSpPr>
        <p:sp>
          <p:nvSpPr>
            <p:cNvPr id="107" name="Rectangle: Rounded Corners 49">
              <a:extLst>
                <a:ext uri="{FF2B5EF4-FFF2-40B4-BE49-F238E27FC236}">
                  <a16:creationId xmlns:a16="http://schemas.microsoft.com/office/drawing/2014/main" id="{330E8288-C3B6-4714-A1DB-206C2E7A9948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FB2668-6DD7-4051-9B20-97A712FD31A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25B7B0-BA35-4F4C-8C6A-EA605829FE19}"/>
              </a:ext>
            </a:extLst>
          </p:cNvPr>
          <p:cNvGrpSpPr/>
          <p:nvPr/>
        </p:nvGrpSpPr>
        <p:grpSpPr>
          <a:xfrm rot="21286606" flipH="1">
            <a:off x="7536101" y="5406187"/>
            <a:ext cx="364012" cy="1111590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FA397D-CBA3-43CB-B921-6690A9F2A9E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058E55C-2833-4B5A-80A5-B7A307C9F7D2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8D3AB28-5DF0-4B2B-9FF9-B21FF425B6EB}"/>
              </a:ext>
            </a:extLst>
          </p:cNvPr>
          <p:cNvGrpSpPr/>
          <p:nvPr/>
        </p:nvGrpSpPr>
        <p:grpSpPr>
          <a:xfrm rot="313394">
            <a:off x="6978766" y="5406187"/>
            <a:ext cx="364012" cy="1111590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4676201-834E-4CE1-9971-9F15F2E01C7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93F5F16-7D2B-4F6E-9F8D-1B416AE42DA1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FFF085D-A248-4D62-8072-E5616FCB5782}"/>
              </a:ext>
            </a:extLst>
          </p:cNvPr>
          <p:cNvSpPr/>
          <p:nvPr/>
        </p:nvSpPr>
        <p:spPr>
          <a:xfrm>
            <a:off x="8125419" y="3911317"/>
            <a:ext cx="386607" cy="32200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F01E5C-8994-4EC8-8993-2E32D2CED29F}"/>
              </a:ext>
            </a:extLst>
          </p:cNvPr>
          <p:cNvSpPr/>
          <p:nvPr/>
        </p:nvSpPr>
        <p:spPr>
          <a:xfrm>
            <a:off x="6336875" y="3911317"/>
            <a:ext cx="386607" cy="32200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F14351-772A-4116-AB4F-8A7668261447}"/>
              </a:ext>
            </a:extLst>
          </p:cNvPr>
          <p:cNvSpPr/>
          <p:nvPr/>
        </p:nvSpPr>
        <p:spPr>
          <a:xfrm>
            <a:off x="6867280" y="4549274"/>
            <a:ext cx="1130938" cy="1134579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F7D49AC-710A-450E-A9F3-A4FCDB72AB59}"/>
              </a:ext>
            </a:extLst>
          </p:cNvPr>
          <p:cNvSpPr/>
          <p:nvPr/>
        </p:nvSpPr>
        <p:spPr>
          <a:xfrm>
            <a:off x="7229376" y="4596566"/>
            <a:ext cx="390463" cy="138830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1DBCFF-B08D-40AF-8E2B-D9FEC74C3F37}"/>
              </a:ext>
            </a:extLst>
          </p:cNvPr>
          <p:cNvSpPr/>
          <p:nvPr/>
        </p:nvSpPr>
        <p:spPr>
          <a:xfrm>
            <a:off x="6367486" y="2550485"/>
            <a:ext cx="2114240" cy="2118248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539BF-B7CE-4F24-AC00-4CB9128C4A4E}"/>
              </a:ext>
            </a:extLst>
          </p:cNvPr>
          <p:cNvSpPr/>
          <p:nvPr/>
        </p:nvSpPr>
        <p:spPr>
          <a:xfrm>
            <a:off x="6772140" y="3619090"/>
            <a:ext cx="388353" cy="3883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EC05DEF-946B-4D20-86B7-F6994C82A279}"/>
              </a:ext>
            </a:extLst>
          </p:cNvPr>
          <p:cNvSpPr/>
          <p:nvPr/>
        </p:nvSpPr>
        <p:spPr>
          <a:xfrm>
            <a:off x="7718448" y="3619090"/>
            <a:ext cx="388353" cy="3883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49F37E3-1B51-4945-B1BE-2D0BD9A4EAC6}"/>
              </a:ext>
            </a:extLst>
          </p:cNvPr>
          <p:cNvSpPr/>
          <p:nvPr/>
        </p:nvSpPr>
        <p:spPr>
          <a:xfrm>
            <a:off x="6959004" y="3805954"/>
            <a:ext cx="56058" cy="560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8D1B902-D10C-4739-9F29-3D357FC1D3A0}"/>
              </a:ext>
            </a:extLst>
          </p:cNvPr>
          <p:cNvSpPr/>
          <p:nvPr/>
        </p:nvSpPr>
        <p:spPr>
          <a:xfrm>
            <a:off x="7858552" y="3805954"/>
            <a:ext cx="56058" cy="560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D0FAA7F4-922C-4575-A8FD-874D4BF37D6C}"/>
              </a:ext>
            </a:extLst>
          </p:cNvPr>
          <p:cNvSpPr/>
          <p:nvPr/>
        </p:nvSpPr>
        <p:spPr>
          <a:xfrm>
            <a:off x="7163380" y="4337381"/>
            <a:ext cx="489072" cy="116259"/>
          </a:xfrm>
          <a:prstGeom prst="flowChartTerminator">
            <a:avLst/>
          </a:prstGeom>
          <a:solidFill>
            <a:srgbClr val="65363A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29233A6-C43F-4538-A07E-ECBD35567A7D}"/>
              </a:ext>
            </a:extLst>
          </p:cNvPr>
          <p:cNvSpPr/>
          <p:nvPr/>
        </p:nvSpPr>
        <p:spPr>
          <a:xfrm>
            <a:off x="7218653" y="4400896"/>
            <a:ext cx="378526" cy="52745"/>
          </a:xfrm>
          <a:custGeom>
            <a:avLst/>
            <a:gdLst>
              <a:gd name="connsiteX0" fmla="*/ 49796 w 308712"/>
              <a:gd name="connsiteY0" fmla="*/ 0 h 43017"/>
              <a:gd name="connsiteX1" fmla="*/ 259730 w 308712"/>
              <a:gd name="connsiteY1" fmla="*/ 0 h 43017"/>
              <a:gd name="connsiteX2" fmla="*/ 294940 w 308712"/>
              <a:gd name="connsiteY2" fmla="*/ 11247 h 43017"/>
              <a:gd name="connsiteX3" fmla="*/ 308712 w 308712"/>
              <a:gd name="connsiteY3" fmla="*/ 36887 h 43017"/>
              <a:gd name="connsiteX4" fmla="*/ 283812 w 308712"/>
              <a:gd name="connsiteY4" fmla="*/ 43017 h 43017"/>
              <a:gd name="connsiteX5" fmla="*/ 13282 w 308712"/>
              <a:gd name="connsiteY5" fmla="*/ 43017 h 43017"/>
              <a:gd name="connsiteX6" fmla="*/ 833 w 308712"/>
              <a:gd name="connsiteY6" fmla="*/ 39952 h 43017"/>
              <a:gd name="connsiteX7" fmla="*/ 0 w 308712"/>
              <a:gd name="connsiteY7" fmla="*/ 38402 h 43017"/>
              <a:gd name="connsiteX8" fmla="*/ 49796 w 308712"/>
              <a:gd name="connsiteY8" fmla="*/ 0 h 4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12" h="43017">
                <a:moveTo>
                  <a:pt x="49796" y="0"/>
                </a:moveTo>
                <a:lnTo>
                  <a:pt x="259730" y="0"/>
                </a:lnTo>
                <a:cubicBezTo>
                  <a:pt x="273479" y="0"/>
                  <a:pt x="285928" y="4298"/>
                  <a:pt x="294940" y="11247"/>
                </a:cubicBezTo>
                <a:lnTo>
                  <a:pt x="308712" y="36887"/>
                </a:lnTo>
                <a:lnTo>
                  <a:pt x="283812" y="43017"/>
                </a:lnTo>
                <a:lnTo>
                  <a:pt x="13282" y="43017"/>
                </a:lnTo>
                <a:lnTo>
                  <a:pt x="833" y="39952"/>
                </a:lnTo>
                <a:lnTo>
                  <a:pt x="0" y="38402"/>
                </a:lnTo>
                <a:cubicBezTo>
                  <a:pt x="0" y="17192"/>
                  <a:pt x="22297" y="0"/>
                  <a:pt x="49796" y="0"/>
                </a:cubicBezTo>
                <a:close/>
              </a:path>
            </a:pathLst>
          </a:custGeom>
          <a:solidFill>
            <a:srgbClr val="FBE5D6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C1ADFD3-0404-41A1-A2AD-ABB8870C03A5}"/>
              </a:ext>
            </a:extLst>
          </p:cNvPr>
          <p:cNvGrpSpPr/>
          <p:nvPr/>
        </p:nvGrpSpPr>
        <p:grpSpPr>
          <a:xfrm rot="12375448">
            <a:off x="5404237" y="-657980"/>
            <a:ext cx="1561450" cy="1601264"/>
            <a:chOff x="17526533" y="-2116718"/>
            <a:chExt cx="1561450" cy="1601264"/>
          </a:xfrm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3D27F22-BB52-4958-A3ED-F3DE780308E6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71FD323-B46B-4B36-A089-71F91E03FDA7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F542897-2AD2-4B50-9F2B-DEE35FBED709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E854B8D3-E569-423B-AC33-57B17E685987}"/>
              </a:ext>
            </a:extLst>
          </p:cNvPr>
          <p:cNvSpPr/>
          <p:nvPr/>
        </p:nvSpPr>
        <p:spPr>
          <a:xfrm rot="20976008">
            <a:off x="7058325" y="391954"/>
            <a:ext cx="3870350" cy="205537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Mengapa</a:t>
            </a:r>
            <a:r>
              <a:rPr lang="en-US" sz="3200" dirty="0">
                <a:solidFill>
                  <a:schemeClr val="tx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666192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FA3B70-7253-4314-832C-C60E8F56B3FF}"/>
              </a:ext>
            </a:extLst>
          </p:cNvPr>
          <p:cNvSpPr/>
          <p:nvPr/>
        </p:nvSpPr>
        <p:spPr>
          <a:xfrm rot="4054619">
            <a:off x="-1157024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6935E0-1AEA-4911-8BC2-3841A8CC7E88}"/>
              </a:ext>
            </a:extLst>
          </p:cNvPr>
          <p:cNvSpPr/>
          <p:nvPr/>
        </p:nvSpPr>
        <p:spPr>
          <a:xfrm rot="4054619">
            <a:off x="-1043699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BE58E-A74B-40C8-9C0A-3484C9449F94}"/>
              </a:ext>
            </a:extLst>
          </p:cNvPr>
          <p:cNvSpPr/>
          <p:nvPr/>
        </p:nvSpPr>
        <p:spPr>
          <a:xfrm>
            <a:off x="0" y="5275497"/>
            <a:ext cx="12192000" cy="1582504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Top Corners Snipped 69">
            <a:extLst>
              <a:ext uri="{FF2B5EF4-FFF2-40B4-BE49-F238E27FC236}">
                <a16:creationId xmlns:a16="http://schemas.microsoft.com/office/drawing/2014/main" id="{B01575FF-137A-42E5-959D-514819F628C8}"/>
              </a:ext>
            </a:extLst>
          </p:cNvPr>
          <p:cNvSpPr/>
          <p:nvPr/>
        </p:nvSpPr>
        <p:spPr>
          <a:xfrm rot="10800000">
            <a:off x="17577310" y="5521435"/>
            <a:ext cx="937501" cy="595740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7E030A-C9D8-4330-8D9B-C938854F335E}"/>
              </a:ext>
            </a:extLst>
          </p:cNvPr>
          <p:cNvSpPr/>
          <p:nvPr/>
        </p:nvSpPr>
        <p:spPr>
          <a:xfrm rot="1142855">
            <a:off x="4150192" y="2331113"/>
            <a:ext cx="3208272" cy="3152409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711D-97E0-44FD-BA64-29D1375AE4A1}"/>
              </a:ext>
            </a:extLst>
          </p:cNvPr>
          <p:cNvGrpSpPr/>
          <p:nvPr/>
        </p:nvGrpSpPr>
        <p:grpSpPr>
          <a:xfrm rot="21286606" flipH="1">
            <a:off x="5564547" y="5477165"/>
            <a:ext cx="351007" cy="1071879"/>
            <a:chOff x="4627747" y="5544926"/>
            <a:chExt cx="314867" cy="961516"/>
          </a:xfrm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6D196B-A859-400D-9058-1825648564A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6A326D-7521-408E-9413-73987BDA1B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8531F-DCA3-4321-8218-1494D7BE223C}"/>
              </a:ext>
            </a:extLst>
          </p:cNvPr>
          <p:cNvGrpSpPr/>
          <p:nvPr/>
        </p:nvGrpSpPr>
        <p:grpSpPr>
          <a:xfrm rot="313394">
            <a:off x="4974090" y="5477165"/>
            <a:ext cx="351007" cy="1071879"/>
            <a:chOff x="4627747" y="5544926"/>
            <a:chExt cx="314867" cy="961516"/>
          </a:xfrm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748B26-7769-4078-9CC3-DD5FC2846A1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6AA711-4597-4E5A-B4F8-4C5270BE18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5B971-8DC3-429D-85C9-1AAF6B2C3959}"/>
              </a:ext>
            </a:extLst>
          </p:cNvPr>
          <p:cNvGrpSpPr/>
          <p:nvPr/>
        </p:nvGrpSpPr>
        <p:grpSpPr>
          <a:xfrm rot="20764009">
            <a:off x="4095641" y="4699981"/>
            <a:ext cx="1481535" cy="630241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12" name="Rectangle: Rounded Corners 49">
              <a:extLst>
                <a:ext uri="{FF2B5EF4-FFF2-40B4-BE49-F238E27FC236}">
                  <a16:creationId xmlns:a16="http://schemas.microsoft.com/office/drawing/2014/main" id="{F978C6FC-316C-48A2-AEDE-299F8801B6F5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FFBC2-3C78-4AEA-B0D7-83605331DCA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0BA99-9DBB-4B9E-AE8A-FB11CB2AEC5F}"/>
              </a:ext>
            </a:extLst>
          </p:cNvPr>
          <p:cNvGrpSpPr/>
          <p:nvPr/>
        </p:nvGrpSpPr>
        <p:grpSpPr>
          <a:xfrm rot="838747">
            <a:off x="5330697" y="4833778"/>
            <a:ext cx="1452586" cy="619062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15" name="Rectangle: Rounded Corners 49">
              <a:extLst>
                <a:ext uri="{FF2B5EF4-FFF2-40B4-BE49-F238E27FC236}">
                  <a16:creationId xmlns:a16="http://schemas.microsoft.com/office/drawing/2014/main" id="{2654F192-1BD6-4102-95E0-9A325009A41F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813D2-15F2-40B0-AA05-3948335F0E19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8762A-DF55-4A6A-A05D-B5BDB0615C18}"/>
              </a:ext>
            </a:extLst>
          </p:cNvPr>
          <p:cNvGrpSpPr/>
          <p:nvPr/>
        </p:nvGrpSpPr>
        <p:grpSpPr>
          <a:xfrm>
            <a:off x="4894662" y="2955676"/>
            <a:ext cx="1090537" cy="2756731"/>
            <a:chOff x="3048448" y="1680147"/>
            <a:chExt cx="978252" cy="2472890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0A6CA-6D2F-4893-8870-BF7E55436C01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C4D10C-A68F-4F32-871F-06725D643023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F8ADC-0A3F-4111-9163-65652C591CD2}"/>
              </a:ext>
            </a:extLst>
          </p:cNvPr>
          <p:cNvGrpSpPr/>
          <p:nvPr/>
        </p:nvGrpSpPr>
        <p:grpSpPr>
          <a:xfrm>
            <a:off x="4874953" y="4583889"/>
            <a:ext cx="1131485" cy="1516391"/>
            <a:chOff x="2973052" y="3265076"/>
            <a:chExt cx="1014984" cy="13602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E8A09-8AA6-44EE-9200-9B367B8DFCE4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65188-0110-4546-A6EB-ACE830BC4FDD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18CADF-E20B-4E13-BECC-88ABC3D3F0C6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029B0B-519E-48C8-8087-44F6F9189EA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0EC8BF85-9C26-4C63-AEA4-0FFA2571F10E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2BE33-2B16-403B-BB8C-465B883C24D4}"/>
              </a:ext>
            </a:extLst>
          </p:cNvPr>
          <p:cNvGrpSpPr/>
          <p:nvPr/>
        </p:nvGrpSpPr>
        <p:grpSpPr>
          <a:xfrm rot="292613">
            <a:off x="4378733" y="2506099"/>
            <a:ext cx="2226859" cy="2239097"/>
            <a:chOff x="6214554" y="1285181"/>
            <a:chExt cx="1997576" cy="2008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4D858-861F-4EA0-AB55-DEC88D1D0030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DF64A79-B290-4E1A-9019-D9D339287154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7848BE-D966-4679-B324-41BA4590D594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E57B92-CC47-4CF1-9B1A-BC7C9EEB6F78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FD64F2-1F79-4BBD-A1C8-904C85BFD89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DC97DB-15CD-4AC8-B312-7C3B166E9B0A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48" name="Oval 72">
                  <a:extLst>
                    <a:ext uri="{FF2B5EF4-FFF2-40B4-BE49-F238E27FC236}">
                      <a16:creationId xmlns:a16="http://schemas.microsoft.com/office/drawing/2014/main" id="{A185579F-941C-4419-9DF4-1444B6B766BA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EB36514-ED4C-4523-8DD0-3BB47746A209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52B33F9B-A202-4CDF-BB46-C2A0D44CB0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0DC177-9756-436C-A556-22934A864E3C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0B2202-080E-4199-8124-802759AE4C1F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67B0029-3F8D-49EF-8A6E-90CCF61D184D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1676237-FD6F-4253-8EA0-4F77C13D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364D2FD-6C36-4F24-B1B4-467C27051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461A7E6-8A88-4ADA-9050-30DFFF9A7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65AB87-EB1A-4074-B23F-13304452A5A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9EF3D99-0364-4D8F-BD6B-36EF242A737E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1D394A-C4DA-4628-85A0-6A3A3BA6E89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0CF0A87-D15C-495B-82F2-FCEC3B644D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1CC5AF-E4A9-4230-B4CE-96BEDF216A3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55DE71-92CA-4303-9B74-E650D7566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7A2C1-F75E-4B9F-AD0D-64E87396013A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45C973-8901-46E1-AAFC-CBB2064FB5C6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3740F5-21D5-4154-869F-81BB7E7E03AC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2BAEF-442D-4A75-B0FD-4587CEBB841B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688D2-F228-43D0-BA83-BCA5BBCB93F3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4FF82-9CCB-43CA-9E7F-C202CA8CC20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8393A6-70EC-45A1-BC2D-24F01F9C719C}"/>
              </a:ext>
            </a:extLst>
          </p:cNvPr>
          <p:cNvGrpSpPr/>
          <p:nvPr/>
        </p:nvGrpSpPr>
        <p:grpSpPr>
          <a:xfrm rot="10223775">
            <a:off x="7161370" y="4382069"/>
            <a:ext cx="1518394" cy="570739"/>
            <a:chOff x="687108" y="4069360"/>
            <a:chExt cx="1313398" cy="493684"/>
          </a:xfrm>
        </p:grpSpPr>
        <p:sp>
          <p:nvSpPr>
            <p:cNvPr id="109" name="Rectangle: Rounded Corners 49">
              <a:extLst>
                <a:ext uri="{FF2B5EF4-FFF2-40B4-BE49-F238E27FC236}">
                  <a16:creationId xmlns:a16="http://schemas.microsoft.com/office/drawing/2014/main" id="{D24DE09D-1AD6-427B-9BED-5B78AED65766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74732FC-03DB-4921-94F9-EB829AF35CEB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590558-A077-4FE6-AC44-18370BF8E707}"/>
              </a:ext>
            </a:extLst>
          </p:cNvPr>
          <p:cNvGrpSpPr/>
          <p:nvPr/>
        </p:nvGrpSpPr>
        <p:grpSpPr>
          <a:xfrm rot="6078241">
            <a:off x="6069563" y="4585563"/>
            <a:ext cx="1506400" cy="641997"/>
            <a:chOff x="1805377" y="4116293"/>
            <a:chExt cx="1303023" cy="555322"/>
          </a:xfrm>
        </p:grpSpPr>
        <p:sp>
          <p:nvSpPr>
            <p:cNvPr id="107" name="Rectangle: Rounded Corners 49">
              <a:extLst>
                <a:ext uri="{FF2B5EF4-FFF2-40B4-BE49-F238E27FC236}">
                  <a16:creationId xmlns:a16="http://schemas.microsoft.com/office/drawing/2014/main" id="{330E8288-C3B6-4714-A1DB-206C2E7A9948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FB2668-6DD7-4051-9B20-97A712FD31A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25B7B0-BA35-4F4C-8C6A-EA605829FE19}"/>
              </a:ext>
            </a:extLst>
          </p:cNvPr>
          <p:cNvGrpSpPr/>
          <p:nvPr/>
        </p:nvGrpSpPr>
        <p:grpSpPr>
          <a:xfrm rot="21286606" flipH="1">
            <a:off x="7536101" y="5406187"/>
            <a:ext cx="364012" cy="1111590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FA397D-CBA3-43CB-B921-6690A9F2A9E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058E55C-2833-4B5A-80A5-B7A307C9F7D2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8D3AB28-5DF0-4B2B-9FF9-B21FF425B6EB}"/>
              </a:ext>
            </a:extLst>
          </p:cNvPr>
          <p:cNvGrpSpPr/>
          <p:nvPr/>
        </p:nvGrpSpPr>
        <p:grpSpPr>
          <a:xfrm rot="313394">
            <a:off x="6978766" y="5406187"/>
            <a:ext cx="364012" cy="1111590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4676201-834E-4CE1-9971-9F15F2E01C7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93F5F16-7D2B-4F6E-9F8D-1B416AE42DA1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FFF085D-A248-4D62-8072-E5616FCB5782}"/>
              </a:ext>
            </a:extLst>
          </p:cNvPr>
          <p:cNvSpPr/>
          <p:nvPr/>
        </p:nvSpPr>
        <p:spPr>
          <a:xfrm>
            <a:off x="8125419" y="3911317"/>
            <a:ext cx="386607" cy="32200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F01E5C-8994-4EC8-8993-2E32D2CED29F}"/>
              </a:ext>
            </a:extLst>
          </p:cNvPr>
          <p:cNvSpPr/>
          <p:nvPr/>
        </p:nvSpPr>
        <p:spPr>
          <a:xfrm>
            <a:off x="6336875" y="3911317"/>
            <a:ext cx="386607" cy="32200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F14351-772A-4116-AB4F-8A7668261447}"/>
              </a:ext>
            </a:extLst>
          </p:cNvPr>
          <p:cNvSpPr/>
          <p:nvPr/>
        </p:nvSpPr>
        <p:spPr>
          <a:xfrm>
            <a:off x="6867280" y="4549274"/>
            <a:ext cx="1130938" cy="1134579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F7D49AC-710A-450E-A9F3-A4FCDB72AB59}"/>
              </a:ext>
            </a:extLst>
          </p:cNvPr>
          <p:cNvSpPr/>
          <p:nvPr/>
        </p:nvSpPr>
        <p:spPr>
          <a:xfrm>
            <a:off x="7229376" y="4596566"/>
            <a:ext cx="390463" cy="138830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1DBCFF-B08D-40AF-8E2B-D9FEC74C3F37}"/>
              </a:ext>
            </a:extLst>
          </p:cNvPr>
          <p:cNvSpPr/>
          <p:nvPr/>
        </p:nvSpPr>
        <p:spPr>
          <a:xfrm>
            <a:off x="6367486" y="2550485"/>
            <a:ext cx="2114240" cy="2118248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539BF-B7CE-4F24-AC00-4CB9128C4A4E}"/>
              </a:ext>
            </a:extLst>
          </p:cNvPr>
          <p:cNvSpPr/>
          <p:nvPr/>
        </p:nvSpPr>
        <p:spPr>
          <a:xfrm>
            <a:off x="6772140" y="3619090"/>
            <a:ext cx="388353" cy="3883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EC05DEF-946B-4D20-86B7-F6994C82A279}"/>
              </a:ext>
            </a:extLst>
          </p:cNvPr>
          <p:cNvSpPr/>
          <p:nvPr/>
        </p:nvSpPr>
        <p:spPr>
          <a:xfrm>
            <a:off x="7718448" y="3619090"/>
            <a:ext cx="388353" cy="3883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49F37E3-1B51-4945-B1BE-2D0BD9A4EAC6}"/>
              </a:ext>
            </a:extLst>
          </p:cNvPr>
          <p:cNvSpPr/>
          <p:nvPr/>
        </p:nvSpPr>
        <p:spPr>
          <a:xfrm>
            <a:off x="6959004" y="3805954"/>
            <a:ext cx="56058" cy="560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8D1B902-D10C-4739-9F29-3D357FC1D3A0}"/>
              </a:ext>
            </a:extLst>
          </p:cNvPr>
          <p:cNvSpPr/>
          <p:nvPr/>
        </p:nvSpPr>
        <p:spPr>
          <a:xfrm>
            <a:off x="7858552" y="3805954"/>
            <a:ext cx="56058" cy="560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D0FAA7F4-922C-4575-A8FD-874D4BF37D6C}"/>
              </a:ext>
            </a:extLst>
          </p:cNvPr>
          <p:cNvSpPr/>
          <p:nvPr/>
        </p:nvSpPr>
        <p:spPr>
          <a:xfrm>
            <a:off x="7163380" y="4337381"/>
            <a:ext cx="489072" cy="116259"/>
          </a:xfrm>
          <a:prstGeom prst="flowChartTerminator">
            <a:avLst/>
          </a:prstGeom>
          <a:solidFill>
            <a:srgbClr val="65363A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29233A6-C43F-4538-A07E-ECBD35567A7D}"/>
              </a:ext>
            </a:extLst>
          </p:cNvPr>
          <p:cNvSpPr/>
          <p:nvPr/>
        </p:nvSpPr>
        <p:spPr>
          <a:xfrm>
            <a:off x="7218653" y="4400896"/>
            <a:ext cx="378526" cy="52745"/>
          </a:xfrm>
          <a:custGeom>
            <a:avLst/>
            <a:gdLst>
              <a:gd name="connsiteX0" fmla="*/ 49796 w 308712"/>
              <a:gd name="connsiteY0" fmla="*/ 0 h 43017"/>
              <a:gd name="connsiteX1" fmla="*/ 259730 w 308712"/>
              <a:gd name="connsiteY1" fmla="*/ 0 h 43017"/>
              <a:gd name="connsiteX2" fmla="*/ 294940 w 308712"/>
              <a:gd name="connsiteY2" fmla="*/ 11247 h 43017"/>
              <a:gd name="connsiteX3" fmla="*/ 308712 w 308712"/>
              <a:gd name="connsiteY3" fmla="*/ 36887 h 43017"/>
              <a:gd name="connsiteX4" fmla="*/ 283812 w 308712"/>
              <a:gd name="connsiteY4" fmla="*/ 43017 h 43017"/>
              <a:gd name="connsiteX5" fmla="*/ 13282 w 308712"/>
              <a:gd name="connsiteY5" fmla="*/ 43017 h 43017"/>
              <a:gd name="connsiteX6" fmla="*/ 833 w 308712"/>
              <a:gd name="connsiteY6" fmla="*/ 39952 h 43017"/>
              <a:gd name="connsiteX7" fmla="*/ 0 w 308712"/>
              <a:gd name="connsiteY7" fmla="*/ 38402 h 43017"/>
              <a:gd name="connsiteX8" fmla="*/ 49796 w 308712"/>
              <a:gd name="connsiteY8" fmla="*/ 0 h 4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12" h="43017">
                <a:moveTo>
                  <a:pt x="49796" y="0"/>
                </a:moveTo>
                <a:lnTo>
                  <a:pt x="259730" y="0"/>
                </a:lnTo>
                <a:cubicBezTo>
                  <a:pt x="273479" y="0"/>
                  <a:pt x="285928" y="4298"/>
                  <a:pt x="294940" y="11247"/>
                </a:cubicBezTo>
                <a:lnTo>
                  <a:pt x="308712" y="36887"/>
                </a:lnTo>
                <a:lnTo>
                  <a:pt x="283812" y="43017"/>
                </a:lnTo>
                <a:lnTo>
                  <a:pt x="13282" y="43017"/>
                </a:lnTo>
                <a:lnTo>
                  <a:pt x="833" y="39952"/>
                </a:lnTo>
                <a:lnTo>
                  <a:pt x="0" y="38402"/>
                </a:lnTo>
                <a:cubicBezTo>
                  <a:pt x="0" y="17192"/>
                  <a:pt x="22297" y="0"/>
                  <a:pt x="49796" y="0"/>
                </a:cubicBezTo>
                <a:close/>
              </a:path>
            </a:pathLst>
          </a:custGeom>
          <a:solidFill>
            <a:srgbClr val="FBE5D6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C1ADFD3-0404-41A1-A2AD-ABB8870C03A5}"/>
              </a:ext>
            </a:extLst>
          </p:cNvPr>
          <p:cNvGrpSpPr/>
          <p:nvPr/>
        </p:nvGrpSpPr>
        <p:grpSpPr>
          <a:xfrm rot="12375448">
            <a:off x="5404237" y="-657980"/>
            <a:ext cx="1561450" cy="1601264"/>
            <a:chOff x="17526533" y="-2116718"/>
            <a:chExt cx="1561450" cy="1601264"/>
          </a:xfrm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3D27F22-BB52-4958-A3ED-F3DE780308E6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71FD323-B46B-4B36-A089-71F91E03FDA7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F542897-2AD2-4B50-9F2B-DEE35FBED709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C69C90-14A1-4853-88BA-6B58042D52CA}"/>
              </a:ext>
            </a:extLst>
          </p:cNvPr>
          <p:cNvSpPr/>
          <p:nvPr/>
        </p:nvSpPr>
        <p:spPr>
          <a:xfrm>
            <a:off x="1970212" y="1203950"/>
            <a:ext cx="8426369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AB364DB-41E4-447A-81E3-981196566970}"/>
              </a:ext>
            </a:extLst>
          </p:cNvPr>
          <p:cNvSpPr/>
          <p:nvPr/>
        </p:nvSpPr>
        <p:spPr>
          <a:xfrm>
            <a:off x="6160537" y="1203950"/>
            <a:ext cx="45719" cy="27432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3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FA3B70-7253-4314-832C-C60E8F56B3FF}"/>
              </a:ext>
            </a:extLst>
          </p:cNvPr>
          <p:cNvSpPr/>
          <p:nvPr/>
        </p:nvSpPr>
        <p:spPr>
          <a:xfrm rot="4054619">
            <a:off x="-1157024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6935E0-1AEA-4911-8BC2-3841A8CC7E88}"/>
              </a:ext>
            </a:extLst>
          </p:cNvPr>
          <p:cNvSpPr/>
          <p:nvPr/>
        </p:nvSpPr>
        <p:spPr>
          <a:xfrm rot="4054619">
            <a:off x="-1043699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CBE58E-A74B-40C8-9C0A-3484C9449F94}"/>
              </a:ext>
            </a:extLst>
          </p:cNvPr>
          <p:cNvSpPr/>
          <p:nvPr/>
        </p:nvSpPr>
        <p:spPr>
          <a:xfrm>
            <a:off x="0" y="5275497"/>
            <a:ext cx="12192000" cy="1582504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Top Corners Snipped 69">
            <a:extLst>
              <a:ext uri="{FF2B5EF4-FFF2-40B4-BE49-F238E27FC236}">
                <a16:creationId xmlns:a16="http://schemas.microsoft.com/office/drawing/2014/main" id="{B01575FF-137A-42E5-959D-514819F628C8}"/>
              </a:ext>
            </a:extLst>
          </p:cNvPr>
          <p:cNvSpPr/>
          <p:nvPr/>
        </p:nvSpPr>
        <p:spPr>
          <a:xfrm rot="10800000">
            <a:off x="17577310" y="5521435"/>
            <a:ext cx="937501" cy="595740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7E030A-C9D8-4330-8D9B-C938854F335E}"/>
              </a:ext>
            </a:extLst>
          </p:cNvPr>
          <p:cNvSpPr/>
          <p:nvPr/>
        </p:nvSpPr>
        <p:spPr>
          <a:xfrm rot="1142855">
            <a:off x="4150192" y="2331113"/>
            <a:ext cx="3208272" cy="3152409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711D-97E0-44FD-BA64-29D1375AE4A1}"/>
              </a:ext>
            </a:extLst>
          </p:cNvPr>
          <p:cNvGrpSpPr/>
          <p:nvPr/>
        </p:nvGrpSpPr>
        <p:grpSpPr>
          <a:xfrm rot="21286606" flipH="1">
            <a:off x="5564547" y="5477165"/>
            <a:ext cx="351007" cy="1071879"/>
            <a:chOff x="4627747" y="5544926"/>
            <a:chExt cx="314867" cy="961516"/>
          </a:xfrm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6D196B-A859-400D-9058-1825648564A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6A326D-7521-408E-9413-73987BDA1B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38531F-DCA3-4321-8218-1494D7BE223C}"/>
              </a:ext>
            </a:extLst>
          </p:cNvPr>
          <p:cNvGrpSpPr/>
          <p:nvPr/>
        </p:nvGrpSpPr>
        <p:grpSpPr>
          <a:xfrm rot="313394">
            <a:off x="4974090" y="5477165"/>
            <a:ext cx="351007" cy="1071879"/>
            <a:chOff x="4627747" y="5544926"/>
            <a:chExt cx="314867" cy="961516"/>
          </a:xfrm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748B26-7769-4078-9CC3-DD5FC2846A1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6AA711-4597-4E5A-B4F8-4C5270BE18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15B971-8DC3-429D-85C9-1AAF6B2C3959}"/>
              </a:ext>
            </a:extLst>
          </p:cNvPr>
          <p:cNvGrpSpPr/>
          <p:nvPr/>
        </p:nvGrpSpPr>
        <p:grpSpPr>
          <a:xfrm rot="20764009">
            <a:off x="4095641" y="4699981"/>
            <a:ext cx="1481535" cy="630241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12" name="Rectangle: Rounded Corners 49">
              <a:extLst>
                <a:ext uri="{FF2B5EF4-FFF2-40B4-BE49-F238E27FC236}">
                  <a16:creationId xmlns:a16="http://schemas.microsoft.com/office/drawing/2014/main" id="{F978C6FC-316C-48A2-AEDE-299F8801B6F5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DFFBC2-3C78-4AEA-B0D7-83605331DCA9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0BA99-9DBB-4B9E-AE8A-FB11CB2AEC5F}"/>
              </a:ext>
            </a:extLst>
          </p:cNvPr>
          <p:cNvGrpSpPr/>
          <p:nvPr/>
        </p:nvGrpSpPr>
        <p:grpSpPr>
          <a:xfrm rot="838747">
            <a:off x="5330697" y="4833778"/>
            <a:ext cx="1452586" cy="619062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15" name="Rectangle: Rounded Corners 49">
              <a:extLst>
                <a:ext uri="{FF2B5EF4-FFF2-40B4-BE49-F238E27FC236}">
                  <a16:creationId xmlns:a16="http://schemas.microsoft.com/office/drawing/2014/main" id="{2654F192-1BD6-4102-95E0-9A325009A41F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813D2-15F2-40B0-AA05-3948335F0E19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8762A-DF55-4A6A-A05D-B5BDB0615C18}"/>
              </a:ext>
            </a:extLst>
          </p:cNvPr>
          <p:cNvGrpSpPr/>
          <p:nvPr/>
        </p:nvGrpSpPr>
        <p:grpSpPr>
          <a:xfrm>
            <a:off x="4894662" y="2955676"/>
            <a:ext cx="1090537" cy="2756731"/>
            <a:chOff x="3048448" y="1680147"/>
            <a:chExt cx="978252" cy="2472890"/>
          </a:xfrm>
          <a:effectLst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90A6CA-6D2F-4893-8870-BF7E55436C01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C4D10C-A68F-4F32-871F-06725D643023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9F8ADC-0A3F-4111-9163-65652C591CD2}"/>
              </a:ext>
            </a:extLst>
          </p:cNvPr>
          <p:cNvGrpSpPr/>
          <p:nvPr/>
        </p:nvGrpSpPr>
        <p:grpSpPr>
          <a:xfrm>
            <a:off x="4874953" y="4583889"/>
            <a:ext cx="1131485" cy="1516391"/>
            <a:chOff x="2973052" y="3265076"/>
            <a:chExt cx="1014984" cy="13602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E8A09-8AA6-44EE-9200-9B367B8DFCE4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65188-0110-4546-A6EB-ACE830BC4FDD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18CADF-E20B-4E13-BECC-88ABC3D3F0C6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029B0B-519E-48C8-8087-44F6F9189EAF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0EC8BF85-9C26-4C63-AEA4-0FFA2571F10E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92BE33-2B16-403B-BB8C-465B883C24D4}"/>
              </a:ext>
            </a:extLst>
          </p:cNvPr>
          <p:cNvGrpSpPr/>
          <p:nvPr/>
        </p:nvGrpSpPr>
        <p:grpSpPr>
          <a:xfrm rot="292613">
            <a:off x="4378733" y="2506099"/>
            <a:ext cx="2226859" cy="2239097"/>
            <a:chOff x="6214554" y="1285181"/>
            <a:chExt cx="1997576" cy="20085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84D858-861F-4EA0-AB55-DEC88D1D0030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DF64A79-B290-4E1A-9019-D9D339287154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E7848BE-D966-4679-B324-41BA4590D594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E57B92-CC47-4CF1-9B1A-BC7C9EEB6F78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FD64F2-1F79-4BBD-A1C8-904C85BFD89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DC97DB-15CD-4AC8-B312-7C3B166E9B0A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48" name="Oval 72">
                  <a:extLst>
                    <a:ext uri="{FF2B5EF4-FFF2-40B4-BE49-F238E27FC236}">
                      <a16:creationId xmlns:a16="http://schemas.microsoft.com/office/drawing/2014/main" id="{A185579F-941C-4419-9DF4-1444B6B766BA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EB36514-ED4C-4523-8DD0-3BB47746A209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52B33F9B-A202-4CDF-BB46-C2A0D44CB0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0DC177-9756-436C-A556-22934A864E3C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0B2202-080E-4199-8124-802759AE4C1F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67B0029-3F8D-49EF-8A6E-90CCF61D184D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1676237-FD6F-4253-8EA0-4F77C13D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364D2FD-6C36-4F24-B1B4-467C27051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461A7E6-8A88-4ADA-9050-30DFFF9A7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65AB87-EB1A-4074-B23F-13304452A5A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9EF3D99-0364-4D8F-BD6B-36EF242A737E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1D394A-C4DA-4628-85A0-6A3A3BA6E89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D0CF0A87-D15C-495B-82F2-FCEC3B644D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1CC5AF-E4A9-4230-B4CE-96BEDF216A3C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55DE71-92CA-4303-9B74-E650D7566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07A2C1-F75E-4B9F-AD0D-64E87396013A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45C973-8901-46E1-AAFC-CBB2064FB5C6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3740F5-21D5-4154-869F-81BB7E7E03AC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22BAEF-442D-4A75-B0FD-4587CEBB841B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688D2-F228-43D0-BA83-BCA5BBCB93F3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4FF82-9CCB-43CA-9E7F-C202CA8CC20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8393A6-70EC-45A1-BC2D-24F01F9C719C}"/>
              </a:ext>
            </a:extLst>
          </p:cNvPr>
          <p:cNvGrpSpPr/>
          <p:nvPr/>
        </p:nvGrpSpPr>
        <p:grpSpPr>
          <a:xfrm rot="8538954">
            <a:off x="7022846" y="4381494"/>
            <a:ext cx="1518394" cy="570739"/>
            <a:chOff x="687108" y="4069360"/>
            <a:chExt cx="1313398" cy="493684"/>
          </a:xfrm>
        </p:grpSpPr>
        <p:sp>
          <p:nvSpPr>
            <p:cNvPr id="109" name="Rectangle: Rounded Corners 49">
              <a:extLst>
                <a:ext uri="{FF2B5EF4-FFF2-40B4-BE49-F238E27FC236}">
                  <a16:creationId xmlns:a16="http://schemas.microsoft.com/office/drawing/2014/main" id="{D24DE09D-1AD6-427B-9BED-5B78AED65766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74732FC-03DB-4921-94F9-EB829AF35CEB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590558-A077-4FE6-AC44-18370BF8E707}"/>
              </a:ext>
            </a:extLst>
          </p:cNvPr>
          <p:cNvGrpSpPr/>
          <p:nvPr/>
        </p:nvGrpSpPr>
        <p:grpSpPr>
          <a:xfrm rot="6078241">
            <a:off x="6069563" y="4585563"/>
            <a:ext cx="1506400" cy="641997"/>
            <a:chOff x="1805377" y="4116293"/>
            <a:chExt cx="1303023" cy="555322"/>
          </a:xfrm>
        </p:grpSpPr>
        <p:sp>
          <p:nvSpPr>
            <p:cNvPr id="107" name="Rectangle: Rounded Corners 49">
              <a:extLst>
                <a:ext uri="{FF2B5EF4-FFF2-40B4-BE49-F238E27FC236}">
                  <a16:creationId xmlns:a16="http://schemas.microsoft.com/office/drawing/2014/main" id="{330E8288-C3B6-4714-A1DB-206C2E7A9948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FB2668-6DD7-4051-9B20-97A712FD31A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25B7B0-BA35-4F4C-8C6A-EA605829FE19}"/>
              </a:ext>
            </a:extLst>
          </p:cNvPr>
          <p:cNvGrpSpPr/>
          <p:nvPr/>
        </p:nvGrpSpPr>
        <p:grpSpPr>
          <a:xfrm rot="21286606" flipH="1">
            <a:off x="7536101" y="5406187"/>
            <a:ext cx="364012" cy="1111590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FA397D-CBA3-43CB-B921-6690A9F2A9E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058E55C-2833-4B5A-80A5-B7A307C9F7D2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8D3AB28-5DF0-4B2B-9FF9-B21FF425B6EB}"/>
              </a:ext>
            </a:extLst>
          </p:cNvPr>
          <p:cNvGrpSpPr/>
          <p:nvPr/>
        </p:nvGrpSpPr>
        <p:grpSpPr>
          <a:xfrm rot="313394">
            <a:off x="6978766" y="5406187"/>
            <a:ext cx="364012" cy="1111590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4676201-834E-4CE1-9971-9F15F2E01C7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93F5F16-7D2B-4F6E-9F8D-1B416AE42DA1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FFF085D-A248-4D62-8072-E5616FCB5782}"/>
              </a:ext>
            </a:extLst>
          </p:cNvPr>
          <p:cNvSpPr/>
          <p:nvPr/>
        </p:nvSpPr>
        <p:spPr>
          <a:xfrm>
            <a:off x="8125419" y="3911317"/>
            <a:ext cx="386607" cy="32200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F01E5C-8994-4EC8-8993-2E32D2CED29F}"/>
              </a:ext>
            </a:extLst>
          </p:cNvPr>
          <p:cNvSpPr/>
          <p:nvPr/>
        </p:nvSpPr>
        <p:spPr>
          <a:xfrm>
            <a:off x="6336875" y="3911317"/>
            <a:ext cx="386607" cy="322009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F14351-772A-4116-AB4F-8A7668261447}"/>
              </a:ext>
            </a:extLst>
          </p:cNvPr>
          <p:cNvSpPr/>
          <p:nvPr/>
        </p:nvSpPr>
        <p:spPr>
          <a:xfrm>
            <a:off x="6867280" y="4549274"/>
            <a:ext cx="1130938" cy="1134579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F7D49AC-710A-450E-A9F3-A4FCDB72AB59}"/>
              </a:ext>
            </a:extLst>
          </p:cNvPr>
          <p:cNvSpPr/>
          <p:nvPr/>
        </p:nvSpPr>
        <p:spPr>
          <a:xfrm>
            <a:off x="7229376" y="4596566"/>
            <a:ext cx="390463" cy="138830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1DBCFF-B08D-40AF-8E2B-D9FEC74C3F37}"/>
              </a:ext>
            </a:extLst>
          </p:cNvPr>
          <p:cNvSpPr/>
          <p:nvPr/>
        </p:nvSpPr>
        <p:spPr>
          <a:xfrm>
            <a:off x="6367486" y="2550485"/>
            <a:ext cx="2114240" cy="2118248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539BF-B7CE-4F24-AC00-4CB9128C4A4E}"/>
              </a:ext>
            </a:extLst>
          </p:cNvPr>
          <p:cNvSpPr/>
          <p:nvPr/>
        </p:nvSpPr>
        <p:spPr>
          <a:xfrm>
            <a:off x="6772140" y="3619090"/>
            <a:ext cx="388353" cy="3883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EC05DEF-946B-4D20-86B7-F6994C82A279}"/>
              </a:ext>
            </a:extLst>
          </p:cNvPr>
          <p:cNvSpPr/>
          <p:nvPr/>
        </p:nvSpPr>
        <p:spPr>
          <a:xfrm>
            <a:off x="7718448" y="3619090"/>
            <a:ext cx="388353" cy="3883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49F37E3-1B51-4945-B1BE-2D0BD9A4EAC6}"/>
              </a:ext>
            </a:extLst>
          </p:cNvPr>
          <p:cNvSpPr/>
          <p:nvPr/>
        </p:nvSpPr>
        <p:spPr>
          <a:xfrm>
            <a:off x="6959004" y="3805954"/>
            <a:ext cx="56058" cy="560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8D1B902-D10C-4739-9F29-3D357FC1D3A0}"/>
              </a:ext>
            </a:extLst>
          </p:cNvPr>
          <p:cNvSpPr/>
          <p:nvPr/>
        </p:nvSpPr>
        <p:spPr>
          <a:xfrm>
            <a:off x="7858552" y="3805954"/>
            <a:ext cx="56058" cy="560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D0FAA7F4-922C-4575-A8FD-874D4BF37D6C}"/>
              </a:ext>
            </a:extLst>
          </p:cNvPr>
          <p:cNvSpPr/>
          <p:nvPr/>
        </p:nvSpPr>
        <p:spPr>
          <a:xfrm>
            <a:off x="7163380" y="4337381"/>
            <a:ext cx="489072" cy="116259"/>
          </a:xfrm>
          <a:prstGeom prst="flowChartTerminator">
            <a:avLst/>
          </a:prstGeom>
          <a:solidFill>
            <a:srgbClr val="65363A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29233A6-C43F-4538-A07E-ECBD35567A7D}"/>
              </a:ext>
            </a:extLst>
          </p:cNvPr>
          <p:cNvSpPr/>
          <p:nvPr/>
        </p:nvSpPr>
        <p:spPr>
          <a:xfrm>
            <a:off x="7218653" y="4400896"/>
            <a:ext cx="378526" cy="52745"/>
          </a:xfrm>
          <a:custGeom>
            <a:avLst/>
            <a:gdLst>
              <a:gd name="connsiteX0" fmla="*/ 49796 w 308712"/>
              <a:gd name="connsiteY0" fmla="*/ 0 h 43017"/>
              <a:gd name="connsiteX1" fmla="*/ 259730 w 308712"/>
              <a:gd name="connsiteY1" fmla="*/ 0 h 43017"/>
              <a:gd name="connsiteX2" fmla="*/ 294940 w 308712"/>
              <a:gd name="connsiteY2" fmla="*/ 11247 h 43017"/>
              <a:gd name="connsiteX3" fmla="*/ 308712 w 308712"/>
              <a:gd name="connsiteY3" fmla="*/ 36887 h 43017"/>
              <a:gd name="connsiteX4" fmla="*/ 283812 w 308712"/>
              <a:gd name="connsiteY4" fmla="*/ 43017 h 43017"/>
              <a:gd name="connsiteX5" fmla="*/ 13282 w 308712"/>
              <a:gd name="connsiteY5" fmla="*/ 43017 h 43017"/>
              <a:gd name="connsiteX6" fmla="*/ 833 w 308712"/>
              <a:gd name="connsiteY6" fmla="*/ 39952 h 43017"/>
              <a:gd name="connsiteX7" fmla="*/ 0 w 308712"/>
              <a:gd name="connsiteY7" fmla="*/ 38402 h 43017"/>
              <a:gd name="connsiteX8" fmla="*/ 49796 w 308712"/>
              <a:gd name="connsiteY8" fmla="*/ 0 h 4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12" h="43017">
                <a:moveTo>
                  <a:pt x="49796" y="0"/>
                </a:moveTo>
                <a:lnTo>
                  <a:pt x="259730" y="0"/>
                </a:lnTo>
                <a:cubicBezTo>
                  <a:pt x="273479" y="0"/>
                  <a:pt x="285928" y="4298"/>
                  <a:pt x="294940" y="11247"/>
                </a:cubicBezTo>
                <a:lnTo>
                  <a:pt x="308712" y="36887"/>
                </a:lnTo>
                <a:lnTo>
                  <a:pt x="283812" y="43017"/>
                </a:lnTo>
                <a:lnTo>
                  <a:pt x="13282" y="43017"/>
                </a:lnTo>
                <a:lnTo>
                  <a:pt x="833" y="39952"/>
                </a:lnTo>
                <a:lnTo>
                  <a:pt x="0" y="38402"/>
                </a:lnTo>
                <a:cubicBezTo>
                  <a:pt x="0" y="17192"/>
                  <a:pt x="22297" y="0"/>
                  <a:pt x="49796" y="0"/>
                </a:cubicBezTo>
                <a:close/>
              </a:path>
            </a:pathLst>
          </a:custGeom>
          <a:solidFill>
            <a:srgbClr val="FBE5D6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C1ADFD3-0404-41A1-A2AD-ABB8870C03A5}"/>
              </a:ext>
            </a:extLst>
          </p:cNvPr>
          <p:cNvGrpSpPr/>
          <p:nvPr/>
        </p:nvGrpSpPr>
        <p:grpSpPr>
          <a:xfrm rot="12375448">
            <a:off x="5404237" y="-657980"/>
            <a:ext cx="1561450" cy="1601264"/>
            <a:chOff x="17526533" y="-2116718"/>
            <a:chExt cx="1561450" cy="1601264"/>
          </a:xfrm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3D27F22-BB52-4958-A3ED-F3DE780308E6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71FD323-B46B-4B36-A089-71F91E03FDA7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F542897-2AD2-4B50-9F2B-DEE35FBED709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08096AF3-E601-4BFD-91A6-49EDD3489EE6}"/>
              </a:ext>
            </a:extLst>
          </p:cNvPr>
          <p:cNvSpPr/>
          <p:nvPr/>
        </p:nvSpPr>
        <p:spPr>
          <a:xfrm>
            <a:off x="1970212" y="1203950"/>
            <a:ext cx="8426369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31A55E-F9ED-4CB5-8806-E63E600963FB}"/>
              </a:ext>
            </a:extLst>
          </p:cNvPr>
          <p:cNvSpPr/>
          <p:nvPr/>
        </p:nvSpPr>
        <p:spPr>
          <a:xfrm>
            <a:off x="1970496" y="1203950"/>
            <a:ext cx="8430768" cy="27432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83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ED66A8-CE81-44AB-BBB6-F427A71E75D5}"/>
              </a:ext>
            </a:extLst>
          </p:cNvPr>
          <p:cNvGrpSpPr/>
          <p:nvPr/>
        </p:nvGrpSpPr>
        <p:grpSpPr>
          <a:xfrm rot="19132348" flipH="1" flipV="1">
            <a:off x="1201922" y="1709841"/>
            <a:ext cx="4665587" cy="3393492"/>
            <a:chOff x="6105689" y="2168945"/>
            <a:chExt cx="3939153" cy="28651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ABFBA2E-AB4D-4362-AA0F-506693CA749E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A7A408-BC58-48F7-9494-19CAB0546E8B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925E747-BE64-4A05-93BB-2E1F534F0211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1437C1B-DCE6-4A41-AE87-9760811A745B}"/>
              </a:ext>
            </a:extLst>
          </p:cNvPr>
          <p:cNvSpPr/>
          <p:nvPr/>
        </p:nvSpPr>
        <p:spPr>
          <a:xfrm>
            <a:off x="0" y="6921417"/>
            <a:ext cx="12192000" cy="1582504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B9586F-5D95-4E42-B56C-89E332B7F60C}"/>
              </a:ext>
            </a:extLst>
          </p:cNvPr>
          <p:cNvGrpSpPr/>
          <p:nvPr/>
        </p:nvGrpSpPr>
        <p:grpSpPr>
          <a:xfrm rot="20253666">
            <a:off x="5404237" y="-3248780"/>
            <a:ext cx="1561450" cy="1601264"/>
            <a:chOff x="17526533" y="-2116718"/>
            <a:chExt cx="1561450" cy="160126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F7047B2-EDC5-44E6-9D96-80893EAD8C3C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05C9E5-7209-42C4-A805-6CEE83ED0E33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12B2993-9E39-400B-8BB1-839508A93133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8A9CC5-8DC0-4F80-9B23-7A5980A5E1DC}"/>
              </a:ext>
            </a:extLst>
          </p:cNvPr>
          <p:cNvSpPr/>
          <p:nvPr/>
        </p:nvSpPr>
        <p:spPr>
          <a:xfrm>
            <a:off x="6304224" y="2039357"/>
            <a:ext cx="3870454" cy="3123223"/>
          </a:xfrm>
          <a:prstGeom prst="roundRect">
            <a:avLst/>
          </a:prstGeom>
          <a:solidFill>
            <a:srgbClr val="9E6037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BIBIT</a:t>
            </a:r>
          </a:p>
          <a:p>
            <a:pPr algn="ctr"/>
            <a:r>
              <a:rPr lang="en-US" sz="6600" dirty="0"/>
              <a:t>KW 100!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82C0687-FB91-4CB6-8DEF-59C4365FCDC7}"/>
              </a:ext>
            </a:extLst>
          </p:cNvPr>
          <p:cNvGrpSpPr/>
          <p:nvPr/>
        </p:nvGrpSpPr>
        <p:grpSpPr>
          <a:xfrm>
            <a:off x="3950391" y="-2184282"/>
            <a:ext cx="1116398" cy="2007332"/>
            <a:chOff x="6073343" y="1754287"/>
            <a:chExt cx="1920836" cy="345374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DAEA568-B690-49C2-A05A-0063D58E9FC5}"/>
                </a:ext>
              </a:extLst>
            </p:cNvPr>
            <p:cNvSpPr/>
            <p:nvPr/>
          </p:nvSpPr>
          <p:spPr>
            <a:xfrm>
              <a:off x="6970307" y="2497138"/>
              <a:ext cx="82466" cy="2031971"/>
            </a:xfrm>
            <a:custGeom>
              <a:avLst/>
              <a:gdLst>
                <a:gd name="connsiteX0" fmla="*/ 101142 w 149148"/>
                <a:gd name="connsiteY0" fmla="*/ 0 h 3675017"/>
                <a:gd name="connsiteX1" fmla="*/ 144685 w 149148"/>
                <a:gd name="connsiteY1" fmla="*/ 2142308 h 3675017"/>
                <a:gd name="connsiteX2" fmla="*/ 5348 w 149148"/>
                <a:gd name="connsiteY2" fmla="*/ 3675017 h 36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148" h="3675017">
                  <a:moveTo>
                    <a:pt x="101142" y="0"/>
                  </a:moveTo>
                  <a:cubicBezTo>
                    <a:pt x="130896" y="764902"/>
                    <a:pt x="160651" y="1529805"/>
                    <a:pt x="144685" y="2142308"/>
                  </a:cubicBezTo>
                  <a:cubicBezTo>
                    <a:pt x="128719" y="2754811"/>
                    <a:pt x="-30938" y="3468914"/>
                    <a:pt x="5348" y="3675017"/>
                  </a:cubicBezTo>
                </a:path>
              </a:pathLst>
            </a:cu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3DA210D-9EF8-470A-89D1-00D4CA36DD90}"/>
                </a:ext>
              </a:extLst>
            </p:cNvPr>
            <p:cNvSpPr/>
            <p:nvPr/>
          </p:nvSpPr>
          <p:spPr>
            <a:xfrm rot="3956195" flipH="1">
              <a:off x="6048854" y="1778776"/>
              <a:ext cx="1969814" cy="1920836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30">
              <a:extLst>
                <a:ext uri="{FF2B5EF4-FFF2-40B4-BE49-F238E27FC236}">
                  <a16:creationId xmlns:a16="http://schemas.microsoft.com/office/drawing/2014/main" id="{01313C52-78F3-4BFB-A9A0-4EDC6FFCA176}"/>
                </a:ext>
              </a:extLst>
            </p:cNvPr>
            <p:cNvSpPr/>
            <p:nvPr/>
          </p:nvSpPr>
          <p:spPr>
            <a:xfrm rot="1274314">
              <a:off x="6210828" y="3980774"/>
              <a:ext cx="794233" cy="31764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30">
              <a:extLst>
                <a:ext uri="{FF2B5EF4-FFF2-40B4-BE49-F238E27FC236}">
                  <a16:creationId xmlns:a16="http://schemas.microsoft.com/office/drawing/2014/main" id="{5626A94E-3D83-4BF0-8892-32EC452392A9}"/>
                </a:ext>
              </a:extLst>
            </p:cNvPr>
            <p:cNvSpPr/>
            <p:nvPr/>
          </p:nvSpPr>
          <p:spPr>
            <a:xfrm rot="9620875">
              <a:off x="6981590" y="3871776"/>
              <a:ext cx="893306" cy="358802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EDA7D7C-7DF8-4F42-877F-FE7D33E76642}"/>
                </a:ext>
              </a:extLst>
            </p:cNvPr>
            <p:cNvSpPr/>
            <p:nvPr/>
          </p:nvSpPr>
          <p:spPr>
            <a:xfrm rot="585586" flipH="1">
              <a:off x="6606546" y="2311980"/>
              <a:ext cx="854429" cy="85442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Top Corners Snipped 86">
              <a:extLst>
                <a:ext uri="{FF2B5EF4-FFF2-40B4-BE49-F238E27FC236}">
                  <a16:creationId xmlns:a16="http://schemas.microsoft.com/office/drawing/2014/main" id="{BC633156-63ED-42B0-AE65-86D5CCE41B41}"/>
                </a:ext>
              </a:extLst>
            </p:cNvPr>
            <p:cNvSpPr/>
            <p:nvPr/>
          </p:nvSpPr>
          <p:spPr>
            <a:xfrm rot="10800000">
              <a:off x="6343122" y="441093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9B328CF-CCFE-4044-9A76-4C57A48A514C}"/>
                </a:ext>
              </a:extLst>
            </p:cNvPr>
            <p:cNvSpPr/>
            <p:nvPr/>
          </p:nvSpPr>
          <p:spPr>
            <a:xfrm rot="585586" flipH="1">
              <a:off x="6763229" y="2468662"/>
              <a:ext cx="541064" cy="54106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EA09CF3-ABF5-4D21-A886-5AF0FB8B070B}"/>
              </a:ext>
            </a:extLst>
          </p:cNvPr>
          <p:cNvGrpSpPr/>
          <p:nvPr/>
        </p:nvGrpSpPr>
        <p:grpSpPr>
          <a:xfrm>
            <a:off x="7665273" y="-5396505"/>
            <a:ext cx="815331" cy="1598890"/>
            <a:chOff x="7835287" y="4086506"/>
            <a:chExt cx="1287621" cy="252506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99E41A6-CAA2-4DC2-BB69-1DE840FD006D}"/>
                </a:ext>
              </a:extLst>
            </p:cNvPr>
            <p:cNvGrpSpPr/>
            <p:nvPr/>
          </p:nvGrpSpPr>
          <p:grpSpPr>
            <a:xfrm>
              <a:off x="7868537" y="4086506"/>
              <a:ext cx="1254371" cy="1792139"/>
              <a:chOff x="397515" y="467613"/>
              <a:chExt cx="3336456" cy="4766847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BD736CE-7415-45DE-A4DF-F9D46C277DC4}"/>
                  </a:ext>
                </a:extLst>
              </p:cNvPr>
              <p:cNvSpPr/>
              <p:nvPr/>
            </p:nvSpPr>
            <p:spPr>
              <a:xfrm>
                <a:off x="1088571" y="2926705"/>
                <a:ext cx="1828800" cy="2283373"/>
              </a:xfrm>
              <a:custGeom>
                <a:avLst/>
                <a:gdLst>
                  <a:gd name="connsiteX0" fmla="*/ 0 w 1828800"/>
                  <a:gd name="connsiteY0" fmla="*/ 0 h 2458170"/>
                  <a:gd name="connsiteX1" fmla="*/ 914400 w 1828800"/>
                  <a:gd name="connsiteY1" fmla="*/ 766354 h 2458170"/>
                  <a:gd name="connsiteX2" fmla="*/ 949234 w 1828800"/>
                  <a:gd name="connsiteY2" fmla="*/ 2447108 h 2458170"/>
                  <a:gd name="connsiteX3" fmla="*/ 1053737 w 1828800"/>
                  <a:gd name="connsiteY3" fmla="*/ 1436914 h 2458170"/>
                  <a:gd name="connsiteX4" fmla="*/ 1828800 w 1828800"/>
                  <a:gd name="connsiteY4" fmla="*/ 296091 h 245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458170">
                    <a:moveTo>
                      <a:pt x="0" y="0"/>
                    </a:moveTo>
                    <a:cubicBezTo>
                      <a:pt x="378097" y="179251"/>
                      <a:pt x="756194" y="358503"/>
                      <a:pt x="914400" y="766354"/>
                    </a:cubicBezTo>
                    <a:cubicBezTo>
                      <a:pt x="1072606" y="1174205"/>
                      <a:pt x="926011" y="2335348"/>
                      <a:pt x="949234" y="2447108"/>
                    </a:cubicBezTo>
                    <a:cubicBezTo>
                      <a:pt x="972457" y="2558868"/>
                      <a:pt x="907143" y="1795417"/>
                      <a:pt x="1053737" y="1436914"/>
                    </a:cubicBezTo>
                    <a:cubicBezTo>
                      <a:pt x="1200331" y="1078411"/>
                      <a:pt x="1568994" y="397691"/>
                      <a:pt x="1828800" y="296091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1421359-F138-418B-885D-534E52496818}"/>
                  </a:ext>
                </a:extLst>
              </p:cNvPr>
              <p:cNvSpPr/>
              <p:nvPr/>
            </p:nvSpPr>
            <p:spPr>
              <a:xfrm>
                <a:off x="1998726" y="1559443"/>
                <a:ext cx="149148" cy="3675017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30">
                <a:extLst>
                  <a:ext uri="{FF2B5EF4-FFF2-40B4-BE49-F238E27FC236}">
                    <a16:creationId xmlns:a16="http://schemas.microsoft.com/office/drawing/2014/main" id="{0000E7F4-06EF-43F7-82CC-75A67C8040C2}"/>
                  </a:ext>
                </a:extLst>
              </p:cNvPr>
              <p:cNvSpPr/>
              <p:nvPr/>
            </p:nvSpPr>
            <p:spPr>
              <a:xfrm rot="9447390">
                <a:off x="2023689" y="4337564"/>
                <a:ext cx="1228820" cy="46462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30">
                <a:extLst>
                  <a:ext uri="{FF2B5EF4-FFF2-40B4-BE49-F238E27FC236}">
                    <a16:creationId xmlns:a16="http://schemas.microsoft.com/office/drawing/2014/main" id="{39E206ED-4543-48BE-9768-FFBA5E71C8B4}"/>
                  </a:ext>
                </a:extLst>
              </p:cNvPr>
              <p:cNvSpPr/>
              <p:nvPr/>
            </p:nvSpPr>
            <p:spPr>
              <a:xfrm rot="2583992" flipV="1">
                <a:off x="1166541" y="4075768"/>
                <a:ext cx="1007145" cy="37281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5A70A53-AF5A-4580-A87F-7B6B036DBAF7}"/>
                  </a:ext>
                </a:extLst>
              </p:cNvPr>
              <p:cNvGrpSpPr/>
              <p:nvPr/>
            </p:nvGrpSpPr>
            <p:grpSpPr>
              <a:xfrm>
                <a:off x="397515" y="2152681"/>
                <a:ext cx="1652468" cy="1652468"/>
                <a:chOff x="1717749" y="1318260"/>
                <a:chExt cx="3971110" cy="3971110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5114ED9A-E045-4424-ADDA-6EC477EC2A49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FF6C9CB9-8802-4486-BC6F-AA16B2B03C80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ADB3BAA-4345-41CA-A726-C37F7BB39F88}"/>
                  </a:ext>
                </a:extLst>
              </p:cNvPr>
              <p:cNvGrpSpPr/>
              <p:nvPr/>
            </p:nvGrpSpPr>
            <p:grpSpPr>
              <a:xfrm flipH="1">
                <a:off x="2226747" y="2282579"/>
                <a:ext cx="1507224" cy="1507224"/>
                <a:chOff x="1717749" y="1318260"/>
                <a:chExt cx="3971110" cy="3971110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289E596B-2452-40FA-805E-D445A1119482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B291237-E9F1-4FEC-8A4E-CDDA44CF32E8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E37842A-BCA5-4807-B631-A174AF3DB6B8}"/>
                  </a:ext>
                </a:extLst>
              </p:cNvPr>
              <p:cNvGrpSpPr/>
              <p:nvPr/>
            </p:nvGrpSpPr>
            <p:grpSpPr>
              <a:xfrm>
                <a:off x="1154784" y="467613"/>
                <a:ext cx="1996262" cy="1996262"/>
                <a:chOff x="1154784" y="467613"/>
                <a:chExt cx="1996262" cy="1996262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A982A752-02C9-4A39-BC82-403FE6684853}"/>
                    </a:ext>
                  </a:extLst>
                </p:cNvPr>
                <p:cNvSpPr/>
                <p:nvPr/>
              </p:nvSpPr>
              <p:spPr>
                <a:xfrm rot="2700000" flipH="1">
                  <a:off x="1154784" y="467613"/>
                  <a:ext cx="1996262" cy="1996262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142F5E9-EF8D-4B38-8275-2CC2C1324069}"/>
                    </a:ext>
                  </a:extLst>
                </p:cNvPr>
                <p:cNvSpPr/>
                <p:nvPr/>
              </p:nvSpPr>
              <p:spPr>
                <a:xfrm flipH="1">
                  <a:off x="1697628" y="1010456"/>
                  <a:ext cx="910575" cy="910575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1" name="Rectangle: Top Corners Snipped 90">
              <a:extLst>
                <a:ext uri="{FF2B5EF4-FFF2-40B4-BE49-F238E27FC236}">
                  <a16:creationId xmlns:a16="http://schemas.microsoft.com/office/drawing/2014/main" id="{6AFC6C54-0E81-4046-8779-6E15F0B746B8}"/>
                </a:ext>
              </a:extLst>
            </p:cNvPr>
            <p:cNvSpPr/>
            <p:nvPr/>
          </p:nvSpPr>
          <p:spPr>
            <a:xfrm rot="10800000">
              <a:off x="7835287" y="581447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6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trips dir="ld"/>
      </p:transition>
    </mc:Choice>
    <mc:Fallback>
      <p:transition spd="slow">
        <p:strips dir="ld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70EF7BA-F5AA-4ACA-8128-7FE5B0EC9A69}"/>
              </a:ext>
            </a:extLst>
          </p:cNvPr>
          <p:cNvSpPr/>
          <p:nvPr/>
        </p:nvSpPr>
        <p:spPr>
          <a:xfrm>
            <a:off x="18263141" y="2299259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908E55-8A0D-40E2-98B3-FB25BED9055B}"/>
              </a:ext>
            </a:extLst>
          </p:cNvPr>
          <p:cNvSpPr/>
          <p:nvPr/>
        </p:nvSpPr>
        <p:spPr>
          <a:xfrm>
            <a:off x="20005991" y="3903237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B542681-CDE1-414A-B011-88E52523BB61}"/>
              </a:ext>
            </a:extLst>
          </p:cNvPr>
          <p:cNvSpPr/>
          <p:nvPr/>
        </p:nvSpPr>
        <p:spPr>
          <a:xfrm rot="4054619">
            <a:off x="-1129592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49047F3-23CE-4C6A-80E4-24E892CF4CC9}"/>
              </a:ext>
            </a:extLst>
          </p:cNvPr>
          <p:cNvSpPr/>
          <p:nvPr/>
        </p:nvSpPr>
        <p:spPr>
          <a:xfrm rot="4054619">
            <a:off x="-1116851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1437C1B-DCE6-4A41-AE87-9760811A745B}"/>
              </a:ext>
            </a:extLst>
          </p:cNvPr>
          <p:cNvSpPr/>
          <p:nvPr/>
        </p:nvSpPr>
        <p:spPr>
          <a:xfrm>
            <a:off x="0" y="6342297"/>
            <a:ext cx="12192000" cy="1582504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0EBEE3-7D51-4770-AA67-43B6AD46DB31}"/>
              </a:ext>
            </a:extLst>
          </p:cNvPr>
          <p:cNvGrpSpPr/>
          <p:nvPr/>
        </p:nvGrpSpPr>
        <p:grpSpPr>
          <a:xfrm>
            <a:off x="-5767801" y="2919706"/>
            <a:ext cx="2081241" cy="3638492"/>
            <a:chOff x="-5767801" y="2919706"/>
            <a:chExt cx="2081241" cy="36384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BE05DA-ED6D-40D0-8131-0C3BF2C127B5}"/>
                </a:ext>
              </a:extLst>
            </p:cNvPr>
            <p:cNvGrpSpPr/>
            <p:nvPr/>
          </p:nvGrpSpPr>
          <p:grpSpPr>
            <a:xfrm rot="19807448" flipH="1">
              <a:off x="-5767801" y="4977446"/>
              <a:ext cx="1371880" cy="584668"/>
              <a:chOff x="2024031" y="3350152"/>
              <a:chExt cx="1303023" cy="555322"/>
            </a:xfrm>
          </p:grpSpPr>
          <p:sp>
            <p:nvSpPr>
              <p:cNvPr id="37" name="Rectangle: Rounded Corners 49">
                <a:extLst>
                  <a:ext uri="{FF2B5EF4-FFF2-40B4-BE49-F238E27FC236}">
                    <a16:creationId xmlns:a16="http://schemas.microsoft.com/office/drawing/2014/main" id="{C645CC76-8ACA-4310-85ED-37DDC4E7E242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2513CCD-B6ED-4D25-9E66-90CEE754BEA5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B5908DC-B64E-44E8-930F-8644AB874CCD}"/>
                </a:ext>
              </a:extLst>
            </p:cNvPr>
            <p:cNvGrpSpPr/>
            <p:nvPr/>
          </p:nvGrpSpPr>
          <p:grpSpPr>
            <a:xfrm rot="1860667">
              <a:off x="-5090418" y="4969102"/>
              <a:ext cx="1371880" cy="584668"/>
              <a:chOff x="2024031" y="3350152"/>
              <a:chExt cx="1303023" cy="555322"/>
            </a:xfrm>
          </p:grpSpPr>
          <p:sp>
            <p:nvSpPr>
              <p:cNvPr id="35" name="Rectangle: Rounded Corners 49">
                <a:extLst>
                  <a:ext uri="{FF2B5EF4-FFF2-40B4-BE49-F238E27FC236}">
                    <a16:creationId xmlns:a16="http://schemas.microsoft.com/office/drawing/2014/main" id="{40372158-53CF-4E85-8A16-10048EA6FB08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6AB1FD5-5A9B-4023-A481-B56B0EA8C313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B526E9-090E-4850-A33F-20A6F2AA4BF2}"/>
                </a:ext>
              </a:extLst>
            </p:cNvPr>
            <p:cNvGrpSpPr/>
            <p:nvPr/>
          </p:nvGrpSpPr>
          <p:grpSpPr>
            <a:xfrm rot="21286606" flipH="1">
              <a:off x="-4658562" y="5545872"/>
              <a:ext cx="331506" cy="1012326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74931DE-EAC5-49CF-B0E1-5B51ADAA4B59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FDD262D-C7BA-4C1E-90F1-B85A469F3932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B9245D-9CB6-46F1-9C11-325221F0F02A}"/>
                </a:ext>
              </a:extLst>
            </p:cNvPr>
            <p:cNvGrpSpPr/>
            <p:nvPr/>
          </p:nvGrpSpPr>
          <p:grpSpPr>
            <a:xfrm rot="313394">
              <a:off x="-5166126" y="5545872"/>
              <a:ext cx="331506" cy="1012326"/>
              <a:chOff x="4627747" y="5544926"/>
              <a:chExt cx="314867" cy="961516"/>
            </a:xfrm>
            <a:effectLst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9980DEA-2EB4-4757-BFFA-B4382A5E0456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553BC8-64D3-42E6-A4DA-13145832D4C4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2A7433-8CC2-4543-9A22-7E445DFDBC1E}"/>
                </a:ext>
              </a:extLst>
            </p:cNvPr>
            <p:cNvSpPr/>
            <p:nvPr/>
          </p:nvSpPr>
          <p:spPr>
            <a:xfrm>
              <a:off x="-4121870" y="4184492"/>
              <a:ext cx="352084" cy="29325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2FEF8C-5317-4D00-91EE-448A04EEC982}"/>
                </a:ext>
              </a:extLst>
            </p:cNvPr>
            <p:cNvSpPr/>
            <p:nvPr/>
          </p:nvSpPr>
          <p:spPr>
            <a:xfrm>
              <a:off x="-5750698" y="4184492"/>
              <a:ext cx="352084" cy="29325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DFB145-DD65-469A-8B0E-1C3957EAB8BD}"/>
                </a:ext>
              </a:extLst>
            </p:cNvPr>
            <p:cNvSpPr/>
            <p:nvPr/>
          </p:nvSpPr>
          <p:spPr>
            <a:xfrm>
              <a:off x="-5267658" y="4765480"/>
              <a:ext cx="1029947" cy="1033262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440988-0649-4293-AC88-7ADCD7EA5978}"/>
                </a:ext>
              </a:extLst>
            </p:cNvPr>
            <p:cNvSpPr/>
            <p:nvPr/>
          </p:nvSpPr>
          <p:spPr>
            <a:xfrm>
              <a:off x="-4937896" y="4808550"/>
              <a:ext cx="355595" cy="126433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F43DC-DE3E-47BE-BE05-06CDC80B5BD9}"/>
                </a:ext>
              </a:extLst>
            </p:cNvPr>
            <p:cNvSpPr/>
            <p:nvPr/>
          </p:nvSpPr>
          <p:spPr>
            <a:xfrm rot="1253058">
              <a:off x="-5722820" y="2945181"/>
              <a:ext cx="1925441" cy="1929091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1675DA8-2A0B-4B8B-9E7C-E1D50FC686ED}"/>
                </a:ext>
              </a:extLst>
            </p:cNvPr>
            <p:cNvSpPr/>
            <p:nvPr/>
          </p:nvSpPr>
          <p:spPr>
            <a:xfrm flipH="1">
              <a:off x="-5719708" y="3000245"/>
              <a:ext cx="758252" cy="1142304"/>
            </a:xfrm>
            <a:custGeom>
              <a:avLst/>
              <a:gdLst>
                <a:gd name="connsiteX0" fmla="*/ 22691 w 720194"/>
                <a:gd name="connsiteY0" fmla="*/ 0 h 1084970"/>
                <a:gd name="connsiteX1" fmla="*/ 77709 w 720194"/>
                <a:gd name="connsiteY1" fmla="*/ 14147 h 1084970"/>
                <a:gd name="connsiteX2" fmla="*/ 720194 w 720194"/>
                <a:gd name="connsiteY2" fmla="*/ 887437 h 1084970"/>
                <a:gd name="connsiteX3" fmla="*/ 701617 w 720194"/>
                <a:gd name="connsiteY3" fmla="*/ 1071721 h 1084970"/>
                <a:gd name="connsiteX4" fmla="*/ 697504 w 720194"/>
                <a:gd name="connsiteY4" fmla="*/ 1084970 h 1084970"/>
                <a:gd name="connsiteX5" fmla="*/ 642486 w 720194"/>
                <a:gd name="connsiteY5" fmla="*/ 1070823 h 1084970"/>
                <a:gd name="connsiteX6" fmla="*/ 0 w 720194"/>
                <a:gd name="connsiteY6" fmla="*/ 197533 h 1084970"/>
                <a:gd name="connsiteX7" fmla="*/ 18578 w 720194"/>
                <a:gd name="connsiteY7" fmla="*/ 1325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194" h="1084970">
                  <a:moveTo>
                    <a:pt x="22691" y="0"/>
                  </a:moveTo>
                  <a:lnTo>
                    <a:pt x="77709" y="14147"/>
                  </a:lnTo>
                  <a:cubicBezTo>
                    <a:pt x="449932" y="129920"/>
                    <a:pt x="720194" y="477117"/>
                    <a:pt x="720194" y="887437"/>
                  </a:cubicBezTo>
                  <a:cubicBezTo>
                    <a:pt x="720194" y="950563"/>
                    <a:pt x="713798" y="1012195"/>
                    <a:pt x="701617" y="1071721"/>
                  </a:cubicBezTo>
                  <a:lnTo>
                    <a:pt x="697504" y="1084970"/>
                  </a:lnTo>
                  <a:lnTo>
                    <a:pt x="642486" y="1070823"/>
                  </a:lnTo>
                  <a:cubicBezTo>
                    <a:pt x="270262" y="955050"/>
                    <a:pt x="0" y="607853"/>
                    <a:pt x="0" y="197533"/>
                  </a:cubicBezTo>
                  <a:cubicBezTo>
                    <a:pt x="0" y="134407"/>
                    <a:pt x="6397" y="72775"/>
                    <a:pt x="18578" y="1325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ED7A9F-F6C9-456E-B591-4C47605D05AB}"/>
                </a:ext>
              </a:extLst>
            </p:cNvPr>
            <p:cNvSpPr/>
            <p:nvPr/>
          </p:nvSpPr>
          <p:spPr>
            <a:xfrm flipH="1">
              <a:off x="-5700815" y="2919706"/>
              <a:ext cx="2014255" cy="1237268"/>
            </a:xfrm>
            <a:custGeom>
              <a:avLst/>
              <a:gdLst>
                <a:gd name="connsiteX0" fmla="*/ 914400 w 1809903"/>
                <a:gd name="connsiteY0" fmla="*/ 0 h 1124651"/>
                <a:gd name="connsiteX1" fmla="*/ 1756942 w 1809903"/>
                <a:gd name="connsiteY1" fmla="*/ 558474 h 1124651"/>
                <a:gd name="connsiteX2" fmla="*/ 1809903 w 1809903"/>
                <a:gd name="connsiteY2" fmla="*/ 729087 h 1124651"/>
                <a:gd name="connsiteX3" fmla="*/ 1712595 w 1809903"/>
                <a:gd name="connsiteY3" fmla="*/ 785488 h 1124651"/>
                <a:gd name="connsiteX4" fmla="*/ 53306 w 1809903"/>
                <a:gd name="connsiteY4" fmla="*/ 1124651 h 1124651"/>
                <a:gd name="connsiteX5" fmla="*/ 26456 w 1809903"/>
                <a:gd name="connsiteY5" fmla="*/ 1124063 h 1124651"/>
                <a:gd name="connsiteX6" fmla="*/ 18578 w 1809903"/>
                <a:gd name="connsiteY6" fmla="*/ 1098684 h 1124651"/>
                <a:gd name="connsiteX7" fmla="*/ 0 w 1809903"/>
                <a:gd name="connsiteY7" fmla="*/ 914400 h 1124651"/>
                <a:gd name="connsiteX8" fmla="*/ 914400 w 1809903"/>
                <a:gd name="connsiteY8" fmla="*/ 0 h 1124651"/>
                <a:gd name="connsiteX0" fmla="*/ 924759 w 1820262"/>
                <a:gd name="connsiteY0" fmla="*/ 0 h 1124651"/>
                <a:gd name="connsiteX1" fmla="*/ 1767301 w 1820262"/>
                <a:gd name="connsiteY1" fmla="*/ 558474 h 1124651"/>
                <a:gd name="connsiteX2" fmla="*/ 1820262 w 1820262"/>
                <a:gd name="connsiteY2" fmla="*/ 729087 h 1124651"/>
                <a:gd name="connsiteX3" fmla="*/ 1722954 w 1820262"/>
                <a:gd name="connsiteY3" fmla="*/ 785488 h 1124651"/>
                <a:gd name="connsiteX4" fmla="*/ 63665 w 1820262"/>
                <a:gd name="connsiteY4" fmla="*/ 1124651 h 1124651"/>
                <a:gd name="connsiteX5" fmla="*/ 36815 w 1820262"/>
                <a:gd name="connsiteY5" fmla="*/ 1124063 h 1124651"/>
                <a:gd name="connsiteX6" fmla="*/ 4172 w 1820262"/>
                <a:gd name="connsiteY6" fmla="*/ 1022484 h 1124651"/>
                <a:gd name="connsiteX7" fmla="*/ 10359 w 1820262"/>
                <a:gd name="connsiteY7" fmla="*/ 914400 h 1124651"/>
                <a:gd name="connsiteX8" fmla="*/ 924759 w 1820262"/>
                <a:gd name="connsiteY8" fmla="*/ 0 h 1124651"/>
                <a:gd name="connsiteX0" fmla="*/ 928310 w 1823813"/>
                <a:gd name="connsiteY0" fmla="*/ 0 h 1145018"/>
                <a:gd name="connsiteX1" fmla="*/ 1770852 w 1823813"/>
                <a:gd name="connsiteY1" fmla="*/ 558474 h 1145018"/>
                <a:gd name="connsiteX2" fmla="*/ 1823813 w 1823813"/>
                <a:gd name="connsiteY2" fmla="*/ 729087 h 1145018"/>
                <a:gd name="connsiteX3" fmla="*/ 1726505 w 1823813"/>
                <a:gd name="connsiteY3" fmla="*/ 785488 h 1145018"/>
                <a:gd name="connsiteX4" fmla="*/ 67216 w 1823813"/>
                <a:gd name="connsiteY4" fmla="*/ 1124651 h 1145018"/>
                <a:gd name="connsiteX5" fmla="*/ 361 w 1823813"/>
                <a:gd name="connsiteY5" fmla="*/ 1145018 h 1145018"/>
                <a:gd name="connsiteX6" fmla="*/ 7723 w 1823813"/>
                <a:gd name="connsiteY6" fmla="*/ 1022484 h 1145018"/>
                <a:gd name="connsiteX7" fmla="*/ 13910 w 1823813"/>
                <a:gd name="connsiteY7" fmla="*/ 914400 h 1145018"/>
                <a:gd name="connsiteX8" fmla="*/ 928310 w 1823813"/>
                <a:gd name="connsiteY8" fmla="*/ 0 h 1145018"/>
                <a:gd name="connsiteX0" fmla="*/ 928136 w 1823639"/>
                <a:gd name="connsiteY0" fmla="*/ 0 h 1145018"/>
                <a:gd name="connsiteX1" fmla="*/ 1770678 w 1823639"/>
                <a:gd name="connsiteY1" fmla="*/ 558474 h 1145018"/>
                <a:gd name="connsiteX2" fmla="*/ 1823639 w 1823639"/>
                <a:gd name="connsiteY2" fmla="*/ 729087 h 1145018"/>
                <a:gd name="connsiteX3" fmla="*/ 1726331 w 1823639"/>
                <a:gd name="connsiteY3" fmla="*/ 785488 h 1145018"/>
                <a:gd name="connsiteX4" fmla="*/ 67042 w 1823639"/>
                <a:gd name="connsiteY4" fmla="*/ 1124651 h 1145018"/>
                <a:gd name="connsiteX5" fmla="*/ 187 w 1823639"/>
                <a:gd name="connsiteY5" fmla="*/ 1145018 h 1145018"/>
                <a:gd name="connsiteX6" fmla="*/ 20884 w 1823639"/>
                <a:gd name="connsiteY6" fmla="*/ 1043439 h 1145018"/>
                <a:gd name="connsiteX7" fmla="*/ 13736 w 1823639"/>
                <a:gd name="connsiteY7" fmla="*/ 914400 h 1145018"/>
                <a:gd name="connsiteX8" fmla="*/ 928136 w 1823639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99331 w 1855928"/>
                <a:gd name="connsiteY4" fmla="*/ 1124651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74566 w 1855928"/>
                <a:gd name="connsiteY4" fmla="*/ 1134176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50920 w 1846423"/>
                <a:gd name="connsiteY0" fmla="*/ 0 h 1134176"/>
                <a:gd name="connsiteX1" fmla="*/ 1793462 w 1846423"/>
                <a:gd name="connsiteY1" fmla="*/ 558474 h 1134176"/>
                <a:gd name="connsiteX2" fmla="*/ 1846423 w 1846423"/>
                <a:gd name="connsiteY2" fmla="*/ 729087 h 1134176"/>
                <a:gd name="connsiteX3" fmla="*/ 1749115 w 1846423"/>
                <a:gd name="connsiteY3" fmla="*/ 785488 h 1134176"/>
                <a:gd name="connsiteX4" fmla="*/ 65061 w 1846423"/>
                <a:gd name="connsiteY4" fmla="*/ 1134176 h 1134176"/>
                <a:gd name="connsiteX5" fmla="*/ 111 w 1846423"/>
                <a:gd name="connsiteY5" fmla="*/ 1127873 h 1134176"/>
                <a:gd name="connsiteX6" fmla="*/ 39858 w 1846423"/>
                <a:gd name="connsiteY6" fmla="*/ 1066299 h 1134176"/>
                <a:gd name="connsiteX7" fmla="*/ 36520 w 1846423"/>
                <a:gd name="connsiteY7" fmla="*/ 914400 h 1134176"/>
                <a:gd name="connsiteX8" fmla="*/ 950920 w 1846423"/>
                <a:gd name="connsiteY8" fmla="*/ 0 h 113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423" h="1134176">
                  <a:moveTo>
                    <a:pt x="950920" y="0"/>
                  </a:moveTo>
                  <a:cubicBezTo>
                    <a:pt x="1329677" y="0"/>
                    <a:pt x="1654649" y="230283"/>
                    <a:pt x="1793462" y="558474"/>
                  </a:cubicBezTo>
                  <a:lnTo>
                    <a:pt x="1846423" y="729087"/>
                  </a:lnTo>
                  <a:lnTo>
                    <a:pt x="1749115" y="785488"/>
                  </a:lnTo>
                  <a:cubicBezTo>
                    <a:pt x="1354715" y="992624"/>
                    <a:pt x="733079" y="1134176"/>
                    <a:pt x="65061" y="1134176"/>
                  </a:cubicBezTo>
                  <a:lnTo>
                    <a:pt x="111" y="1127873"/>
                  </a:lnTo>
                  <a:cubicBezTo>
                    <a:pt x="-2515" y="1119413"/>
                    <a:pt x="42484" y="1074759"/>
                    <a:pt x="39858" y="1066299"/>
                  </a:cubicBezTo>
                  <a:cubicBezTo>
                    <a:pt x="42917" y="1010583"/>
                    <a:pt x="36520" y="977526"/>
                    <a:pt x="36520" y="914400"/>
                  </a:cubicBezTo>
                  <a:cubicBezTo>
                    <a:pt x="36520" y="409391"/>
                    <a:pt x="445911" y="0"/>
                    <a:pt x="950920" y="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F39CBC-3ED0-42BD-994D-23B6053A79F0}"/>
                </a:ext>
              </a:extLst>
            </p:cNvPr>
            <p:cNvGrpSpPr/>
            <p:nvPr/>
          </p:nvGrpSpPr>
          <p:grpSpPr>
            <a:xfrm>
              <a:off x="-5275083" y="4287835"/>
              <a:ext cx="199845" cy="221667"/>
              <a:chOff x="3504649" y="3617709"/>
              <a:chExt cx="272047" cy="30175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05CB47F-B111-41C7-977A-637B1E6828ED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03DAEA6-008C-4A1D-A780-A0AB021DD7D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2AAA368-1D7B-4C5D-9E62-5DE2ECD9BC20}"/>
                </a:ext>
              </a:extLst>
            </p:cNvPr>
            <p:cNvGrpSpPr/>
            <p:nvPr/>
          </p:nvGrpSpPr>
          <p:grpSpPr>
            <a:xfrm>
              <a:off x="-4453735" y="4288291"/>
              <a:ext cx="199845" cy="221667"/>
              <a:chOff x="3504649" y="3617709"/>
              <a:chExt cx="272047" cy="30175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0734C53-7654-4BBE-847D-27FE29EAFE86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47521D4-50ED-4EBA-8F93-BFFE46469A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45B24F-5453-4E75-920F-95A5E00DC22B}"/>
                </a:ext>
              </a:extLst>
            </p:cNvPr>
            <p:cNvCxnSpPr/>
            <p:nvPr/>
          </p:nvCxnSpPr>
          <p:spPr>
            <a:xfrm>
              <a:off x="-4518748" y="4245745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13EA20-F2B7-4AEC-9A79-D4757DF83BAF}"/>
                </a:ext>
              </a:extLst>
            </p:cNvPr>
            <p:cNvCxnSpPr/>
            <p:nvPr/>
          </p:nvCxnSpPr>
          <p:spPr>
            <a:xfrm>
              <a:off x="-5353777" y="4260114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BBA6FC-6D89-451D-B4DD-A9118E10E649}"/>
                </a:ext>
              </a:extLst>
            </p:cNvPr>
            <p:cNvCxnSpPr>
              <a:cxnSpLocks/>
            </p:cNvCxnSpPr>
            <p:nvPr/>
          </p:nvCxnSpPr>
          <p:spPr>
            <a:xfrm>
              <a:off x="-4518748" y="4217949"/>
              <a:ext cx="393331" cy="55592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397114-7AC2-4897-BBDB-B177097F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353777" y="4235402"/>
              <a:ext cx="336559" cy="52433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DAAFE95-3F5E-46CA-8B1B-3BBAC0460683}"/>
                </a:ext>
              </a:extLst>
            </p:cNvPr>
            <p:cNvSpPr/>
            <p:nvPr/>
          </p:nvSpPr>
          <p:spPr>
            <a:xfrm rot="16200000">
              <a:off x="-4867779" y="4694699"/>
              <a:ext cx="191693" cy="191693"/>
            </a:xfrm>
            <a:prstGeom prst="arc">
              <a:avLst>
                <a:gd name="adj1" fmla="val 19872804"/>
                <a:gd name="adj2" fmla="val 1326964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3291C0-E9FE-4818-9A96-593257875BEF}"/>
              </a:ext>
            </a:extLst>
          </p:cNvPr>
          <p:cNvGrpSpPr/>
          <p:nvPr/>
        </p:nvGrpSpPr>
        <p:grpSpPr>
          <a:xfrm>
            <a:off x="13726051" y="2479272"/>
            <a:ext cx="2049911" cy="4159889"/>
            <a:chOff x="13726051" y="2479272"/>
            <a:chExt cx="2049911" cy="4159889"/>
          </a:xfrm>
        </p:grpSpPr>
        <p:sp>
          <p:nvSpPr>
            <p:cNvPr id="40" name="Rectangle: Rounded Corners 49">
              <a:extLst>
                <a:ext uri="{FF2B5EF4-FFF2-40B4-BE49-F238E27FC236}">
                  <a16:creationId xmlns:a16="http://schemas.microsoft.com/office/drawing/2014/main" id="{7A273B0C-07BC-4A64-B2E1-C0A413FFA5AC}"/>
                </a:ext>
              </a:extLst>
            </p:cNvPr>
            <p:cNvSpPr/>
            <p:nvPr/>
          </p:nvSpPr>
          <p:spPr>
            <a:xfrm rot="1994698" flipH="1">
              <a:off x="14166192" y="4296328"/>
              <a:ext cx="346509" cy="1408880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5134F0-55A4-4100-8BB7-07EFF89F8514}"/>
                </a:ext>
              </a:extLst>
            </p:cNvPr>
            <p:cNvSpPr/>
            <p:nvPr/>
          </p:nvSpPr>
          <p:spPr>
            <a:xfrm rot="1994698" flipH="1">
              <a:off x="14370948" y="4357455"/>
              <a:ext cx="346509" cy="661898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9">
              <a:extLst>
                <a:ext uri="{FF2B5EF4-FFF2-40B4-BE49-F238E27FC236}">
                  <a16:creationId xmlns:a16="http://schemas.microsoft.com/office/drawing/2014/main" id="{892133C2-0A94-4443-ACA1-107D2AA190A8}"/>
                </a:ext>
              </a:extLst>
            </p:cNvPr>
            <p:cNvSpPr/>
            <p:nvPr/>
          </p:nvSpPr>
          <p:spPr>
            <a:xfrm rot="20162519">
              <a:off x="15014068" y="4338437"/>
              <a:ext cx="346509" cy="1408880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825D622-3057-45FA-BB17-5BCD923B2556}"/>
                </a:ext>
              </a:extLst>
            </p:cNvPr>
            <p:cNvSpPr/>
            <p:nvPr/>
          </p:nvSpPr>
          <p:spPr>
            <a:xfrm rot="20162519">
              <a:off x="14862405" y="4370616"/>
              <a:ext cx="346509" cy="661898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380E1E-3776-4C75-B7CD-ED38268F5FB3}"/>
                </a:ext>
              </a:extLst>
            </p:cNvPr>
            <p:cNvGrpSpPr/>
            <p:nvPr/>
          </p:nvGrpSpPr>
          <p:grpSpPr>
            <a:xfrm rot="21286606" flipH="1">
              <a:off x="14863215" y="5599532"/>
              <a:ext cx="340447" cy="1039629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A3BCC5B-BA9A-423D-B397-A2C36B61A64B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grpFill/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083D00-10D5-4756-837D-FF364B6A75A8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9FE4E5A-DA42-4341-B326-B599DC7E8B39}"/>
                </a:ext>
              </a:extLst>
            </p:cNvPr>
            <p:cNvGrpSpPr/>
            <p:nvPr/>
          </p:nvGrpSpPr>
          <p:grpSpPr>
            <a:xfrm rot="313394">
              <a:off x="14341962" y="5599532"/>
              <a:ext cx="340447" cy="1039629"/>
              <a:chOff x="4627747" y="5544926"/>
              <a:chExt cx="314867" cy="961516"/>
            </a:xfrm>
            <a:effectLst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E93AB-A60F-41FF-A295-94C35EAFA971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rgbClr val="A1BBE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93EB3D3-2190-4D40-987A-465B330CCB54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DB9F740-B5FA-4306-A78B-327648CDAD5C}"/>
                </a:ext>
              </a:extLst>
            </p:cNvPr>
            <p:cNvSpPr/>
            <p:nvPr/>
          </p:nvSpPr>
          <p:spPr>
            <a:xfrm>
              <a:off x="15414383" y="4201434"/>
              <a:ext cx="361579" cy="30116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C6BA516-8ED2-43B6-A14E-670D46F2965E}"/>
                </a:ext>
              </a:extLst>
            </p:cNvPr>
            <p:cNvSpPr/>
            <p:nvPr/>
          </p:nvSpPr>
          <p:spPr>
            <a:xfrm>
              <a:off x="13741624" y="4201434"/>
              <a:ext cx="361579" cy="30116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CAEFEAB-F541-4718-9797-112742AB9447}"/>
                </a:ext>
              </a:extLst>
            </p:cNvPr>
            <p:cNvSpPr/>
            <p:nvPr/>
          </p:nvSpPr>
          <p:spPr>
            <a:xfrm>
              <a:off x="14237693" y="4798090"/>
              <a:ext cx="1057724" cy="106113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9242A61-627C-4CC0-B102-AEC61E0EE575}"/>
                </a:ext>
              </a:extLst>
            </p:cNvPr>
            <p:cNvSpPr/>
            <p:nvPr/>
          </p:nvSpPr>
          <p:spPr>
            <a:xfrm>
              <a:off x="14576347" y="4842321"/>
              <a:ext cx="365186" cy="129842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4EBADE-E810-4783-9C6C-F15DA813639E}"/>
                </a:ext>
              </a:extLst>
            </p:cNvPr>
            <p:cNvSpPr/>
            <p:nvPr/>
          </p:nvSpPr>
          <p:spPr>
            <a:xfrm>
              <a:off x="13770254" y="2928697"/>
              <a:ext cx="1977369" cy="1981118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9E989C-BB50-4C73-89E8-2DA1323B845D}"/>
                </a:ext>
              </a:extLst>
            </p:cNvPr>
            <p:cNvSpPr/>
            <p:nvPr/>
          </p:nvSpPr>
          <p:spPr>
            <a:xfrm>
              <a:off x="13775993" y="2901138"/>
              <a:ext cx="1977369" cy="1219617"/>
            </a:xfrm>
            <a:custGeom>
              <a:avLst/>
              <a:gdLst>
                <a:gd name="connsiteX0" fmla="*/ 914400 w 1828800"/>
                <a:gd name="connsiteY0" fmla="*/ 0 h 1127980"/>
                <a:gd name="connsiteX1" fmla="*/ 1828800 w 1828800"/>
                <a:gd name="connsiteY1" fmla="*/ 914400 h 1127980"/>
                <a:gd name="connsiteX2" fmla="*/ 1810223 w 1828800"/>
                <a:gd name="connsiteY2" fmla="*/ 1098684 h 1127980"/>
                <a:gd name="connsiteX3" fmla="*/ 1803189 w 1828800"/>
                <a:gd name="connsiteY3" fmla="*/ 1126038 h 1127980"/>
                <a:gd name="connsiteX4" fmla="*/ 1760883 w 1828800"/>
                <a:gd name="connsiteY4" fmla="*/ 1127980 h 1127980"/>
                <a:gd name="connsiteX5" fmla="*/ 926825 w 1828800"/>
                <a:gd name="connsiteY5" fmla="*/ 724830 h 1127980"/>
                <a:gd name="connsiteX6" fmla="*/ 914400 w 1828800"/>
                <a:gd name="connsiteY6" fmla="*/ 704020 h 1127980"/>
                <a:gd name="connsiteX7" fmla="*/ 901976 w 1828800"/>
                <a:gd name="connsiteY7" fmla="*/ 724830 h 1127980"/>
                <a:gd name="connsiteX8" fmla="*/ 67917 w 1828800"/>
                <a:gd name="connsiteY8" fmla="*/ 1127980 h 1127980"/>
                <a:gd name="connsiteX9" fmla="*/ 25611 w 1828800"/>
                <a:gd name="connsiteY9" fmla="*/ 1126038 h 1127980"/>
                <a:gd name="connsiteX10" fmla="*/ 18577 w 1828800"/>
                <a:gd name="connsiteY10" fmla="*/ 1098684 h 1127980"/>
                <a:gd name="connsiteX11" fmla="*/ 0 w 1828800"/>
                <a:gd name="connsiteY11" fmla="*/ 914400 h 1127980"/>
                <a:gd name="connsiteX12" fmla="*/ 914400 w 1828800"/>
                <a:gd name="connsiteY12" fmla="*/ 0 h 11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8800" h="1127980">
                  <a:moveTo>
                    <a:pt x="914400" y="0"/>
                  </a:moveTo>
                  <a:cubicBezTo>
                    <a:pt x="1419409" y="0"/>
                    <a:pt x="1828800" y="409391"/>
                    <a:pt x="1828800" y="914400"/>
                  </a:cubicBezTo>
                  <a:cubicBezTo>
                    <a:pt x="1828800" y="977526"/>
                    <a:pt x="1822403" y="1039158"/>
                    <a:pt x="1810223" y="1098684"/>
                  </a:cubicBezTo>
                  <a:lnTo>
                    <a:pt x="1803189" y="1126038"/>
                  </a:lnTo>
                  <a:lnTo>
                    <a:pt x="1760883" y="1127980"/>
                  </a:lnTo>
                  <a:cubicBezTo>
                    <a:pt x="1413690" y="1127980"/>
                    <a:pt x="1107582" y="968062"/>
                    <a:pt x="926825" y="724830"/>
                  </a:cubicBezTo>
                  <a:lnTo>
                    <a:pt x="914400" y="704020"/>
                  </a:lnTo>
                  <a:lnTo>
                    <a:pt x="901976" y="724830"/>
                  </a:lnTo>
                  <a:cubicBezTo>
                    <a:pt x="721218" y="968062"/>
                    <a:pt x="415111" y="1127980"/>
                    <a:pt x="67917" y="1127980"/>
                  </a:cubicBezTo>
                  <a:lnTo>
                    <a:pt x="25611" y="1126038"/>
                  </a:lnTo>
                  <a:lnTo>
                    <a:pt x="18577" y="1098684"/>
                  </a:lnTo>
                  <a:cubicBezTo>
                    <a:pt x="6397" y="1039158"/>
                    <a:pt x="0" y="977526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B0AA93-D0A7-426A-A043-B817C8267339}"/>
                </a:ext>
              </a:extLst>
            </p:cNvPr>
            <p:cNvSpPr/>
            <p:nvPr/>
          </p:nvSpPr>
          <p:spPr>
            <a:xfrm rot="329295">
              <a:off x="13927539" y="2666769"/>
              <a:ext cx="1698023" cy="1425129"/>
            </a:xfrm>
            <a:custGeom>
              <a:avLst/>
              <a:gdLst>
                <a:gd name="connsiteX0" fmla="*/ 754272 w 1570442"/>
                <a:gd name="connsiteY0" fmla="*/ 116493 h 1318050"/>
                <a:gd name="connsiteX1" fmla="*/ 755578 w 1570442"/>
                <a:gd name="connsiteY1" fmla="*/ 121770 h 1318050"/>
                <a:gd name="connsiteX2" fmla="*/ 753742 w 1570442"/>
                <a:gd name="connsiteY2" fmla="*/ 118573 h 1318050"/>
                <a:gd name="connsiteX3" fmla="*/ 752953 w 1570442"/>
                <a:gd name="connsiteY3" fmla="*/ 117844 h 1318050"/>
                <a:gd name="connsiteX4" fmla="*/ 891616 w 1570442"/>
                <a:gd name="connsiteY4" fmla="*/ 0 h 1318050"/>
                <a:gd name="connsiteX5" fmla="*/ 1026807 w 1570442"/>
                <a:gd name="connsiteY5" fmla="*/ 32022 h 1318050"/>
                <a:gd name="connsiteX6" fmla="*/ 1568375 w 1570442"/>
                <a:gd name="connsiteY6" fmla="*/ 694634 h 1318050"/>
                <a:gd name="connsiteX7" fmla="*/ 803094 w 1570442"/>
                <a:gd name="connsiteY7" fmla="*/ 1312104 h 1318050"/>
                <a:gd name="connsiteX8" fmla="*/ 77838 w 1570442"/>
                <a:gd name="connsiteY8" fmla="*/ 1135352 h 1318050"/>
                <a:gd name="connsiteX9" fmla="*/ 0 w 1570442"/>
                <a:gd name="connsiteY9" fmla="*/ 1070789 h 1318050"/>
                <a:gd name="connsiteX10" fmla="*/ 126326 w 1570442"/>
                <a:gd name="connsiteY10" fmla="*/ 1044838 h 1318050"/>
                <a:gd name="connsiteX11" fmla="*/ 78023 w 1570442"/>
                <a:gd name="connsiteY11" fmla="*/ 809703 h 1318050"/>
                <a:gd name="connsiteX12" fmla="*/ 406614 w 1570442"/>
                <a:gd name="connsiteY12" fmla="*/ 472871 h 1318050"/>
                <a:gd name="connsiteX13" fmla="*/ 436793 w 1570442"/>
                <a:gd name="connsiteY13" fmla="*/ 487723 h 1318050"/>
                <a:gd name="connsiteX14" fmla="*/ 587518 w 1570442"/>
                <a:gd name="connsiteY14" fmla="*/ 499375 h 1318050"/>
                <a:gd name="connsiteX15" fmla="*/ 792032 w 1570442"/>
                <a:gd name="connsiteY15" fmla="*/ 304962 h 1318050"/>
                <a:gd name="connsiteX16" fmla="*/ 794881 w 1570442"/>
                <a:gd name="connsiteY16" fmla="*/ 280545 h 1318050"/>
                <a:gd name="connsiteX17" fmla="*/ 803136 w 1570442"/>
                <a:gd name="connsiteY17" fmla="*/ 313895 h 1318050"/>
                <a:gd name="connsiteX18" fmla="*/ 948519 w 1570442"/>
                <a:gd name="connsiteY18" fmla="*/ 158522 h 1318050"/>
                <a:gd name="connsiteX19" fmla="*/ 929485 w 1570442"/>
                <a:gd name="connsiteY19" fmla="*/ 71229 h 131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70442" h="1318050">
                  <a:moveTo>
                    <a:pt x="754272" y="116493"/>
                  </a:moveTo>
                  <a:lnTo>
                    <a:pt x="755578" y="121770"/>
                  </a:lnTo>
                  <a:lnTo>
                    <a:pt x="753742" y="118573"/>
                  </a:lnTo>
                  <a:lnTo>
                    <a:pt x="752953" y="117844"/>
                  </a:lnTo>
                  <a:close/>
                  <a:moveTo>
                    <a:pt x="891616" y="0"/>
                  </a:moveTo>
                  <a:lnTo>
                    <a:pt x="1026807" y="32022"/>
                  </a:lnTo>
                  <a:cubicBezTo>
                    <a:pt x="1370852" y="140506"/>
                    <a:pt x="1594493" y="404691"/>
                    <a:pt x="1568375" y="694634"/>
                  </a:cubicBezTo>
                  <a:cubicBezTo>
                    <a:pt x="1539808" y="1011766"/>
                    <a:pt x="1219894" y="1269890"/>
                    <a:pt x="803094" y="1312104"/>
                  </a:cubicBezTo>
                  <a:cubicBezTo>
                    <a:pt x="533903" y="1339368"/>
                    <a:pt x="268606" y="1271579"/>
                    <a:pt x="77838" y="1135352"/>
                  </a:cubicBezTo>
                  <a:lnTo>
                    <a:pt x="0" y="1070789"/>
                  </a:lnTo>
                  <a:lnTo>
                    <a:pt x="126326" y="1044838"/>
                  </a:lnTo>
                  <a:lnTo>
                    <a:pt x="78023" y="809703"/>
                  </a:lnTo>
                  <a:lnTo>
                    <a:pt x="406614" y="472871"/>
                  </a:lnTo>
                  <a:lnTo>
                    <a:pt x="436793" y="487723"/>
                  </a:lnTo>
                  <a:cubicBezTo>
                    <a:pt x="482724" y="505192"/>
                    <a:pt x="534798" y="510205"/>
                    <a:pt x="587518" y="499375"/>
                  </a:cubicBezTo>
                  <a:cubicBezTo>
                    <a:pt x="692959" y="477714"/>
                    <a:pt x="771041" y="398833"/>
                    <a:pt x="792032" y="304962"/>
                  </a:cubicBezTo>
                  <a:lnTo>
                    <a:pt x="794881" y="280545"/>
                  </a:lnTo>
                  <a:lnTo>
                    <a:pt x="803136" y="313895"/>
                  </a:lnTo>
                  <a:cubicBezTo>
                    <a:pt x="893766" y="325134"/>
                    <a:pt x="954044" y="260714"/>
                    <a:pt x="948519" y="158522"/>
                  </a:cubicBezTo>
                  <a:cubicBezTo>
                    <a:pt x="946988" y="130219"/>
                    <a:pt x="940442" y="100582"/>
                    <a:pt x="929485" y="71229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6FFE228-27C0-4D55-839B-4CCE703A4A04}"/>
                </a:ext>
              </a:extLst>
            </p:cNvPr>
            <p:cNvSpPr/>
            <p:nvPr/>
          </p:nvSpPr>
          <p:spPr>
            <a:xfrm rot="329295">
              <a:off x="13726051" y="2628104"/>
              <a:ext cx="1913440" cy="1446330"/>
            </a:xfrm>
            <a:prstGeom prst="arc">
              <a:avLst>
                <a:gd name="adj1" fmla="val 17156689"/>
                <a:gd name="adj2" fmla="val 9416957"/>
              </a:avLst>
            </a:prstGeom>
            <a:ln w="28575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0E93E22A-37D1-46E7-9ED5-35E65AC7D63F}"/>
                </a:ext>
              </a:extLst>
            </p:cNvPr>
            <p:cNvSpPr/>
            <p:nvPr/>
          </p:nvSpPr>
          <p:spPr>
            <a:xfrm rot="3616245">
              <a:off x="14512315" y="2575481"/>
              <a:ext cx="557667" cy="365249"/>
            </a:xfrm>
            <a:prstGeom prst="arc">
              <a:avLst>
                <a:gd name="adj1" fmla="val 16200000"/>
                <a:gd name="adj2" fmla="val 1278842"/>
              </a:avLst>
            </a:prstGeom>
            <a:ln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7103C80-ADF4-40E7-ACDF-730AD0EE36D5}"/>
                </a:ext>
              </a:extLst>
            </p:cNvPr>
            <p:cNvSpPr/>
            <p:nvPr/>
          </p:nvSpPr>
          <p:spPr>
            <a:xfrm rot="2029320">
              <a:off x="15292352" y="5351748"/>
              <a:ext cx="359521" cy="359521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A26D5D5-B2E2-4B4D-BE93-A0504CCE5C6A}"/>
                </a:ext>
              </a:extLst>
            </p:cNvPr>
            <p:cNvSpPr/>
            <p:nvPr/>
          </p:nvSpPr>
          <p:spPr>
            <a:xfrm rot="20127897" flipH="1">
              <a:off x="13799773" y="5257274"/>
              <a:ext cx="359521" cy="359521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EA03EA7-67AD-4870-A08D-17C3CC8B4127}"/>
                </a:ext>
              </a:extLst>
            </p:cNvPr>
            <p:cNvGrpSpPr/>
            <p:nvPr/>
          </p:nvGrpSpPr>
          <p:grpSpPr>
            <a:xfrm>
              <a:off x="14273511" y="4311877"/>
              <a:ext cx="199845" cy="221667"/>
              <a:chOff x="3504649" y="3617709"/>
              <a:chExt cx="272047" cy="30175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0B74192-4AEA-4117-89E9-E84BEC263D41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A75BBBD-337B-4C4E-85D9-616AB87274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D6AA76E-A79E-4098-905A-E800A5B3451F}"/>
                </a:ext>
              </a:extLst>
            </p:cNvPr>
            <p:cNvGrpSpPr/>
            <p:nvPr/>
          </p:nvGrpSpPr>
          <p:grpSpPr>
            <a:xfrm>
              <a:off x="15094859" y="4312333"/>
              <a:ext cx="199845" cy="221667"/>
              <a:chOff x="3504649" y="3617709"/>
              <a:chExt cx="272047" cy="301752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DFC3521-C5B2-4A19-8E7E-1B32FF595A20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359036D-CFDA-49A0-8861-9FFAFF05BF2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F5ACA5-A03E-4F08-942E-8DE74ACFA2CF}"/>
                </a:ext>
              </a:extLst>
            </p:cNvPr>
            <p:cNvCxnSpPr/>
            <p:nvPr/>
          </p:nvCxnSpPr>
          <p:spPr>
            <a:xfrm>
              <a:off x="15029846" y="4269787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A3F83F-2BF5-4947-88EB-539DCBC89A12}"/>
                </a:ext>
              </a:extLst>
            </p:cNvPr>
            <p:cNvCxnSpPr/>
            <p:nvPr/>
          </p:nvCxnSpPr>
          <p:spPr>
            <a:xfrm>
              <a:off x="14194817" y="4284156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17B6D0B-EED3-4507-8010-432F63A333F9}"/>
                </a:ext>
              </a:extLst>
            </p:cNvPr>
            <p:cNvCxnSpPr>
              <a:cxnSpLocks/>
            </p:cNvCxnSpPr>
            <p:nvPr/>
          </p:nvCxnSpPr>
          <p:spPr>
            <a:xfrm>
              <a:off x="15029846" y="4241991"/>
              <a:ext cx="393331" cy="55592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ED8D55-D4FB-4720-9A17-1F47F812C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4817" y="4259444"/>
              <a:ext cx="336559" cy="52433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57A07EE2-4A00-497A-A677-B70487334440}"/>
                </a:ext>
              </a:extLst>
            </p:cNvPr>
            <p:cNvSpPr/>
            <p:nvPr/>
          </p:nvSpPr>
          <p:spPr>
            <a:xfrm rot="16200000">
              <a:off x="14680815" y="4718741"/>
              <a:ext cx="191693" cy="191693"/>
            </a:xfrm>
            <a:prstGeom prst="arc">
              <a:avLst>
                <a:gd name="adj1" fmla="val 19872804"/>
                <a:gd name="adj2" fmla="val 1326964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B9586F-5D95-4E42-B56C-89E332B7F60C}"/>
              </a:ext>
            </a:extLst>
          </p:cNvPr>
          <p:cNvGrpSpPr/>
          <p:nvPr/>
        </p:nvGrpSpPr>
        <p:grpSpPr>
          <a:xfrm rot="20253666">
            <a:off x="5404237" y="-3248780"/>
            <a:ext cx="1561450" cy="1601264"/>
            <a:chOff x="17526533" y="-2116718"/>
            <a:chExt cx="1561450" cy="160126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F7047B2-EDC5-44E6-9D96-80893EAD8C3C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05C9E5-7209-42C4-A805-6CEE83ED0E33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12B2993-9E39-400B-8BB1-839508A93133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ED66A8-CE81-44AB-BBB6-F427A71E75D5}"/>
              </a:ext>
            </a:extLst>
          </p:cNvPr>
          <p:cNvGrpSpPr/>
          <p:nvPr/>
        </p:nvGrpSpPr>
        <p:grpSpPr>
          <a:xfrm rot="19132348" flipH="1" flipV="1">
            <a:off x="1201922" y="11646321"/>
            <a:ext cx="4665587" cy="3393492"/>
            <a:chOff x="6105689" y="2168945"/>
            <a:chExt cx="3939153" cy="28651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ABFBA2E-AB4D-4362-AA0F-506693CA749E}"/>
                </a:ext>
              </a:extLst>
            </p:cNvPr>
            <p:cNvSpPr/>
            <p:nvPr/>
          </p:nvSpPr>
          <p:spPr>
            <a:xfrm>
              <a:off x="6105689" y="2168945"/>
              <a:ext cx="3932739" cy="2865120"/>
            </a:xfrm>
            <a:custGeom>
              <a:avLst/>
              <a:gdLst>
                <a:gd name="connsiteX0" fmla="*/ 2500179 w 3932739"/>
                <a:gd name="connsiteY0" fmla="*/ 0 h 2865120"/>
                <a:gd name="connsiteX1" fmla="*/ 2500179 w 3932739"/>
                <a:gd name="connsiteY1" fmla="*/ 0 h 2865120"/>
                <a:gd name="connsiteX2" fmla="*/ 2500180 w 3932739"/>
                <a:gd name="connsiteY2" fmla="*/ 0 h 2865120"/>
                <a:gd name="connsiteX3" fmla="*/ 2577200 w 3932739"/>
                <a:gd name="connsiteY3" fmla="*/ 2229 h 2865120"/>
                <a:gd name="connsiteX4" fmla="*/ 2577200 w 3932739"/>
                <a:gd name="connsiteY4" fmla="*/ 3889 h 2865120"/>
                <a:gd name="connsiteX5" fmla="*/ 2646650 w 3932739"/>
                <a:gd name="connsiteY5" fmla="*/ 7396 h 2865120"/>
                <a:gd name="connsiteX6" fmla="*/ 3932739 w 3932739"/>
                <a:gd name="connsiteY6" fmla="*/ 1432560 h 2865120"/>
                <a:gd name="connsiteX7" fmla="*/ 2646650 w 3932739"/>
                <a:gd name="connsiteY7" fmla="*/ 2857724 h 2865120"/>
                <a:gd name="connsiteX8" fmla="*/ 2577200 w 3932739"/>
                <a:gd name="connsiteY8" fmla="*/ 2861231 h 2865120"/>
                <a:gd name="connsiteX9" fmla="*/ 2577200 w 3932739"/>
                <a:gd name="connsiteY9" fmla="*/ 2862892 h 2865120"/>
                <a:gd name="connsiteX10" fmla="*/ 2500180 w 3932739"/>
                <a:gd name="connsiteY10" fmla="*/ 2865120 h 2865120"/>
                <a:gd name="connsiteX11" fmla="*/ 2500179 w 3932739"/>
                <a:gd name="connsiteY11" fmla="*/ 2865120 h 2865120"/>
                <a:gd name="connsiteX12" fmla="*/ 2500179 w 3932739"/>
                <a:gd name="connsiteY12" fmla="*/ 2865120 h 2865120"/>
                <a:gd name="connsiteX13" fmla="*/ 2500178 w 3932739"/>
                <a:gd name="connsiteY13" fmla="*/ 2865120 h 2865120"/>
                <a:gd name="connsiteX14" fmla="*/ 2244551 w 3932739"/>
                <a:gd name="connsiteY14" fmla="*/ 2857724 h 2865120"/>
                <a:gd name="connsiteX15" fmla="*/ 0 w 3932739"/>
                <a:gd name="connsiteY15" fmla="*/ 1432560 h 2865120"/>
                <a:gd name="connsiteX16" fmla="*/ 2244551 w 3932739"/>
                <a:gd name="connsiteY16" fmla="*/ 7396 h 2865120"/>
                <a:gd name="connsiteX17" fmla="*/ 2500178 w 3932739"/>
                <a:gd name="connsiteY17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2739" h="2865120">
                  <a:moveTo>
                    <a:pt x="2500179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369027" y="80758"/>
                    <a:pt x="3932739" y="690828"/>
                    <a:pt x="3932739" y="1432560"/>
                  </a:cubicBezTo>
                  <a:cubicBezTo>
                    <a:pt x="3932739" y="2174292"/>
                    <a:pt x="3369027" y="2784363"/>
                    <a:pt x="2646650" y="2857724"/>
                  </a:cubicBezTo>
                  <a:lnTo>
                    <a:pt x="2577200" y="2861231"/>
                  </a:lnTo>
                  <a:lnTo>
                    <a:pt x="2577200" y="2862892"/>
                  </a:lnTo>
                  <a:lnTo>
                    <a:pt x="2500180" y="2865120"/>
                  </a:lnTo>
                  <a:lnTo>
                    <a:pt x="2500179" y="2865120"/>
                  </a:lnTo>
                  <a:lnTo>
                    <a:pt x="2500179" y="2865120"/>
                  </a:lnTo>
                  <a:lnTo>
                    <a:pt x="2500178" y="2865120"/>
                  </a:lnTo>
                  <a:lnTo>
                    <a:pt x="2244551" y="2857724"/>
                  </a:lnTo>
                  <a:cubicBezTo>
                    <a:pt x="983820" y="2784363"/>
                    <a:pt x="0" y="2174292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lnTo>
                    <a:pt x="2500178" y="0"/>
                  </a:lnTo>
                  <a:close/>
                </a:path>
              </a:pathLst>
            </a:custGeom>
            <a:solidFill>
              <a:srgbClr val="754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A7A408-BC58-48F7-9494-19CAB0546E8B}"/>
                </a:ext>
              </a:extLst>
            </p:cNvPr>
            <p:cNvSpPr/>
            <p:nvPr/>
          </p:nvSpPr>
          <p:spPr>
            <a:xfrm>
              <a:off x="6275715" y="2505517"/>
              <a:ext cx="3769127" cy="2528548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9E6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925E747-BE64-4A05-93BB-2E1F534F0211}"/>
                </a:ext>
              </a:extLst>
            </p:cNvPr>
            <p:cNvSpPr/>
            <p:nvPr/>
          </p:nvSpPr>
          <p:spPr>
            <a:xfrm>
              <a:off x="6296575" y="3526826"/>
              <a:ext cx="2144956" cy="906516"/>
            </a:xfrm>
            <a:custGeom>
              <a:avLst/>
              <a:gdLst>
                <a:gd name="connsiteX0" fmla="*/ 2500178 w 3769127"/>
                <a:gd name="connsiteY0" fmla="*/ 0 h 2528548"/>
                <a:gd name="connsiteX1" fmla="*/ 2500179 w 3769127"/>
                <a:gd name="connsiteY1" fmla="*/ 0 h 2528548"/>
                <a:gd name="connsiteX2" fmla="*/ 2500180 w 3769127"/>
                <a:gd name="connsiteY2" fmla="*/ 0 h 2528548"/>
                <a:gd name="connsiteX3" fmla="*/ 2577200 w 3769127"/>
                <a:gd name="connsiteY3" fmla="*/ 2229 h 2528548"/>
                <a:gd name="connsiteX4" fmla="*/ 2577200 w 3769127"/>
                <a:gd name="connsiteY4" fmla="*/ 3889 h 2528548"/>
                <a:gd name="connsiteX5" fmla="*/ 2646650 w 3769127"/>
                <a:gd name="connsiteY5" fmla="*/ 7396 h 2528548"/>
                <a:gd name="connsiteX6" fmla="*/ 3642964 w 3769127"/>
                <a:gd name="connsiteY6" fmla="*/ 568558 h 2528548"/>
                <a:gd name="connsiteX7" fmla="*/ 3694692 w 3769127"/>
                <a:gd name="connsiteY7" fmla="*/ 643667 h 2528548"/>
                <a:gd name="connsiteX8" fmla="*/ 3712343 w 3769127"/>
                <a:gd name="connsiteY8" fmla="*/ 695320 h 2528548"/>
                <a:gd name="connsiteX9" fmla="*/ 3769127 w 3769127"/>
                <a:gd name="connsiteY9" fmla="*/ 1095988 h 2528548"/>
                <a:gd name="connsiteX10" fmla="*/ 2483038 w 3769127"/>
                <a:gd name="connsiteY10" fmla="*/ 2521152 h 2528548"/>
                <a:gd name="connsiteX11" fmla="*/ 2413588 w 3769127"/>
                <a:gd name="connsiteY11" fmla="*/ 2524659 h 2528548"/>
                <a:gd name="connsiteX12" fmla="*/ 2413588 w 3769127"/>
                <a:gd name="connsiteY12" fmla="*/ 2526320 h 2528548"/>
                <a:gd name="connsiteX13" fmla="*/ 2336568 w 3769127"/>
                <a:gd name="connsiteY13" fmla="*/ 2528548 h 2528548"/>
                <a:gd name="connsiteX14" fmla="*/ 2336567 w 3769127"/>
                <a:gd name="connsiteY14" fmla="*/ 2528548 h 2528548"/>
                <a:gd name="connsiteX15" fmla="*/ 2336566 w 3769127"/>
                <a:gd name="connsiteY15" fmla="*/ 2528548 h 2528548"/>
                <a:gd name="connsiteX16" fmla="*/ 2080939 w 3769127"/>
                <a:gd name="connsiteY16" fmla="*/ 2521152 h 2528548"/>
                <a:gd name="connsiteX17" fmla="*/ 103044 w 3769127"/>
                <a:gd name="connsiteY17" fmla="*/ 1740428 h 2528548"/>
                <a:gd name="connsiteX18" fmla="*/ 30872 w 3769127"/>
                <a:gd name="connsiteY18" fmla="*/ 1648190 h 2528548"/>
                <a:gd name="connsiteX19" fmla="*/ 11357 w 3769127"/>
                <a:gd name="connsiteY19" fmla="*/ 1569993 h 2528548"/>
                <a:gd name="connsiteX20" fmla="*/ 0 w 3769127"/>
                <a:gd name="connsiteY20" fmla="*/ 1432560 h 2528548"/>
                <a:gd name="connsiteX21" fmla="*/ 2244551 w 3769127"/>
                <a:gd name="connsiteY21" fmla="*/ 7396 h 25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9127" h="2528548">
                  <a:moveTo>
                    <a:pt x="2500178" y="0"/>
                  </a:moveTo>
                  <a:lnTo>
                    <a:pt x="2500179" y="0"/>
                  </a:lnTo>
                  <a:lnTo>
                    <a:pt x="2500180" y="0"/>
                  </a:lnTo>
                  <a:lnTo>
                    <a:pt x="2577200" y="2229"/>
                  </a:lnTo>
                  <a:lnTo>
                    <a:pt x="2577200" y="3889"/>
                  </a:lnTo>
                  <a:lnTo>
                    <a:pt x="2646650" y="7396"/>
                  </a:lnTo>
                  <a:cubicBezTo>
                    <a:pt x="3052987" y="48662"/>
                    <a:pt x="3409122" y="259746"/>
                    <a:pt x="3642964" y="568558"/>
                  </a:cubicBezTo>
                  <a:lnTo>
                    <a:pt x="3694692" y="643667"/>
                  </a:lnTo>
                  <a:lnTo>
                    <a:pt x="3712343" y="695320"/>
                  </a:lnTo>
                  <a:cubicBezTo>
                    <a:pt x="3749309" y="822467"/>
                    <a:pt x="3769127" y="956913"/>
                    <a:pt x="3769127" y="1095988"/>
                  </a:cubicBezTo>
                  <a:cubicBezTo>
                    <a:pt x="3769127" y="1837720"/>
                    <a:pt x="3205415" y="2447791"/>
                    <a:pt x="2483038" y="2521152"/>
                  </a:cubicBezTo>
                  <a:lnTo>
                    <a:pt x="2413588" y="2524659"/>
                  </a:lnTo>
                  <a:lnTo>
                    <a:pt x="2413588" y="2526320"/>
                  </a:lnTo>
                  <a:lnTo>
                    <a:pt x="2336568" y="2528548"/>
                  </a:lnTo>
                  <a:lnTo>
                    <a:pt x="2336567" y="2528548"/>
                  </a:lnTo>
                  <a:lnTo>
                    <a:pt x="2336566" y="2528548"/>
                  </a:lnTo>
                  <a:lnTo>
                    <a:pt x="2080939" y="2521152"/>
                  </a:lnTo>
                  <a:cubicBezTo>
                    <a:pt x="1214187" y="2470716"/>
                    <a:pt x="478318" y="2166601"/>
                    <a:pt x="103044" y="1740428"/>
                  </a:cubicBezTo>
                  <a:lnTo>
                    <a:pt x="30872" y="1648190"/>
                  </a:lnTo>
                  <a:lnTo>
                    <a:pt x="11357" y="1569993"/>
                  </a:lnTo>
                  <a:cubicBezTo>
                    <a:pt x="3843" y="1524762"/>
                    <a:pt x="0" y="1478918"/>
                    <a:pt x="0" y="1432560"/>
                  </a:cubicBezTo>
                  <a:cubicBezTo>
                    <a:pt x="0" y="690828"/>
                    <a:pt x="983820" y="80758"/>
                    <a:pt x="2244551" y="7396"/>
                  </a:cubicBezTo>
                  <a:close/>
                </a:path>
              </a:pathLst>
            </a:custGeom>
            <a:solidFill>
              <a:srgbClr val="AD6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8A9CC5-8DC0-4F80-9B23-7A5980A5E1DC}"/>
              </a:ext>
            </a:extLst>
          </p:cNvPr>
          <p:cNvSpPr/>
          <p:nvPr/>
        </p:nvSpPr>
        <p:spPr>
          <a:xfrm>
            <a:off x="6304224" y="16852637"/>
            <a:ext cx="3870454" cy="3123223"/>
          </a:xfrm>
          <a:prstGeom prst="roundRect">
            <a:avLst/>
          </a:prstGeom>
          <a:solidFill>
            <a:srgbClr val="9E6037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BIBIT</a:t>
            </a:r>
          </a:p>
          <a:p>
            <a:pPr algn="ctr"/>
            <a:r>
              <a:rPr lang="en-US" sz="6600" dirty="0"/>
              <a:t>KW 100!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BE09E4-5F35-449D-9374-8F1F451792D9}"/>
              </a:ext>
            </a:extLst>
          </p:cNvPr>
          <p:cNvGrpSpPr/>
          <p:nvPr/>
        </p:nvGrpSpPr>
        <p:grpSpPr>
          <a:xfrm>
            <a:off x="3887580" y="4497958"/>
            <a:ext cx="1116398" cy="2007332"/>
            <a:chOff x="6073343" y="1754287"/>
            <a:chExt cx="1920836" cy="345374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0CAF254-C01A-4B75-A259-6DDE0EBFD7AB}"/>
                </a:ext>
              </a:extLst>
            </p:cNvPr>
            <p:cNvSpPr/>
            <p:nvPr/>
          </p:nvSpPr>
          <p:spPr>
            <a:xfrm>
              <a:off x="6970307" y="2497138"/>
              <a:ext cx="82466" cy="2031971"/>
            </a:xfrm>
            <a:custGeom>
              <a:avLst/>
              <a:gdLst>
                <a:gd name="connsiteX0" fmla="*/ 101142 w 149148"/>
                <a:gd name="connsiteY0" fmla="*/ 0 h 3675017"/>
                <a:gd name="connsiteX1" fmla="*/ 144685 w 149148"/>
                <a:gd name="connsiteY1" fmla="*/ 2142308 h 3675017"/>
                <a:gd name="connsiteX2" fmla="*/ 5348 w 149148"/>
                <a:gd name="connsiteY2" fmla="*/ 3675017 h 36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148" h="3675017">
                  <a:moveTo>
                    <a:pt x="101142" y="0"/>
                  </a:moveTo>
                  <a:cubicBezTo>
                    <a:pt x="130896" y="764902"/>
                    <a:pt x="160651" y="1529805"/>
                    <a:pt x="144685" y="2142308"/>
                  </a:cubicBezTo>
                  <a:cubicBezTo>
                    <a:pt x="128719" y="2754811"/>
                    <a:pt x="-30938" y="3468914"/>
                    <a:pt x="5348" y="3675017"/>
                  </a:cubicBezTo>
                </a:path>
              </a:pathLst>
            </a:cu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1057CC8-4111-45D3-A0CA-602762EBA62E}"/>
                </a:ext>
              </a:extLst>
            </p:cNvPr>
            <p:cNvSpPr/>
            <p:nvPr/>
          </p:nvSpPr>
          <p:spPr>
            <a:xfrm rot="3956195" flipH="1">
              <a:off x="6048854" y="1778776"/>
              <a:ext cx="1969814" cy="1920836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30">
              <a:extLst>
                <a:ext uri="{FF2B5EF4-FFF2-40B4-BE49-F238E27FC236}">
                  <a16:creationId xmlns:a16="http://schemas.microsoft.com/office/drawing/2014/main" id="{7228F474-E289-408F-AB03-D215B82F8318}"/>
                </a:ext>
              </a:extLst>
            </p:cNvPr>
            <p:cNvSpPr/>
            <p:nvPr/>
          </p:nvSpPr>
          <p:spPr>
            <a:xfrm rot="1274314">
              <a:off x="6210828" y="3980774"/>
              <a:ext cx="794233" cy="31764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30">
              <a:extLst>
                <a:ext uri="{FF2B5EF4-FFF2-40B4-BE49-F238E27FC236}">
                  <a16:creationId xmlns:a16="http://schemas.microsoft.com/office/drawing/2014/main" id="{D65799F8-C523-418E-A266-8A68A7DEFDBC}"/>
                </a:ext>
              </a:extLst>
            </p:cNvPr>
            <p:cNvSpPr/>
            <p:nvPr/>
          </p:nvSpPr>
          <p:spPr>
            <a:xfrm rot="9620875">
              <a:off x="6981590" y="3871776"/>
              <a:ext cx="893306" cy="358802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23DAD28-5D53-4112-BBA6-CBF79674C0A1}"/>
                </a:ext>
              </a:extLst>
            </p:cNvPr>
            <p:cNvSpPr/>
            <p:nvPr/>
          </p:nvSpPr>
          <p:spPr>
            <a:xfrm rot="585586" flipH="1">
              <a:off x="6606546" y="2311980"/>
              <a:ext cx="854429" cy="85442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Top Corners Snipped 86">
              <a:extLst>
                <a:ext uri="{FF2B5EF4-FFF2-40B4-BE49-F238E27FC236}">
                  <a16:creationId xmlns:a16="http://schemas.microsoft.com/office/drawing/2014/main" id="{B9B6251A-7FE1-4754-A3AA-F0A772FD6B81}"/>
                </a:ext>
              </a:extLst>
            </p:cNvPr>
            <p:cNvSpPr/>
            <p:nvPr/>
          </p:nvSpPr>
          <p:spPr>
            <a:xfrm rot="10800000">
              <a:off x="6343122" y="441093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7DC2DAF-60B1-44CF-8D69-0DC069AA9573}"/>
                </a:ext>
              </a:extLst>
            </p:cNvPr>
            <p:cNvSpPr/>
            <p:nvPr/>
          </p:nvSpPr>
          <p:spPr>
            <a:xfrm rot="585586" flipH="1">
              <a:off x="6763229" y="2468662"/>
              <a:ext cx="541064" cy="54106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6761EEB-E2C9-462C-A53F-FD9785531AA1}"/>
              </a:ext>
            </a:extLst>
          </p:cNvPr>
          <p:cNvGrpSpPr/>
          <p:nvPr/>
        </p:nvGrpSpPr>
        <p:grpSpPr>
          <a:xfrm>
            <a:off x="7602462" y="4896072"/>
            <a:ext cx="815331" cy="1598890"/>
            <a:chOff x="7835287" y="4086506"/>
            <a:chExt cx="1287621" cy="252506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33F534B-DBA5-4FFE-B91D-61F536C09EE2}"/>
                </a:ext>
              </a:extLst>
            </p:cNvPr>
            <p:cNvGrpSpPr/>
            <p:nvPr/>
          </p:nvGrpSpPr>
          <p:grpSpPr>
            <a:xfrm>
              <a:off x="7868537" y="4086506"/>
              <a:ext cx="1254371" cy="1792139"/>
              <a:chOff x="397515" y="467613"/>
              <a:chExt cx="3336456" cy="4766847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5110615-FA22-4B55-A33E-2F6E8604971B}"/>
                  </a:ext>
                </a:extLst>
              </p:cNvPr>
              <p:cNvSpPr/>
              <p:nvPr/>
            </p:nvSpPr>
            <p:spPr>
              <a:xfrm>
                <a:off x="1088571" y="2926705"/>
                <a:ext cx="1828800" cy="2283373"/>
              </a:xfrm>
              <a:custGeom>
                <a:avLst/>
                <a:gdLst>
                  <a:gd name="connsiteX0" fmla="*/ 0 w 1828800"/>
                  <a:gd name="connsiteY0" fmla="*/ 0 h 2458170"/>
                  <a:gd name="connsiteX1" fmla="*/ 914400 w 1828800"/>
                  <a:gd name="connsiteY1" fmla="*/ 766354 h 2458170"/>
                  <a:gd name="connsiteX2" fmla="*/ 949234 w 1828800"/>
                  <a:gd name="connsiteY2" fmla="*/ 2447108 h 2458170"/>
                  <a:gd name="connsiteX3" fmla="*/ 1053737 w 1828800"/>
                  <a:gd name="connsiteY3" fmla="*/ 1436914 h 2458170"/>
                  <a:gd name="connsiteX4" fmla="*/ 1828800 w 1828800"/>
                  <a:gd name="connsiteY4" fmla="*/ 296091 h 245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458170">
                    <a:moveTo>
                      <a:pt x="0" y="0"/>
                    </a:moveTo>
                    <a:cubicBezTo>
                      <a:pt x="378097" y="179251"/>
                      <a:pt x="756194" y="358503"/>
                      <a:pt x="914400" y="766354"/>
                    </a:cubicBezTo>
                    <a:cubicBezTo>
                      <a:pt x="1072606" y="1174205"/>
                      <a:pt x="926011" y="2335348"/>
                      <a:pt x="949234" y="2447108"/>
                    </a:cubicBezTo>
                    <a:cubicBezTo>
                      <a:pt x="972457" y="2558868"/>
                      <a:pt x="907143" y="1795417"/>
                      <a:pt x="1053737" y="1436914"/>
                    </a:cubicBezTo>
                    <a:cubicBezTo>
                      <a:pt x="1200331" y="1078411"/>
                      <a:pt x="1568994" y="397691"/>
                      <a:pt x="1828800" y="296091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0948959-8420-4E28-8385-699FAF71018E}"/>
                  </a:ext>
                </a:extLst>
              </p:cNvPr>
              <p:cNvSpPr/>
              <p:nvPr/>
            </p:nvSpPr>
            <p:spPr>
              <a:xfrm>
                <a:off x="1998726" y="1559443"/>
                <a:ext cx="149148" cy="3675017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30">
                <a:extLst>
                  <a:ext uri="{FF2B5EF4-FFF2-40B4-BE49-F238E27FC236}">
                    <a16:creationId xmlns:a16="http://schemas.microsoft.com/office/drawing/2014/main" id="{DF001F14-F003-417C-ACCA-A8DFC3E35E69}"/>
                  </a:ext>
                </a:extLst>
              </p:cNvPr>
              <p:cNvSpPr/>
              <p:nvPr/>
            </p:nvSpPr>
            <p:spPr>
              <a:xfrm rot="9447390">
                <a:off x="2023689" y="4337564"/>
                <a:ext cx="1228820" cy="46462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30">
                <a:extLst>
                  <a:ext uri="{FF2B5EF4-FFF2-40B4-BE49-F238E27FC236}">
                    <a16:creationId xmlns:a16="http://schemas.microsoft.com/office/drawing/2014/main" id="{52A41C72-559E-40F6-95C5-A229FC21E0FD}"/>
                  </a:ext>
                </a:extLst>
              </p:cNvPr>
              <p:cNvSpPr/>
              <p:nvPr/>
            </p:nvSpPr>
            <p:spPr>
              <a:xfrm rot="2583992" flipV="1">
                <a:off x="1166541" y="4075768"/>
                <a:ext cx="1007145" cy="37281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DD44ACC-4E8F-4809-843D-DDDF586E1311}"/>
                  </a:ext>
                </a:extLst>
              </p:cNvPr>
              <p:cNvGrpSpPr/>
              <p:nvPr/>
            </p:nvGrpSpPr>
            <p:grpSpPr>
              <a:xfrm>
                <a:off x="397515" y="2152681"/>
                <a:ext cx="1652468" cy="1652468"/>
                <a:chOff x="1717749" y="1318260"/>
                <a:chExt cx="3971110" cy="3971110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D1693103-48A4-4636-96BD-E23DF4E709A7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BA96FC08-64E2-425E-9EF9-8C92C824FEBA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0C4FB3D-ED64-447D-A47B-C9D0AEC15486}"/>
                  </a:ext>
                </a:extLst>
              </p:cNvPr>
              <p:cNvGrpSpPr/>
              <p:nvPr/>
            </p:nvGrpSpPr>
            <p:grpSpPr>
              <a:xfrm flipH="1">
                <a:off x="2226747" y="2282579"/>
                <a:ext cx="1507224" cy="1507224"/>
                <a:chOff x="1717749" y="1318260"/>
                <a:chExt cx="3971110" cy="3971110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ECADC281-FFD7-44E1-84D3-0F67095A5170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88E50FD-8F6A-467E-974A-C826C8EEBA57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8CD337C-5D0F-4F7E-AF45-95B8279D505F}"/>
                  </a:ext>
                </a:extLst>
              </p:cNvPr>
              <p:cNvGrpSpPr/>
              <p:nvPr/>
            </p:nvGrpSpPr>
            <p:grpSpPr>
              <a:xfrm>
                <a:off x="1154784" y="467613"/>
                <a:ext cx="1996262" cy="1996262"/>
                <a:chOff x="1154784" y="467613"/>
                <a:chExt cx="1996262" cy="1996262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F570DFC-9D43-45B2-9A7E-B37C09F34FB5}"/>
                    </a:ext>
                  </a:extLst>
                </p:cNvPr>
                <p:cNvSpPr/>
                <p:nvPr/>
              </p:nvSpPr>
              <p:spPr>
                <a:xfrm rot="2700000" flipH="1">
                  <a:off x="1154784" y="467613"/>
                  <a:ext cx="1996262" cy="1996262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0C38E77-98F0-4294-A495-2473C1B098DC}"/>
                    </a:ext>
                  </a:extLst>
                </p:cNvPr>
                <p:cNvSpPr/>
                <p:nvPr/>
              </p:nvSpPr>
              <p:spPr>
                <a:xfrm flipH="1">
                  <a:off x="1697628" y="1010456"/>
                  <a:ext cx="910575" cy="910575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1" name="Rectangle: Top Corners Snipped 90">
              <a:extLst>
                <a:ext uri="{FF2B5EF4-FFF2-40B4-BE49-F238E27FC236}">
                  <a16:creationId xmlns:a16="http://schemas.microsoft.com/office/drawing/2014/main" id="{52E66865-DD2A-4CF4-923A-8205BF31EA6C}"/>
                </a:ext>
              </a:extLst>
            </p:cNvPr>
            <p:cNvSpPr/>
            <p:nvPr/>
          </p:nvSpPr>
          <p:spPr>
            <a:xfrm rot="10800000">
              <a:off x="7835287" y="581447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460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50D9C16-1670-4EB3-B057-1D1C3125A260}"/>
              </a:ext>
            </a:extLst>
          </p:cNvPr>
          <p:cNvSpPr/>
          <p:nvPr/>
        </p:nvSpPr>
        <p:spPr>
          <a:xfrm>
            <a:off x="10094501" y="2299259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CB3DD35-6374-4001-A006-620BC04B843A}"/>
              </a:ext>
            </a:extLst>
          </p:cNvPr>
          <p:cNvSpPr/>
          <p:nvPr/>
        </p:nvSpPr>
        <p:spPr>
          <a:xfrm>
            <a:off x="11227751" y="3903237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6AAFD97-0689-4871-8909-455A88162366}"/>
              </a:ext>
            </a:extLst>
          </p:cNvPr>
          <p:cNvSpPr/>
          <p:nvPr/>
        </p:nvSpPr>
        <p:spPr>
          <a:xfrm rot="4054619">
            <a:off x="-3706402" y="2430240"/>
            <a:ext cx="4758907" cy="443767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696707B-04AF-4A95-8CEC-C55D1C5ACA68}"/>
              </a:ext>
            </a:extLst>
          </p:cNvPr>
          <p:cNvSpPr/>
          <p:nvPr/>
        </p:nvSpPr>
        <p:spPr>
          <a:xfrm rot="4054619">
            <a:off x="-2573152" y="4034218"/>
            <a:ext cx="3052349" cy="312946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499588-CFC7-4914-8FBF-7BB759687F40}"/>
              </a:ext>
            </a:extLst>
          </p:cNvPr>
          <p:cNvSpPr/>
          <p:nvPr/>
        </p:nvSpPr>
        <p:spPr>
          <a:xfrm>
            <a:off x="0" y="5275497"/>
            <a:ext cx="12192000" cy="1582504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A37466-BACA-4E29-A841-EBE4CAEF20BD}"/>
              </a:ext>
            </a:extLst>
          </p:cNvPr>
          <p:cNvGrpSpPr/>
          <p:nvPr/>
        </p:nvGrpSpPr>
        <p:grpSpPr>
          <a:xfrm>
            <a:off x="3292926" y="2301817"/>
            <a:ext cx="2033212" cy="3554526"/>
            <a:chOff x="-5767801" y="2919706"/>
            <a:chExt cx="2081241" cy="36384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C31BD1-F7D3-4031-9838-F0CB73909831}"/>
                </a:ext>
              </a:extLst>
            </p:cNvPr>
            <p:cNvGrpSpPr/>
            <p:nvPr/>
          </p:nvGrpSpPr>
          <p:grpSpPr>
            <a:xfrm rot="19807448" flipH="1">
              <a:off x="-5767801" y="4977446"/>
              <a:ext cx="1371880" cy="584668"/>
              <a:chOff x="2024031" y="3350152"/>
              <a:chExt cx="1303023" cy="555322"/>
            </a:xfrm>
          </p:grpSpPr>
          <p:sp>
            <p:nvSpPr>
              <p:cNvPr id="33" name="Rectangle: Rounded Corners 49">
                <a:extLst>
                  <a:ext uri="{FF2B5EF4-FFF2-40B4-BE49-F238E27FC236}">
                    <a16:creationId xmlns:a16="http://schemas.microsoft.com/office/drawing/2014/main" id="{8183385A-DD3A-4333-91ED-AC7DC1C20C87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42F56E2-039F-4A38-90A2-0432D4159EDF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DB9D7B-B837-4598-87EF-E58C688FAD8B}"/>
                </a:ext>
              </a:extLst>
            </p:cNvPr>
            <p:cNvGrpSpPr/>
            <p:nvPr/>
          </p:nvGrpSpPr>
          <p:grpSpPr>
            <a:xfrm rot="1860667">
              <a:off x="-5090418" y="4969102"/>
              <a:ext cx="1371880" cy="584668"/>
              <a:chOff x="2024031" y="3350152"/>
              <a:chExt cx="1303023" cy="555322"/>
            </a:xfrm>
          </p:grpSpPr>
          <p:sp>
            <p:nvSpPr>
              <p:cNvPr id="31" name="Rectangle: Rounded Corners 49">
                <a:extLst>
                  <a:ext uri="{FF2B5EF4-FFF2-40B4-BE49-F238E27FC236}">
                    <a16:creationId xmlns:a16="http://schemas.microsoft.com/office/drawing/2014/main" id="{4818D878-E48F-4A27-90F8-C9925AFCA225}"/>
                  </a:ext>
                </a:extLst>
              </p:cNvPr>
              <p:cNvSpPr/>
              <p:nvPr/>
            </p:nvSpPr>
            <p:spPr>
              <a:xfrm rot="18133199">
                <a:off x="2515306" y="2858877"/>
                <a:ext cx="320474" cy="1303023"/>
              </a:xfrm>
              <a:custGeom>
                <a:avLst/>
                <a:gdLst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241754 w 241754"/>
                  <a:gd name="connsiteY4" fmla="*/ 1182146 h 1303023"/>
                  <a:gd name="connsiteX5" fmla="*/ 120877 w 241754"/>
                  <a:gd name="connsiteY5" fmla="*/ 1303023 h 1303023"/>
                  <a:gd name="connsiteX6" fmla="*/ 120877 w 241754"/>
                  <a:gd name="connsiteY6" fmla="*/ 1303023 h 1303023"/>
                  <a:gd name="connsiteX7" fmla="*/ 0 w 241754"/>
                  <a:gd name="connsiteY7" fmla="*/ 1182146 h 1303023"/>
                  <a:gd name="connsiteX8" fmla="*/ 0 w 241754"/>
                  <a:gd name="connsiteY8" fmla="*/ 120877 h 1303023"/>
                  <a:gd name="connsiteX0" fmla="*/ 0 w 241754"/>
                  <a:gd name="connsiteY0" fmla="*/ 120877 h 1303023"/>
                  <a:gd name="connsiteX1" fmla="*/ 120877 w 241754"/>
                  <a:gd name="connsiteY1" fmla="*/ 0 h 1303023"/>
                  <a:gd name="connsiteX2" fmla="*/ 120877 w 241754"/>
                  <a:gd name="connsiteY2" fmla="*/ 0 h 1303023"/>
                  <a:gd name="connsiteX3" fmla="*/ 241754 w 241754"/>
                  <a:gd name="connsiteY3" fmla="*/ 120877 h 1303023"/>
                  <a:gd name="connsiteX4" fmla="*/ 151927 w 241754"/>
                  <a:gd name="connsiteY4" fmla="*/ 610181 h 1303023"/>
                  <a:gd name="connsiteX5" fmla="*/ 241754 w 241754"/>
                  <a:gd name="connsiteY5" fmla="*/ 1182146 h 1303023"/>
                  <a:gd name="connsiteX6" fmla="*/ 120877 w 241754"/>
                  <a:gd name="connsiteY6" fmla="*/ 1303023 h 1303023"/>
                  <a:gd name="connsiteX7" fmla="*/ 120877 w 241754"/>
                  <a:gd name="connsiteY7" fmla="*/ 1303023 h 1303023"/>
                  <a:gd name="connsiteX8" fmla="*/ 0 w 241754"/>
                  <a:gd name="connsiteY8" fmla="*/ 1182146 h 1303023"/>
                  <a:gd name="connsiteX9" fmla="*/ 0 w 241754"/>
                  <a:gd name="connsiteY9" fmla="*/ 120877 h 1303023"/>
                  <a:gd name="connsiteX0" fmla="*/ 78720 w 320474"/>
                  <a:gd name="connsiteY0" fmla="*/ 120877 h 1303023"/>
                  <a:gd name="connsiteX1" fmla="*/ 199597 w 320474"/>
                  <a:gd name="connsiteY1" fmla="*/ 0 h 1303023"/>
                  <a:gd name="connsiteX2" fmla="*/ 199597 w 320474"/>
                  <a:gd name="connsiteY2" fmla="*/ 0 h 1303023"/>
                  <a:gd name="connsiteX3" fmla="*/ 320474 w 320474"/>
                  <a:gd name="connsiteY3" fmla="*/ 120877 h 1303023"/>
                  <a:gd name="connsiteX4" fmla="*/ 230647 w 320474"/>
                  <a:gd name="connsiteY4" fmla="*/ 610181 h 1303023"/>
                  <a:gd name="connsiteX5" fmla="*/ 320474 w 320474"/>
                  <a:gd name="connsiteY5" fmla="*/ 1182146 h 1303023"/>
                  <a:gd name="connsiteX6" fmla="*/ 199597 w 320474"/>
                  <a:gd name="connsiteY6" fmla="*/ 1303023 h 1303023"/>
                  <a:gd name="connsiteX7" fmla="*/ 199597 w 320474"/>
                  <a:gd name="connsiteY7" fmla="*/ 1303023 h 1303023"/>
                  <a:gd name="connsiteX8" fmla="*/ 78720 w 320474"/>
                  <a:gd name="connsiteY8" fmla="*/ 1182146 h 1303023"/>
                  <a:gd name="connsiteX9" fmla="*/ 0 w 320474"/>
                  <a:gd name="connsiteY9" fmla="*/ 604541 h 1303023"/>
                  <a:gd name="connsiteX10" fmla="*/ 78720 w 320474"/>
                  <a:gd name="connsiteY10" fmla="*/ 120877 h 130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0474" h="1303023">
                    <a:moveTo>
                      <a:pt x="78720" y="120877"/>
                    </a:moveTo>
                    <a:cubicBezTo>
                      <a:pt x="78720" y="54118"/>
                      <a:pt x="132838" y="0"/>
                      <a:pt x="199597" y="0"/>
                    </a:cubicBezTo>
                    <a:lnTo>
                      <a:pt x="199597" y="0"/>
                    </a:lnTo>
                    <a:cubicBezTo>
                      <a:pt x="266356" y="0"/>
                      <a:pt x="320474" y="54118"/>
                      <a:pt x="320474" y="120877"/>
                    </a:cubicBezTo>
                    <a:cubicBezTo>
                      <a:pt x="314687" y="297989"/>
                      <a:pt x="236434" y="433069"/>
                      <a:pt x="230647" y="610181"/>
                    </a:cubicBezTo>
                    <a:cubicBezTo>
                      <a:pt x="236434" y="786826"/>
                      <a:pt x="314687" y="1005501"/>
                      <a:pt x="320474" y="1182146"/>
                    </a:cubicBezTo>
                    <a:cubicBezTo>
                      <a:pt x="320474" y="1248905"/>
                      <a:pt x="266356" y="1303023"/>
                      <a:pt x="199597" y="1303023"/>
                    </a:cubicBezTo>
                    <a:lnTo>
                      <a:pt x="199597" y="1303023"/>
                    </a:lnTo>
                    <a:cubicBezTo>
                      <a:pt x="132838" y="1303023"/>
                      <a:pt x="78720" y="1248905"/>
                      <a:pt x="78720" y="1182146"/>
                    </a:cubicBezTo>
                    <a:cubicBezTo>
                      <a:pt x="75974" y="998768"/>
                      <a:pt x="2746" y="787919"/>
                      <a:pt x="0" y="604541"/>
                    </a:cubicBezTo>
                    <a:lnTo>
                      <a:pt x="78720" y="12087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B12BD3A-AA8F-4CF8-872E-B6D869D6B69C}"/>
                  </a:ext>
                </a:extLst>
              </p:cNvPr>
              <p:cNvSpPr/>
              <p:nvPr/>
            </p:nvSpPr>
            <p:spPr>
              <a:xfrm>
                <a:off x="2979653" y="3572966"/>
                <a:ext cx="332508" cy="332508"/>
              </a:xfrm>
              <a:prstGeom prst="ellipse">
                <a:avLst/>
              </a:prstGeom>
              <a:solidFill>
                <a:srgbClr val="FFE0D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CC824A-400C-48AB-8DAB-997D182441A7}"/>
                </a:ext>
              </a:extLst>
            </p:cNvPr>
            <p:cNvGrpSpPr/>
            <p:nvPr/>
          </p:nvGrpSpPr>
          <p:grpSpPr>
            <a:xfrm rot="21286606" flipH="1">
              <a:off x="-4658562" y="5545872"/>
              <a:ext cx="331506" cy="1012326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A792F37-7A37-4A6B-BD87-EB294B8EF778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2C0C42-ED5E-47CB-A4AF-FB00CC0D5D4D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6A0D03-4DB4-4F4C-8373-A077346AD808}"/>
                </a:ext>
              </a:extLst>
            </p:cNvPr>
            <p:cNvGrpSpPr/>
            <p:nvPr/>
          </p:nvGrpSpPr>
          <p:grpSpPr>
            <a:xfrm rot="313394">
              <a:off x="-5166126" y="5545872"/>
              <a:ext cx="331506" cy="1012326"/>
              <a:chOff x="4627747" y="5544926"/>
              <a:chExt cx="314867" cy="961516"/>
            </a:xfrm>
            <a:effectLst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B1B8DB1-9796-4012-BBF7-90B782ECE35E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84033AF-DFD4-4188-8E0A-B9C41C2FDED9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59595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483211-03E9-4BDC-A68E-0A312DA6BDC8}"/>
                </a:ext>
              </a:extLst>
            </p:cNvPr>
            <p:cNvSpPr/>
            <p:nvPr/>
          </p:nvSpPr>
          <p:spPr>
            <a:xfrm>
              <a:off x="-4121870" y="4184492"/>
              <a:ext cx="352084" cy="29325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65F3D7-0F0E-401F-B0C8-4CF875B76FDC}"/>
                </a:ext>
              </a:extLst>
            </p:cNvPr>
            <p:cNvSpPr/>
            <p:nvPr/>
          </p:nvSpPr>
          <p:spPr>
            <a:xfrm>
              <a:off x="-5750698" y="4184492"/>
              <a:ext cx="352084" cy="29325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D93336-9E9D-4565-A6C7-DCEA0225C7D2}"/>
                </a:ext>
              </a:extLst>
            </p:cNvPr>
            <p:cNvSpPr/>
            <p:nvPr/>
          </p:nvSpPr>
          <p:spPr>
            <a:xfrm>
              <a:off x="-5267658" y="4765480"/>
              <a:ext cx="1029947" cy="1033262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EC0EA2-4E02-46C0-B117-5AE95AE1A184}"/>
                </a:ext>
              </a:extLst>
            </p:cNvPr>
            <p:cNvSpPr/>
            <p:nvPr/>
          </p:nvSpPr>
          <p:spPr>
            <a:xfrm>
              <a:off x="-4937896" y="4808550"/>
              <a:ext cx="355595" cy="126433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FAF501-E447-41E5-8D8E-28024F1F54C2}"/>
                </a:ext>
              </a:extLst>
            </p:cNvPr>
            <p:cNvSpPr/>
            <p:nvPr/>
          </p:nvSpPr>
          <p:spPr>
            <a:xfrm rot="1253058">
              <a:off x="-5722820" y="2945181"/>
              <a:ext cx="1925441" cy="1929091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B05682-D50F-4DC0-83C5-AEC191F81582}"/>
                </a:ext>
              </a:extLst>
            </p:cNvPr>
            <p:cNvSpPr/>
            <p:nvPr/>
          </p:nvSpPr>
          <p:spPr>
            <a:xfrm flipH="1">
              <a:off x="-5719708" y="3000245"/>
              <a:ext cx="758252" cy="1142304"/>
            </a:xfrm>
            <a:custGeom>
              <a:avLst/>
              <a:gdLst>
                <a:gd name="connsiteX0" fmla="*/ 22691 w 720194"/>
                <a:gd name="connsiteY0" fmla="*/ 0 h 1084970"/>
                <a:gd name="connsiteX1" fmla="*/ 77709 w 720194"/>
                <a:gd name="connsiteY1" fmla="*/ 14147 h 1084970"/>
                <a:gd name="connsiteX2" fmla="*/ 720194 w 720194"/>
                <a:gd name="connsiteY2" fmla="*/ 887437 h 1084970"/>
                <a:gd name="connsiteX3" fmla="*/ 701617 w 720194"/>
                <a:gd name="connsiteY3" fmla="*/ 1071721 h 1084970"/>
                <a:gd name="connsiteX4" fmla="*/ 697504 w 720194"/>
                <a:gd name="connsiteY4" fmla="*/ 1084970 h 1084970"/>
                <a:gd name="connsiteX5" fmla="*/ 642486 w 720194"/>
                <a:gd name="connsiteY5" fmla="*/ 1070823 h 1084970"/>
                <a:gd name="connsiteX6" fmla="*/ 0 w 720194"/>
                <a:gd name="connsiteY6" fmla="*/ 197533 h 1084970"/>
                <a:gd name="connsiteX7" fmla="*/ 18578 w 720194"/>
                <a:gd name="connsiteY7" fmla="*/ 1325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194" h="1084970">
                  <a:moveTo>
                    <a:pt x="22691" y="0"/>
                  </a:moveTo>
                  <a:lnTo>
                    <a:pt x="77709" y="14147"/>
                  </a:lnTo>
                  <a:cubicBezTo>
                    <a:pt x="449932" y="129920"/>
                    <a:pt x="720194" y="477117"/>
                    <a:pt x="720194" y="887437"/>
                  </a:cubicBezTo>
                  <a:cubicBezTo>
                    <a:pt x="720194" y="950563"/>
                    <a:pt x="713798" y="1012195"/>
                    <a:pt x="701617" y="1071721"/>
                  </a:cubicBezTo>
                  <a:lnTo>
                    <a:pt x="697504" y="1084970"/>
                  </a:lnTo>
                  <a:lnTo>
                    <a:pt x="642486" y="1070823"/>
                  </a:lnTo>
                  <a:cubicBezTo>
                    <a:pt x="270262" y="955050"/>
                    <a:pt x="0" y="607853"/>
                    <a:pt x="0" y="197533"/>
                  </a:cubicBezTo>
                  <a:cubicBezTo>
                    <a:pt x="0" y="134407"/>
                    <a:pt x="6397" y="72775"/>
                    <a:pt x="18578" y="1325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52FF06-C97B-4CA0-A6B3-2A5244766161}"/>
                </a:ext>
              </a:extLst>
            </p:cNvPr>
            <p:cNvSpPr/>
            <p:nvPr/>
          </p:nvSpPr>
          <p:spPr>
            <a:xfrm flipH="1">
              <a:off x="-5700815" y="2919706"/>
              <a:ext cx="2014255" cy="1237268"/>
            </a:xfrm>
            <a:custGeom>
              <a:avLst/>
              <a:gdLst>
                <a:gd name="connsiteX0" fmla="*/ 914400 w 1809903"/>
                <a:gd name="connsiteY0" fmla="*/ 0 h 1124651"/>
                <a:gd name="connsiteX1" fmla="*/ 1756942 w 1809903"/>
                <a:gd name="connsiteY1" fmla="*/ 558474 h 1124651"/>
                <a:gd name="connsiteX2" fmla="*/ 1809903 w 1809903"/>
                <a:gd name="connsiteY2" fmla="*/ 729087 h 1124651"/>
                <a:gd name="connsiteX3" fmla="*/ 1712595 w 1809903"/>
                <a:gd name="connsiteY3" fmla="*/ 785488 h 1124651"/>
                <a:gd name="connsiteX4" fmla="*/ 53306 w 1809903"/>
                <a:gd name="connsiteY4" fmla="*/ 1124651 h 1124651"/>
                <a:gd name="connsiteX5" fmla="*/ 26456 w 1809903"/>
                <a:gd name="connsiteY5" fmla="*/ 1124063 h 1124651"/>
                <a:gd name="connsiteX6" fmla="*/ 18578 w 1809903"/>
                <a:gd name="connsiteY6" fmla="*/ 1098684 h 1124651"/>
                <a:gd name="connsiteX7" fmla="*/ 0 w 1809903"/>
                <a:gd name="connsiteY7" fmla="*/ 914400 h 1124651"/>
                <a:gd name="connsiteX8" fmla="*/ 914400 w 1809903"/>
                <a:gd name="connsiteY8" fmla="*/ 0 h 1124651"/>
                <a:gd name="connsiteX0" fmla="*/ 924759 w 1820262"/>
                <a:gd name="connsiteY0" fmla="*/ 0 h 1124651"/>
                <a:gd name="connsiteX1" fmla="*/ 1767301 w 1820262"/>
                <a:gd name="connsiteY1" fmla="*/ 558474 h 1124651"/>
                <a:gd name="connsiteX2" fmla="*/ 1820262 w 1820262"/>
                <a:gd name="connsiteY2" fmla="*/ 729087 h 1124651"/>
                <a:gd name="connsiteX3" fmla="*/ 1722954 w 1820262"/>
                <a:gd name="connsiteY3" fmla="*/ 785488 h 1124651"/>
                <a:gd name="connsiteX4" fmla="*/ 63665 w 1820262"/>
                <a:gd name="connsiteY4" fmla="*/ 1124651 h 1124651"/>
                <a:gd name="connsiteX5" fmla="*/ 36815 w 1820262"/>
                <a:gd name="connsiteY5" fmla="*/ 1124063 h 1124651"/>
                <a:gd name="connsiteX6" fmla="*/ 4172 w 1820262"/>
                <a:gd name="connsiteY6" fmla="*/ 1022484 h 1124651"/>
                <a:gd name="connsiteX7" fmla="*/ 10359 w 1820262"/>
                <a:gd name="connsiteY7" fmla="*/ 914400 h 1124651"/>
                <a:gd name="connsiteX8" fmla="*/ 924759 w 1820262"/>
                <a:gd name="connsiteY8" fmla="*/ 0 h 1124651"/>
                <a:gd name="connsiteX0" fmla="*/ 928310 w 1823813"/>
                <a:gd name="connsiteY0" fmla="*/ 0 h 1145018"/>
                <a:gd name="connsiteX1" fmla="*/ 1770852 w 1823813"/>
                <a:gd name="connsiteY1" fmla="*/ 558474 h 1145018"/>
                <a:gd name="connsiteX2" fmla="*/ 1823813 w 1823813"/>
                <a:gd name="connsiteY2" fmla="*/ 729087 h 1145018"/>
                <a:gd name="connsiteX3" fmla="*/ 1726505 w 1823813"/>
                <a:gd name="connsiteY3" fmla="*/ 785488 h 1145018"/>
                <a:gd name="connsiteX4" fmla="*/ 67216 w 1823813"/>
                <a:gd name="connsiteY4" fmla="*/ 1124651 h 1145018"/>
                <a:gd name="connsiteX5" fmla="*/ 361 w 1823813"/>
                <a:gd name="connsiteY5" fmla="*/ 1145018 h 1145018"/>
                <a:gd name="connsiteX6" fmla="*/ 7723 w 1823813"/>
                <a:gd name="connsiteY6" fmla="*/ 1022484 h 1145018"/>
                <a:gd name="connsiteX7" fmla="*/ 13910 w 1823813"/>
                <a:gd name="connsiteY7" fmla="*/ 914400 h 1145018"/>
                <a:gd name="connsiteX8" fmla="*/ 928310 w 1823813"/>
                <a:gd name="connsiteY8" fmla="*/ 0 h 1145018"/>
                <a:gd name="connsiteX0" fmla="*/ 928136 w 1823639"/>
                <a:gd name="connsiteY0" fmla="*/ 0 h 1145018"/>
                <a:gd name="connsiteX1" fmla="*/ 1770678 w 1823639"/>
                <a:gd name="connsiteY1" fmla="*/ 558474 h 1145018"/>
                <a:gd name="connsiteX2" fmla="*/ 1823639 w 1823639"/>
                <a:gd name="connsiteY2" fmla="*/ 729087 h 1145018"/>
                <a:gd name="connsiteX3" fmla="*/ 1726331 w 1823639"/>
                <a:gd name="connsiteY3" fmla="*/ 785488 h 1145018"/>
                <a:gd name="connsiteX4" fmla="*/ 67042 w 1823639"/>
                <a:gd name="connsiteY4" fmla="*/ 1124651 h 1145018"/>
                <a:gd name="connsiteX5" fmla="*/ 187 w 1823639"/>
                <a:gd name="connsiteY5" fmla="*/ 1145018 h 1145018"/>
                <a:gd name="connsiteX6" fmla="*/ 20884 w 1823639"/>
                <a:gd name="connsiteY6" fmla="*/ 1043439 h 1145018"/>
                <a:gd name="connsiteX7" fmla="*/ 13736 w 1823639"/>
                <a:gd name="connsiteY7" fmla="*/ 914400 h 1145018"/>
                <a:gd name="connsiteX8" fmla="*/ 928136 w 1823639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28165 w 1823668"/>
                <a:gd name="connsiteY0" fmla="*/ 0 h 1145018"/>
                <a:gd name="connsiteX1" fmla="*/ 1770707 w 1823668"/>
                <a:gd name="connsiteY1" fmla="*/ 558474 h 1145018"/>
                <a:gd name="connsiteX2" fmla="*/ 1823668 w 1823668"/>
                <a:gd name="connsiteY2" fmla="*/ 729087 h 1145018"/>
                <a:gd name="connsiteX3" fmla="*/ 1726360 w 1823668"/>
                <a:gd name="connsiteY3" fmla="*/ 785488 h 1145018"/>
                <a:gd name="connsiteX4" fmla="*/ 67071 w 1823668"/>
                <a:gd name="connsiteY4" fmla="*/ 1124651 h 1145018"/>
                <a:gd name="connsiteX5" fmla="*/ 216 w 1823668"/>
                <a:gd name="connsiteY5" fmla="*/ 1145018 h 1145018"/>
                <a:gd name="connsiteX6" fmla="*/ 17103 w 1823668"/>
                <a:gd name="connsiteY6" fmla="*/ 1066299 h 1145018"/>
                <a:gd name="connsiteX7" fmla="*/ 13765 w 1823668"/>
                <a:gd name="connsiteY7" fmla="*/ 914400 h 1145018"/>
                <a:gd name="connsiteX8" fmla="*/ 928165 w 1823668"/>
                <a:gd name="connsiteY8" fmla="*/ 0 h 1145018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99331 w 1855928"/>
                <a:gd name="connsiteY4" fmla="*/ 1124651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60425 w 1855928"/>
                <a:gd name="connsiteY0" fmla="*/ 0 h 1173593"/>
                <a:gd name="connsiteX1" fmla="*/ 1802967 w 1855928"/>
                <a:gd name="connsiteY1" fmla="*/ 558474 h 1173593"/>
                <a:gd name="connsiteX2" fmla="*/ 1855928 w 1855928"/>
                <a:gd name="connsiteY2" fmla="*/ 729087 h 1173593"/>
                <a:gd name="connsiteX3" fmla="*/ 1758620 w 1855928"/>
                <a:gd name="connsiteY3" fmla="*/ 785488 h 1173593"/>
                <a:gd name="connsiteX4" fmla="*/ 74566 w 1855928"/>
                <a:gd name="connsiteY4" fmla="*/ 1134176 h 1173593"/>
                <a:gd name="connsiteX5" fmla="*/ 91 w 1855928"/>
                <a:gd name="connsiteY5" fmla="*/ 1173593 h 1173593"/>
                <a:gd name="connsiteX6" fmla="*/ 49363 w 1855928"/>
                <a:gd name="connsiteY6" fmla="*/ 1066299 h 1173593"/>
                <a:gd name="connsiteX7" fmla="*/ 46025 w 1855928"/>
                <a:gd name="connsiteY7" fmla="*/ 914400 h 1173593"/>
                <a:gd name="connsiteX8" fmla="*/ 960425 w 1855928"/>
                <a:gd name="connsiteY8" fmla="*/ 0 h 1173593"/>
                <a:gd name="connsiteX0" fmla="*/ 950920 w 1846423"/>
                <a:gd name="connsiteY0" fmla="*/ 0 h 1134176"/>
                <a:gd name="connsiteX1" fmla="*/ 1793462 w 1846423"/>
                <a:gd name="connsiteY1" fmla="*/ 558474 h 1134176"/>
                <a:gd name="connsiteX2" fmla="*/ 1846423 w 1846423"/>
                <a:gd name="connsiteY2" fmla="*/ 729087 h 1134176"/>
                <a:gd name="connsiteX3" fmla="*/ 1749115 w 1846423"/>
                <a:gd name="connsiteY3" fmla="*/ 785488 h 1134176"/>
                <a:gd name="connsiteX4" fmla="*/ 65061 w 1846423"/>
                <a:gd name="connsiteY4" fmla="*/ 1134176 h 1134176"/>
                <a:gd name="connsiteX5" fmla="*/ 111 w 1846423"/>
                <a:gd name="connsiteY5" fmla="*/ 1127873 h 1134176"/>
                <a:gd name="connsiteX6" fmla="*/ 39858 w 1846423"/>
                <a:gd name="connsiteY6" fmla="*/ 1066299 h 1134176"/>
                <a:gd name="connsiteX7" fmla="*/ 36520 w 1846423"/>
                <a:gd name="connsiteY7" fmla="*/ 914400 h 1134176"/>
                <a:gd name="connsiteX8" fmla="*/ 950920 w 1846423"/>
                <a:gd name="connsiteY8" fmla="*/ 0 h 113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423" h="1134176">
                  <a:moveTo>
                    <a:pt x="950920" y="0"/>
                  </a:moveTo>
                  <a:cubicBezTo>
                    <a:pt x="1329677" y="0"/>
                    <a:pt x="1654649" y="230283"/>
                    <a:pt x="1793462" y="558474"/>
                  </a:cubicBezTo>
                  <a:lnTo>
                    <a:pt x="1846423" y="729087"/>
                  </a:lnTo>
                  <a:lnTo>
                    <a:pt x="1749115" y="785488"/>
                  </a:lnTo>
                  <a:cubicBezTo>
                    <a:pt x="1354715" y="992624"/>
                    <a:pt x="733079" y="1134176"/>
                    <a:pt x="65061" y="1134176"/>
                  </a:cubicBezTo>
                  <a:lnTo>
                    <a:pt x="111" y="1127873"/>
                  </a:lnTo>
                  <a:cubicBezTo>
                    <a:pt x="-2515" y="1119413"/>
                    <a:pt x="42484" y="1074759"/>
                    <a:pt x="39858" y="1066299"/>
                  </a:cubicBezTo>
                  <a:cubicBezTo>
                    <a:pt x="42917" y="1010583"/>
                    <a:pt x="36520" y="977526"/>
                    <a:pt x="36520" y="914400"/>
                  </a:cubicBezTo>
                  <a:cubicBezTo>
                    <a:pt x="36520" y="409391"/>
                    <a:pt x="445911" y="0"/>
                    <a:pt x="950920" y="0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CB7741-AC2D-42AD-862F-FF7A31959DDF}"/>
                </a:ext>
              </a:extLst>
            </p:cNvPr>
            <p:cNvGrpSpPr/>
            <p:nvPr/>
          </p:nvGrpSpPr>
          <p:grpSpPr>
            <a:xfrm>
              <a:off x="-5275083" y="4287835"/>
              <a:ext cx="199845" cy="221667"/>
              <a:chOff x="3504649" y="3617709"/>
              <a:chExt cx="272047" cy="30175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C34CF62-FDDF-4D59-A75B-E448D298DC6E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3FEC6D4-0CC1-41AB-87F1-8382128EEC8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1E303B-BC86-4282-A55D-F72A397FBA8D}"/>
                </a:ext>
              </a:extLst>
            </p:cNvPr>
            <p:cNvGrpSpPr/>
            <p:nvPr/>
          </p:nvGrpSpPr>
          <p:grpSpPr>
            <a:xfrm>
              <a:off x="-4453735" y="4288291"/>
              <a:ext cx="199845" cy="221667"/>
              <a:chOff x="3504649" y="3617709"/>
              <a:chExt cx="272047" cy="30175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7B7F34D-2B35-4F15-AA99-E48BC3D73380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46ABF4-ECE8-4F00-85EB-19B9C1ACA2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22105A-6519-43D3-916B-950B545A9CE5}"/>
                </a:ext>
              </a:extLst>
            </p:cNvPr>
            <p:cNvCxnSpPr/>
            <p:nvPr/>
          </p:nvCxnSpPr>
          <p:spPr>
            <a:xfrm>
              <a:off x="-4518748" y="4245745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26A09-9436-4624-B7C2-FF4C7D843EF0}"/>
                </a:ext>
              </a:extLst>
            </p:cNvPr>
            <p:cNvCxnSpPr/>
            <p:nvPr/>
          </p:nvCxnSpPr>
          <p:spPr>
            <a:xfrm>
              <a:off x="-5353777" y="4260114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0715D9-B097-48CC-AF83-B95398C7B9B9}"/>
                </a:ext>
              </a:extLst>
            </p:cNvPr>
            <p:cNvCxnSpPr>
              <a:cxnSpLocks/>
            </p:cNvCxnSpPr>
            <p:nvPr/>
          </p:nvCxnSpPr>
          <p:spPr>
            <a:xfrm>
              <a:off x="-4518748" y="4217949"/>
              <a:ext cx="393331" cy="55592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F28970-9EC5-4806-AD3A-B2D028F3F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353777" y="4235402"/>
              <a:ext cx="336559" cy="52433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369D861-8A6D-417C-A161-F58744C628CF}"/>
                </a:ext>
              </a:extLst>
            </p:cNvPr>
            <p:cNvSpPr/>
            <p:nvPr/>
          </p:nvSpPr>
          <p:spPr>
            <a:xfrm rot="16200000">
              <a:off x="-4867779" y="4694699"/>
              <a:ext cx="191693" cy="191693"/>
            </a:xfrm>
            <a:prstGeom prst="arc">
              <a:avLst>
                <a:gd name="adj1" fmla="val 19872804"/>
                <a:gd name="adj2" fmla="val 1326964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E4E779-47C8-46C2-9AD1-29E508EADEB7}"/>
              </a:ext>
            </a:extLst>
          </p:cNvPr>
          <p:cNvGrpSpPr/>
          <p:nvPr/>
        </p:nvGrpSpPr>
        <p:grpSpPr>
          <a:xfrm>
            <a:off x="7093135" y="2250831"/>
            <a:ext cx="1723439" cy="3497378"/>
            <a:chOff x="13726051" y="2479272"/>
            <a:chExt cx="2049911" cy="4159889"/>
          </a:xfrm>
        </p:grpSpPr>
        <p:sp>
          <p:nvSpPr>
            <p:cNvPr id="36" name="Rectangle: Rounded Corners 49">
              <a:extLst>
                <a:ext uri="{FF2B5EF4-FFF2-40B4-BE49-F238E27FC236}">
                  <a16:creationId xmlns:a16="http://schemas.microsoft.com/office/drawing/2014/main" id="{C75BA7E9-8743-4693-836C-D418C30C937E}"/>
                </a:ext>
              </a:extLst>
            </p:cNvPr>
            <p:cNvSpPr/>
            <p:nvPr/>
          </p:nvSpPr>
          <p:spPr>
            <a:xfrm rot="1994698" flipH="1">
              <a:off x="14166192" y="4296328"/>
              <a:ext cx="346509" cy="1408880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523C68-352B-4D8F-9C40-12FD2F287C0C}"/>
                </a:ext>
              </a:extLst>
            </p:cNvPr>
            <p:cNvSpPr/>
            <p:nvPr/>
          </p:nvSpPr>
          <p:spPr>
            <a:xfrm rot="1994698" flipH="1">
              <a:off x="14370948" y="4357455"/>
              <a:ext cx="346509" cy="661898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49">
              <a:extLst>
                <a:ext uri="{FF2B5EF4-FFF2-40B4-BE49-F238E27FC236}">
                  <a16:creationId xmlns:a16="http://schemas.microsoft.com/office/drawing/2014/main" id="{B78A6F64-BCF5-45B8-88F1-F91723327657}"/>
                </a:ext>
              </a:extLst>
            </p:cNvPr>
            <p:cNvSpPr/>
            <p:nvPr/>
          </p:nvSpPr>
          <p:spPr>
            <a:xfrm rot="20162519">
              <a:off x="15014068" y="4338437"/>
              <a:ext cx="346509" cy="1408880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756C374-5C6B-4A84-A3C3-5AE64BF14A29}"/>
                </a:ext>
              </a:extLst>
            </p:cNvPr>
            <p:cNvSpPr/>
            <p:nvPr/>
          </p:nvSpPr>
          <p:spPr>
            <a:xfrm rot="20162519">
              <a:off x="14862405" y="4370616"/>
              <a:ext cx="346509" cy="661898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ABB936-11C5-432B-9EA8-27531C04293D}"/>
                </a:ext>
              </a:extLst>
            </p:cNvPr>
            <p:cNvGrpSpPr/>
            <p:nvPr/>
          </p:nvGrpSpPr>
          <p:grpSpPr>
            <a:xfrm rot="21286606" flipH="1">
              <a:off x="14863215" y="5599532"/>
              <a:ext cx="340447" cy="1039629"/>
              <a:chOff x="4627747" y="5544926"/>
              <a:chExt cx="314867" cy="961516"/>
            </a:xfrm>
            <a:solidFill>
              <a:srgbClr val="A1BBE3"/>
            </a:solidFill>
            <a:effectLst/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D1ECD13-E1AA-4F41-91AA-09EADDD404EA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grpFill/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3360F4A-FAE2-471D-986B-486172F033E4}"/>
                  </a:ext>
                </a:extLst>
              </p:cNvPr>
              <p:cNvSpPr/>
              <p:nvPr/>
            </p:nvSpPr>
            <p:spPr>
              <a:xfrm>
                <a:off x="4635970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97EB25B-74C3-4B23-8F82-5CB7F3B8F945}"/>
                </a:ext>
              </a:extLst>
            </p:cNvPr>
            <p:cNvGrpSpPr/>
            <p:nvPr/>
          </p:nvGrpSpPr>
          <p:grpSpPr>
            <a:xfrm rot="313394">
              <a:off x="14341962" y="5599532"/>
              <a:ext cx="340447" cy="1039629"/>
              <a:chOff x="4627747" y="5544926"/>
              <a:chExt cx="314867" cy="961516"/>
            </a:xfrm>
            <a:effectLst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5EB7BEF-0F46-4BDB-8F6B-F678B9607DBB}"/>
                  </a:ext>
                </a:extLst>
              </p:cNvPr>
              <p:cNvSpPr/>
              <p:nvPr/>
            </p:nvSpPr>
            <p:spPr>
              <a:xfrm>
                <a:off x="4627747" y="5544926"/>
                <a:ext cx="314867" cy="961516"/>
              </a:xfrm>
              <a:custGeom>
                <a:avLst/>
                <a:gdLst>
                  <a:gd name="connsiteX0" fmla="*/ 0 w 303790"/>
                  <a:gd name="connsiteY0" fmla="*/ 0 h 1141743"/>
                  <a:gd name="connsiteX1" fmla="*/ 303789 w 303790"/>
                  <a:gd name="connsiteY1" fmla="*/ 0 h 1141743"/>
                  <a:gd name="connsiteX2" fmla="*/ 303789 w 303790"/>
                  <a:gd name="connsiteY2" fmla="*/ 904001 h 1141743"/>
                  <a:gd name="connsiteX3" fmla="*/ 303790 w 303790"/>
                  <a:gd name="connsiteY3" fmla="*/ 904008 h 1141743"/>
                  <a:gd name="connsiteX4" fmla="*/ 151895 w 303790"/>
                  <a:gd name="connsiteY4" fmla="*/ 1141743 h 1141743"/>
                  <a:gd name="connsiteX5" fmla="*/ 0 w 303790"/>
                  <a:gd name="connsiteY5" fmla="*/ 904008 h 1141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790" h="1141743">
                    <a:moveTo>
                      <a:pt x="0" y="0"/>
                    </a:moveTo>
                    <a:lnTo>
                      <a:pt x="303789" y="0"/>
                    </a:lnTo>
                    <a:lnTo>
                      <a:pt x="303789" y="904001"/>
                    </a:lnTo>
                    <a:lnTo>
                      <a:pt x="303790" y="904008"/>
                    </a:lnTo>
                    <a:cubicBezTo>
                      <a:pt x="303790" y="1035305"/>
                      <a:pt x="235784" y="1141743"/>
                      <a:pt x="151895" y="1141743"/>
                    </a:cubicBezTo>
                    <a:cubicBezTo>
                      <a:pt x="68006" y="1141743"/>
                      <a:pt x="0" y="1035305"/>
                      <a:pt x="0" y="904008"/>
                    </a:cubicBezTo>
                    <a:close/>
                  </a:path>
                </a:pathLst>
              </a:custGeom>
              <a:solidFill>
                <a:srgbClr val="A1BBE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A4BF3E-E9D2-4B11-A54C-CE649383A084}"/>
                  </a:ext>
                </a:extLst>
              </p:cNvPr>
              <p:cNvSpPr/>
              <p:nvPr/>
            </p:nvSpPr>
            <p:spPr>
              <a:xfrm>
                <a:off x="4635969" y="6378628"/>
                <a:ext cx="298418" cy="127814"/>
              </a:xfrm>
              <a:custGeom>
                <a:avLst/>
                <a:gdLst>
                  <a:gd name="connsiteX0" fmla="*/ 0 w 298418"/>
                  <a:gd name="connsiteY0" fmla="*/ 0 h 148402"/>
                  <a:gd name="connsiteX1" fmla="*/ 298418 w 298418"/>
                  <a:gd name="connsiteY1" fmla="*/ 0 h 148402"/>
                  <a:gd name="connsiteX2" fmla="*/ 294270 w 298418"/>
                  <a:gd name="connsiteY2" fmla="*/ 26124 h 148402"/>
                  <a:gd name="connsiteX3" fmla="*/ 149209 w 298418"/>
                  <a:gd name="connsiteY3" fmla="*/ 148402 h 148402"/>
                  <a:gd name="connsiteX4" fmla="*/ 4147 w 298418"/>
                  <a:gd name="connsiteY4" fmla="*/ 26124 h 1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418" h="148402">
                    <a:moveTo>
                      <a:pt x="0" y="0"/>
                    </a:moveTo>
                    <a:lnTo>
                      <a:pt x="298418" y="0"/>
                    </a:lnTo>
                    <a:lnTo>
                      <a:pt x="294270" y="26124"/>
                    </a:lnTo>
                    <a:cubicBezTo>
                      <a:pt x="270371" y="97982"/>
                      <a:pt x="214420" y="148402"/>
                      <a:pt x="149209" y="148402"/>
                    </a:cubicBezTo>
                    <a:cubicBezTo>
                      <a:pt x="83998" y="148402"/>
                      <a:pt x="28047" y="97982"/>
                      <a:pt x="4147" y="26124"/>
                    </a:cubicBezTo>
                    <a:close/>
                  </a:path>
                </a:pathLst>
              </a:custGeom>
              <a:solidFill>
                <a:srgbClr val="B4606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FBB716-ABE2-43D5-A15A-E45AC08EC492}"/>
                </a:ext>
              </a:extLst>
            </p:cNvPr>
            <p:cNvSpPr/>
            <p:nvPr/>
          </p:nvSpPr>
          <p:spPr>
            <a:xfrm>
              <a:off x="15414383" y="4201434"/>
              <a:ext cx="361579" cy="30116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7ACB886-0AE3-48DD-99B8-E6575D52C691}"/>
                </a:ext>
              </a:extLst>
            </p:cNvPr>
            <p:cNvSpPr/>
            <p:nvPr/>
          </p:nvSpPr>
          <p:spPr>
            <a:xfrm>
              <a:off x="13741624" y="4201434"/>
              <a:ext cx="361579" cy="301164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DD02BAB-E5E0-4F15-8232-1966082714A2}"/>
                </a:ext>
              </a:extLst>
            </p:cNvPr>
            <p:cNvSpPr/>
            <p:nvPr/>
          </p:nvSpPr>
          <p:spPr>
            <a:xfrm>
              <a:off x="14237693" y="4798090"/>
              <a:ext cx="1057724" cy="106113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D8D0120-8DDB-4B98-BDAF-C847E94B5549}"/>
                </a:ext>
              </a:extLst>
            </p:cNvPr>
            <p:cNvSpPr/>
            <p:nvPr/>
          </p:nvSpPr>
          <p:spPr>
            <a:xfrm>
              <a:off x="14576347" y="4842321"/>
              <a:ext cx="365186" cy="129842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802F8C-3EC9-49EB-A4F6-DFDE9D069D74}"/>
                </a:ext>
              </a:extLst>
            </p:cNvPr>
            <p:cNvSpPr/>
            <p:nvPr/>
          </p:nvSpPr>
          <p:spPr>
            <a:xfrm>
              <a:off x="13770254" y="2928697"/>
              <a:ext cx="1977369" cy="1981118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21BFCD-9C24-4FAD-BFF6-D14DFCCC049C}"/>
                </a:ext>
              </a:extLst>
            </p:cNvPr>
            <p:cNvSpPr/>
            <p:nvPr/>
          </p:nvSpPr>
          <p:spPr>
            <a:xfrm>
              <a:off x="13775993" y="2901138"/>
              <a:ext cx="1977369" cy="1219617"/>
            </a:xfrm>
            <a:custGeom>
              <a:avLst/>
              <a:gdLst>
                <a:gd name="connsiteX0" fmla="*/ 914400 w 1828800"/>
                <a:gd name="connsiteY0" fmla="*/ 0 h 1127980"/>
                <a:gd name="connsiteX1" fmla="*/ 1828800 w 1828800"/>
                <a:gd name="connsiteY1" fmla="*/ 914400 h 1127980"/>
                <a:gd name="connsiteX2" fmla="*/ 1810223 w 1828800"/>
                <a:gd name="connsiteY2" fmla="*/ 1098684 h 1127980"/>
                <a:gd name="connsiteX3" fmla="*/ 1803189 w 1828800"/>
                <a:gd name="connsiteY3" fmla="*/ 1126038 h 1127980"/>
                <a:gd name="connsiteX4" fmla="*/ 1760883 w 1828800"/>
                <a:gd name="connsiteY4" fmla="*/ 1127980 h 1127980"/>
                <a:gd name="connsiteX5" fmla="*/ 926825 w 1828800"/>
                <a:gd name="connsiteY5" fmla="*/ 724830 h 1127980"/>
                <a:gd name="connsiteX6" fmla="*/ 914400 w 1828800"/>
                <a:gd name="connsiteY6" fmla="*/ 704020 h 1127980"/>
                <a:gd name="connsiteX7" fmla="*/ 901976 w 1828800"/>
                <a:gd name="connsiteY7" fmla="*/ 724830 h 1127980"/>
                <a:gd name="connsiteX8" fmla="*/ 67917 w 1828800"/>
                <a:gd name="connsiteY8" fmla="*/ 1127980 h 1127980"/>
                <a:gd name="connsiteX9" fmla="*/ 25611 w 1828800"/>
                <a:gd name="connsiteY9" fmla="*/ 1126038 h 1127980"/>
                <a:gd name="connsiteX10" fmla="*/ 18577 w 1828800"/>
                <a:gd name="connsiteY10" fmla="*/ 1098684 h 1127980"/>
                <a:gd name="connsiteX11" fmla="*/ 0 w 1828800"/>
                <a:gd name="connsiteY11" fmla="*/ 914400 h 1127980"/>
                <a:gd name="connsiteX12" fmla="*/ 914400 w 1828800"/>
                <a:gd name="connsiteY12" fmla="*/ 0 h 11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8800" h="1127980">
                  <a:moveTo>
                    <a:pt x="914400" y="0"/>
                  </a:moveTo>
                  <a:cubicBezTo>
                    <a:pt x="1419409" y="0"/>
                    <a:pt x="1828800" y="409391"/>
                    <a:pt x="1828800" y="914400"/>
                  </a:cubicBezTo>
                  <a:cubicBezTo>
                    <a:pt x="1828800" y="977526"/>
                    <a:pt x="1822403" y="1039158"/>
                    <a:pt x="1810223" y="1098684"/>
                  </a:cubicBezTo>
                  <a:lnTo>
                    <a:pt x="1803189" y="1126038"/>
                  </a:lnTo>
                  <a:lnTo>
                    <a:pt x="1760883" y="1127980"/>
                  </a:lnTo>
                  <a:cubicBezTo>
                    <a:pt x="1413690" y="1127980"/>
                    <a:pt x="1107582" y="968062"/>
                    <a:pt x="926825" y="724830"/>
                  </a:cubicBezTo>
                  <a:lnTo>
                    <a:pt x="914400" y="704020"/>
                  </a:lnTo>
                  <a:lnTo>
                    <a:pt x="901976" y="724830"/>
                  </a:lnTo>
                  <a:cubicBezTo>
                    <a:pt x="721218" y="968062"/>
                    <a:pt x="415111" y="1127980"/>
                    <a:pt x="67917" y="1127980"/>
                  </a:cubicBezTo>
                  <a:lnTo>
                    <a:pt x="25611" y="1126038"/>
                  </a:lnTo>
                  <a:lnTo>
                    <a:pt x="18577" y="1098684"/>
                  </a:lnTo>
                  <a:cubicBezTo>
                    <a:pt x="6397" y="1039158"/>
                    <a:pt x="0" y="977526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17084F8-84A6-4317-A07D-5DDDC40ACA9C}"/>
                </a:ext>
              </a:extLst>
            </p:cNvPr>
            <p:cNvSpPr/>
            <p:nvPr/>
          </p:nvSpPr>
          <p:spPr>
            <a:xfrm rot="329295">
              <a:off x="13927539" y="2666769"/>
              <a:ext cx="1698023" cy="1425129"/>
            </a:xfrm>
            <a:custGeom>
              <a:avLst/>
              <a:gdLst>
                <a:gd name="connsiteX0" fmla="*/ 754272 w 1570442"/>
                <a:gd name="connsiteY0" fmla="*/ 116493 h 1318050"/>
                <a:gd name="connsiteX1" fmla="*/ 755578 w 1570442"/>
                <a:gd name="connsiteY1" fmla="*/ 121770 h 1318050"/>
                <a:gd name="connsiteX2" fmla="*/ 753742 w 1570442"/>
                <a:gd name="connsiteY2" fmla="*/ 118573 h 1318050"/>
                <a:gd name="connsiteX3" fmla="*/ 752953 w 1570442"/>
                <a:gd name="connsiteY3" fmla="*/ 117844 h 1318050"/>
                <a:gd name="connsiteX4" fmla="*/ 891616 w 1570442"/>
                <a:gd name="connsiteY4" fmla="*/ 0 h 1318050"/>
                <a:gd name="connsiteX5" fmla="*/ 1026807 w 1570442"/>
                <a:gd name="connsiteY5" fmla="*/ 32022 h 1318050"/>
                <a:gd name="connsiteX6" fmla="*/ 1568375 w 1570442"/>
                <a:gd name="connsiteY6" fmla="*/ 694634 h 1318050"/>
                <a:gd name="connsiteX7" fmla="*/ 803094 w 1570442"/>
                <a:gd name="connsiteY7" fmla="*/ 1312104 h 1318050"/>
                <a:gd name="connsiteX8" fmla="*/ 77838 w 1570442"/>
                <a:gd name="connsiteY8" fmla="*/ 1135352 h 1318050"/>
                <a:gd name="connsiteX9" fmla="*/ 0 w 1570442"/>
                <a:gd name="connsiteY9" fmla="*/ 1070789 h 1318050"/>
                <a:gd name="connsiteX10" fmla="*/ 126326 w 1570442"/>
                <a:gd name="connsiteY10" fmla="*/ 1044838 h 1318050"/>
                <a:gd name="connsiteX11" fmla="*/ 78023 w 1570442"/>
                <a:gd name="connsiteY11" fmla="*/ 809703 h 1318050"/>
                <a:gd name="connsiteX12" fmla="*/ 406614 w 1570442"/>
                <a:gd name="connsiteY12" fmla="*/ 472871 h 1318050"/>
                <a:gd name="connsiteX13" fmla="*/ 436793 w 1570442"/>
                <a:gd name="connsiteY13" fmla="*/ 487723 h 1318050"/>
                <a:gd name="connsiteX14" fmla="*/ 587518 w 1570442"/>
                <a:gd name="connsiteY14" fmla="*/ 499375 h 1318050"/>
                <a:gd name="connsiteX15" fmla="*/ 792032 w 1570442"/>
                <a:gd name="connsiteY15" fmla="*/ 304962 h 1318050"/>
                <a:gd name="connsiteX16" fmla="*/ 794881 w 1570442"/>
                <a:gd name="connsiteY16" fmla="*/ 280545 h 1318050"/>
                <a:gd name="connsiteX17" fmla="*/ 803136 w 1570442"/>
                <a:gd name="connsiteY17" fmla="*/ 313895 h 1318050"/>
                <a:gd name="connsiteX18" fmla="*/ 948519 w 1570442"/>
                <a:gd name="connsiteY18" fmla="*/ 158522 h 1318050"/>
                <a:gd name="connsiteX19" fmla="*/ 929485 w 1570442"/>
                <a:gd name="connsiteY19" fmla="*/ 71229 h 131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70442" h="1318050">
                  <a:moveTo>
                    <a:pt x="754272" y="116493"/>
                  </a:moveTo>
                  <a:lnTo>
                    <a:pt x="755578" y="121770"/>
                  </a:lnTo>
                  <a:lnTo>
                    <a:pt x="753742" y="118573"/>
                  </a:lnTo>
                  <a:lnTo>
                    <a:pt x="752953" y="117844"/>
                  </a:lnTo>
                  <a:close/>
                  <a:moveTo>
                    <a:pt x="891616" y="0"/>
                  </a:moveTo>
                  <a:lnTo>
                    <a:pt x="1026807" y="32022"/>
                  </a:lnTo>
                  <a:cubicBezTo>
                    <a:pt x="1370852" y="140506"/>
                    <a:pt x="1594493" y="404691"/>
                    <a:pt x="1568375" y="694634"/>
                  </a:cubicBezTo>
                  <a:cubicBezTo>
                    <a:pt x="1539808" y="1011766"/>
                    <a:pt x="1219894" y="1269890"/>
                    <a:pt x="803094" y="1312104"/>
                  </a:cubicBezTo>
                  <a:cubicBezTo>
                    <a:pt x="533903" y="1339368"/>
                    <a:pt x="268606" y="1271579"/>
                    <a:pt x="77838" y="1135352"/>
                  </a:cubicBezTo>
                  <a:lnTo>
                    <a:pt x="0" y="1070789"/>
                  </a:lnTo>
                  <a:lnTo>
                    <a:pt x="126326" y="1044838"/>
                  </a:lnTo>
                  <a:lnTo>
                    <a:pt x="78023" y="809703"/>
                  </a:lnTo>
                  <a:lnTo>
                    <a:pt x="406614" y="472871"/>
                  </a:lnTo>
                  <a:lnTo>
                    <a:pt x="436793" y="487723"/>
                  </a:lnTo>
                  <a:cubicBezTo>
                    <a:pt x="482724" y="505192"/>
                    <a:pt x="534798" y="510205"/>
                    <a:pt x="587518" y="499375"/>
                  </a:cubicBezTo>
                  <a:cubicBezTo>
                    <a:pt x="692959" y="477714"/>
                    <a:pt x="771041" y="398833"/>
                    <a:pt x="792032" y="304962"/>
                  </a:cubicBezTo>
                  <a:lnTo>
                    <a:pt x="794881" y="280545"/>
                  </a:lnTo>
                  <a:lnTo>
                    <a:pt x="803136" y="313895"/>
                  </a:lnTo>
                  <a:cubicBezTo>
                    <a:pt x="893766" y="325134"/>
                    <a:pt x="954044" y="260714"/>
                    <a:pt x="948519" y="158522"/>
                  </a:cubicBezTo>
                  <a:cubicBezTo>
                    <a:pt x="946988" y="130219"/>
                    <a:pt x="940442" y="100582"/>
                    <a:pt x="929485" y="71229"/>
                  </a:cubicBezTo>
                  <a:close/>
                </a:path>
              </a:pathLst>
            </a:custGeom>
            <a:solidFill>
              <a:srgbClr val="B36163"/>
            </a:solidFill>
            <a:ln w="2857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1D0D679B-5E85-454A-8330-CB8E13EB8470}"/>
                </a:ext>
              </a:extLst>
            </p:cNvPr>
            <p:cNvSpPr/>
            <p:nvPr/>
          </p:nvSpPr>
          <p:spPr>
            <a:xfrm rot="329295">
              <a:off x="13726051" y="2628104"/>
              <a:ext cx="1913440" cy="1446330"/>
            </a:xfrm>
            <a:prstGeom prst="arc">
              <a:avLst>
                <a:gd name="adj1" fmla="val 17156689"/>
                <a:gd name="adj2" fmla="val 9416957"/>
              </a:avLst>
            </a:prstGeom>
            <a:ln w="28575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30FEC25-A308-4D90-BA28-C1DDDB651F9D}"/>
                </a:ext>
              </a:extLst>
            </p:cNvPr>
            <p:cNvSpPr/>
            <p:nvPr/>
          </p:nvSpPr>
          <p:spPr>
            <a:xfrm rot="3616245">
              <a:off x="14512315" y="2575481"/>
              <a:ext cx="557667" cy="365249"/>
            </a:xfrm>
            <a:prstGeom prst="arc">
              <a:avLst>
                <a:gd name="adj1" fmla="val 16200000"/>
                <a:gd name="adj2" fmla="val 1278842"/>
              </a:avLst>
            </a:prstGeom>
            <a:ln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E357EA-D273-4CE9-A9A3-6ABE78EF29AD}"/>
                </a:ext>
              </a:extLst>
            </p:cNvPr>
            <p:cNvSpPr/>
            <p:nvPr/>
          </p:nvSpPr>
          <p:spPr>
            <a:xfrm rot="2029320">
              <a:off x="15292352" y="5351748"/>
              <a:ext cx="359521" cy="359521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84649E-DE29-4B25-AB15-3E22FC48A717}"/>
                </a:ext>
              </a:extLst>
            </p:cNvPr>
            <p:cNvSpPr/>
            <p:nvPr/>
          </p:nvSpPr>
          <p:spPr>
            <a:xfrm rot="20127897" flipH="1">
              <a:off x="13799773" y="5257274"/>
              <a:ext cx="359521" cy="359521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D4EC7E-5CB2-4D6C-BE45-1CEEB8102471}"/>
                </a:ext>
              </a:extLst>
            </p:cNvPr>
            <p:cNvGrpSpPr/>
            <p:nvPr/>
          </p:nvGrpSpPr>
          <p:grpSpPr>
            <a:xfrm>
              <a:off x="14273511" y="4311877"/>
              <a:ext cx="199845" cy="221667"/>
              <a:chOff x="3504649" y="3617709"/>
              <a:chExt cx="272047" cy="30175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F3B5A55-2F59-45ED-A800-C594B5579C5F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49A7A01-3497-4D44-8B42-4166669776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1D5EE7B-9580-489D-8189-E13BD016A00D}"/>
                </a:ext>
              </a:extLst>
            </p:cNvPr>
            <p:cNvGrpSpPr/>
            <p:nvPr/>
          </p:nvGrpSpPr>
          <p:grpSpPr>
            <a:xfrm>
              <a:off x="15094859" y="4312333"/>
              <a:ext cx="199845" cy="221667"/>
              <a:chOff x="3504649" y="3617709"/>
              <a:chExt cx="272047" cy="301752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D019A5C-A9BD-49D9-B2E6-4AFDEF598526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30CD747-7907-482E-AAD1-3966D619DB4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4A160BE-CE25-4016-A935-1679D2826425}"/>
                </a:ext>
              </a:extLst>
            </p:cNvPr>
            <p:cNvCxnSpPr/>
            <p:nvPr/>
          </p:nvCxnSpPr>
          <p:spPr>
            <a:xfrm>
              <a:off x="15029846" y="4269787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697D2F-1504-4698-8416-6FBDECED60AA}"/>
                </a:ext>
              </a:extLst>
            </p:cNvPr>
            <p:cNvCxnSpPr/>
            <p:nvPr/>
          </p:nvCxnSpPr>
          <p:spPr>
            <a:xfrm>
              <a:off x="14194817" y="4284156"/>
              <a:ext cx="357232" cy="0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C2A0BE5-06EC-43FE-8B6C-CDF4121132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29846" y="4241991"/>
              <a:ext cx="393331" cy="55592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B9F87E-B74A-4C85-974E-ABFB51665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4817" y="4259444"/>
              <a:ext cx="336559" cy="52433"/>
            </a:xfrm>
            <a:prstGeom prst="line">
              <a:avLst/>
            </a:prstGeom>
            <a:ln w="28575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E393BEE9-1D52-4226-AB0A-50ADF060B188}"/>
                </a:ext>
              </a:extLst>
            </p:cNvPr>
            <p:cNvSpPr/>
            <p:nvPr/>
          </p:nvSpPr>
          <p:spPr>
            <a:xfrm rot="16200000">
              <a:off x="14680815" y="4718741"/>
              <a:ext cx="191693" cy="191693"/>
            </a:xfrm>
            <a:prstGeom prst="arc">
              <a:avLst>
                <a:gd name="adj1" fmla="val 19872804"/>
                <a:gd name="adj2" fmla="val 1326964"/>
              </a:avLst>
            </a:prstGeom>
            <a:ln w="38100" cap="rnd"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3DD941-5054-47BF-A5C5-54FA2EDE5D58}"/>
              </a:ext>
            </a:extLst>
          </p:cNvPr>
          <p:cNvGrpSpPr/>
          <p:nvPr/>
        </p:nvGrpSpPr>
        <p:grpSpPr>
          <a:xfrm rot="12375448">
            <a:off x="5404237" y="-657980"/>
            <a:ext cx="1561450" cy="1601264"/>
            <a:chOff x="17526533" y="-2116718"/>
            <a:chExt cx="1561450" cy="160126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4073CC6-61D8-4A05-ACCB-32D6494A06A4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0D05FF-79E7-4DDB-BB95-52AB0CB91F14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7CEDA96-549E-4731-80B7-D3C60C75CFF4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C43A0C0-CED9-4FF2-BF8F-E614283EEBBF}"/>
              </a:ext>
            </a:extLst>
          </p:cNvPr>
          <p:cNvGrpSpPr/>
          <p:nvPr/>
        </p:nvGrpSpPr>
        <p:grpSpPr>
          <a:xfrm>
            <a:off x="3887580" y="19006438"/>
            <a:ext cx="1116398" cy="2007332"/>
            <a:chOff x="6073343" y="1754287"/>
            <a:chExt cx="1920836" cy="345374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81DB3C-A11D-4942-A87E-516873CA6282}"/>
                </a:ext>
              </a:extLst>
            </p:cNvPr>
            <p:cNvSpPr/>
            <p:nvPr/>
          </p:nvSpPr>
          <p:spPr>
            <a:xfrm>
              <a:off x="6970307" y="2497138"/>
              <a:ext cx="82466" cy="2031971"/>
            </a:xfrm>
            <a:custGeom>
              <a:avLst/>
              <a:gdLst>
                <a:gd name="connsiteX0" fmla="*/ 101142 w 149148"/>
                <a:gd name="connsiteY0" fmla="*/ 0 h 3675017"/>
                <a:gd name="connsiteX1" fmla="*/ 144685 w 149148"/>
                <a:gd name="connsiteY1" fmla="*/ 2142308 h 3675017"/>
                <a:gd name="connsiteX2" fmla="*/ 5348 w 149148"/>
                <a:gd name="connsiteY2" fmla="*/ 3675017 h 36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148" h="3675017">
                  <a:moveTo>
                    <a:pt x="101142" y="0"/>
                  </a:moveTo>
                  <a:cubicBezTo>
                    <a:pt x="130896" y="764902"/>
                    <a:pt x="160651" y="1529805"/>
                    <a:pt x="144685" y="2142308"/>
                  </a:cubicBezTo>
                  <a:cubicBezTo>
                    <a:pt x="128719" y="2754811"/>
                    <a:pt x="-30938" y="3468914"/>
                    <a:pt x="5348" y="3675017"/>
                  </a:cubicBezTo>
                </a:path>
              </a:pathLst>
            </a:cu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6E6CCDE-60B7-41BF-9B44-90D2DEDE781E}"/>
                </a:ext>
              </a:extLst>
            </p:cNvPr>
            <p:cNvSpPr/>
            <p:nvPr/>
          </p:nvSpPr>
          <p:spPr>
            <a:xfrm rot="3956195" flipH="1">
              <a:off x="6048854" y="1778776"/>
              <a:ext cx="1969814" cy="1920836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30">
              <a:extLst>
                <a:ext uri="{FF2B5EF4-FFF2-40B4-BE49-F238E27FC236}">
                  <a16:creationId xmlns:a16="http://schemas.microsoft.com/office/drawing/2014/main" id="{29A51333-17A8-4948-BBC1-C0E05087DE61}"/>
                </a:ext>
              </a:extLst>
            </p:cNvPr>
            <p:cNvSpPr/>
            <p:nvPr/>
          </p:nvSpPr>
          <p:spPr>
            <a:xfrm rot="1274314">
              <a:off x="6210828" y="3980774"/>
              <a:ext cx="794233" cy="31764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30">
              <a:extLst>
                <a:ext uri="{FF2B5EF4-FFF2-40B4-BE49-F238E27FC236}">
                  <a16:creationId xmlns:a16="http://schemas.microsoft.com/office/drawing/2014/main" id="{98D6169B-2415-4232-BB92-66D76737F425}"/>
                </a:ext>
              </a:extLst>
            </p:cNvPr>
            <p:cNvSpPr/>
            <p:nvPr/>
          </p:nvSpPr>
          <p:spPr>
            <a:xfrm rot="9620875">
              <a:off x="6981590" y="3871776"/>
              <a:ext cx="893306" cy="358802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64D9039-A805-4A01-ACC7-F92D3EC10182}"/>
                </a:ext>
              </a:extLst>
            </p:cNvPr>
            <p:cNvSpPr/>
            <p:nvPr/>
          </p:nvSpPr>
          <p:spPr>
            <a:xfrm rot="585586" flipH="1">
              <a:off x="6606546" y="2311980"/>
              <a:ext cx="854429" cy="85442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Top Corners Snipped 82">
              <a:extLst>
                <a:ext uri="{FF2B5EF4-FFF2-40B4-BE49-F238E27FC236}">
                  <a16:creationId xmlns:a16="http://schemas.microsoft.com/office/drawing/2014/main" id="{69DCDA9C-B106-447A-B962-905F6C05AD5B}"/>
                </a:ext>
              </a:extLst>
            </p:cNvPr>
            <p:cNvSpPr/>
            <p:nvPr/>
          </p:nvSpPr>
          <p:spPr>
            <a:xfrm rot="10800000">
              <a:off x="6343122" y="441093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5D3A1F8-2618-42A9-9700-405F8E6507BF}"/>
                </a:ext>
              </a:extLst>
            </p:cNvPr>
            <p:cNvSpPr/>
            <p:nvPr/>
          </p:nvSpPr>
          <p:spPr>
            <a:xfrm rot="585586" flipH="1">
              <a:off x="6763229" y="2468662"/>
              <a:ext cx="541064" cy="54106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E61CC95-00ED-4D1E-8FA9-D1F43CD2B3B0}"/>
              </a:ext>
            </a:extLst>
          </p:cNvPr>
          <p:cNvGrpSpPr/>
          <p:nvPr/>
        </p:nvGrpSpPr>
        <p:grpSpPr>
          <a:xfrm>
            <a:off x="7602462" y="19404552"/>
            <a:ext cx="815331" cy="1598890"/>
            <a:chOff x="7835287" y="4086506"/>
            <a:chExt cx="1287621" cy="252506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86893F4-2744-486F-8762-5F7D33D3BAAF}"/>
                </a:ext>
              </a:extLst>
            </p:cNvPr>
            <p:cNvGrpSpPr/>
            <p:nvPr/>
          </p:nvGrpSpPr>
          <p:grpSpPr>
            <a:xfrm>
              <a:off x="7868537" y="4086506"/>
              <a:ext cx="1254371" cy="1792139"/>
              <a:chOff x="397515" y="467613"/>
              <a:chExt cx="3336456" cy="4766847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C356062-F57B-4060-BD28-C8584EF2AF45}"/>
                  </a:ext>
                </a:extLst>
              </p:cNvPr>
              <p:cNvSpPr/>
              <p:nvPr/>
            </p:nvSpPr>
            <p:spPr>
              <a:xfrm>
                <a:off x="1088571" y="2926705"/>
                <a:ext cx="1828800" cy="2283373"/>
              </a:xfrm>
              <a:custGeom>
                <a:avLst/>
                <a:gdLst>
                  <a:gd name="connsiteX0" fmla="*/ 0 w 1828800"/>
                  <a:gd name="connsiteY0" fmla="*/ 0 h 2458170"/>
                  <a:gd name="connsiteX1" fmla="*/ 914400 w 1828800"/>
                  <a:gd name="connsiteY1" fmla="*/ 766354 h 2458170"/>
                  <a:gd name="connsiteX2" fmla="*/ 949234 w 1828800"/>
                  <a:gd name="connsiteY2" fmla="*/ 2447108 h 2458170"/>
                  <a:gd name="connsiteX3" fmla="*/ 1053737 w 1828800"/>
                  <a:gd name="connsiteY3" fmla="*/ 1436914 h 2458170"/>
                  <a:gd name="connsiteX4" fmla="*/ 1828800 w 1828800"/>
                  <a:gd name="connsiteY4" fmla="*/ 296091 h 245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2458170">
                    <a:moveTo>
                      <a:pt x="0" y="0"/>
                    </a:moveTo>
                    <a:cubicBezTo>
                      <a:pt x="378097" y="179251"/>
                      <a:pt x="756194" y="358503"/>
                      <a:pt x="914400" y="766354"/>
                    </a:cubicBezTo>
                    <a:cubicBezTo>
                      <a:pt x="1072606" y="1174205"/>
                      <a:pt x="926011" y="2335348"/>
                      <a:pt x="949234" y="2447108"/>
                    </a:cubicBezTo>
                    <a:cubicBezTo>
                      <a:pt x="972457" y="2558868"/>
                      <a:pt x="907143" y="1795417"/>
                      <a:pt x="1053737" y="1436914"/>
                    </a:cubicBezTo>
                    <a:cubicBezTo>
                      <a:pt x="1200331" y="1078411"/>
                      <a:pt x="1568994" y="397691"/>
                      <a:pt x="1828800" y="296091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5E2E75E-D727-4FD5-9D12-ECCFD03BC098}"/>
                  </a:ext>
                </a:extLst>
              </p:cNvPr>
              <p:cNvSpPr/>
              <p:nvPr/>
            </p:nvSpPr>
            <p:spPr>
              <a:xfrm>
                <a:off x="1998726" y="1559443"/>
                <a:ext cx="149148" cy="3675017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30">
                <a:extLst>
                  <a:ext uri="{FF2B5EF4-FFF2-40B4-BE49-F238E27FC236}">
                    <a16:creationId xmlns:a16="http://schemas.microsoft.com/office/drawing/2014/main" id="{E0EAFDA6-034C-4089-8E82-E772B71517F5}"/>
                  </a:ext>
                </a:extLst>
              </p:cNvPr>
              <p:cNvSpPr/>
              <p:nvPr/>
            </p:nvSpPr>
            <p:spPr>
              <a:xfrm rot="9447390">
                <a:off x="2023689" y="4337564"/>
                <a:ext cx="1228820" cy="46462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30">
                <a:extLst>
                  <a:ext uri="{FF2B5EF4-FFF2-40B4-BE49-F238E27FC236}">
                    <a16:creationId xmlns:a16="http://schemas.microsoft.com/office/drawing/2014/main" id="{6828698E-93FB-46A9-995A-2DED9AE74DAE}"/>
                  </a:ext>
                </a:extLst>
              </p:cNvPr>
              <p:cNvSpPr/>
              <p:nvPr/>
            </p:nvSpPr>
            <p:spPr>
              <a:xfrm rot="2583992" flipV="1">
                <a:off x="1166541" y="4075768"/>
                <a:ext cx="1007145" cy="37281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2EDF24A-66EC-443C-8FBA-996F774C835A}"/>
                  </a:ext>
                </a:extLst>
              </p:cNvPr>
              <p:cNvGrpSpPr/>
              <p:nvPr/>
            </p:nvGrpSpPr>
            <p:grpSpPr>
              <a:xfrm>
                <a:off x="397515" y="2152681"/>
                <a:ext cx="1652468" cy="1652468"/>
                <a:chOff x="1717749" y="1318260"/>
                <a:chExt cx="3971110" cy="3971110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7C7079AE-B54A-41D5-83E9-23DE7FF2A1EF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4C24C343-263A-4128-B86A-7309A3972884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7A45BEF-88F2-4892-8EDC-0DC2A015E409}"/>
                  </a:ext>
                </a:extLst>
              </p:cNvPr>
              <p:cNvGrpSpPr/>
              <p:nvPr/>
            </p:nvGrpSpPr>
            <p:grpSpPr>
              <a:xfrm flipH="1">
                <a:off x="2226747" y="2282579"/>
                <a:ext cx="1507224" cy="1507224"/>
                <a:chOff x="1717749" y="1318260"/>
                <a:chExt cx="3971110" cy="3971110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5A671B2-E199-438F-A704-32F69FEF850A}"/>
                    </a:ext>
                  </a:extLst>
                </p:cNvPr>
                <p:cNvSpPr/>
                <p:nvPr/>
              </p:nvSpPr>
              <p:spPr>
                <a:xfrm rot="18900000">
                  <a:off x="1717749" y="1318260"/>
                  <a:ext cx="3971110" cy="3971110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3CA162A-26A8-4EED-B23C-CFADBD2C7C7F}"/>
                    </a:ext>
                  </a:extLst>
                </p:cNvPr>
                <p:cNvSpPr/>
                <p:nvPr/>
              </p:nvSpPr>
              <p:spPr>
                <a:xfrm>
                  <a:off x="2797612" y="2398123"/>
                  <a:ext cx="1811383" cy="1811383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AC5E58D-5CE2-4C9B-98DA-FAA02295613F}"/>
                  </a:ext>
                </a:extLst>
              </p:cNvPr>
              <p:cNvGrpSpPr/>
              <p:nvPr/>
            </p:nvGrpSpPr>
            <p:grpSpPr>
              <a:xfrm>
                <a:off x="1154784" y="467613"/>
                <a:ext cx="1996262" cy="1996262"/>
                <a:chOff x="1154784" y="467613"/>
                <a:chExt cx="1996262" cy="1996262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2DFCB85-8633-4CEF-A9A6-928373AB30AD}"/>
                    </a:ext>
                  </a:extLst>
                </p:cNvPr>
                <p:cNvSpPr/>
                <p:nvPr/>
              </p:nvSpPr>
              <p:spPr>
                <a:xfrm rot="2700000" flipH="1">
                  <a:off x="1154784" y="467613"/>
                  <a:ext cx="1996262" cy="1996262"/>
                </a:xfrm>
                <a:custGeom>
                  <a:avLst/>
                  <a:gdLst>
                    <a:gd name="connsiteX0" fmla="*/ 3389555 w 3971110"/>
                    <a:gd name="connsiteY0" fmla="*/ 581556 h 3971110"/>
                    <a:gd name="connsiteX1" fmla="*/ 3597927 w 3971110"/>
                    <a:gd name="connsiteY1" fmla="*/ 1283775 h 3971110"/>
                    <a:gd name="connsiteX2" fmla="*/ 3592422 w 3971110"/>
                    <a:gd name="connsiteY2" fmla="*/ 1319845 h 3971110"/>
                    <a:gd name="connsiteX3" fmla="*/ 3632009 w 3971110"/>
                    <a:gd name="connsiteY3" fmla="*/ 1350145 h 3971110"/>
                    <a:gd name="connsiteX4" fmla="*/ 3971110 w 3971110"/>
                    <a:gd name="connsiteY4" fmla="*/ 1985555 h 3971110"/>
                    <a:gd name="connsiteX5" fmla="*/ 3632009 w 3971110"/>
                    <a:gd name="connsiteY5" fmla="*/ 2620965 h 3971110"/>
                    <a:gd name="connsiteX6" fmla="*/ 3593238 w 3971110"/>
                    <a:gd name="connsiteY6" fmla="*/ 2650641 h 3971110"/>
                    <a:gd name="connsiteX7" fmla="*/ 3595721 w 3971110"/>
                    <a:gd name="connsiteY7" fmla="*/ 2665327 h 3971110"/>
                    <a:gd name="connsiteX8" fmla="*/ 3389554 w 3971110"/>
                    <a:gd name="connsiteY8" fmla="*/ 3389554 h 3971110"/>
                    <a:gd name="connsiteX9" fmla="*/ 2700470 w 3971110"/>
                    <a:gd name="connsiteY9" fmla="*/ 3599076 h 3971110"/>
                    <a:gd name="connsiteX10" fmla="*/ 2652215 w 3971110"/>
                    <a:gd name="connsiteY10" fmla="*/ 3592664 h 3971110"/>
                    <a:gd name="connsiteX11" fmla="*/ 2592325 w 3971110"/>
                    <a:gd name="connsiteY11" fmla="*/ 3664730 h 3971110"/>
                    <a:gd name="connsiteX12" fmla="*/ 1985556 w 3971110"/>
                    <a:gd name="connsiteY12" fmla="*/ 3971110 h 3971110"/>
                    <a:gd name="connsiteX13" fmla="*/ 1350145 w 3971110"/>
                    <a:gd name="connsiteY13" fmla="*/ 3632008 h 3971110"/>
                    <a:gd name="connsiteX14" fmla="*/ 1319926 w 3971110"/>
                    <a:gd name="connsiteY14" fmla="*/ 3592527 h 3971110"/>
                    <a:gd name="connsiteX15" fmla="*/ 1270640 w 3971110"/>
                    <a:gd name="connsiteY15" fmla="*/ 3599077 h 3971110"/>
                    <a:gd name="connsiteX16" fmla="*/ 581556 w 3971110"/>
                    <a:gd name="connsiteY16" fmla="*/ 3389555 h 3971110"/>
                    <a:gd name="connsiteX17" fmla="*/ 373184 w 3971110"/>
                    <a:gd name="connsiteY17" fmla="*/ 2687336 h 3971110"/>
                    <a:gd name="connsiteX18" fmla="*/ 378689 w 3971110"/>
                    <a:gd name="connsiteY18" fmla="*/ 2651266 h 3971110"/>
                    <a:gd name="connsiteX19" fmla="*/ 339102 w 3971110"/>
                    <a:gd name="connsiteY19" fmla="*/ 2620965 h 3971110"/>
                    <a:gd name="connsiteX20" fmla="*/ 0 w 3971110"/>
                    <a:gd name="connsiteY20" fmla="*/ 1985555 h 3971110"/>
                    <a:gd name="connsiteX21" fmla="*/ 339102 w 3971110"/>
                    <a:gd name="connsiteY21" fmla="*/ 1350145 h 3971110"/>
                    <a:gd name="connsiteX22" fmla="*/ 377872 w 3971110"/>
                    <a:gd name="connsiteY22" fmla="*/ 1320469 h 3971110"/>
                    <a:gd name="connsiteX23" fmla="*/ 375389 w 3971110"/>
                    <a:gd name="connsiteY23" fmla="*/ 1305782 h 3971110"/>
                    <a:gd name="connsiteX24" fmla="*/ 581555 w 3971110"/>
                    <a:gd name="connsiteY24" fmla="*/ 581555 h 3971110"/>
                    <a:gd name="connsiteX25" fmla="*/ 1270639 w 3971110"/>
                    <a:gd name="connsiteY25" fmla="*/ 372033 h 3971110"/>
                    <a:gd name="connsiteX26" fmla="*/ 1318897 w 3971110"/>
                    <a:gd name="connsiteY26" fmla="*/ 378446 h 3971110"/>
                    <a:gd name="connsiteX27" fmla="*/ 1378787 w 3971110"/>
                    <a:gd name="connsiteY27" fmla="*/ 306380 h 3971110"/>
                    <a:gd name="connsiteX28" fmla="*/ 1985556 w 3971110"/>
                    <a:gd name="connsiteY28" fmla="*/ 0 h 3971110"/>
                    <a:gd name="connsiteX29" fmla="*/ 2620966 w 3971110"/>
                    <a:gd name="connsiteY29" fmla="*/ 339102 h 3971110"/>
                    <a:gd name="connsiteX30" fmla="*/ 2651186 w 3971110"/>
                    <a:gd name="connsiteY30" fmla="*/ 378583 h 3971110"/>
                    <a:gd name="connsiteX31" fmla="*/ 2700471 w 3971110"/>
                    <a:gd name="connsiteY31" fmla="*/ 372034 h 3971110"/>
                    <a:gd name="connsiteX32" fmla="*/ 3389555 w 3971110"/>
                    <a:gd name="connsiteY32" fmla="*/ 581556 h 3971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71110" h="3971110">
                      <a:moveTo>
                        <a:pt x="3389555" y="581556"/>
                      </a:moveTo>
                      <a:cubicBezTo>
                        <a:pt x="3558587" y="750588"/>
                        <a:pt x="3624251" y="998611"/>
                        <a:pt x="3597927" y="1283775"/>
                      </a:cubicBezTo>
                      <a:lnTo>
                        <a:pt x="3592422" y="1319845"/>
                      </a:lnTo>
                      <a:lnTo>
                        <a:pt x="3632009" y="1350145"/>
                      </a:lnTo>
                      <a:cubicBezTo>
                        <a:pt x="3846100" y="1531526"/>
                        <a:pt x="3971110" y="1750185"/>
                        <a:pt x="3971110" y="1985555"/>
                      </a:cubicBezTo>
                      <a:cubicBezTo>
                        <a:pt x="3971110" y="2220925"/>
                        <a:pt x="3846099" y="2439584"/>
                        <a:pt x="3632009" y="2620965"/>
                      </a:cubicBezTo>
                      <a:lnTo>
                        <a:pt x="3593238" y="2650641"/>
                      </a:lnTo>
                      <a:lnTo>
                        <a:pt x="3595721" y="2665327"/>
                      </a:lnTo>
                      <a:cubicBezTo>
                        <a:pt x="3627550" y="2959728"/>
                        <a:pt x="3562921" y="3216187"/>
                        <a:pt x="3389554" y="3389554"/>
                      </a:cubicBezTo>
                      <a:cubicBezTo>
                        <a:pt x="3223122" y="3555986"/>
                        <a:pt x="2980111" y="3622205"/>
                        <a:pt x="2700470" y="3599076"/>
                      </a:cubicBezTo>
                      <a:lnTo>
                        <a:pt x="2652215" y="3592664"/>
                      </a:lnTo>
                      <a:lnTo>
                        <a:pt x="2592325" y="3664730"/>
                      </a:lnTo>
                      <a:cubicBezTo>
                        <a:pt x="2416762" y="3858783"/>
                        <a:pt x="2208667" y="3971110"/>
                        <a:pt x="1985556" y="3971110"/>
                      </a:cubicBezTo>
                      <a:cubicBezTo>
                        <a:pt x="1750185" y="3971110"/>
                        <a:pt x="1531527" y="3846100"/>
                        <a:pt x="1350145" y="3632008"/>
                      </a:cubicBezTo>
                      <a:lnTo>
                        <a:pt x="1319926" y="3592527"/>
                      </a:lnTo>
                      <a:lnTo>
                        <a:pt x="1270640" y="3599077"/>
                      </a:lnTo>
                      <a:cubicBezTo>
                        <a:pt x="990999" y="3622206"/>
                        <a:pt x="747988" y="3555987"/>
                        <a:pt x="581556" y="3389555"/>
                      </a:cubicBezTo>
                      <a:cubicBezTo>
                        <a:pt x="412524" y="3220522"/>
                        <a:pt x="346860" y="2972499"/>
                        <a:pt x="373184" y="2687336"/>
                      </a:cubicBezTo>
                      <a:lnTo>
                        <a:pt x="378689" y="2651266"/>
                      </a:lnTo>
                      <a:lnTo>
                        <a:pt x="339102" y="2620965"/>
                      </a:lnTo>
                      <a:cubicBezTo>
                        <a:pt x="125011" y="2439584"/>
                        <a:pt x="0" y="2220925"/>
                        <a:pt x="0" y="1985555"/>
                      </a:cubicBezTo>
                      <a:cubicBezTo>
                        <a:pt x="0" y="1750185"/>
                        <a:pt x="125010" y="1531526"/>
                        <a:pt x="339102" y="1350145"/>
                      </a:cubicBezTo>
                      <a:lnTo>
                        <a:pt x="377872" y="1320469"/>
                      </a:lnTo>
                      <a:lnTo>
                        <a:pt x="375389" y="1305782"/>
                      </a:lnTo>
                      <a:cubicBezTo>
                        <a:pt x="343560" y="1011382"/>
                        <a:pt x="408189" y="754922"/>
                        <a:pt x="581555" y="581555"/>
                      </a:cubicBezTo>
                      <a:cubicBezTo>
                        <a:pt x="747987" y="415123"/>
                        <a:pt x="990998" y="348904"/>
                        <a:pt x="1270639" y="372033"/>
                      </a:cubicBezTo>
                      <a:lnTo>
                        <a:pt x="1318897" y="378446"/>
                      </a:lnTo>
                      <a:lnTo>
                        <a:pt x="1378787" y="306380"/>
                      </a:lnTo>
                      <a:cubicBezTo>
                        <a:pt x="1554350" y="112328"/>
                        <a:pt x="1762445" y="0"/>
                        <a:pt x="1985556" y="0"/>
                      </a:cubicBezTo>
                      <a:cubicBezTo>
                        <a:pt x="2220926" y="0"/>
                        <a:pt x="2439585" y="125011"/>
                        <a:pt x="2620966" y="339102"/>
                      </a:cubicBezTo>
                      <a:lnTo>
                        <a:pt x="2651186" y="378583"/>
                      </a:lnTo>
                      <a:lnTo>
                        <a:pt x="2700471" y="372034"/>
                      </a:lnTo>
                      <a:cubicBezTo>
                        <a:pt x="2980113" y="348905"/>
                        <a:pt x="3223123" y="415124"/>
                        <a:pt x="3389555" y="581556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42A1F35-1D62-4BE2-9A86-2DFE7202592A}"/>
                    </a:ext>
                  </a:extLst>
                </p:cNvPr>
                <p:cNvSpPr/>
                <p:nvPr/>
              </p:nvSpPr>
              <p:spPr>
                <a:xfrm flipH="1">
                  <a:off x="1697628" y="1010456"/>
                  <a:ext cx="910575" cy="910575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Rectangle: Top Corners Snipped 86">
              <a:extLst>
                <a:ext uri="{FF2B5EF4-FFF2-40B4-BE49-F238E27FC236}">
                  <a16:creationId xmlns:a16="http://schemas.microsoft.com/office/drawing/2014/main" id="{34C93B44-F634-4C77-A8D1-0678B6B43D2F}"/>
                </a:ext>
              </a:extLst>
            </p:cNvPr>
            <p:cNvSpPr/>
            <p:nvPr/>
          </p:nvSpPr>
          <p:spPr>
            <a:xfrm rot="10800000">
              <a:off x="7835287" y="581447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3917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632F3B-91F9-4270-A2BD-16D49DB094FC}"/>
              </a:ext>
            </a:extLst>
          </p:cNvPr>
          <p:cNvSpPr/>
          <p:nvPr/>
        </p:nvSpPr>
        <p:spPr>
          <a:xfrm>
            <a:off x="3542998" y="2967335"/>
            <a:ext cx="5106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rgbClr val="FF937A"/>
                  </a:solidFill>
                  <a:prstDash val="solid"/>
                </a:ln>
                <a:solidFill>
                  <a:srgbClr val="FF937A"/>
                </a:solidFill>
              </a:rPr>
              <a:t>Like &amp; Subscribe!</a:t>
            </a:r>
          </a:p>
        </p:txBody>
      </p:sp>
    </p:spTree>
    <p:extLst>
      <p:ext uri="{BB962C8B-B14F-4D97-AF65-F5344CB8AC3E}">
        <p14:creationId xmlns:p14="http://schemas.microsoft.com/office/powerpoint/2010/main" val="280952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DBDBF9D-AA07-4BA4-91FE-426E80C250B8}"/>
              </a:ext>
            </a:extLst>
          </p:cNvPr>
          <p:cNvSpPr/>
          <p:nvPr/>
        </p:nvSpPr>
        <p:spPr>
          <a:xfrm rot="2000655">
            <a:off x="8332691" y="-401228"/>
            <a:ext cx="2742218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F10BC83C-5A2E-403B-A805-59F80D300FCB}"/>
              </a:ext>
            </a:extLst>
          </p:cNvPr>
          <p:cNvSpPr/>
          <p:nvPr/>
        </p:nvSpPr>
        <p:spPr>
          <a:xfrm rot="15298256">
            <a:off x="5273333" y="-792531"/>
            <a:ext cx="2288297" cy="25379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043D787-26CD-49C7-AEB6-CF63DFA5BFDF}"/>
              </a:ext>
            </a:extLst>
          </p:cNvPr>
          <p:cNvSpPr/>
          <p:nvPr/>
        </p:nvSpPr>
        <p:spPr>
          <a:xfrm rot="15298256">
            <a:off x="772667" y="-1624937"/>
            <a:ext cx="3106230" cy="4148664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190AFA2A-4FE2-4BC8-A5C4-54C779D0FBC8}"/>
              </a:ext>
            </a:extLst>
          </p:cNvPr>
          <p:cNvSpPr/>
          <p:nvPr/>
        </p:nvSpPr>
        <p:spPr>
          <a:xfrm rot="14231421">
            <a:off x="-2620739" y="-295300"/>
            <a:ext cx="2288297" cy="25379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8695EB4-3DAD-4337-A498-3A39D567C024}"/>
              </a:ext>
            </a:extLst>
          </p:cNvPr>
          <p:cNvSpPr/>
          <p:nvPr/>
        </p:nvSpPr>
        <p:spPr>
          <a:xfrm rot="4054619">
            <a:off x="8835127" y="3937352"/>
            <a:ext cx="2742218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1A914A7-6C7C-4EEC-AE30-08BD72466D49}"/>
              </a:ext>
            </a:extLst>
          </p:cNvPr>
          <p:cNvSpPr/>
          <p:nvPr/>
        </p:nvSpPr>
        <p:spPr>
          <a:xfrm rot="4054619">
            <a:off x="8725333" y="4918774"/>
            <a:ext cx="1758851" cy="180328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9869849-72F1-4A78-A21A-D7CE9BC6D66B}"/>
              </a:ext>
            </a:extLst>
          </p:cNvPr>
          <p:cNvSpPr/>
          <p:nvPr/>
        </p:nvSpPr>
        <p:spPr>
          <a:xfrm>
            <a:off x="388476" y="4090338"/>
            <a:ext cx="2494100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ED178D0-9066-468A-9A25-12E45667189E}"/>
              </a:ext>
            </a:extLst>
          </p:cNvPr>
          <p:cNvSpPr/>
          <p:nvPr/>
        </p:nvSpPr>
        <p:spPr>
          <a:xfrm>
            <a:off x="1120568" y="4704638"/>
            <a:ext cx="2494100" cy="2099713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5A0125B-BFCB-461C-B384-EC0871A64CA4}"/>
              </a:ext>
            </a:extLst>
          </p:cNvPr>
          <p:cNvSpPr/>
          <p:nvPr/>
        </p:nvSpPr>
        <p:spPr>
          <a:xfrm>
            <a:off x="0" y="6245471"/>
            <a:ext cx="12192000" cy="612530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6C7389-B8BC-4572-BC74-F4B89782BD1A}"/>
              </a:ext>
            </a:extLst>
          </p:cNvPr>
          <p:cNvGrpSpPr/>
          <p:nvPr/>
        </p:nvGrpSpPr>
        <p:grpSpPr>
          <a:xfrm>
            <a:off x="688062" y="365870"/>
            <a:ext cx="10085620" cy="6115594"/>
            <a:chOff x="688062" y="365870"/>
            <a:chExt cx="10085620" cy="611559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DDE632-859C-4E33-92A1-B7C904DF140B}"/>
                </a:ext>
              </a:extLst>
            </p:cNvPr>
            <p:cNvSpPr/>
            <p:nvPr/>
          </p:nvSpPr>
          <p:spPr>
            <a:xfrm>
              <a:off x="1919111" y="759177"/>
              <a:ext cx="7507111" cy="5339645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F62164-257D-4D0A-B27E-478429D457AD}"/>
                </a:ext>
              </a:extLst>
            </p:cNvPr>
            <p:cNvSpPr/>
            <p:nvPr/>
          </p:nvSpPr>
          <p:spPr>
            <a:xfrm>
              <a:off x="1450623" y="6044071"/>
              <a:ext cx="8415866" cy="437393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85BCE4-D380-4A8E-BD2B-B17C019F28C9}"/>
                </a:ext>
              </a:extLst>
            </p:cNvPr>
            <p:cNvSpPr/>
            <p:nvPr/>
          </p:nvSpPr>
          <p:spPr>
            <a:xfrm>
              <a:off x="1731220" y="533400"/>
              <a:ext cx="7854673" cy="1098832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D7508C-9EE5-43FA-B379-AA61CD5C6D72}"/>
                </a:ext>
              </a:extLst>
            </p:cNvPr>
            <p:cNvSpPr/>
            <p:nvPr/>
          </p:nvSpPr>
          <p:spPr>
            <a:xfrm>
              <a:off x="7301737" y="1990846"/>
              <a:ext cx="2071644" cy="3992264"/>
            </a:xfrm>
            <a:prstGeom prst="rect">
              <a:avLst/>
            </a:prstGeom>
            <a:solidFill>
              <a:srgbClr val="D2D0D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B6338F-3F27-42DC-8703-0882678B56F3}"/>
                </a:ext>
              </a:extLst>
            </p:cNvPr>
            <p:cNvGrpSpPr/>
            <p:nvPr/>
          </p:nvGrpSpPr>
          <p:grpSpPr>
            <a:xfrm>
              <a:off x="2524810" y="2318540"/>
              <a:ext cx="4086289" cy="2866954"/>
              <a:chOff x="3333518" y="1988366"/>
              <a:chExt cx="4700640" cy="326801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666AD31-8970-4EB3-8685-86FB2FA683C9}"/>
                  </a:ext>
                </a:extLst>
              </p:cNvPr>
              <p:cNvSpPr/>
              <p:nvPr/>
            </p:nvSpPr>
            <p:spPr>
              <a:xfrm>
                <a:off x="3333518" y="1988366"/>
                <a:ext cx="4700640" cy="3268018"/>
              </a:xfrm>
              <a:prstGeom prst="rect">
                <a:avLst/>
              </a:prstGeom>
              <a:solidFill>
                <a:srgbClr val="7DA4B3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851C634-43E6-40D4-A0DA-E79D438FC65C}"/>
                  </a:ext>
                </a:extLst>
              </p:cNvPr>
              <p:cNvSpPr/>
              <p:nvPr/>
            </p:nvSpPr>
            <p:spPr>
              <a:xfrm>
                <a:off x="4648016" y="1988366"/>
                <a:ext cx="2071644" cy="3268018"/>
              </a:xfrm>
              <a:prstGeom prst="rect">
                <a:avLst/>
              </a:prstGeom>
              <a:solidFill>
                <a:srgbClr val="7DA5A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13E1C1-E248-4895-B0E9-E02732F800DC}"/>
                  </a:ext>
                </a:extLst>
              </p:cNvPr>
              <p:cNvSpPr/>
              <p:nvPr/>
            </p:nvSpPr>
            <p:spPr>
              <a:xfrm>
                <a:off x="3333519" y="1988366"/>
                <a:ext cx="4700639" cy="721830"/>
              </a:xfrm>
              <a:prstGeom prst="rect">
                <a:avLst/>
              </a:prstGeom>
              <a:no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AC1964-92C6-4F7C-B90E-2BC3A18DA109}"/>
                </a:ext>
              </a:extLst>
            </p:cNvPr>
            <p:cNvSpPr/>
            <p:nvPr/>
          </p:nvSpPr>
          <p:spPr>
            <a:xfrm>
              <a:off x="2302155" y="5101230"/>
              <a:ext cx="4450933" cy="115711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D1F831-F177-44B6-BBCE-5D1EC06C3410}"/>
                </a:ext>
              </a:extLst>
            </p:cNvPr>
            <p:cNvSpPr/>
            <p:nvPr/>
          </p:nvSpPr>
          <p:spPr>
            <a:xfrm>
              <a:off x="7506323" y="4663559"/>
              <a:ext cx="1662473" cy="1106119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2768C0-3517-4B08-B94F-6ECD310D763C}"/>
                </a:ext>
              </a:extLst>
            </p:cNvPr>
            <p:cNvSpPr/>
            <p:nvPr/>
          </p:nvSpPr>
          <p:spPr>
            <a:xfrm>
              <a:off x="7642919" y="4825486"/>
              <a:ext cx="1389280" cy="776662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EA34D7-7FB6-4CED-83EA-728B7253E59A}"/>
                </a:ext>
              </a:extLst>
            </p:cNvPr>
            <p:cNvSpPr/>
            <p:nvPr/>
          </p:nvSpPr>
          <p:spPr>
            <a:xfrm>
              <a:off x="7506323" y="2264441"/>
              <a:ext cx="1662473" cy="2185686"/>
            </a:xfrm>
            <a:prstGeom prst="rect">
              <a:avLst/>
            </a:prstGeom>
            <a:solidFill>
              <a:srgbClr val="7DA5A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D43B45-7A69-4BE7-9FE8-EC3CC3FE3084}"/>
                </a:ext>
              </a:extLst>
            </p:cNvPr>
            <p:cNvSpPr/>
            <p:nvPr/>
          </p:nvSpPr>
          <p:spPr>
            <a:xfrm>
              <a:off x="2234042" y="2444422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9A6133-4F84-408B-86FB-55DE1FAD071C}"/>
                </a:ext>
              </a:extLst>
            </p:cNvPr>
            <p:cNvSpPr/>
            <p:nvPr/>
          </p:nvSpPr>
          <p:spPr>
            <a:xfrm>
              <a:off x="6684975" y="2444421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527BA53-FBA8-409E-A471-6A2D2316284D}"/>
                </a:ext>
              </a:extLst>
            </p:cNvPr>
            <p:cNvGrpSpPr/>
            <p:nvPr/>
          </p:nvGrpSpPr>
          <p:grpSpPr>
            <a:xfrm>
              <a:off x="1892087" y="1881146"/>
              <a:ext cx="5343760" cy="911003"/>
              <a:chOff x="2042108" y="1713089"/>
              <a:chExt cx="5492341" cy="1214634"/>
            </a:xfrm>
          </p:grpSpPr>
          <p:sp>
            <p:nvSpPr>
              <p:cNvPr id="223" name="Trapezoid 222">
                <a:extLst>
                  <a:ext uri="{FF2B5EF4-FFF2-40B4-BE49-F238E27FC236}">
                    <a16:creationId xmlns:a16="http://schemas.microsoft.com/office/drawing/2014/main" id="{90D6CE22-821D-443E-BE68-FF5C8915E196}"/>
                  </a:ext>
                </a:extLst>
              </p:cNvPr>
              <p:cNvSpPr/>
              <p:nvPr/>
            </p:nvSpPr>
            <p:spPr>
              <a:xfrm>
                <a:off x="2043288" y="1713089"/>
                <a:ext cx="54864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rapezoid 223">
                <a:extLst>
                  <a:ext uri="{FF2B5EF4-FFF2-40B4-BE49-F238E27FC236}">
                    <a16:creationId xmlns:a16="http://schemas.microsoft.com/office/drawing/2014/main" id="{E60EBAD0-AB72-4EA0-BB0D-5028BD151D7E}"/>
                  </a:ext>
                </a:extLst>
              </p:cNvPr>
              <p:cNvSpPr/>
              <p:nvPr/>
            </p:nvSpPr>
            <p:spPr>
              <a:xfrm>
                <a:off x="2500488" y="1713089"/>
                <a:ext cx="45720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3CC9DB77-DA52-4C00-B386-E6BE705AA009}"/>
                  </a:ext>
                </a:extLst>
              </p:cNvPr>
              <p:cNvSpPr/>
              <p:nvPr/>
            </p:nvSpPr>
            <p:spPr>
              <a:xfrm>
                <a:off x="2957688" y="1713089"/>
                <a:ext cx="36576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rapezoid 225">
                <a:extLst>
                  <a:ext uri="{FF2B5EF4-FFF2-40B4-BE49-F238E27FC236}">
                    <a16:creationId xmlns:a16="http://schemas.microsoft.com/office/drawing/2014/main" id="{376A1E82-186A-4638-8DDB-5F4838E0830F}"/>
                  </a:ext>
                </a:extLst>
              </p:cNvPr>
              <p:cNvSpPr/>
              <p:nvPr/>
            </p:nvSpPr>
            <p:spPr>
              <a:xfrm>
                <a:off x="3414888" y="1713089"/>
                <a:ext cx="27432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93B4296A-EB0A-4E34-86A4-3A214E92C62B}"/>
                  </a:ext>
                </a:extLst>
              </p:cNvPr>
              <p:cNvSpPr/>
              <p:nvPr/>
            </p:nvSpPr>
            <p:spPr>
              <a:xfrm>
                <a:off x="3872088" y="1713089"/>
                <a:ext cx="18288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rapezoid 230">
                <a:extLst>
                  <a:ext uri="{FF2B5EF4-FFF2-40B4-BE49-F238E27FC236}">
                    <a16:creationId xmlns:a16="http://schemas.microsoft.com/office/drawing/2014/main" id="{C12CB0BA-B59E-49E3-B27D-F360442BA319}"/>
                  </a:ext>
                </a:extLst>
              </p:cNvPr>
              <p:cNvSpPr/>
              <p:nvPr/>
            </p:nvSpPr>
            <p:spPr>
              <a:xfrm>
                <a:off x="4420728" y="1713089"/>
                <a:ext cx="731520" cy="756356"/>
              </a:xfrm>
              <a:prstGeom prst="trapezoid">
                <a:avLst>
                  <a:gd name="adj" fmla="val 15597"/>
                </a:avLst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lowchart: Delay 231">
                <a:extLst>
                  <a:ext uri="{FF2B5EF4-FFF2-40B4-BE49-F238E27FC236}">
                    <a16:creationId xmlns:a16="http://schemas.microsoft.com/office/drawing/2014/main" id="{09D304A7-869D-4B91-8A54-B4D5A1F9B806}"/>
                  </a:ext>
                </a:extLst>
              </p:cNvPr>
              <p:cNvSpPr/>
              <p:nvPr/>
            </p:nvSpPr>
            <p:spPr>
              <a:xfrm rot="5400000">
                <a:off x="2042108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lowchart: Delay 232">
                <a:extLst>
                  <a:ext uri="{FF2B5EF4-FFF2-40B4-BE49-F238E27FC236}">
                    <a16:creationId xmlns:a16="http://schemas.microsoft.com/office/drawing/2014/main" id="{6A851B99-91AC-4C59-8838-FC0199CBA3FD}"/>
                  </a:ext>
                </a:extLst>
              </p:cNvPr>
              <p:cNvSpPr/>
              <p:nvPr/>
            </p:nvSpPr>
            <p:spPr>
              <a:xfrm rot="5400000">
                <a:off x="2497996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lowchart: Delay 233">
                <a:extLst>
                  <a:ext uri="{FF2B5EF4-FFF2-40B4-BE49-F238E27FC236}">
                    <a16:creationId xmlns:a16="http://schemas.microsoft.com/office/drawing/2014/main" id="{C457D47D-2AFD-44E9-9DAF-59DE7C564076}"/>
                  </a:ext>
                </a:extLst>
              </p:cNvPr>
              <p:cNvSpPr/>
              <p:nvPr/>
            </p:nvSpPr>
            <p:spPr>
              <a:xfrm rot="5400000">
                <a:off x="295866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6AD21720-AD0A-480D-8446-74A29C474FCF}"/>
                  </a:ext>
                </a:extLst>
              </p:cNvPr>
              <p:cNvSpPr/>
              <p:nvPr/>
            </p:nvSpPr>
            <p:spPr>
              <a:xfrm rot="5400000">
                <a:off x="3418082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lowchart: Delay 235">
                <a:extLst>
                  <a:ext uri="{FF2B5EF4-FFF2-40B4-BE49-F238E27FC236}">
                    <a16:creationId xmlns:a16="http://schemas.microsoft.com/office/drawing/2014/main" id="{25403459-76B2-480D-A431-5ED6010BA3A8}"/>
                  </a:ext>
                </a:extLst>
              </p:cNvPr>
              <p:cNvSpPr/>
              <p:nvPr/>
            </p:nvSpPr>
            <p:spPr>
              <a:xfrm rot="5400000">
                <a:off x="3917312" y="2421096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946A652F-FE8F-4B77-80F0-9A0E7518C222}"/>
                  </a:ext>
                </a:extLst>
              </p:cNvPr>
              <p:cNvSpPr/>
              <p:nvPr/>
            </p:nvSpPr>
            <p:spPr>
              <a:xfrm rot="5400000">
                <a:off x="4559260" y="2331524"/>
                <a:ext cx="457200" cy="728776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lowchart: Delay 237">
                <a:extLst>
                  <a:ext uri="{FF2B5EF4-FFF2-40B4-BE49-F238E27FC236}">
                    <a16:creationId xmlns:a16="http://schemas.microsoft.com/office/drawing/2014/main" id="{56AD4C33-7974-43EE-A62E-117D746A608E}"/>
                  </a:ext>
                </a:extLst>
              </p:cNvPr>
              <p:cNvSpPr/>
              <p:nvPr/>
            </p:nvSpPr>
            <p:spPr>
              <a:xfrm rot="5400000">
                <a:off x="707724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7CD333F9-3D5E-4CCF-8268-E2AFD11359A3}"/>
                  </a:ext>
                </a:extLst>
              </p:cNvPr>
              <p:cNvSpPr/>
              <p:nvPr/>
            </p:nvSpPr>
            <p:spPr>
              <a:xfrm rot="5400000">
                <a:off x="5698986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lowchart: Delay 239">
                <a:extLst>
                  <a:ext uri="{FF2B5EF4-FFF2-40B4-BE49-F238E27FC236}">
                    <a16:creationId xmlns:a16="http://schemas.microsoft.com/office/drawing/2014/main" id="{56C1B759-4C41-4A52-8190-9F9ABAF891D0}"/>
                  </a:ext>
                </a:extLst>
              </p:cNvPr>
              <p:cNvSpPr/>
              <p:nvPr/>
            </p:nvSpPr>
            <p:spPr>
              <a:xfrm rot="5400000">
                <a:off x="6159659" y="2467469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F579E6BB-2B7B-4796-90C4-69A4C8CA15D1}"/>
                  </a:ext>
                </a:extLst>
              </p:cNvPr>
              <p:cNvSpPr/>
              <p:nvPr/>
            </p:nvSpPr>
            <p:spPr>
              <a:xfrm rot="5400000">
                <a:off x="6619072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lowchart: Delay 241">
                <a:extLst>
                  <a:ext uri="{FF2B5EF4-FFF2-40B4-BE49-F238E27FC236}">
                    <a16:creationId xmlns:a16="http://schemas.microsoft.com/office/drawing/2014/main" id="{10E8F5FB-7D6E-4C51-BDCC-DF4B9CB30420}"/>
                  </a:ext>
                </a:extLst>
              </p:cNvPr>
              <p:cNvSpPr/>
              <p:nvPr/>
            </p:nvSpPr>
            <p:spPr>
              <a:xfrm rot="5400000">
                <a:off x="5203225" y="2424307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951EDE6-F5FB-4C80-8F60-40E4D279832E}"/>
                </a:ext>
              </a:extLst>
            </p:cNvPr>
            <p:cNvSpPr/>
            <p:nvPr/>
          </p:nvSpPr>
          <p:spPr>
            <a:xfrm>
              <a:off x="1450623" y="5905192"/>
              <a:ext cx="8415866" cy="115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DC88A54-3432-4B1C-850C-652E265D4510}"/>
                </a:ext>
              </a:extLst>
            </p:cNvPr>
            <p:cNvSpPr/>
            <p:nvPr/>
          </p:nvSpPr>
          <p:spPr>
            <a:xfrm>
              <a:off x="7189210" y="5904159"/>
              <a:ext cx="2296699" cy="194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51B5F34-369B-4A88-8139-2C76BCC3199E}"/>
                </a:ext>
              </a:extLst>
            </p:cNvPr>
            <p:cNvSpPr/>
            <p:nvPr/>
          </p:nvSpPr>
          <p:spPr>
            <a:xfrm>
              <a:off x="7028763" y="6088573"/>
              <a:ext cx="2617593" cy="201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2E67F02-2ED7-4D9F-A83D-303CBFC8C5FC}"/>
                </a:ext>
              </a:extLst>
            </p:cNvPr>
            <p:cNvSpPr/>
            <p:nvPr/>
          </p:nvSpPr>
          <p:spPr>
            <a:xfrm>
              <a:off x="6808629" y="6271504"/>
              <a:ext cx="3057860" cy="2018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39DC05D-23B1-42E9-A062-C10AC5704C5C}"/>
                </a:ext>
              </a:extLst>
            </p:cNvPr>
            <p:cNvGrpSpPr/>
            <p:nvPr/>
          </p:nvGrpSpPr>
          <p:grpSpPr>
            <a:xfrm>
              <a:off x="688062" y="365870"/>
              <a:ext cx="10085620" cy="983234"/>
              <a:chOff x="1975835" y="272618"/>
              <a:chExt cx="5861988" cy="109883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1FD1FF0-726E-466E-9E67-73055EC76772}"/>
                  </a:ext>
                </a:extLst>
              </p:cNvPr>
              <p:cNvSpPr/>
              <p:nvPr/>
            </p:nvSpPr>
            <p:spPr>
              <a:xfrm>
                <a:off x="2820161" y="272618"/>
                <a:ext cx="4146581" cy="1098832"/>
              </a:xfrm>
              <a:prstGeom prst="rect">
                <a:avLst/>
              </a:prstGeom>
              <a:solidFill>
                <a:srgbClr val="F2F2F2"/>
              </a:solidFill>
              <a:ln w="762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FF0000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20DC59BB-0650-47FB-B6F7-D841C2CA8DDE}"/>
                  </a:ext>
                </a:extLst>
              </p:cNvPr>
              <p:cNvSpPr/>
              <p:nvPr/>
            </p:nvSpPr>
            <p:spPr>
              <a:xfrm>
                <a:off x="1975835" y="437580"/>
                <a:ext cx="5861988" cy="82888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Toko</a:t>
                </a:r>
                <a:r>
                  <a:rPr lang="en-US" sz="6600" dirty="0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 </a:t>
                </a:r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Matahari</a:t>
                </a:r>
                <a:endParaRPr lang="en-US" sz="6600" dirty="0">
                  <a:solidFill>
                    <a:srgbClr val="FF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7947E65-3829-41FE-A1F6-1D647CA61D0F}"/>
                </a:ext>
              </a:extLst>
            </p:cNvPr>
            <p:cNvGrpSpPr/>
            <p:nvPr/>
          </p:nvGrpSpPr>
          <p:grpSpPr>
            <a:xfrm>
              <a:off x="2651723" y="4155145"/>
              <a:ext cx="521028" cy="936830"/>
              <a:chOff x="3320921" y="1776463"/>
              <a:chExt cx="1920836" cy="3453744"/>
            </a:xfrm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54B6387-C36A-4C4F-BD75-B16FED12422B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F45C947-EFB0-42A2-8C3D-C8365DE9F01F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30">
                <a:extLst>
                  <a:ext uri="{FF2B5EF4-FFF2-40B4-BE49-F238E27FC236}">
                    <a16:creationId xmlns:a16="http://schemas.microsoft.com/office/drawing/2014/main" id="{78B9A840-D7F9-4E19-8A16-FACC82367357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30">
                <a:extLst>
                  <a:ext uri="{FF2B5EF4-FFF2-40B4-BE49-F238E27FC236}">
                    <a16:creationId xmlns:a16="http://schemas.microsoft.com/office/drawing/2014/main" id="{C7D25DC9-AB3F-4CB8-801F-F909B691B623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4F33EF3-A1E3-465C-A40D-CDEBFD05BF22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Top Corners Snipped 218">
                <a:extLst>
                  <a:ext uri="{FF2B5EF4-FFF2-40B4-BE49-F238E27FC236}">
                    <a16:creationId xmlns:a16="http://schemas.microsoft.com/office/drawing/2014/main" id="{4B99527E-2273-4582-8F05-CCB4AE087686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1A138E7-B02C-4770-AFBC-FD39D54B52DA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BD6F95A-6B83-4ECE-BE6C-6FF8EAE4DB6D}"/>
                </a:ext>
              </a:extLst>
            </p:cNvPr>
            <p:cNvGrpSpPr/>
            <p:nvPr/>
          </p:nvGrpSpPr>
          <p:grpSpPr>
            <a:xfrm>
              <a:off x="5851954" y="3798565"/>
              <a:ext cx="687250" cy="1291785"/>
              <a:chOff x="5380054" y="2390048"/>
              <a:chExt cx="1591921" cy="2992244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1DD7232-EB28-4BE8-8BD9-1200B5B1B71C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F648E159-0CA8-42FC-9679-4A50E5BE4590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D691D193-0C31-4FC7-9827-020DDA39D067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30">
                  <a:extLst>
                    <a:ext uri="{FF2B5EF4-FFF2-40B4-BE49-F238E27FC236}">
                      <a16:creationId xmlns:a16="http://schemas.microsoft.com/office/drawing/2014/main" id="{91BA0796-08D7-41B1-885C-7BAD653FA73A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Oval 30">
                  <a:extLst>
                    <a:ext uri="{FF2B5EF4-FFF2-40B4-BE49-F238E27FC236}">
                      <a16:creationId xmlns:a16="http://schemas.microsoft.com/office/drawing/2014/main" id="{30105807-DB0B-4286-BA8E-6FF5E2542C3D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1C45264A-2689-4764-A515-E613B5FAA5FA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8F2708F-0D48-40F1-AA34-7A0B7EB401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C978425-B6DE-4023-9FF2-0CBB907E203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262DED01-2807-44A9-A8B5-A4A2B7259B58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3F1B972D-3435-4A27-ACDE-9CC6A093912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25F2B88A-BE81-4B94-9CB1-899944858841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9DF4B0E1-450F-4037-9A62-5E546F2C58C0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DF1C1C3B-D69A-4565-819F-8DBB84CA0C30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3089282B-4B0C-459B-8F25-13A43C6436AC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0" name="Rectangle: Top Corners Snipped 199">
                <a:extLst>
                  <a:ext uri="{FF2B5EF4-FFF2-40B4-BE49-F238E27FC236}">
                    <a16:creationId xmlns:a16="http://schemas.microsoft.com/office/drawing/2014/main" id="{157100A3-9575-4D49-8C5F-C8A7E9F84245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1FB7E86-FEAB-4623-9D63-6A73CFEB0580}"/>
                </a:ext>
              </a:extLst>
            </p:cNvPr>
            <p:cNvGrpSpPr/>
            <p:nvPr/>
          </p:nvGrpSpPr>
          <p:grpSpPr>
            <a:xfrm>
              <a:off x="4660295" y="4603563"/>
              <a:ext cx="722069" cy="1298310"/>
              <a:chOff x="3320921" y="1776463"/>
              <a:chExt cx="1920836" cy="3453744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90B5A0A-D451-42F1-82E9-6BE17DC736FF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019AA37-12CC-4AF7-B6CA-3559F2C45069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30">
                <a:extLst>
                  <a:ext uri="{FF2B5EF4-FFF2-40B4-BE49-F238E27FC236}">
                    <a16:creationId xmlns:a16="http://schemas.microsoft.com/office/drawing/2014/main" id="{3E55DF02-A5AB-47AA-BF1D-564361F7C9D0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30">
                <a:extLst>
                  <a:ext uri="{FF2B5EF4-FFF2-40B4-BE49-F238E27FC236}">
                    <a16:creationId xmlns:a16="http://schemas.microsoft.com/office/drawing/2014/main" id="{2724D139-7559-458D-97A5-01185A7DF8CC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929A118-7265-455C-9903-688FB9D9DE21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Top Corners Snipped 196">
                <a:extLst>
                  <a:ext uri="{FF2B5EF4-FFF2-40B4-BE49-F238E27FC236}">
                    <a16:creationId xmlns:a16="http://schemas.microsoft.com/office/drawing/2014/main" id="{AF9D5708-0EE5-4B13-8F2C-5071C5DCAAE3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6F81336C-43FF-428B-B29C-E9A4D17BF008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85EEBD3-8E4A-4D98-8532-40208186BFB1}"/>
                </a:ext>
              </a:extLst>
            </p:cNvPr>
            <p:cNvGrpSpPr/>
            <p:nvPr/>
          </p:nvGrpSpPr>
          <p:grpSpPr>
            <a:xfrm>
              <a:off x="3489343" y="4293769"/>
              <a:ext cx="853357" cy="1604007"/>
              <a:chOff x="5380054" y="2390048"/>
              <a:chExt cx="1591921" cy="2992244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261B086-10EA-406A-AFE7-D79FE916D3CE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5F519D6-389E-455F-8FF0-CA6E8C699BE4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564B754-D158-460F-9EDE-92B4343DC48F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30">
                  <a:extLst>
                    <a:ext uri="{FF2B5EF4-FFF2-40B4-BE49-F238E27FC236}">
                      <a16:creationId xmlns:a16="http://schemas.microsoft.com/office/drawing/2014/main" id="{C292C8E8-D53F-46A0-8EDE-73621080C53C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30">
                  <a:extLst>
                    <a:ext uri="{FF2B5EF4-FFF2-40B4-BE49-F238E27FC236}">
                      <a16:creationId xmlns:a16="http://schemas.microsoft.com/office/drawing/2014/main" id="{B1E28760-A042-4812-953E-9A35723BF2F4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BAA486D9-ECE3-4EE9-8CFF-A5B7227FA3A4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64B3FAA0-FE9C-4449-8C9E-5CCF532CD2E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CA21CEEC-D403-4150-867E-D48CA7D225E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E5883BC-D440-46AE-9B86-FD779F70109C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BCCF8B9-F9FB-480B-BE05-29460C0913F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36344ABB-9266-4D71-B6BF-72799904736D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85FF3E5-5751-4C2B-A4AD-AEEC5361B4BB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AB8871E7-7F1A-41A1-8E34-70A32EB9AA7A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47B629F7-59C5-42AC-B2E0-30A77190B8C2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8" name="Rectangle: Top Corners Snipped 177">
                <a:extLst>
                  <a:ext uri="{FF2B5EF4-FFF2-40B4-BE49-F238E27FC236}">
                    <a16:creationId xmlns:a16="http://schemas.microsoft.com/office/drawing/2014/main" id="{B5FB32E2-6AA1-4C70-AB70-C49BEBD4A6A6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6A8781B-1595-448D-B900-8A1D37B3271D}"/>
              </a:ext>
            </a:extLst>
          </p:cNvPr>
          <p:cNvSpPr/>
          <p:nvPr/>
        </p:nvSpPr>
        <p:spPr>
          <a:xfrm rot="1047827">
            <a:off x="7179205" y="3410295"/>
            <a:ext cx="2455771" cy="2413011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2D1BB5-02C9-41B4-8947-167BBF30A683}"/>
              </a:ext>
            </a:extLst>
          </p:cNvPr>
          <p:cNvGrpSpPr/>
          <p:nvPr/>
        </p:nvGrpSpPr>
        <p:grpSpPr>
          <a:xfrm rot="20974409" flipH="1">
            <a:off x="8316417" y="5791638"/>
            <a:ext cx="268679" cy="820470"/>
            <a:chOff x="4627747" y="5544926"/>
            <a:chExt cx="314867" cy="961516"/>
          </a:xfrm>
          <a:effectLst/>
        </p:grpSpPr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95076D5-63DD-42C0-A841-EEFE5ABA926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E4C3107-BFCD-4197-AFDE-C74DD7E95C4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59D03DD-C1C3-4D72-8A28-25801A545EC2}"/>
              </a:ext>
            </a:extLst>
          </p:cNvPr>
          <p:cNvGrpSpPr/>
          <p:nvPr/>
        </p:nvGrpSpPr>
        <p:grpSpPr>
          <a:xfrm rot="605559">
            <a:off x="7864452" y="5791638"/>
            <a:ext cx="268679" cy="820470"/>
            <a:chOff x="4627747" y="5544926"/>
            <a:chExt cx="314867" cy="961516"/>
          </a:xfrm>
          <a:effectLst/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44DD639-AE49-4E4F-93EE-3BB3803BAD5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C5DB066-6459-4686-84C0-F3D3845DA68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FFA062C-74DB-4C48-B7D4-2FDCF544263A}"/>
              </a:ext>
            </a:extLst>
          </p:cNvPr>
          <p:cNvGrpSpPr/>
          <p:nvPr/>
        </p:nvGrpSpPr>
        <p:grpSpPr>
          <a:xfrm>
            <a:off x="7162707" y="5141442"/>
            <a:ext cx="1134041" cy="482418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295" name="Rectangle: Rounded Corners 49">
              <a:extLst>
                <a:ext uri="{FF2B5EF4-FFF2-40B4-BE49-F238E27FC236}">
                  <a16:creationId xmlns:a16="http://schemas.microsoft.com/office/drawing/2014/main" id="{9D15DADA-F48C-45E0-8563-32E4F0EE7F2B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4653779-62DB-4B4F-89EB-D8E958725321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49C878-C8D1-4E38-881A-1FEA994D7F47}"/>
              </a:ext>
            </a:extLst>
          </p:cNvPr>
          <p:cNvGrpSpPr/>
          <p:nvPr/>
        </p:nvGrpSpPr>
        <p:grpSpPr>
          <a:xfrm>
            <a:off x="8224179" y="5254174"/>
            <a:ext cx="1111881" cy="473861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293" name="Rectangle: Rounded Corners 49">
              <a:extLst>
                <a:ext uri="{FF2B5EF4-FFF2-40B4-BE49-F238E27FC236}">
                  <a16:creationId xmlns:a16="http://schemas.microsoft.com/office/drawing/2014/main" id="{FF421D2A-47B4-4B42-8B68-0969957A4066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606AC2B-0315-496E-8444-03E0ADA7D676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5A41622-CC07-4C3D-B3DF-69EE6B188FA0}"/>
              </a:ext>
            </a:extLst>
          </p:cNvPr>
          <p:cNvGrpSpPr/>
          <p:nvPr/>
        </p:nvGrpSpPr>
        <p:grpSpPr>
          <a:xfrm>
            <a:off x="7803654" y="3861565"/>
            <a:ext cx="834751" cy="2110139"/>
            <a:chOff x="3048448" y="1680147"/>
            <a:chExt cx="978252" cy="2472890"/>
          </a:xfrm>
          <a:effectLst/>
        </p:grpSpPr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519717-F035-42FA-80FD-568934BE89A4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1B46286-885A-4AA2-96CF-12627F8DA221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9B9D081-A9B9-480B-A6FE-5E4FCDD267FC}"/>
              </a:ext>
            </a:extLst>
          </p:cNvPr>
          <p:cNvGrpSpPr/>
          <p:nvPr/>
        </p:nvGrpSpPr>
        <p:grpSpPr>
          <a:xfrm>
            <a:off x="7788567" y="5107881"/>
            <a:ext cx="866095" cy="1160721"/>
            <a:chOff x="2973052" y="3265076"/>
            <a:chExt cx="1014984" cy="1360259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109D5020-83DF-49B2-898B-625E2F89C56C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DD7C3E89-C5B7-4AE6-82C0-1C4DC705F906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8F7A811-C2EE-4E0C-8EC0-54EB775FB0E7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90DA75B-8A3B-4811-8AAD-4F22738EC9A8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Chord 287">
              <a:extLst>
                <a:ext uri="{FF2B5EF4-FFF2-40B4-BE49-F238E27FC236}">
                  <a16:creationId xmlns:a16="http://schemas.microsoft.com/office/drawing/2014/main" id="{5BAB7FBB-BF0A-42A4-A098-A5E4E3D6EFB9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B8BD5C4-C4FF-4A33-91AA-1D9F6659FAAC}"/>
              </a:ext>
            </a:extLst>
          </p:cNvPr>
          <p:cNvGrpSpPr/>
          <p:nvPr/>
        </p:nvGrpSpPr>
        <p:grpSpPr>
          <a:xfrm>
            <a:off x="7377154" y="3523887"/>
            <a:ext cx="1704549" cy="1713916"/>
            <a:chOff x="6214554" y="1285181"/>
            <a:chExt cx="1997576" cy="2008553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30618CB-8222-4E83-A33B-05774C565BC9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15AA61-7382-4F9E-BEB2-ECAA157691C6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5A9A5E16-DFFD-45F3-A5F3-B444CC1A820C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BA04B5F0-B4C5-4A7E-B4CB-3545D5ADB5EF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62B67F2-3730-4F5B-A653-A490D7B3D820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9536C40-CF06-4AE6-A7A0-46BEA9EA2C10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280" name="Oval 72">
                  <a:extLst>
                    <a:ext uri="{FF2B5EF4-FFF2-40B4-BE49-F238E27FC236}">
                      <a16:creationId xmlns:a16="http://schemas.microsoft.com/office/drawing/2014/main" id="{9A4684EC-19F0-4FB3-A077-CAB803C71318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CAF8CA3A-2720-4561-8AC3-BD123D41322B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72">
                  <a:extLst>
                    <a:ext uri="{FF2B5EF4-FFF2-40B4-BE49-F238E27FC236}">
                      <a16:creationId xmlns:a16="http://schemas.microsoft.com/office/drawing/2014/main" id="{6DD2E2F4-CFFE-42E6-ACF3-4AC3319527DD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9369419-445F-4538-B78C-16BDC22967D3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EBD59B2-419D-44B2-886E-62976B01A37B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160921DF-D697-4019-9AA0-980FED20AB4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2809B082-85DE-49A4-98F3-92ADD885FF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EFD819C-4280-480A-85CA-7D0E5777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0EF0C20-5709-4851-B973-6B787091F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4D91309-2EBD-444D-8142-B9B905EFAD05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FB2CF2D-1073-4241-A6F5-03EE437FF802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D03F3EB6-00C1-4C18-92FE-889EB7403ACB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2A19E5-797B-4FED-8FF5-BA7F288350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C2DC2C05-E3E8-490E-960A-756DEDA506D7}"/>
                    </a:ext>
                  </a:extLst>
                </p:cNvPr>
                <p:cNvCxnSpPr>
                  <a:cxnSpLocks/>
                  <a:endCxn id="273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7574568-EC24-412F-B330-E408195D7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86FB1BC-95BD-4861-8CB7-41DD49E4E668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E611C5B-144D-4E7C-A381-91CC3790D524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A022917-218C-4FB1-B888-139B10F567CB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29A3DDE-949C-4BF2-90DE-9878109CBCA6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E46862B-788F-437C-AD56-B660CF6BB7B2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51B55916-A0F8-46F9-84E2-33CF15FE30E4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6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DBDBF9D-AA07-4BA4-91FE-426E80C250B8}"/>
              </a:ext>
            </a:extLst>
          </p:cNvPr>
          <p:cNvSpPr/>
          <p:nvPr/>
        </p:nvSpPr>
        <p:spPr>
          <a:xfrm rot="2000655">
            <a:off x="8332691" y="-401228"/>
            <a:ext cx="2742218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F10BC83C-5A2E-403B-A805-59F80D300FCB}"/>
              </a:ext>
            </a:extLst>
          </p:cNvPr>
          <p:cNvSpPr/>
          <p:nvPr/>
        </p:nvSpPr>
        <p:spPr>
          <a:xfrm rot="15298256">
            <a:off x="5273333" y="-792531"/>
            <a:ext cx="2288297" cy="25379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043D787-26CD-49C7-AEB6-CF63DFA5BFDF}"/>
              </a:ext>
            </a:extLst>
          </p:cNvPr>
          <p:cNvSpPr/>
          <p:nvPr/>
        </p:nvSpPr>
        <p:spPr>
          <a:xfrm rot="15298256">
            <a:off x="772667" y="-1624937"/>
            <a:ext cx="3106230" cy="4148664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190AFA2A-4FE2-4BC8-A5C4-54C779D0FBC8}"/>
              </a:ext>
            </a:extLst>
          </p:cNvPr>
          <p:cNvSpPr/>
          <p:nvPr/>
        </p:nvSpPr>
        <p:spPr>
          <a:xfrm rot="14231421">
            <a:off x="-2620739" y="-295300"/>
            <a:ext cx="2288297" cy="25379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8695EB4-3DAD-4337-A498-3A39D567C024}"/>
              </a:ext>
            </a:extLst>
          </p:cNvPr>
          <p:cNvSpPr/>
          <p:nvPr/>
        </p:nvSpPr>
        <p:spPr>
          <a:xfrm rot="4054619">
            <a:off x="8835127" y="3937352"/>
            <a:ext cx="2742218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1A914A7-6C7C-4EEC-AE30-08BD72466D49}"/>
              </a:ext>
            </a:extLst>
          </p:cNvPr>
          <p:cNvSpPr/>
          <p:nvPr/>
        </p:nvSpPr>
        <p:spPr>
          <a:xfrm rot="4054619">
            <a:off x="8725333" y="4918774"/>
            <a:ext cx="1758851" cy="180328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9869849-72F1-4A78-A21A-D7CE9BC6D66B}"/>
              </a:ext>
            </a:extLst>
          </p:cNvPr>
          <p:cNvSpPr/>
          <p:nvPr/>
        </p:nvSpPr>
        <p:spPr>
          <a:xfrm>
            <a:off x="388476" y="4090338"/>
            <a:ext cx="2494100" cy="255711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ED178D0-9066-468A-9A25-12E45667189E}"/>
              </a:ext>
            </a:extLst>
          </p:cNvPr>
          <p:cNvSpPr/>
          <p:nvPr/>
        </p:nvSpPr>
        <p:spPr>
          <a:xfrm>
            <a:off x="1120568" y="4704638"/>
            <a:ext cx="2494100" cy="2099713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5A0125B-BFCB-461C-B384-EC0871A64CA4}"/>
              </a:ext>
            </a:extLst>
          </p:cNvPr>
          <p:cNvSpPr/>
          <p:nvPr/>
        </p:nvSpPr>
        <p:spPr>
          <a:xfrm>
            <a:off x="0" y="6245471"/>
            <a:ext cx="12192000" cy="612530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6C7389-B8BC-4572-BC74-F4B89782BD1A}"/>
              </a:ext>
            </a:extLst>
          </p:cNvPr>
          <p:cNvGrpSpPr/>
          <p:nvPr/>
        </p:nvGrpSpPr>
        <p:grpSpPr>
          <a:xfrm>
            <a:off x="688062" y="365870"/>
            <a:ext cx="10085620" cy="6115594"/>
            <a:chOff x="688062" y="365870"/>
            <a:chExt cx="10085620" cy="611559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DDE632-859C-4E33-92A1-B7C904DF140B}"/>
                </a:ext>
              </a:extLst>
            </p:cNvPr>
            <p:cNvSpPr/>
            <p:nvPr/>
          </p:nvSpPr>
          <p:spPr>
            <a:xfrm>
              <a:off x="1919111" y="759177"/>
              <a:ext cx="7507111" cy="5339645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F62164-257D-4D0A-B27E-478429D457AD}"/>
                </a:ext>
              </a:extLst>
            </p:cNvPr>
            <p:cNvSpPr/>
            <p:nvPr/>
          </p:nvSpPr>
          <p:spPr>
            <a:xfrm>
              <a:off x="1450623" y="6044071"/>
              <a:ext cx="8415866" cy="437393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85BCE4-D380-4A8E-BD2B-B17C019F28C9}"/>
                </a:ext>
              </a:extLst>
            </p:cNvPr>
            <p:cNvSpPr/>
            <p:nvPr/>
          </p:nvSpPr>
          <p:spPr>
            <a:xfrm>
              <a:off x="1731220" y="533400"/>
              <a:ext cx="7854673" cy="1098832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D7508C-9EE5-43FA-B379-AA61CD5C6D72}"/>
                </a:ext>
              </a:extLst>
            </p:cNvPr>
            <p:cNvSpPr/>
            <p:nvPr/>
          </p:nvSpPr>
          <p:spPr>
            <a:xfrm>
              <a:off x="7301737" y="1990846"/>
              <a:ext cx="2071644" cy="3992264"/>
            </a:xfrm>
            <a:prstGeom prst="rect">
              <a:avLst/>
            </a:prstGeom>
            <a:solidFill>
              <a:srgbClr val="D2D0D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B6338F-3F27-42DC-8703-0882678B56F3}"/>
                </a:ext>
              </a:extLst>
            </p:cNvPr>
            <p:cNvGrpSpPr/>
            <p:nvPr/>
          </p:nvGrpSpPr>
          <p:grpSpPr>
            <a:xfrm>
              <a:off x="2524810" y="2318540"/>
              <a:ext cx="4086289" cy="2866954"/>
              <a:chOff x="3333518" y="1988366"/>
              <a:chExt cx="4700640" cy="326801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666AD31-8970-4EB3-8685-86FB2FA683C9}"/>
                  </a:ext>
                </a:extLst>
              </p:cNvPr>
              <p:cNvSpPr/>
              <p:nvPr/>
            </p:nvSpPr>
            <p:spPr>
              <a:xfrm>
                <a:off x="3333518" y="1988366"/>
                <a:ext cx="4700640" cy="3268018"/>
              </a:xfrm>
              <a:prstGeom prst="rect">
                <a:avLst/>
              </a:prstGeom>
              <a:solidFill>
                <a:srgbClr val="7DA4B3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851C634-43E6-40D4-A0DA-E79D438FC65C}"/>
                  </a:ext>
                </a:extLst>
              </p:cNvPr>
              <p:cNvSpPr/>
              <p:nvPr/>
            </p:nvSpPr>
            <p:spPr>
              <a:xfrm>
                <a:off x="4648016" y="1988366"/>
                <a:ext cx="2071644" cy="3268018"/>
              </a:xfrm>
              <a:prstGeom prst="rect">
                <a:avLst/>
              </a:prstGeom>
              <a:solidFill>
                <a:srgbClr val="7DA5A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13E1C1-E248-4895-B0E9-E02732F800DC}"/>
                  </a:ext>
                </a:extLst>
              </p:cNvPr>
              <p:cNvSpPr/>
              <p:nvPr/>
            </p:nvSpPr>
            <p:spPr>
              <a:xfrm>
                <a:off x="3333519" y="1988366"/>
                <a:ext cx="4700639" cy="721830"/>
              </a:xfrm>
              <a:prstGeom prst="rect">
                <a:avLst/>
              </a:prstGeom>
              <a:no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AC1964-92C6-4F7C-B90E-2BC3A18DA109}"/>
                </a:ext>
              </a:extLst>
            </p:cNvPr>
            <p:cNvSpPr/>
            <p:nvPr/>
          </p:nvSpPr>
          <p:spPr>
            <a:xfrm>
              <a:off x="2302155" y="5101230"/>
              <a:ext cx="4450933" cy="115711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D1F831-F177-44B6-BBCE-5D1EC06C3410}"/>
                </a:ext>
              </a:extLst>
            </p:cNvPr>
            <p:cNvSpPr/>
            <p:nvPr/>
          </p:nvSpPr>
          <p:spPr>
            <a:xfrm>
              <a:off x="7506323" y="4663559"/>
              <a:ext cx="1662473" cy="1106119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2768C0-3517-4B08-B94F-6ECD310D763C}"/>
                </a:ext>
              </a:extLst>
            </p:cNvPr>
            <p:cNvSpPr/>
            <p:nvPr/>
          </p:nvSpPr>
          <p:spPr>
            <a:xfrm>
              <a:off x="7642919" y="4825486"/>
              <a:ext cx="1389280" cy="776662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EA34D7-7FB6-4CED-83EA-728B7253E59A}"/>
                </a:ext>
              </a:extLst>
            </p:cNvPr>
            <p:cNvSpPr/>
            <p:nvPr/>
          </p:nvSpPr>
          <p:spPr>
            <a:xfrm>
              <a:off x="7506323" y="2264441"/>
              <a:ext cx="1662473" cy="2185686"/>
            </a:xfrm>
            <a:prstGeom prst="rect">
              <a:avLst/>
            </a:prstGeom>
            <a:solidFill>
              <a:srgbClr val="7DA5A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D43B45-7A69-4BE7-9FE8-EC3CC3FE3084}"/>
                </a:ext>
              </a:extLst>
            </p:cNvPr>
            <p:cNvSpPr/>
            <p:nvPr/>
          </p:nvSpPr>
          <p:spPr>
            <a:xfrm>
              <a:off x="2234042" y="2444422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9A6133-4F84-408B-86FB-55DE1FAD071C}"/>
                </a:ext>
              </a:extLst>
            </p:cNvPr>
            <p:cNvSpPr/>
            <p:nvPr/>
          </p:nvSpPr>
          <p:spPr>
            <a:xfrm>
              <a:off x="6684975" y="2444421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527BA53-FBA8-409E-A471-6A2D2316284D}"/>
                </a:ext>
              </a:extLst>
            </p:cNvPr>
            <p:cNvGrpSpPr/>
            <p:nvPr/>
          </p:nvGrpSpPr>
          <p:grpSpPr>
            <a:xfrm>
              <a:off x="1892087" y="1881146"/>
              <a:ext cx="5343760" cy="911003"/>
              <a:chOff x="2042108" y="1713089"/>
              <a:chExt cx="5492341" cy="1214634"/>
            </a:xfrm>
          </p:grpSpPr>
          <p:sp>
            <p:nvSpPr>
              <p:cNvPr id="223" name="Trapezoid 222">
                <a:extLst>
                  <a:ext uri="{FF2B5EF4-FFF2-40B4-BE49-F238E27FC236}">
                    <a16:creationId xmlns:a16="http://schemas.microsoft.com/office/drawing/2014/main" id="{90D6CE22-821D-443E-BE68-FF5C8915E196}"/>
                  </a:ext>
                </a:extLst>
              </p:cNvPr>
              <p:cNvSpPr/>
              <p:nvPr/>
            </p:nvSpPr>
            <p:spPr>
              <a:xfrm>
                <a:off x="2043288" y="1713089"/>
                <a:ext cx="54864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rapezoid 223">
                <a:extLst>
                  <a:ext uri="{FF2B5EF4-FFF2-40B4-BE49-F238E27FC236}">
                    <a16:creationId xmlns:a16="http://schemas.microsoft.com/office/drawing/2014/main" id="{E60EBAD0-AB72-4EA0-BB0D-5028BD151D7E}"/>
                  </a:ext>
                </a:extLst>
              </p:cNvPr>
              <p:cNvSpPr/>
              <p:nvPr/>
            </p:nvSpPr>
            <p:spPr>
              <a:xfrm>
                <a:off x="2500488" y="1713089"/>
                <a:ext cx="45720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3CC9DB77-DA52-4C00-B386-E6BE705AA009}"/>
                  </a:ext>
                </a:extLst>
              </p:cNvPr>
              <p:cNvSpPr/>
              <p:nvPr/>
            </p:nvSpPr>
            <p:spPr>
              <a:xfrm>
                <a:off x="2957688" y="1713089"/>
                <a:ext cx="36576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rapezoid 225">
                <a:extLst>
                  <a:ext uri="{FF2B5EF4-FFF2-40B4-BE49-F238E27FC236}">
                    <a16:creationId xmlns:a16="http://schemas.microsoft.com/office/drawing/2014/main" id="{376A1E82-186A-4638-8DDB-5F4838E0830F}"/>
                  </a:ext>
                </a:extLst>
              </p:cNvPr>
              <p:cNvSpPr/>
              <p:nvPr/>
            </p:nvSpPr>
            <p:spPr>
              <a:xfrm>
                <a:off x="3414888" y="1713089"/>
                <a:ext cx="27432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93B4296A-EB0A-4E34-86A4-3A214E92C62B}"/>
                  </a:ext>
                </a:extLst>
              </p:cNvPr>
              <p:cNvSpPr/>
              <p:nvPr/>
            </p:nvSpPr>
            <p:spPr>
              <a:xfrm>
                <a:off x="3872088" y="1713089"/>
                <a:ext cx="18288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rapezoid 230">
                <a:extLst>
                  <a:ext uri="{FF2B5EF4-FFF2-40B4-BE49-F238E27FC236}">
                    <a16:creationId xmlns:a16="http://schemas.microsoft.com/office/drawing/2014/main" id="{C12CB0BA-B59E-49E3-B27D-F360442BA319}"/>
                  </a:ext>
                </a:extLst>
              </p:cNvPr>
              <p:cNvSpPr/>
              <p:nvPr/>
            </p:nvSpPr>
            <p:spPr>
              <a:xfrm>
                <a:off x="4420728" y="1713089"/>
                <a:ext cx="731520" cy="756356"/>
              </a:xfrm>
              <a:prstGeom prst="trapezoid">
                <a:avLst>
                  <a:gd name="adj" fmla="val 15597"/>
                </a:avLst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lowchart: Delay 231">
                <a:extLst>
                  <a:ext uri="{FF2B5EF4-FFF2-40B4-BE49-F238E27FC236}">
                    <a16:creationId xmlns:a16="http://schemas.microsoft.com/office/drawing/2014/main" id="{09D304A7-869D-4B91-8A54-B4D5A1F9B806}"/>
                  </a:ext>
                </a:extLst>
              </p:cNvPr>
              <p:cNvSpPr/>
              <p:nvPr/>
            </p:nvSpPr>
            <p:spPr>
              <a:xfrm rot="5400000">
                <a:off x="2042108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lowchart: Delay 232">
                <a:extLst>
                  <a:ext uri="{FF2B5EF4-FFF2-40B4-BE49-F238E27FC236}">
                    <a16:creationId xmlns:a16="http://schemas.microsoft.com/office/drawing/2014/main" id="{6A851B99-91AC-4C59-8838-FC0199CBA3FD}"/>
                  </a:ext>
                </a:extLst>
              </p:cNvPr>
              <p:cNvSpPr/>
              <p:nvPr/>
            </p:nvSpPr>
            <p:spPr>
              <a:xfrm rot="5400000">
                <a:off x="2497996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lowchart: Delay 233">
                <a:extLst>
                  <a:ext uri="{FF2B5EF4-FFF2-40B4-BE49-F238E27FC236}">
                    <a16:creationId xmlns:a16="http://schemas.microsoft.com/office/drawing/2014/main" id="{C457D47D-2AFD-44E9-9DAF-59DE7C564076}"/>
                  </a:ext>
                </a:extLst>
              </p:cNvPr>
              <p:cNvSpPr/>
              <p:nvPr/>
            </p:nvSpPr>
            <p:spPr>
              <a:xfrm rot="5400000">
                <a:off x="295866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6AD21720-AD0A-480D-8446-74A29C474FCF}"/>
                  </a:ext>
                </a:extLst>
              </p:cNvPr>
              <p:cNvSpPr/>
              <p:nvPr/>
            </p:nvSpPr>
            <p:spPr>
              <a:xfrm rot="5400000">
                <a:off x="3418082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lowchart: Delay 235">
                <a:extLst>
                  <a:ext uri="{FF2B5EF4-FFF2-40B4-BE49-F238E27FC236}">
                    <a16:creationId xmlns:a16="http://schemas.microsoft.com/office/drawing/2014/main" id="{25403459-76B2-480D-A431-5ED6010BA3A8}"/>
                  </a:ext>
                </a:extLst>
              </p:cNvPr>
              <p:cNvSpPr/>
              <p:nvPr/>
            </p:nvSpPr>
            <p:spPr>
              <a:xfrm rot="5400000">
                <a:off x="3917312" y="2421096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946A652F-FE8F-4B77-80F0-9A0E7518C222}"/>
                  </a:ext>
                </a:extLst>
              </p:cNvPr>
              <p:cNvSpPr/>
              <p:nvPr/>
            </p:nvSpPr>
            <p:spPr>
              <a:xfrm rot="5400000">
                <a:off x="4559260" y="2331524"/>
                <a:ext cx="457200" cy="728776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lowchart: Delay 237">
                <a:extLst>
                  <a:ext uri="{FF2B5EF4-FFF2-40B4-BE49-F238E27FC236}">
                    <a16:creationId xmlns:a16="http://schemas.microsoft.com/office/drawing/2014/main" id="{56AD4C33-7974-43EE-A62E-117D746A608E}"/>
                  </a:ext>
                </a:extLst>
              </p:cNvPr>
              <p:cNvSpPr/>
              <p:nvPr/>
            </p:nvSpPr>
            <p:spPr>
              <a:xfrm rot="5400000">
                <a:off x="707724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7CD333F9-3D5E-4CCF-8268-E2AFD11359A3}"/>
                  </a:ext>
                </a:extLst>
              </p:cNvPr>
              <p:cNvSpPr/>
              <p:nvPr/>
            </p:nvSpPr>
            <p:spPr>
              <a:xfrm rot="5400000">
                <a:off x="5698986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lowchart: Delay 239">
                <a:extLst>
                  <a:ext uri="{FF2B5EF4-FFF2-40B4-BE49-F238E27FC236}">
                    <a16:creationId xmlns:a16="http://schemas.microsoft.com/office/drawing/2014/main" id="{56C1B759-4C41-4A52-8190-9F9ABAF891D0}"/>
                  </a:ext>
                </a:extLst>
              </p:cNvPr>
              <p:cNvSpPr/>
              <p:nvPr/>
            </p:nvSpPr>
            <p:spPr>
              <a:xfrm rot="5400000">
                <a:off x="6159659" y="2467469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F579E6BB-2B7B-4796-90C4-69A4C8CA15D1}"/>
                  </a:ext>
                </a:extLst>
              </p:cNvPr>
              <p:cNvSpPr/>
              <p:nvPr/>
            </p:nvSpPr>
            <p:spPr>
              <a:xfrm rot="5400000">
                <a:off x="6619072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lowchart: Delay 241">
                <a:extLst>
                  <a:ext uri="{FF2B5EF4-FFF2-40B4-BE49-F238E27FC236}">
                    <a16:creationId xmlns:a16="http://schemas.microsoft.com/office/drawing/2014/main" id="{10E8F5FB-7D6E-4C51-BDCC-DF4B9CB30420}"/>
                  </a:ext>
                </a:extLst>
              </p:cNvPr>
              <p:cNvSpPr/>
              <p:nvPr/>
            </p:nvSpPr>
            <p:spPr>
              <a:xfrm rot="5400000">
                <a:off x="5203225" y="2424307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951EDE6-F5FB-4C80-8F60-40E4D279832E}"/>
                </a:ext>
              </a:extLst>
            </p:cNvPr>
            <p:cNvSpPr/>
            <p:nvPr/>
          </p:nvSpPr>
          <p:spPr>
            <a:xfrm>
              <a:off x="1450623" y="5905192"/>
              <a:ext cx="8415866" cy="115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DC88A54-3432-4B1C-850C-652E265D4510}"/>
                </a:ext>
              </a:extLst>
            </p:cNvPr>
            <p:cNvSpPr/>
            <p:nvPr/>
          </p:nvSpPr>
          <p:spPr>
            <a:xfrm>
              <a:off x="7189210" y="5904159"/>
              <a:ext cx="2296699" cy="194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51B5F34-369B-4A88-8139-2C76BCC3199E}"/>
                </a:ext>
              </a:extLst>
            </p:cNvPr>
            <p:cNvSpPr/>
            <p:nvPr/>
          </p:nvSpPr>
          <p:spPr>
            <a:xfrm>
              <a:off x="7028763" y="6088573"/>
              <a:ext cx="2617593" cy="201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2E67F02-2ED7-4D9F-A83D-303CBFC8C5FC}"/>
                </a:ext>
              </a:extLst>
            </p:cNvPr>
            <p:cNvSpPr/>
            <p:nvPr/>
          </p:nvSpPr>
          <p:spPr>
            <a:xfrm>
              <a:off x="6808629" y="6271504"/>
              <a:ext cx="3057860" cy="2018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39DC05D-23B1-42E9-A062-C10AC5704C5C}"/>
                </a:ext>
              </a:extLst>
            </p:cNvPr>
            <p:cNvGrpSpPr/>
            <p:nvPr/>
          </p:nvGrpSpPr>
          <p:grpSpPr>
            <a:xfrm>
              <a:off x="688062" y="365870"/>
              <a:ext cx="10085620" cy="983234"/>
              <a:chOff x="1975835" y="272618"/>
              <a:chExt cx="5861988" cy="109883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1FD1FF0-726E-466E-9E67-73055EC76772}"/>
                  </a:ext>
                </a:extLst>
              </p:cNvPr>
              <p:cNvSpPr/>
              <p:nvPr/>
            </p:nvSpPr>
            <p:spPr>
              <a:xfrm>
                <a:off x="2820161" y="272618"/>
                <a:ext cx="4146581" cy="1098832"/>
              </a:xfrm>
              <a:prstGeom prst="rect">
                <a:avLst/>
              </a:prstGeom>
              <a:solidFill>
                <a:srgbClr val="F2F2F2"/>
              </a:solidFill>
              <a:ln w="762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FF0000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20DC59BB-0650-47FB-B6F7-D841C2CA8DDE}"/>
                  </a:ext>
                </a:extLst>
              </p:cNvPr>
              <p:cNvSpPr/>
              <p:nvPr/>
            </p:nvSpPr>
            <p:spPr>
              <a:xfrm>
                <a:off x="1975835" y="437580"/>
                <a:ext cx="5861988" cy="82888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Toko</a:t>
                </a:r>
                <a:r>
                  <a:rPr lang="en-US" sz="6600" dirty="0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 </a:t>
                </a:r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Matahari</a:t>
                </a:r>
                <a:endParaRPr lang="en-US" sz="6600" dirty="0">
                  <a:solidFill>
                    <a:srgbClr val="FF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7947E65-3829-41FE-A1F6-1D647CA61D0F}"/>
                </a:ext>
              </a:extLst>
            </p:cNvPr>
            <p:cNvGrpSpPr/>
            <p:nvPr/>
          </p:nvGrpSpPr>
          <p:grpSpPr>
            <a:xfrm>
              <a:off x="2651723" y="4155145"/>
              <a:ext cx="521028" cy="936830"/>
              <a:chOff x="3320921" y="1776463"/>
              <a:chExt cx="1920836" cy="3453744"/>
            </a:xfrm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54B6387-C36A-4C4F-BD75-B16FED12422B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F45C947-EFB0-42A2-8C3D-C8365DE9F01F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30">
                <a:extLst>
                  <a:ext uri="{FF2B5EF4-FFF2-40B4-BE49-F238E27FC236}">
                    <a16:creationId xmlns:a16="http://schemas.microsoft.com/office/drawing/2014/main" id="{78B9A840-D7F9-4E19-8A16-FACC82367357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30">
                <a:extLst>
                  <a:ext uri="{FF2B5EF4-FFF2-40B4-BE49-F238E27FC236}">
                    <a16:creationId xmlns:a16="http://schemas.microsoft.com/office/drawing/2014/main" id="{C7D25DC9-AB3F-4CB8-801F-F909B691B623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4F33EF3-A1E3-465C-A40D-CDEBFD05BF22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Top Corners Snipped 218">
                <a:extLst>
                  <a:ext uri="{FF2B5EF4-FFF2-40B4-BE49-F238E27FC236}">
                    <a16:creationId xmlns:a16="http://schemas.microsoft.com/office/drawing/2014/main" id="{4B99527E-2273-4582-8F05-CCB4AE087686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1A138E7-B02C-4770-AFBC-FD39D54B52DA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BD6F95A-6B83-4ECE-BE6C-6FF8EAE4DB6D}"/>
                </a:ext>
              </a:extLst>
            </p:cNvPr>
            <p:cNvGrpSpPr/>
            <p:nvPr/>
          </p:nvGrpSpPr>
          <p:grpSpPr>
            <a:xfrm>
              <a:off x="5851954" y="3798565"/>
              <a:ext cx="687250" cy="1291785"/>
              <a:chOff x="5380054" y="2390048"/>
              <a:chExt cx="1591921" cy="2992244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1DD7232-EB28-4BE8-8BD9-1200B5B1B71C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F648E159-0CA8-42FC-9679-4A50E5BE4590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D691D193-0C31-4FC7-9827-020DDA39D067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30">
                  <a:extLst>
                    <a:ext uri="{FF2B5EF4-FFF2-40B4-BE49-F238E27FC236}">
                      <a16:creationId xmlns:a16="http://schemas.microsoft.com/office/drawing/2014/main" id="{91BA0796-08D7-41B1-885C-7BAD653FA73A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Oval 30">
                  <a:extLst>
                    <a:ext uri="{FF2B5EF4-FFF2-40B4-BE49-F238E27FC236}">
                      <a16:creationId xmlns:a16="http://schemas.microsoft.com/office/drawing/2014/main" id="{30105807-DB0B-4286-BA8E-6FF5E2542C3D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1C45264A-2689-4764-A515-E613B5FAA5FA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8F2708F-0D48-40F1-AA34-7A0B7EB401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C978425-B6DE-4023-9FF2-0CBB907E203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262DED01-2807-44A9-A8B5-A4A2B7259B58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3F1B972D-3435-4A27-ACDE-9CC6A093912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25F2B88A-BE81-4B94-9CB1-899944858841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9DF4B0E1-450F-4037-9A62-5E546F2C58C0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DF1C1C3B-D69A-4565-819F-8DBB84CA0C30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3089282B-4B0C-459B-8F25-13A43C6436AC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0" name="Rectangle: Top Corners Snipped 199">
                <a:extLst>
                  <a:ext uri="{FF2B5EF4-FFF2-40B4-BE49-F238E27FC236}">
                    <a16:creationId xmlns:a16="http://schemas.microsoft.com/office/drawing/2014/main" id="{157100A3-9575-4D49-8C5F-C8A7E9F84245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1FB7E86-FEAB-4623-9D63-6A73CFEB0580}"/>
                </a:ext>
              </a:extLst>
            </p:cNvPr>
            <p:cNvGrpSpPr/>
            <p:nvPr/>
          </p:nvGrpSpPr>
          <p:grpSpPr>
            <a:xfrm>
              <a:off x="4660295" y="4603563"/>
              <a:ext cx="722069" cy="1298310"/>
              <a:chOff x="3320921" y="1776463"/>
              <a:chExt cx="1920836" cy="3453744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90B5A0A-D451-42F1-82E9-6BE17DC736FF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019AA37-12CC-4AF7-B6CA-3559F2C45069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30">
                <a:extLst>
                  <a:ext uri="{FF2B5EF4-FFF2-40B4-BE49-F238E27FC236}">
                    <a16:creationId xmlns:a16="http://schemas.microsoft.com/office/drawing/2014/main" id="{3E55DF02-A5AB-47AA-BF1D-564361F7C9D0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30">
                <a:extLst>
                  <a:ext uri="{FF2B5EF4-FFF2-40B4-BE49-F238E27FC236}">
                    <a16:creationId xmlns:a16="http://schemas.microsoft.com/office/drawing/2014/main" id="{2724D139-7559-458D-97A5-01185A7DF8CC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929A118-7265-455C-9903-688FB9D9DE21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Top Corners Snipped 196">
                <a:extLst>
                  <a:ext uri="{FF2B5EF4-FFF2-40B4-BE49-F238E27FC236}">
                    <a16:creationId xmlns:a16="http://schemas.microsoft.com/office/drawing/2014/main" id="{AF9D5708-0EE5-4B13-8F2C-5071C5DCAAE3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6F81336C-43FF-428B-B29C-E9A4D17BF008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85EEBD3-8E4A-4D98-8532-40208186BFB1}"/>
                </a:ext>
              </a:extLst>
            </p:cNvPr>
            <p:cNvGrpSpPr/>
            <p:nvPr/>
          </p:nvGrpSpPr>
          <p:grpSpPr>
            <a:xfrm>
              <a:off x="3489343" y="4293769"/>
              <a:ext cx="853357" cy="1604007"/>
              <a:chOff x="5380054" y="2390048"/>
              <a:chExt cx="1591921" cy="2992244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261B086-10EA-406A-AFE7-D79FE916D3CE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5F519D6-389E-455F-8FF0-CA6E8C699BE4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564B754-D158-460F-9EDE-92B4343DC48F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30">
                  <a:extLst>
                    <a:ext uri="{FF2B5EF4-FFF2-40B4-BE49-F238E27FC236}">
                      <a16:creationId xmlns:a16="http://schemas.microsoft.com/office/drawing/2014/main" id="{C292C8E8-D53F-46A0-8EDE-73621080C53C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30">
                  <a:extLst>
                    <a:ext uri="{FF2B5EF4-FFF2-40B4-BE49-F238E27FC236}">
                      <a16:creationId xmlns:a16="http://schemas.microsoft.com/office/drawing/2014/main" id="{B1E28760-A042-4812-953E-9A35723BF2F4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BAA486D9-ECE3-4EE9-8CFF-A5B7227FA3A4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64B3FAA0-FE9C-4449-8C9E-5CCF532CD2E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CA21CEEC-D403-4150-867E-D48CA7D225E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E5883BC-D440-46AE-9B86-FD779F70109C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BCCF8B9-F9FB-480B-BE05-29460C0913F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36344ABB-9266-4D71-B6BF-72799904736D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85FF3E5-5751-4C2B-A4AD-AEEC5361B4BB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AB8871E7-7F1A-41A1-8E34-70A32EB9AA7A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47B629F7-59C5-42AC-B2E0-30A77190B8C2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8" name="Rectangle: Top Corners Snipped 177">
                <a:extLst>
                  <a:ext uri="{FF2B5EF4-FFF2-40B4-BE49-F238E27FC236}">
                    <a16:creationId xmlns:a16="http://schemas.microsoft.com/office/drawing/2014/main" id="{B5FB32E2-6AA1-4C70-AB70-C49BEBD4A6A6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6A8781B-1595-448D-B900-8A1D37B3271D}"/>
              </a:ext>
            </a:extLst>
          </p:cNvPr>
          <p:cNvSpPr/>
          <p:nvPr/>
        </p:nvSpPr>
        <p:spPr>
          <a:xfrm rot="744463">
            <a:off x="7294300" y="2766608"/>
            <a:ext cx="2379510" cy="2338077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2D1BB5-02C9-41B4-8947-167BBF30A683}"/>
              </a:ext>
            </a:extLst>
          </p:cNvPr>
          <p:cNvGrpSpPr/>
          <p:nvPr/>
        </p:nvGrpSpPr>
        <p:grpSpPr>
          <a:xfrm rot="21286606" flipH="1">
            <a:off x="8396197" y="5093690"/>
            <a:ext cx="260335" cy="794991"/>
            <a:chOff x="4627747" y="5544926"/>
            <a:chExt cx="314867" cy="961516"/>
          </a:xfrm>
          <a:effectLst/>
        </p:grpSpPr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95076D5-63DD-42C0-A841-EEFE5ABA926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E4C3107-BFCD-4197-AFDE-C74DD7E95C4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59D03DD-C1C3-4D72-8A28-25801A545EC2}"/>
              </a:ext>
            </a:extLst>
          </p:cNvPr>
          <p:cNvGrpSpPr/>
          <p:nvPr/>
        </p:nvGrpSpPr>
        <p:grpSpPr>
          <a:xfrm rot="313394">
            <a:off x="7958267" y="5093690"/>
            <a:ext cx="260335" cy="794991"/>
            <a:chOff x="4627747" y="5544926"/>
            <a:chExt cx="314867" cy="961516"/>
          </a:xfrm>
          <a:effectLst/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44DD639-AE49-4E4F-93EE-3BB3803BAD5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C5DB066-6459-4686-84C0-F3D3845DA68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FFA062C-74DB-4C48-B7D4-2FDCF544263A}"/>
              </a:ext>
            </a:extLst>
          </p:cNvPr>
          <p:cNvGrpSpPr/>
          <p:nvPr/>
        </p:nvGrpSpPr>
        <p:grpSpPr>
          <a:xfrm rot="20370542">
            <a:off x="7361086" y="4482467"/>
            <a:ext cx="1098825" cy="467437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295" name="Rectangle: Rounded Corners 49">
              <a:extLst>
                <a:ext uri="{FF2B5EF4-FFF2-40B4-BE49-F238E27FC236}">
                  <a16:creationId xmlns:a16="http://schemas.microsoft.com/office/drawing/2014/main" id="{9D15DADA-F48C-45E0-8563-32E4F0EE7F2B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4653779-62DB-4B4F-89EB-D8E958725321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49C878-C8D1-4E38-881A-1FEA994D7F47}"/>
              </a:ext>
            </a:extLst>
          </p:cNvPr>
          <p:cNvGrpSpPr/>
          <p:nvPr/>
        </p:nvGrpSpPr>
        <p:grpSpPr>
          <a:xfrm rot="1158698">
            <a:off x="8184129" y="4549437"/>
            <a:ext cx="1077353" cy="459146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293" name="Rectangle: Rounded Corners 49">
              <a:extLst>
                <a:ext uri="{FF2B5EF4-FFF2-40B4-BE49-F238E27FC236}">
                  <a16:creationId xmlns:a16="http://schemas.microsoft.com/office/drawing/2014/main" id="{FF421D2A-47B4-4B42-8B68-0969957A4066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606AC2B-0315-496E-8444-03E0ADA7D676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5A41622-CC07-4C3D-B3DF-69EE6B188FA0}"/>
              </a:ext>
            </a:extLst>
          </p:cNvPr>
          <p:cNvGrpSpPr/>
          <p:nvPr/>
        </p:nvGrpSpPr>
        <p:grpSpPr>
          <a:xfrm>
            <a:off x="7899357" y="3203864"/>
            <a:ext cx="808829" cy="2044611"/>
            <a:chOff x="3048448" y="1680147"/>
            <a:chExt cx="978252" cy="2472890"/>
          </a:xfrm>
          <a:effectLst/>
        </p:grpSpPr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519717-F035-42FA-80FD-568934BE89A4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1B46286-885A-4AA2-96CF-12627F8DA221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9B9D081-A9B9-480B-A6FE-5E4FCDD267FC}"/>
              </a:ext>
            </a:extLst>
          </p:cNvPr>
          <p:cNvGrpSpPr/>
          <p:nvPr/>
        </p:nvGrpSpPr>
        <p:grpSpPr>
          <a:xfrm>
            <a:off x="7884739" y="4411477"/>
            <a:ext cx="839199" cy="1124676"/>
            <a:chOff x="2973052" y="3265076"/>
            <a:chExt cx="1014984" cy="1360259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109D5020-83DF-49B2-898B-625E2F89C56C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DD7C3E89-C5B7-4AE6-82C0-1C4DC705F906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8F7A811-C2EE-4E0C-8EC0-54EB775FB0E7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90DA75B-8A3B-4811-8AAD-4F22738EC9A8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Chord 287">
              <a:extLst>
                <a:ext uri="{FF2B5EF4-FFF2-40B4-BE49-F238E27FC236}">
                  <a16:creationId xmlns:a16="http://schemas.microsoft.com/office/drawing/2014/main" id="{5BAB7FBB-BF0A-42A4-A098-A5E4E3D6EFB9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B8BD5C4-C4FF-4A33-91AA-1D9F6659FAAC}"/>
              </a:ext>
            </a:extLst>
          </p:cNvPr>
          <p:cNvGrpSpPr/>
          <p:nvPr/>
        </p:nvGrpSpPr>
        <p:grpSpPr>
          <a:xfrm rot="21278252">
            <a:off x="7486102" y="2876673"/>
            <a:ext cx="1651616" cy="1660692"/>
            <a:chOff x="6214554" y="1285181"/>
            <a:chExt cx="1997576" cy="2008553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30618CB-8222-4E83-A33B-05774C565BC9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15AA61-7382-4F9E-BEB2-ECAA157691C6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5A9A5E16-DFFD-45F3-A5F3-B444CC1A820C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BA04B5F0-B4C5-4A7E-B4CB-3545D5ADB5EF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62B67F2-3730-4F5B-A653-A490D7B3D820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9536C40-CF06-4AE6-A7A0-46BEA9EA2C10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280" name="Oval 72">
                  <a:extLst>
                    <a:ext uri="{FF2B5EF4-FFF2-40B4-BE49-F238E27FC236}">
                      <a16:creationId xmlns:a16="http://schemas.microsoft.com/office/drawing/2014/main" id="{9A4684EC-19F0-4FB3-A077-CAB803C71318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CAF8CA3A-2720-4561-8AC3-BD123D41322B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72">
                  <a:extLst>
                    <a:ext uri="{FF2B5EF4-FFF2-40B4-BE49-F238E27FC236}">
                      <a16:creationId xmlns:a16="http://schemas.microsoft.com/office/drawing/2014/main" id="{6DD2E2F4-CFFE-42E6-ACF3-4AC3319527DD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9369419-445F-4538-B78C-16BDC22967D3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EBD59B2-419D-44B2-886E-62976B01A37B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160921DF-D697-4019-9AA0-980FED20AB4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2809B082-85DE-49A4-98F3-92ADD885FF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EFD819C-4280-480A-85CA-7D0E5777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0EF0C20-5709-4851-B973-6B787091F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4D91309-2EBD-444D-8142-B9B905EFAD05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FB2CF2D-1073-4241-A6F5-03EE437FF802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D03F3EB6-00C1-4C18-92FE-889EB7403ACB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2A19E5-797B-4FED-8FF5-BA7F288350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C2DC2C05-E3E8-490E-960A-756DEDA506D7}"/>
                    </a:ext>
                  </a:extLst>
                </p:cNvPr>
                <p:cNvCxnSpPr>
                  <a:cxnSpLocks/>
                  <a:endCxn id="273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7574568-EC24-412F-B330-E408195D7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86FB1BC-95BD-4861-8CB7-41DD49E4E668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E611C5B-144D-4E7C-A381-91CC3790D524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A022917-218C-4FB1-B888-139B10F567CB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29A3DDE-949C-4BF2-90DE-9878109CBCA6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E46862B-788F-437C-AD56-B660CF6BB7B2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51B55916-A0F8-46F9-84E2-33CF15FE30E4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EC0341D-5D01-4D15-B539-D1BE594E10F3}"/>
              </a:ext>
            </a:extLst>
          </p:cNvPr>
          <p:cNvGrpSpPr/>
          <p:nvPr/>
        </p:nvGrpSpPr>
        <p:grpSpPr>
          <a:xfrm rot="438117" flipH="1">
            <a:off x="15017140" y="5006002"/>
            <a:ext cx="1127809" cy="640057"/>
            <a:chOff x="2024031" y="3165979"/>
            <a:chExt cx="1303023" cy="739495"/>
          </a:xfrm>
        </p:grpSpPr>
        <p:sp>
          <p:nvSpPr>
            <p:cNvPr id="312" name="Rectangle: Rounded Corners 49">
              <a:extLst>
                <a:ext uri="{FF2B5EF4-FFF2-40B4-BE49-F238E27FC236}">
                  <a16:creationId xmlns:a16="http://schemas.microsoft.com/office/drawing/2014/main" id="{8CA8CA3F-CFBB-460A-9C9A-BA0DD3CD5397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792802A-5678-4E9C-9FF0-8875553F9514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6A99CEBD-7555-49B7-A05C-6287546B31CA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40F041-132D-4095-85A4-DB7AD30E72A8}"/>
              </a:ext>
            </a:extLst>
          </p:cNvPr>
          <p:cNvGrpSpPr/>
          <p:nvPr/>
        </p:nvGrpSpPr>
        <p:grpSpPr>
          <a:xfrm>
            <a:off x="15978845" y="5046802"/>
            <a:ext cx="1127809" cy="640057"/>
            <a:chOff x="2024031" y="3165979"/>
            <a:chExt cx="1303023" cy="739495"/>
          </a:xfrm>
        </p:grpSpPr>
        <p:sp>
          <p:nvSpPr>
            <p:cNvPr id="309" name="Rectangle: Rounded Corners 49">
              <a:extLst>
                <a:ext uri="{FF2B5EF4-FFF2-40B4-BE49-F238E27FC236}">
                  <a16:creationId xmlns:a16="http://schemas.microsoft.com/office/drawing/2014/main" id="{C72AC7FF-5699-4F76-B50C-204492827791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301FB14-148B-4115-B23E-CBC1888A93A6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64814404-6B4D-4482-BE09-3BE22710C703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F3BF8E9-B0C8-43AD-8075-37D6F70A9E00}"/>
              </a:ext>
            </a:extLst>
          </p:cNvPr>
          <p:cNvGrpSpPr/>
          <p:nvPr/>
        </p:nvGrpSpPr>
        <p:grpSpPr>
          <a:xfrm rot="21286606" flipH="1">
            <a:off x="16132654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529AFFE-52AD-4181-93C3-AC029B62564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79F8316-A465-4B99-9D3E-3BCCDB4F4913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D8E77ED-E40D-47A1-B239-3A8E2A3339FA}"/>
              </a:ext>
            </a:extLst>
          </p:cNvPr>
          <p:cNvGrpSpPr/>
          <p:nvPr/>
        </p:nvGrpSpPr>
        <p:grpSpPr>
          <a:xfrm rot="313394">
            <a:off x="15715390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CDFA570-49AE-43E7-9D1E-E1FCE0CD1D8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D3BC248-0514-4D6E-9EB3-1A54168EE659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54841FF1-A3BD-4DA2-8EA3-B7811326B3B5}"/>
              </a:ext>
            </a:extLst>
          </p:cNvPr>
          <p:cNvSpPr/>
          <p:nvPr/>
        </p:nvSpPr>
        <p:spPr>
          <a:xfrm>
            <a:off x="16573864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60734D6-EE49-4CB0-BE3F-07E456E98DCD}"/>
              </a:ext>
            </a:extLst>
          </p:cNvPr>
          <p:cNvSpPr/>
          <p:nvPr/>
        </p:nvSpPr>
        <p:spPr>
          <a:xfrm>
            <a:off x="15234820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7771DE5D-1CEC-4B4C-B2B3-CD2F1429A4FA}"/>
              </a:ext>
            </a:extLst>
          </p:cNvPr>
          <p:cNvSpPr/>
          <p:nvPr/>
        </p:nvSpPr>
        <p:spPr>
          <a:xfrm>
            <a:off x="15631923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B68DE57-C586-460C-8F87-051C26357A8B}"/>
              </a:ext>
            </a:extLst>
          </p:cNvPr>
          <p:cNvSpPr/>
          <p:nvPr/>
        </p:nvSpPr>
        <p:spPr>
          <a:xfrm>
            <a:off x="15903016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CEC43D0-534E-4AEE-828A-A8C781D582CC}"/>
              </a:ext>
            </a:extLst>
          </p:cNvPr>
          <p:cNvSpPr/>
          <p:nvPr/>
        </p:nvSpPr>
        <p:spPr>
          <a:xfrm>
            <a:off x="15257738" y="3581509"/>
            <a:ext cx="1582886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94959F7-901A-48FC-A244-62D94BE6BA27}"/>
              </a:ext>
            </a:extLst>
          </p:cNvPr>
          <p:cNvGrpSpPr/>
          <p:nvPr/>
        </p:nvGrpSpPr>
        <p:grpSpPr>
          <a:xfrm>
            <a:off x="15872865" y="4896374"/>
            <a:ext cx="327935" cy="135499"/>
            <a:chOff x="4744541" y="4986862"/>
            <a:chExt cx="596808" cy="221830"/>
          </a:xfrm>
          <a:effectLst/>
        </p:grpSpPr>
        <p:sp>
          <p:nvSpPr>
            <p:cNvPr id="302" name="Oval 72">
              <a:extLst>
                <a:ext uri="{FF2B5EF4-FFF2-40B4-BE49-F238E27FC236}">
                  <a16:creationId xmlns:a16="http://schemas.microsoft.com/office/drawing/2014/main" id="{1B78F8C6-963D-4E37-ADB4-8F446737B58E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C14B0673-1A42-4B09-B8AB-CEBBEC43A69D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Oval 72">
              <a:extLst>
                <a:ext uri="{FF2B5EF4-FFF2-40B4-BE49-F238E27FC236}">
                  <a16:creationId xmlns:a16="http://schemas.microsoft.com/office/drawing/2014/main" id="{E80AD9D5-67D7-4048-8C34-69448E6D15DA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5DBF606F-8DA3-4D50-939E-6BA0CB639784}"/>
              </a:ext>
            </a:extLst>
          </p:cNvPr>
          <p:cNvSpPr/>
          <p:nvPr/>
        </p:nvSpPr>
        <p:spPr>
          <a:xfrm>
            <a:off x="15262332" y="3559447"/>
            <a:ext cx="1582886" cy="976304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4C02143-9531-42C0-B13A-A3E346E03CB7}"/>
              </a:ext>
            </a:extLst>
          </p:cNvPr>
          <p:cNvSpPr/>
          <p:nvPr/>
        </p:nvSpPr>
        <p:spPr>
          <a:xfrm rot="329295">
            <a:off x="15383645" y="3371835"/>
            <a:ext cx="1359269" cy="1140816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28815E06-0724-496F-85C4-22F01AAD5736}"/>
              </a:ext>
            </a:extLst>
          </p:cNvPr>
          <p:cNvSpPr/>
          <p:nvPr/>
        </p:nvSpPr>
        <p:spPr>
          <a:xfrm rot="329295">
            <a:off x="15222354" y="3340883"/>
            <a:ext cx="1531709" cy="1157788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C1E1D4F6-B1BE-474D-8B5A-9CC607604848}"/>
              </a:ext>
            </a:extLst>
          </p:cNvPr>
          <p:cNvSpPr/>
          <p:nvPr/>
        </p:nvSpPr>
        <p:spPr>
          <a:xfrm rot="3616245">
            <a:off x="15851758" y="3298758"/>
            <a:ext cx="446413" cy="292383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7F148C6-4944-4973-94AE-4396387D1B30}"/>
              </a:ext>
            </a:extLst>
          </p:cNvPr>
          <p:cNvGrpSpPr/>
          <p:nvPr/>
        </p:nvGrpSpPr>
        <p:grpSpPr>
          <a:xfrm>
            <a:off x="15578841" y="4590310"/>
            <a:ext cx="183456" cy="203488"/>
            <a:chOff x="3504649" y="3617709"/>
            <a:chExt cx="272047" cy="301752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88A0C0F7-980E-46E2-81F6-466FEA367405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1C9494E5-0412-4942-BE36-C5DD4D49F968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E9D4F30-179C-4785-A23D-301623C05068}"/>
              </a:ext>
            </a:extLst>
          </p:cNvPr>
          <p:cNvGrpSpPr/>
          <p:nvPr/>
        </p:nvGrpSpPr>
        <p:grpSpPr>
          <a:xfrm>
            <a:off x="16326590" y="4590512"/>
            <a:ext cx="183456" cy="203488"/>
            <a:chOff x="3504649" y="3617709"/>
            <a:chExt cx="272047" cy="301752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872171B-2932-49E5-B7A2-C1D2BDDAF0A6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7632DDE-F93B-458D-A0B0-4BF4E2783CC6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92590B0-4E0F-4B5A-95E8-01D5F4438A4C}"/>
              </a:ext>
            </a:extLst>
          </p:cNvPr>
          <p:cNvGrpSpPr/>
          <p:nvPr/>
        </p:nvGrpSpPr>
        <p:grpSpPr>
          <a:xfrm rot="438117" flipH="1">
            <a:off x="22538272" y="5164764"/>
            <a:ext cx="1127809" cy="480649"/>
            <a:chOff x="2024031" y="3350152"/>
            <a:chExt cx="1303023" cy="555322"/>
          </a:xfrm>
        </p:grpSpPr>
        <p:sp>
          <p:nvSpPr>
            <p:cNvPr id="336" name="Rectangle: Rounded Corners 49">
              <a:extLst>
                <a:ext uri="{FF2B5EF4-FFF2-40B4-BE49-F238E27FC236}">
                  <a16:creationId xmlns:a16="http://schemas.microsoft.com/office/drawing/2014/main" id="{C8D687C2-FC8E-4A18-AEE1-2C5C762E4698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F7630CFC-E094-4DE4-837D-5D61226D138B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8EB63DD-F15A-475E-95B0-9D4F2D840E66}"/>
              </a:ext>
            </a:extLst>
          </p:cNvPr>
          <p:cNvGrpSpPr/>
          <p:nvPr/>
        </p:nvGrpSpPr>
        <p:grpSpPr>
          <a:xfrm>
            <a:off x="23510107" y="5206210"/>
            <a:ext cx="1127809" cy="480649"/>
            <a:chOff x="2024031" y="3350152"/>
            <a:chExt cx="1303023" cy="555322"/>
          </a:xfrm>
        </p:grpSpPr>
        <p:sp>
          <p:nvSpPr>
            <p:cNvPr id="334" name="Rectangle: Rounded Corners 49">
              <a:extLst>
                <a:ext uri="{FF2B5EF4-FFF2-40B4-BE49-F238E27FC236}">
                  <a16:creationId xmlns:a16="http://schemas.microsoft.com/office/drawing/2014/main" id="{D4A0240E-1995-44CD-A1A7-B6A280D4D161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EA9B24ED-7D6C-41F6-8CA6-A6CD7A81085F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CF844BA9-7A95-4E0F-A052-2AF73CD98A2F}"/>
              </a:ext>
            </a:extLst>
          </p:cNvPr>
          <p:cNvGrpSpPr/>
          <p:nvPr/>
        </p:nvGrpSpPr>
        <p:grpSpPr>
          <a:xfrm rot="21286606" flipH="1">
            <a:off x="23663916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B953A4BD-83C9-4139-A79C-05ECCCC3480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443AD05-A508-4B00-ABD3-39751EFBA4DF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5460CF0-C6CA-4F92-8056-26F2ED09BC3E}"/>
              </a:ext>
            </a:extLst>
          </p:cNvPr>
          <p:cNvGrpSpPr/>
          <p:nvPr/>
        </p:nvGrpSpPr>
        <p:grpSpPr>
          <a:xfrm rot="313394">
            <a:off x="23246653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09900B1-4877-44B6-B0A0-B479AEC20310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FBEA2A1-C77C-4C8F-BC5E-3EAC042F9224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0" name="Oval 319">
            <a:extLst>
              <a:ext uri="{FF2B5EF4-FFF2-40B4-BE49-F238E27FC236}">
                <a16:creationId xmlns:a16="http://schemas.microsoft.com/office/drawing/2014/main" id="{EF268785-EC67-46B0-8C01-CA6BAC796371}"/>
              </a:ext>
            </a:extLst>
          </p:cNvPr>
          <p:cNvSpPr/>
          <p:nvPr/>
        </p:nvSpPr>
        <p:spPr>
          <a:xfrm>
            <a:off x="24105126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F65DF2FE-267D-41D6-9278-7C5CD98CD36E}"/>
              </a:ext>
            </a:extLst>
          </p:cNvPr>
          <p:cNvSpPr/>
          <p:nvPr/>
        </p:nvSpPr>
        <p:spPr>
          <a:xfrm>
            <a:off x="22766082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DC774394-0AB3-4CA4-8228-A7A611EF92A8}"/>
              </a:ext>
            </a:extLst>
          </p:cNvPr>
          <p:cNvSpPr/>
          <p:nvPr/>
        </p:nvSpPr>
        <p:spPr>
          <a:xfrm>
            <a:off x="23163185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FF911434-0A6B-4B2F-9AB2-D4C48B72D1B8}"/>
              </a:ext>
            </a:extLst>
          </p:cNvPr>
          <p:cNvSpPr/>
          <p:nvPr/>
        </p:nvSpPr>
        <p:spPr>
          <a:xfrm>
            <a:off x="23434278" y="5113367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DF3AFA8-4BD1-41D6-98FA-721D1CE28835}"/>
              </a:ext>
            </a:extLst>
          </p:cNvPr>
          <p:cNvSpPr/>
          <p:nvPr/>
        </p:nvSpPr>
        <p:spPr>
          <a:xfrm rot="1253058">
            <a:off x="22789000" y="3581509"/>
            <a:ext cx="1582886" cy="158588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Arc 324">
            <a:extLst>
              <a:ext uri="{FF2B5EF4-FFF2-40B4-BE49-F238E27FC236}">
                <a16:creationId xmlns:a16="http://schemas.microsoft.com/office/drawing/2014/main" id="{35BFA54B-0B50-446B-97A8-1B4F74FC97FF}"/>
              </a:ext>
            </a:extLst>
          </p:cNvPr>
          <p:cNvSpPr/>
          <p:nvPr/>
        </p:nvSpPr>
        <p:spPr>
          <a:xfrm rot="16200000">
            <a:off x="23149922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>
            <a:extLst>
              <a:ext uri="{FF2B5EF4-FFF2-40B4-BE49-F238E27FC236}">
                <a16:creationId xmlns:a16="http://schemas.microsoft.com/office/drawing/2014/main" id="{C40CA728-EFE8-471D-94D0-F29DEABCE45D}"/>
              </a:ext>
            </a:extLst>
          </p:cNvPr>
          <p:cNvSpPr/>
          <p:nvPr/>
        </p:nvSpPr>
        <p:spPr>
          <a:xfrm rot="16200000">
            <a:off x="23774347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CF85EC55-CFBC-46BF-98C9-E5EEEF2F50FA}"/>
              </a:ext>
            </a:extLst>
          </p:cNvPr>
          <p:cNvSpPr/>
          <p:nvPr/>
        </p:nvSpPr>
        <p:spPr>
          <a:xfrm flipH="1">
            <a:off x="22791559" y="3626777"/>
            <a:ext cx="623352" cy="939077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C3D04ECE-8BF0-44B6-B40F-490E88A751F7}"/>
              </a:ext>
            </a:extLst>
          </p:cNvPr>
          <p:cNvSpPr/>
          <p:nvPr/>
        </p:nvSpPr>
        <p:spPr>
          <a:xfrm flipH="1">
            <a:off x="22807090" y="3560567"/>
            <a:ext cx="1655899" cy="1017146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Arc 328">
            <a:extLst>
              <a:ext uri="{FF2B5EF4-FFF2-40B4-BE49-F238E27FC236}">
                <a16:creationId xmlns:a16="http://schemas.microsoft.com/office/drawing/2014/main" id="{2FAA0F26-C22E-4CAA-BB10-AFB04205A1A7}"/>
              </a:ext>
            </a:extLst>
          </p:cNvPr>
          <p:cNvSpPr/>
          <p:nvPr/>
        </p:nvSpPr>
        <p:spPr>
          <a:xfrm>
            <a:off x="23485272" y="4756124"/>
            <a:ext cx="231514" cy="231514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8B453408-EB8A-40CD-812C-3267BC559F8F}"/>
              </a:ext>
            </a:extLst>
          </p:cNvPr>
          <p:cNvGrpSpPr/>
          <p:nvPr/>
        </p:nvGrpSpPr>
        <p:grpSpPr>
          <a:xfrm rot="15214851">
            <a:off x="30666011" y="5155070"/>
            <a:ext cx="1136789" cy="427300"/>
            <a:chOff x="687108" y="4069360"/>
            <a:chExt cx="1313398" cy="493684"/>
          </a:xfrm>
        </p:grpSpPr>
        <p:sp>
          <p:nvSpPr>
            <p:cNvPr id="368" name="Rectangle: Rounded Corners 49">
              <a:extLst>
                <a:ext uri="{FF2B5EF4-FFF2-40B4-BE49-F238E27FC236}">
                  <a16:creationId xmlns:a16="http://schemas.microsoft.com/office/drawing/2014/main" id="{636C12AE-2887-4DDD-96F2-7F7445D7AFFB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43499ED6-04EF-4DC4-BD7B-0A1F8F78ABB3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23BA7054-C337-4BD4-8343-67AFB8559664}"/>
              </a:ext>
            </a:extLst>
          </p:cNvPr>
          <p:cNvGrpSpPr/>
          <p:nvPr/>
        </p:nvGrpSpPr>
        <p:grpSpPr>
          <a:xfrm rot="6078241">
            <a:off x="29732043" y="5105128"/>
            <a:ext cx="1127809" cy="480649"/>
            <a:chOff x="1805377" y="4116293"/>
            <a:chExt cx="1303023" cy="555322"/>
          </a:xfrm>
        </p:grpSpPr>
        <p:sp>
          <p:nvSpPr>
            <p:cNvPr id="366" name="Rectangle: Rounded Corners 49">
              <a:extLst>
                <a:ext uri="{FF2B5EF4-FFF2-40B4-BE49-F238E27FC236}">
                  <a16:creationId xmlns:a16="http://schemas.microsoft.com/office/drawing/2014/main" id="{7CA35AD2-9B58-400B-8D73-C4E5C3B99794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72EB5812-6FEB-4EE0-92F1-307C956E5CD7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3C1D76E-5E80-4503-880B-6F0992420532}"/>
              </a:ext>
            </a:extLst>
          </p:cNvPr>
          <p:cNvGrpSpPr/>
          <p:nvPr/>
        </p:nvGrpSpPr>
        <p:grpSpPr>
          <a:xfrm rot="21286606" flipH="1">
            <a:off x="30830009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078601BB-5E9F-4F1E-A5B2-9994DD1B1F3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8324E70-73F5-4B60-98A7-79A7033E0A68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05A2E3BC-5920-41CB-B829-C424289BCD97}"/>
              </a:ext>
            </a:extLst>
          </p:cNvPr>
          <p:cNvGrpSpPr/>
          <p:nvPr/>
        </p:nvGrpSpPr>
        <p:grpSpPr>
          <a:xfrm rot="313394">
            <a:off x="30412745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ED5C3D8-4C2C-48CE-925C-2F8F20D2E8A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0233BA8-5727-48B1-98AB-29E7EEFE43AF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3" name="Oval 342">
            <a:extLst>
              <a:ext uri="{FF2B5EF4-FFF2-40B4-BE49-F238E27FC236}">
                <a16:creationId xmlns:a16="http://schemas.microsoft.com/office/drawing/2014/main" id="{1DC89A1B-3888-46DD-A26A-D051D2225A5F}"/>
              </a:ext>
            </a:extLst>
          </p:cNvPr>
          <p:cNvSpPr/>
          <p:nvPr/>
        </p:nvSpPr>
        <p:spPr>
          <a:xfrm>
            <a:off x="31271218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D3C5EBA2-F4B0-4A30-834E-F24EEDB03720}"/>
              </a:ext>
            </a:extLst>
          </p:cNvPr>
          <p:cNvSpPr/>
          <p:nvPr/>
        </p:nvSpPr>
        <p:spPr>
          <a:xfrm>
            <a:off x="29932174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7B5D6078-A4BD-48CE-ADCD-71C15852C993}"/>
              </a:ext>
            </a:extLst>
          </p:cNvPr>
          <p:cNvSpPr/>
          <p:nvPr/>
        </p:nvSpPr>
        <p:spPr>
          <a:xfrm>
            <a:off x="30329277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31C1EF56-6BC5-4980-AF63-ED1E59075AF9}"/>
              </a:ext>
            </a:extLst>
          </p:cNvPr>
          <p:cNvSpPr/>
          <p:nvPr/>
        </p:nvSpPr>
        <p:spPr>
          <a:xfrm>
            <a:off x="30600371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1A33D250-D4DC-4AB5-B2BC-768864AB6FD1}"/>
              </a:ext>
            </a:extLst>
          </p:cNvPr>
          <p:cNvSpPr/>
          <p:nvPr/>
        </p:nvSpPr>
        <p:spPr>
          <a:xfrm>
            <a:off x="29955092" y="3581509"/>
            <a:ext cx="1582887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D0B5650E-9B0F-419F-BCD1-063B05E12B13}"/>
              </a:ext>
            </a:extLst>
          </p:cNvPr>
          <p:cNvGrpSpPr/>
          <p:nvPr/>
        </p:nvGrpSpPr>
        <p:grpSpPr>
          <a:xfrm>
            <a:off x="30219361" y="4573232"/>
            <a:ext cx="183456" cy="203488"/>
            <a:chOff x="3504649" y="3617709"/>
            <a:chExt cx="272047" cy="301752"/>
          </a:xfrm>
        </p:grpSpPr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019E60DB-754E-4836-A9CA-15699558B23F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1F3F24DB-21F8-4016-86A9-00694AA8C3EC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2D5ADC9-2864-4415-88AD-89FBEF765BB0}"/>
              </a:ext>
            </a:extLst>
          </p:cNvPr>
          <p:cNvGrpSpPr/>
          <p:nvPr/>
        </p:nvGrpSpPr>
        <p:grpSpPr>
          <a:xfrm>
            <a:off x="31085270" y="4573650"/>
            <a:ext cx="183456" cy="203488"/>
            <a:chOff x="3504649" y="3617709"/>
            <a:chExt cx="272047" cy="301752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469E9045-586E-42C6-A11E-0E56E403B802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65CFE7D-31E6-44AC-9236-99C9324CB7B3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5691C89-4A09-45FB-A318-9A9376ADD128}"/>
              </a:ext>
            </a:extLst>
          </p:cNvPr>
          <p:cNvCxnSpPr/>
          <p:nvPr/>
        </p:nvCxnSpPr>
        <p:spPr>
          <a:xfrm>
            <a:off x="31025589" y="4534594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37EA98E3-C556-42A1-8C43-D4BC24F00D43}"/>
              </a:ext>
            </a:extLst>
          </p:cNvPr>
          <p:cNvCxnSpPr/>
          <p:nvPr/>
        </p:nvCxnSpPr>
        <p:spPr>
          <a:xfrm>
            <a:off x="30147121" y="4547785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0DB213E-1CAD-4583-A7E8-69322CDCE7FF}"/>
              </a:ext>
            </a:extLst>
          </p:cNvPr>
          <p:cNvCxnSpPr/>
          <p:nvPr/>
        </p:nvCxnSpPr>
        <p:spPr>
          <a:xfrm>
            <a:off x="31054867" y="4522200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11CD521-4AF7-4C0F-95FE-37CF5C50B078}"/>
              </a:ext>
            </a:extLst>
          </p:cNvPr>
          <p:cNvCxnSpPr/>
          <p:nvPr/>
        </p:nvCxnSpPr>
        <p:spPr>
          <a:xfrm>
            <a:off x="30128144" y="4525099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4145BD1A-9071-4D0E-B778-D66F7F20B54F}"/>
              </a:ext>
            </a:extLst>
          </p:cNvPr>
          <p:cNvGrpSpPr/>
          <p:nvPr/>
        </p:nvGrpSpPr>
        <p:grpSpPr>
          <a:xfrm>
            <a:off x="30598299" y="4860388"/>
            <a:ext cx="327935" cy="135499"/>
            <a:chOff x="4744541" y="4986862"/>
            <a:chExt cx="596808" cy="221830"/>
          </a:xfrm>
          <a:effectLst/>
        </p:grpSpPr>
        <p:sp>
          <p:nvSpPr>
            <p:cNvPr id="355" name="Oval 72">
              <a:extLst>
                <a:ext uri="{FF2B5EF4-FFF2-40B4-BE49-F238E27FC236}">
                  <a16:creationId xmlns:a16="http://schemas.microsoft.com/office/drawing/2014/main" id="{E49CAB78-4E2D-4716-8080-94C769F55EA5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9C736BF-1AB5-428C-90D9-EA1B50470F98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Oval 72">
              <a:extLst>
                <a:ext uri="{FF2B5EF4-FFF2-40B4-BE49-F238E27FC236}">
                  <a16:creationId xmlns:a16="http://schemas.microsoft.com/office/drawing/2014/main" id="{71FB5682-6ECE-42C0-B446-8A7215648FCA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2CE71B3E-B8FF-45FE-96C9-A5B79180D427}"/>
              </a:ext>
            </a:extLst>
          </p:cNvPr>
          <p:cNvSpPr/>
          <p:nvPr/>
        </p:nvSpPr>
        <p:spPr>
          <a:xfrm rot="14231421">
            <a:off x="12520581" y="93962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B1A2B-65D3-4A4F-A65F-94E6CA8F4E25}"/>
              </a:ext>
            </a:extLst>
          </p:cNvPr>
          <p:cNvGrpSpPr/>
          <p:nvPr/>
        </p:nvGrpSpPr>
        <p:grpSpPr>
          <a:xfrm>
            <a:off x="15332205" y="1188477"/>
            <a:ext cx="1561450" cy="1601264"/>
            <a:chOff x="17526533" y="-2116718"/>
            <a:chExt cx="1561450" cy="1601264"/>
          </a:xfrm>
        </p:grpSpPr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9F25825C-3AB9-49A0-8BAB-9120CCF19802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4A26F4A5-A54E-4A7D-93D2-C84BF5A6C934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C457377-F029-44B9-8B49-A4220F02F244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7163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">
        <p159:morph option="byObject"/>
      </p:transition>
    </mc:Choice>
    <mc:Fallback>
      <p:transition advTm="1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8695EB4-3DAD-4337-A498-3A39D567C024}"/>
              </a:ext>
            </a:extLst>
          </p:cNvPr>
          <p:cNvSpPr/>
          <p:nvPr/>
        </p:nvSpPr>
        <p:spPr>
          <a:xfrm rot="4054619">
            <a:off x="2529629" y="4164038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1A914A7-6C7C-4EEC-AE30-08BD72466D49}"/>
              </a:ext>
            </a:extLst>
          </p:cNvPr>
          <p:cNvSpPr/>
          <p:nvPr/>
        </p:nvSpPr>
        <p:spPr>
          <a:xfrm rot="4054619">
            <a:off x="2384504" y="4919707"/>
            <a:ext cx="1522343" cy="1560806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9869849-72F1-4A78-A21A-D7CE9BC6D66B}"/>
              </a:ext>
            </a:extLst>
          </p:cNvPr>
          <p:cNvSpPr/>
          <p:nvPr/>
        </p:nvSpPr>
        <p:spPr>
          <a:xfrm>
            <a:off x="-4891428" y="4202668"/>
            <a:ext cx="2158726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ED178D0-9066-468A-9A25-12E45667189E}"/>
              </a:ext>
            </a:extLst>
          </p:cNvPr>
          <p:cNvSpPr/>
          <p:nvPr/>
        </p:nvSpPr>
        <p:spPr>
          <a:xfrm>
            <a:off x="-4638473" y="4734365"/>
            <a:ext cx="2158726" cy="1817371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5A0125B-BFCB-461C-B384-EC0871A64CA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DBDBF9D-AA07-4BA4-91FE-426E80C250B8}"/>
              </a:ext>
            </a:extLst>
          </p:cNvPr>
          <p:cNvSpPr/>
          <p:nvPr/>
        </p:nvSpPr>
        <p:spPr>
          <a:xfrm rot="2000655">
            <a:off x="6484938" y="-387427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F10BC83C-5A2E-403B-A805-59F80D300FCB}"/>
              </a:ext>
            </a:extLst>
          </p:cNvPr>
          <p:cNvSpPr/>
          <p:nvPr/>
        </p:nvSpPr>
        <p:spPr>
          <a:xfrm rot="15298256">
            <a:off x="3329601" y="-264457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043D787-26CD-49C7-AEB6-CF63DFA5BFDF}"/>
              </a:ext>
            </a:extLst>
          </p:cNvPr>
          <p:cNvSpPr/>
          <p:nvPr/>
        </p:nvSpPr>
        <p:spPr>
          <a:xfrm rot="15298256">
            <a:off x="-661786" y="-744090"/>
            <a:ext cx="2688544" cy="359080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190AFA2A-4FE2-4BC8-A5C4-54C779D0FBC8}"/>
              </a:ext>
            </a:extLst>
          </p:cNvPr>
          <p:cNvSpPr/>
          <p:nvPr/>
        </p:nvSpPr>
        <p:spPr>
          <a:xfrm rot="14231421">
            <a:off x="-7876698" y="406754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6C7389-B8BC-4572-BC74-F4B89782BD1A}"/>
              </a:ext>
            </a:extLst>
          </p:cNvPr>
          <p:cNvGrpSpPr/>
          <p:nvPr/>
        </p:nvGrpSpPr>
        <p:grpSpPr>
          <a:xfrm>
            <a:off x="-5012822" y="979019"/>
            <a:ext cx="8729436" cy="5293248"/>
            <a:chOff x="688062" y="365870"/>
            <a:chExt cx="10085620" cy="611559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DDE632-859C-4E33-92A1-B7C904DF140B}"/>
                </a:ext>
              </a:extLst>
            </p:cNvPr>
            <p:cNvSpPr/>
            <p:nvPr/>
          </p:nvSpPr>
          <p:spPr>
            <a:xfrm>
              <a:off x="1919111" y="759177"/>
              <a:ext cx="7507111" cy="5339645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F62164-257D-4D0A-B27E-478429D457AD}"/>
                </a:ext>
              </a:extLst>
            </p:cNvPr>
            <p:cNvSpPr/>
            <p:nvPr/>
          </p:nvSpPr>
          <p:spPr>
            <a:xfrm>
              <a:off x="1450623" y="6044071"/>
              <a:ext cx="8415866" cy="437393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85BCE4-D380-4A8E-BD2B-B17C019F28C9}"/>
                </a:ext>
              </a:extLst>
            </p:cNvPr>
            <p:cNvSpPr/>
            <p:nvPr/>
          </p:nvSpPr>
          <p:spPr>
            <a:xfrm>
              <a:off x="1731220" y="533400"/>
              <a:ext cx="7854673" cy="1098832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D7508C-9EE5-43FA-B379-AA61CD5C6D72}"/>
                </a:ext>
              </a:extLst>
            </p:cNvPr>
            <p:cNvSpPr/>
            <p:nvPr/>
          </p:nvSpPr>
          <p:spPr>
            <a:xfrm>
              <a:off x="7301737" y="1990846"/>
              <a:ext cx="2071644" cy="3992264"/>
            </a:xfrm>
            <a:prstGeom prst="rect">
              <a:avLst/>
            </a:prstGeom>
            <a:solidFill>
              <a:srgbClr val="D2D0D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B6338F-3F27-42DC-8703-0882678B56F3}"/>
                </a:ext>
              </a:extLst>
            </p:cNvPr>
            <p:cNvGrpSpPr/>
            <p:nvPr/>
          </p:nvGrpSpPr>
          <p:grpSpPr>
            <a:xfrm>
              <a:off x="2524810" y="2318540"/>
              <a:ext cx="4086289" cy="2866954"/>
              <a:chOff x="3333518" y="1988366"/>
              <a:chExt cx="4700640" cy="326801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666AD31-8970-4EB3-8685-86FB2FA683C9}"/>
                  </a:ext>
                </a:extLst>
              </p:cNvPr>
              <p:cNvSpPr/>
              <p:nvPr/>
            </p:nvSpPr>
            <p:spPr>
              <a:xfrm>
                <a:off x="3333518" y="1988366"/>
                <a:ext cx="4700640" cy="3268018"/>
              </a:xfrm>
              <a:prstGeom prst="rect">
                <a:avLst/>
              </a:prstGeom>
              <a:solidFill>
                <a:srgbClr val="7DA4B3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851C634-43E6-40D4-A0DA-E79D438FC65C}"/>
                  </a:ext>
                </a:extLst>
              </p:cNvPr>
              <p:cNvSpPr/>
              <p:nvPr/>
            </p:nvSpPr>
            <p:spPr>
              <a:xfrm>
                <a:off x="4648016" y="1988366"/>
                <a:ext cx="2071644" cy="3268018"/>
              </a:xfrm>
              <a:prstGeom prst="rect">
                <a:avLst/>
              </a:prstGeom>
              <a:solidFill>
                <a:srgbClr val="7DA5A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13E1C1-E248-4895-B0E9-E02732F800DC}"/>
                  </a:ext>
                </a:extLst>
              </p:cNvPr>
              <p:cNvSpPr/>
              <p:nvPr/>
            </p:nvSpPr>
            <p:spPr>
              <a:xfrm>
                <a:off x="3333519" y="1988366"/>
                <a:ext cx="4700639" cy="721830"/>
              </a:xfrm>
              <a:prstGeom prst="rect">
                <a:avLst/>
              </a:prstGeom>
              <a:no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AC1964-92C6-4F7C-B90E-2BC3A18DA109}"/>
                </a:ext>
              </a:extLst>
            </p:cNvPr>
            <p:cNvSpPr/>
            <p:nvPr/>
          </p:nvSpPr>
          <p:spPr>
            <a:xfrm>
              <a:off x="2302155" y="5101230"/>
              <a:ext cx="4450933" cy="115711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D1F831-F177-44B6-BBCE-5D1EC06C3410}"/>
                </a:ext>
              </a:extLst>
            </p:cNvPr>
            <p:cNvSpPr/>
            <p:nvPr/>
          </p:nvSpPr>
          <p:spPr>
            <a:xfrm>
              <a:off x="7506323" y="4663559"/>
              <a:ext cx="1662473" cy="1106119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2768C0-3517-4B08-B94F-6ECD310D763C}"/>
                </a:ext>
              </a:extLst>
            </p:cNvPr>
            <p:cNvSpPr/>
            <p:nvPr/>
          </p:nvSpPr>
          <p:spPr>
            <a:xfrm>
              <a:off x="7642919" y="4825486"/>
              <a:ext cx="1389280" cy="776662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EA34D7-7FB6-4CED-83EA-728B7253E59A}"/>
                </a:ext>
              </a:extLst>
            </p:cNvPr>
            <p:cNvSpPr/>
            <p:nvPr/>
          </p:nvSpPr>
          <p:spPr>
            <a:xfrm>
              <a:off x="7506323" y="2264441"/>
              <a:ext cx="1662473" cy="2185686"/>
            </a:xfrm>
            <a:prstGeom prst="rect">
              <a:avLst/>
            </a:prstGeom>
            <a:solidFill>
              <a:srgbClr val="7DA5A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D43B45-7A69-4BE7-9FE8-EC3CC3FE3084}"/>
                </a:ext>
              </a:extLst>
            </p:cNvPr>
            <p:cNvSpPr/>
            <p:nvPr/>
          </p:nvSpPr>
          <p:spPr>
            <a:xfrm>
              <a:off x="2234042" y="2444422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9A6133-4F84-408B-86FB-55DE1FAD071C}"/>
                </a:ext>
              </a:extLst>
            </p:cNvPr>
            <p:cNvSpPr/>
            <p:nvPr/>
          </p:nvSpPr>
          <p:spPr>
            <a:xfrm>
              <a:off x="6684975" y="2444421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527BA53-FBA8-409E-A471-6A2D2316284D}"/>
                </a:ext>
              </a:extLst>
            </p:cNvPr>
            <p:cNvGrpSpPr/>
            <p:nvPr/>
          </p:nvGrpSpPr>
          <p:grpSpPr>
            <a:xfrm>
              <a:off x="1892087" y="1881146"/>
              <a:ext cx="5343760" cy="911003"/>
              <a:chOff x="2042108" y="1713089"/>
              <a:chExt cx="5492341" cy="1214634"/>
            </a:xfrm>
          </p:grpSpPr>
          <p:sp>
            <p:nvSpPr>
              <p:cNvPr id="223" name="Trapezoid 222">
                <a:extLst>
                  <a:ext uri="{FF2B5EF4-FFF2-40B4-BE49-F238E27FC236}">
                    <a16:creationId xmlns:a16="http://schemas.microsoft.com/office/drawing/2014/main" id="{90D6CE22-821D-443E-BE68-FF5C8915E196}"/>
                  </a:ext>
                </a:extLst>
              </p:cNvPr>
              <p:cNvSpPr/>
              <p:nvPr/>
            </p:nvSpPr>
            <p:spPr>
              <a:xfrm>
                <a:off x="2043288" y="1713089"/>
                <a:ext cx="54864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rapezoid 223">
                <a:extLst>
                  <a:ext uri="{FF2B5EF4-FFF2-40B4-BE49-F238E27FC236}">
                    <a16:creationId xmlns:a16="http://schemas.microsoft.com/office/drawing/2014/main" id="{E60EBAD0-AB72-4EA0-BB0D-5028BD151D7E}"/>
                  </a:ext>
                </a:extLst>
              </p:cNvPr>
              <p:cNvSpPr/>
              <p:nvPr/>
            </p:nvSpPr>
            <p:spPr>
              <a:xfrm>
                <a:off x="2500488" y="1713089"/>
                <a:ext cx="45720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3CC9DB77-DA52-4C00-B386-E6BE705AA009}"/>
                  </a:ext>
                </a:extLst>
              </p:cNvPr>
              <p:cNvSpPr/>
              <p:nvPr/>
            </p:nvSpPr>
            <p:spPr>
              <a:xfrm>
                <a:off x="2957688" y="1713089"/>
                <a:ext cx="36576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rapezoid 225">
                <a:extLst>
                  <a:ext uri="{FF2B5EF4-FFF2-40B4-BE49-F238E27FC236}">
                    <a16:creationId xmlns:a16="http://schemas.microsoft.com/office/drawing/2014/main" id="{376A1E82-186A-4638-8DDB-5F4838E0830F}"/>
                  </a:ext>
                </a:extLst>
              </p:cNvPr>
              <p:cNvSpPr/>
              <p:nvPr/>
            </p:nvSpPr>
            <p:spPr>
              <a:xfrm>
                <a:off x="3414888" y="1713089"/>
                <a:ext cx="27432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93B4296A-EB0A-4E34-86A4-3A214E92C62B}"/>
                  </a:ext>
                </a:extLst>
              </p:cNvPr>
              <p:cNvSpPr/>
              <p:nvPr/>
            </p:nvSpPr>
            <p:spPr>
              <a:xfrm>
                <a:off x="3872088" y="1713089"/>
                <a:ext cx="18288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rapezoid 230">
                <a:extLst>
                  <a:ext uri="{FF2B5EF4-FFF2-40B4-BE49-F238E27FC236}">
                    <a16:creationId xmlns:a16="http://schemas.microsoft.com/office/drawing/2014/main" id="{C12CB0BA-B59E-49E3-B27D-F360442BA319}"/>
                  </a:ext>
                </a:extLst>
              </p:cNvPr>
              <p:cNvSpPr/>
              <p:nvPr/>
            </p:nvSpPr>
            <p:spPr>
              <a:xfrm>
                <a:off x="4420728" y="1713089"/>
                <a:ext cx="731520" cy="756356"/>
              </a:xfrm>
              <a:prstGeom prst="trapezoid">
                <a:avLst>
                  <a:gd name="adj" fmla="val 15597"/>
                </a:avLst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lowchart: Delay 231">
                <a:extLst>
                  <a:ext uri="{FF2B5EF4-FFF2-40B4-BE49-F238E27FC236}">
                    <a16:creationId xmlns:a16="http://schemas.microsoft.com/office/drawing/2014/main" id="{09D304A7-869D-4B91-8A54-B4D5A1F9B806}"/>
                  </a:ext>
                </a:extLst>
              </p:cNvPr>
              <p:cNvSpPr/>
              <p:nvPr/>
            </p:nvSpPr>
            <p:spPr>
              <a:xfrm rot="5400000">
                <a:off x="2042108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lowchart: Delay 232">
                <a:extLst>
                  <a:ext uri="{FF2B5EF4-FFF2-40B4-BE49-F238E27FC236}">
                    <a16:creationId xmlns:a16="http://schemas.microsoft.com/office/drawing/2014/main" id="{6A851B99-91AC-4C59-8838-FC0199CBA3FD}"/>
                  </a:ext>
                </a:extLst>
              </p:cNvPr>
              <p:cNvSpPr/>
              <p:nvPr/>
            </p:nvSpPr>
            <p:spPr>
              <a:xfrm rot="5400000">
                <a:off x="2497996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lowchart: Delay 233">
                <a:extLst>
                  <a:ext uri="{FF2B5EF4-FFF2-40B4-BE49-F238E27FC236}">
                    <a16:creationId xmlns:a16="http://schemas.microsoft.com/office/drawing/2014/main" id="{C457D47D-2AFD-44E9-9DAF-59DE7C564076}"/>
                  </a:ext>
                </a:extLst>
              </p:cNvPr>
              <p:cNvSpPr/>
              <p:nvPr/>
            </p:nvSpPr>
            <p:spPr>
              <a:xfrm rot="5400000">
                <a:off x="295866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6AD21720-AD0A-480D-8446-74A29C474FCF}"/>
                  </a:ext>
                </a:extLst>
              </p:cNvPr>
              <p:cNvSpPr/>
              <p:nvPr/>
            </p:nvSpPr>
            <p:spPr>
              <a:xfrm rot="5400000">
                <a:off x="3418082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lowchart: Delay 235">
                <a:extLst>
                  <a:ext uri="{FF2B5EF4-FFF2-40B4-BE49-F238E27FC236}">
                    <a16:creationId xmlns:a16="http://schemas.microsoft.com/office/drawing/2014/main" id="{25403459-76B2-480D-A431-5ED6010BA3A8}"/>
                  </a:ext>
                </a:extLst>
              </p:cNvPr>
              <p:cNvSpPr/>
              <p:nvPr/>
            </p:nvSpPr>
            <p:spPr>
              <a:xfrm rot="5400000">
                <a:off x="3917312" y="2421096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946A652F-FE8F-4B77-80F0-9A0E7518C222}"/>
                  </a:ext>
                </a:extLst>
              </p:cNvPr>
              <p:cNvSpPr/>
              <p:nvPr/>
            </p:nvSpPr>
            <p:spPr>
              <a:xfrm rot="5400000">
                <a:off x="4559260" y="2331524"/>
                <a:ext cx="457200" cy="728776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lowchart: Delay 237">
                <a:extLst>
                  <a:ext uri="{FF2B5EF4-FFF2-40B4-BE49-F238E27FC236}">
                    <a16:creationId xmlns:a16="http://schemas.microsoft.com/office/drawing/2014/main" id="{56AD4C33-7974-43EE-A62E-117D746A608E}"/>
                  </a:ext>
                </a:extLst>
              </p:cNvPr>
              <p:cNvSpPr/>
              <p:nvPr/>
            </p:nvSpPr>
            <p:spPr>
              <a:xfrm rot="5400000">
                <a:off x="707724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7CD333F9-3D5E-4CCF-8268-E2AFD11359A3}"/>
                  </a:ext>
                </a:extLst>
              </p:cNvPr>
              <p:cNvSpPr/>
              <p:nvPr/>
            </p:nvSpPr>
            <p:spPr>
              <a:xfrm rot="5400000">
                <a:off x="5698986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lowchart: Delay 239">
                <a:extLst>
                  <a:ext uri="{FF2B5EF4-FFF2-40B4-BE49-F238E27FC236}">
                    <a16:creationId xmlns:a16="http://schemas.microsoft.com/office/drawing/2014/main" id="{56C1B759-4C41-4A52-8190-9F9ABAF891D0}"/>
                  </a:ext>
                </a:extLst>
              </p:cNvPr>
              <p:cNvSpPr/>
              <p:nvPr/>
            </p:nvSpPr>
            <p:spPr>
              <a:xfrm rot="5400000">
                <a:off x="6159659" y="2467469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F579E6BB-2B7B-4796-90C4-69A4C8CA15D1}"/>
                  </a:ext>
                </a:extLst>
              </p:cNvPr>
              <p:cNvSpPr/>
              <p:nvPr/>
            </p:nvSpPr>
            <p:spPr>
              <a:xfrm rot="5400000">
                <a:off x="6619072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lowchart: Delay 241">
                <a:extLst>
                  <a:ext uri="{FF2B5EF4-FFF2-40B4-BE49-F238E27FC236}">
                    <a16:creationId xmlns:a16="http://schemas.microsoft.com/office/drawing/2014/main" id="{10E8F5FB-7D6E-4C51-BDCC-DF4B9CB30420}"/>
                  </a:ext>
                </a:extLst>
              </p:cNvPr>
              <p:cNvSpPr/>
              <p:nvPr/>
            </p:nvSpPr>
            <p:spPr>
              <a:xfrm rot="5400000">
                <a:off x="5203225" y="2424307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951EDE6-F5FB-4C80-8F60-40E4D279832E}"/>
                </a:ext>
              </a:extLst>
            </p:cNvPr>
            <p:cNvSpPr/>
            <p:nvPr/>
          </p:nvSpPr>
          <p:spPr>
            <a:xfrm>
              <a:off x="1450623" y="5905192"/>
              <a:ext cx="8415866" cy="115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DC88A54-3432-4B1C-850C-652E265D4510}"/>
                </a:ext>
              </a:extLst>
            </p:cNvPr>
            <p:cNvSpPr/>
            <p:nvPr/>
          </p:nvSpPr>
          <p:spPr>
            <a:xfrm>
              <a:off x="7189210" y="5904159"/>
              <a:ext cx="2296699" cy="194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51B5F34-369B-4A88-8139-2C76BCC3199E}"/>
                </a:ext>
              </a:extLst>
            </p:cNvPr>
            <p:cNvSpPr/>
            <p:nvPr/>
          </p:nvSpPr>
          <p:spPr>
            <a:xfrm>
              <a:off x="7028763" y="6088573"/>
              <a:ext cx="2617593" cy="201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2E67F02-2ED7-4D9F-A83D-303CBFC8C5FC}"/>
                </a:ext>
              </a:extLst>
            </p:cNvPr>
            <p:cNvSpPr/>
            <p:nvPr/>
          </p:nvSpPr>
          <p:spPr>
            <a:xfrm>
              <a:off x="6808629" y="6271504"/>
              <a:ext cx="3057860" cy="2018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39DC05D-23B1-42E9-A062-C10AC5704C5C}"/>
                </a:ext>
              </a:extLst>
            </p:cNvPr>
            <p:cNvGrpSpPr/>
            <p:nvPr/>
          </p:nvGrpSpPr>
          <p:grpSpPr>
            <a:xfrm>
              <a:off x="688062" y="365870"/>
              <a:ext cx="10085620" cy="983234"/>
              <a:chOff x="1975835" y="272618"/>
              <a:chExt cx="5861988" cy="109883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1FD1FF0-726E-466E-9E67-73055EC76772}"/>
                  </a:ext>
                </a:extLst>
              </p:cNvPr>
              <p:cNvSpPr/>
              <p:nvPr/>
            </p:nvSpPr>
            <p:spPr>
              <a:xfrm>
                <a:off x="2820161" y="272618"/>
                <a:ext cx="4146581" cy="1098832"/>
              </a:xfrm>
              <a:prstGeom prst="rect">
                <a:avLst/>
              </a:prstGeom>
              <a:solidFill>
                <a:srgbClr val="F2F2F2"/>
              </a:solidFill>
              <a:ln w="762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FF0000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20DC59BB-0650-47FB-B6F7-D841C2CA8DDE}"/>
                  </a:ext>
                </a:extLst>
              </p:cNvPr>
              <p:cNvSpPr/>
              <p:nvPr/>
            </p:nvSpPr>
            <p:spPr>
              <a:xfrm>
                <a:off x="1975835" y="437580"/>
                <a:ext cx="5861988" cy="82888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Toko</a:t>
                </a:r>
                <a:r>
                  <a:rPr lang="en-US" sz="6600" dirty="0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 </a:t>
                </a:r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Matahari</a:t>
                </a:r>
                <a:endParaRPr lang="en-US" sz="6600" dirty="0">
                  <a:solidFill>
                    <a:srgbClr val="FF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7947E65-3829-41FE-A1F6-1D647CA61D0F}"/>
                </a:ext>
              </a:extLst>
            </p:cNvPr>
            <p:cNvGrpSpPr/>
            <p:nvPr/>
          </p:nvGrpSpPr>
          <p:grpSpPr>
            <a:xfrm>
              <a:off x="2651723" y="4155145"/>
              <a:ext cx="521028" cy="936830"/>
              <a:chOff x="3320921" y="1776463"/>
              <a:chExt cx="1920836" cy="3453744"/>
            </a:xfrm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54B6387-C36A-4C4F-BD75-B16FED12422B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F45C947-EFB0-42A2-8C3D-C8365DE9F01F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30">
                <a:extLst>
                  <a:ext uri="{FF2B5EF4-FFF2-40B4-BE49-F238E27FC236}">
                    <a16:creationId xmlns:a16="http://schemas.microsoft.com/office/drawing/2014/main" id="{78B9A840-D7F9-4E19-8A16-FACC82367357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30">
                <a:extLst>
                  <a:ext uri="{FF2B5EF4-FFF2-40B4-BE49-F238E27FC236}">
                    <a16:creationId xmlns:a16="http://schemas.microsoft.com/office/drawing/2014/main" id="{C7D25DC9-AB3F-4CB8-801F-F909B691B623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4F33EF3-A1E3-465C-A40D-CDEBFD05BF22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Top Corners Snipped 218">
                <a:extLst>
                  <a:ext uri="{FF2B5EF4-FFF2-40B4-BE49-F238E27FC236}">
                    <a16:creationId xmlns:a16="http://schemas.microsoft.com/office/drawing/2014/main" id="{4B99527E-2273-4582-8F05-CCB4AE087686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1A138E7-B02C-4770-AFBC-FD39D54B52DA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BD6F95A-6B83-4ECE-BE6C-6FF8EAE4DB6D}"/>
                </a:ext>
              </a:extLst>
            </p:cNvPr>
            <p:cNvGrpSpPr/>
            <p:nvPr/>
          </p:nvGrpSpPr>
          <p:grpSpPr>
            <a:xfrm>
              <a:off x="5851954" y="3798565"/>
              <a:ext cx="687250" cy="1291785"/>
              <a:chOff x="5380054" y="2390048"/>
              <a:chExt cx="1591921" cy="2992244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1DD7232-EB28-4BE8-8BD9-1200B5B1B71C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F648E159-0CA8-42FC-9679-4A50E5BE4590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D691D193-0C31-4FC7-9827-020DDA39D067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30">
                  <a:extLst>
                    <a:ext uri="{FF2B5EF4-FFF2-40B4-BE49-F238E27FC236}">
                      <a16:creationId xmlns:a16="http://schemas.microsoft.com/office/drawing/2014/main" id="{91BA0796-08D7-41B1-885C-7BAD653FA73A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Oval 30">
                  <a:extLst>
                    <a:ext uri="{FF2B5EF4-FFF2-40B4-BE49-F238E27FC236}">
                      <a16:creationId xmlns:a16="http://schemas.microsoft.com/office/drawing/2014/main" id="{30105807-DB0B-4286-BA8E-6FF5E2542C3D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1C45264A-2689-4764-A515-E613B5FAA5FA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8F2708F-0D48-40F1-AA34-7A0B7EB401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C978425-B6DE-4023-9FF2-0CBB907E203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262DED01-2807-44A9-A8B5-A4A2B7259B58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3F1B972D-3435-4A27-ACDE-9CC6A093912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25F2B88A-BE81-4B94-9CB1-899944858841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9DF4B0E1-450F-4037-9A62-5E546F2C58C0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DF1C1C3B-D69A-4565-819F-8DBB84CA0C30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3089282B-4B0C-459B-8F25-13A43C6436AC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0" name="Rectangle: Top Corners Snipped 199">
                <a:extLst>
                  <a:ext uri="{FF2B5EF4-FFF2-40B4-BE49-F238E27FC236}">
                    <a16:creationId xmlns:a16="http://schemas.microsoft.com/office/drawing/2014/main" id="{157100A3-9575-4D49-8C5F-C8A7E9F84245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1FB7E86-FEAB-4623-9D63-6A73CFEB0580}"/>
                </a:ext>
              </a:extLst>
            </p:cNvPr>
            <p:cNvGrpSpPr/>
            <p:nvPr/>
          </p:nvGrpSpPr>
          <p:grpSpPr>
            <a:xfrm>
              <a:off x="4660295" y="4603563"/>
              <a:ext cx="722069" cy="1298310"/>
              <a:chOff x="3320921" y="1776463"/>
              <a:chExt cx="1920836" cy="3453744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90B5A0A-D451-42F1-82E9-6BE17DC736FF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019AA37-12CC-4AF7-B6CA-3559F2C45069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30">
                <a:extLst>
                  <a:ext uri="{FF2B5EF4-FFF2-40B4-BE49-F238E27FC236}">
                    <a16:creationId xmlns:a16="http://schemas.microsoft.com/office/drawing/2014/main" id="{3E55DF02-A5AB-47AA-BF1D-564361F7C9D0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30">
                <a:extLst>
                  <a:ext uri="{FF2B5EF4-FFF2-40B4-BE49-F238E27FC236}">
                    <a16:creationId xmlns:a16="http://schemas.microsoft.com/office/drawing/2014/main" id="{2724D139-7559-458D-97A5-01185A7DF8CC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929A118-7265-455C-9903-688FB9D9DE21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Top Corners Snipped 196">
                <a:extLst>
                  <a:ext uri="{FF2B5EF4-FFF2-40B4-BE49-F238E27FC236}">
                    <a16:creationId xmlns:a16="http://schemas.microsoft.com/office/drawing/2014/main" id="{AF9D5708-0EE5-4B13-8F2C-5071C5DCAAE3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6F81336C-43FF-428B-B29C-E9A4D17BF008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85EEBD3-8E4A-4D98-8532-40208186BFB1}"/>
                </a:ext>
              </a:extLst>
            </p:cNvPr>
            <p:cNvGrpSpPr/>
            <p:nvPr/>
          </p:nvGrpSpPr>
          <p:grpSpPr>
            <a:xfrm>
              <a:off x="3489343" y="4293769"/>
              <a:ext cx="853357" cy="1604007"/>
              <a:chOff x="5380054" y="2390048"/>
              <a:chExt cx="1591921" cy="2992244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261B086-10EA-406A-AFE7-D79FE916D3CE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5F519D6-389E-455F-8FF0-CA6E8C699BE4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564B754-D158-460F-9EDE-92B4343DC48F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30">
                  <a:extLst>
                    <a:ext uri="{FF2B5EF4-FFF2-40B4-BE49-F238E27FC236}">
                      <a16:creationId xmlns:a16="http://schemas.microsoft.com/office/drawing/2014/main" id="{C292C8E8-D53F-46A0-8EDE-73621080C53C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30">
                  <a:extLst>
                    <a:ext uri="{FF2B5EF4-FFF2-40B4-BE49-F238E27FC236}">
                      <a16:creationId xmlns:a16="http://schemas.microsoft.com/office/drawing/2014/main" id="{B1E28760-A042-4812-953E-9A35723BF2F4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BAA486D9-ECE3-4EE9-8CFF-A5B7227FA3A4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64B3FAA0-FE9C-4449-8C9E-5CCF532CD2E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CA21CEEC-D403-4150-867E-D48CA7D225E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E5883BC-D440-46AE-9B86-FD779F70109C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BCCF8B9-F9FB-480B-BE05-29460C0913F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36344ABB-9266-4D71-B6BF-72799904736D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85FF3E5-5751-4C2B-A4AD-AEEC5361B4BB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AB8871E7-7F1A-41A1-8E34-70A32EB9AA7A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47B629F7-59C5-42AC-B2E0-30A77190B8C2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8" name="Rectangle: Top Corners Snipped 177">
                <a:extLst>
                  <a:ext uri="{FF2B5EF4-FFF2-40B4-BE49-F238E27FC236}">
                    <a16:creationId xmlns:a16="http://schemas.microsoft.com/office/drawing/2014/main" id="{B5FB32E2-6AA1-4C70-AB70-C49BEBD4A6A6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6A8781B-1595-448D-B900-8A1D37B3271D}"/>
              </a:ext>
            </a:extLst>
          </p:cNvPr>
          <p:cNvSpPr/>
          <p:nvPr/>
        </p:nvSpPr>
        <p:spPr>
          <a:xfrm rot="1047827">
            <a:off x="705095" y="3056936"/>
            <a:ext cx="2059544" cy="2023683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2D1BB5-02C9-41B4-8947-167BBF30A683}"/>
              </a:ext>
            </a:extLst>
          </p:cNvPr>
          <p:cNvGrpSpPr/>
          <p:nvPr/>
        </p:nvGrpSpPr>
        <p:grpSpPr>
          <a:xfrm rot="21286606" flipH="1">
            <a:off x="1658823" y="5071103"/>
            <a:ext cx="225329" cy="688091"/>
            <a:chOff x="4627747" y="5544926"/>
            <a:chExt cx="314867" cy="961516"/>
          </a:xfrm>
          <a:effectLst/>
        </p:grpSpPr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95076D5-63DD-42C0-A841-EEFE5ABA926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E4C3107-BFCD-4197-AFDE-C74DD7E95C4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59D03DD-C1C3-4D72-8A28-25801A545EC2}"/>
              </a:ext>
            </a:extLst>
          </p:cNvPr>
          <p:cNvGrpSpPr/>
          <p:nvPr/>
        </p:nvGrpSpPr>
        <p:grpSpPr>
          <a:xfrm rot="313394">
            <a:off x="1279780" y="5071103"/>
            <a:ext cx="225329" cy="688091"/>
            <a:chOff x="4627747" y="5544926"/>
            <a:chExt cx="314867" cy="961516"/>
          </a:xfrm>
          <a:effectLst/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44DD639-AE49-4E4F-93EE-3BB3803BAD5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C5DB066-6459-4686-84C0-F3D3845DA68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FFA062C-74DB-4C48-B7D4-2FDCF544263A}"/>
              </a:ext>
            </a:extLst>
          </p:cNvPr>
          <p:cNvGrpSpPr/>
          <p:nvPr/>
        </p:nvGrpSpPr>
        <p:grpSpPr>
          <a:xfrm rot="20370542">
            <a:off x="762900" y="4542069"/>
            <a:ext cx="951069" cy="404582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295" name="Rectangle: Rounded Corners 49">
              <a:extLst>
                <a:ext uri="{FF2B5EF4-FFF2-40B4-BE49-F238E27FC236}">
                  <a16:creationId xmlns:a16="http://schemas.microsoft.com/office/drawing/2014/main" id="{9D15DADA-F48C-45E0-8563-32E4F0EE7F2B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4653779-62DB-4B4F-89EB-D8E958725321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49C878-C8D1-4E38-881A-1FEA994D7F47}"/>
              </a:ext>
            </a:extLst>
          </p:cNvPr>
          <p:cNvGrpSpPr/>
          <p:nvPr/>
        </p:nvGrpSpPr>
        <p:grpSpPr>
          <a:xfrm rot="1158698">
            <a:off x="1475271" y="4600034"/>
            <a:ext cx="932484" cy="397406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293" name="Rectangle: Rounded Corners 49">
              <a:extLst>
                <a:ext uri="{FF2B5EF4-FFF2-40B4-BE49-F238E27FC236}">
                  <a16:creationId xmlns:a16="http://schemas.microsoft.com/office/drawing/2014/main" id="{FF421D2A-47B4-4B42-8B68-0969957A4066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606AC2B-0315-496E-8444-03E0ADA7D676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5A41622-CC07-4C3D-B3DF-69EE6B188FA0}"/>
              </a:ext>
            </a:extLst>
          </p:cNvPr>
          <p:cNvGrpSpPr/>
          <p:nvPr/>
        </p:nvGrpSpPr>
        <p:grpSpPr>
          <a:xfrm>
            <a:off x="1228792" y="3435396"/>
            <a:ext cx="700068" cy="1769678"/>
            <a:chOff x="3048448" y="1680147"/>
            <a:chExt cx="978252" cy="2472890"/>
          </a:xfrm>
          <a:effectLst/>
        </p:grpSpPr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519717-F035-42FA-80FD-568934BE89A4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1B46286-885A-4AA2-96CF-12627F8DA221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9B9D081-A9B9-480B-A6FE-5E4FCDD267FC}"/>
              </a:ext>
            </a:extLst>
          </p:cNvPr>
          <p:cNvGrpSpPr/>
          <p:nvPr/>
        </p:nvGrpSpPr>
        <p:grpSpPr>
          <a:xfrm>
            <a:off x="1216139" y="4480625"/>
            <a:ext cx="726354" cy="973444"/>
            <a:chOff x="2973052" y="3265076"/>
            <a:chExt cx="1014984" cy="1360259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109D5020-83DF-49B2-898B-625E2F89C56C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DD7C3E89-C5B7-4AE6-82C0-1C4DC705F906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8F7A811-C2EE-4E0C-8EC0-54EB775FB0E7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90DA75B-8A3B-4811-8AAD-4F22738EC9A8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Chord 287">
              <a:extLst>
                <a:ext uri="{FF2B5EF4-FFF2-40B4-BE49-F238E27FC236}">
                  <a16:creationId xmlns:a16="http://schemas.microsoft.com/office/drawing/2014/main" id="{5BAB7FBB-BF0A-42A4-A098-A5E4E3D6EFB9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B8BD5C4-C4FF-4A33-91AA-1D9F6659FAAC}"/>
              </a:ext>
            </a:extLst>
          </p:cNvPr>
          <p:cNvGrpSpPr/>
          <p:nvPr/>
        </p:nvGrpSpPr>
        <p:grpSpPr>
          <a:xfrm>
            <a:off x="871106" y="3152201"/>
            <a:ext cx="1429528" cy="1437384"/>
            <a:chOff x="6214554" y="1285181"/>
            <a:chExt cx="1997576" cy="2008553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30618CB-8222-4E83-A33B-05774C565BC9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15AA61-7382-4F9E-BEB2-ECAA157691C6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5A9A5E16-DFFD-45F3-A5F3-B444CC1A820C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BA04B5F0-B4C5-4A7E-B4CB-3545D5ADB5EF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62B67F2-3730-4F5B-A653-A490D7B3D820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9536C40-CF06-4AE6-A7A0-46BEA9EA2C10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280" name="Oval 72">
                  <a:extLst>
                    <a:ext uri="{FF2B5EF4-FFF2-40B4-BE49-F238E27FC236}">
                      <a16:creationId xmlns:a16="http://schemas.microsoft.com/office/drawing/2014/main" id="{9A4684EC-19F0-4FB3-A077-CAB803C71318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CAF8CA3A-2720-4561-8AC3-BD123D41322B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72">
                  <a:extLst>
                    <a:ext uri="{FF2B5EF4-FFF2-40B4-BE49-F238E27FC236}">
                      <a16:creationId xmlns:a16="http://schemas.microsoft.com/office/drawing/2014/main" id="{6DD2E2F4-CFFE-42E6-ACF3-4AC3319527DD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9369419-445F-4538-B78C-16BDC22967D3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EBD59B2-419D-44B2-886E-62976B01A37B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160921DF-D697-4019-9AA0-980FED20AB4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2809B082-85DE-49A4-98F3-92ADD885FF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EFD819C-4280-480A-85CA-7D0E5777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0EF0C20-5709-4851-B973-6B787091F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4D91309-2EBD-444D-8142-B9B905EFAD05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FB2CF2D-1073-4241-A6F5-03EE437FF802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D03F3EB6-00C1-4C18-92FE-889EB7403ACB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2A19E5-797B-4FED-8FF5-BA7F288350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C2DC2C05-E3E8-490E-960A-756DEDA506D7}"/>
                    </a:ext>
                  </a:extLst>
                </p:cNvPr>
                <p:cNvCxnSpPr>
                  <a:cxnSpLocks/>
                  <a:endCxn id="273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7574568-EC24-412F-B330-E408195D7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86FB1BC-95BD-4861-8CB7-41DD49E4E668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E611C5B-144D-4E7C-A381-91CC3790D524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A022917-218C-4FB1-B888-139B10F567CB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29A3DDE-949C-4BF2-90DE-9878109CBCA6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E46862B-788F-437C-AD56-B660CF6BB7B2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51B55916-A0F8-46F9-84E2-33CF15FE30E4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0FD8A84-D045-467C-B67C-EA951EB350C7}"/>
              </a:ext>
            </a:extLst>
          </p:cNvPr>
          <p:cNvGrpSpPr/>
          <p:nvPr/>
        </p:nvGrpSpPr>
        <p:grpSpPr>
          <a:xfrm rot="20658367" flipH="1">
            <a:off x="4957811" y="5039565"/>
            <a:ext cx="1127809" cy="640057"/>
            <a:chOff x="2024031" y="3165979"/>
            <a:chExt cx="1303023" cy="739495"/>
          </a:xfrm>
        </p:grpSpPr>
        <p:sp>
          <p:nvSpPr>
            <p:cNvPr id="396" name="Rectangle: Rounded Corners 49">
              <a:extLst>
                <a:ext uri="{FF2B5EF4-FFF2-40B4-BE49-F238E27FC236}">
                  <a16:creationId xmlns:a16="http://schemas.microsoft.com/office/drawing/2014/main" id="{CC25EBB1-BFAA-4AFD-A782-8110D67C5D3C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681167A-AC58-4C33-8807-E61F41833A92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4FD7CB0D-2460-43C3-A56A-011612230FF3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2F87019-3638-4D6F-BE1D-F38BE8D0DD94}"/>
              </a:ext>
            </a:extLst>
          </p:cNvPr>
          <p:cNvGrpSpPr/>
          <p:nvPr/>
        </p:nvGrpSpPr>
        <p:grpSpPr>
          <a:xfrm rot="1221996">
            <a:off x="5699122" y="5046844"/>
            <a:ext cx="1127809" cy="640057"/>
            <a:chOff x="2024031" y="3165979"/>
            <a:chExt cx="1303023" cy="739495"/>
          </a:xfrm>
        </p:grpSpPr>
        <p:sp>
          <p:nvSpPr>
            <p:cNvPr id="393" name="Rectangle: Rounded Corners 49">
              <a:extLst>
                <a:ext uri="{FF2B5EF4-FFF2-40B4-BE49-F238E27FC236}">
                  <a16:creationId xmlns:a16="http://schemas.microsoft.com/office/drawing/2014/main" id="{D74E0F1C-2E87-412F-A22C-E373ABF161EB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7A901C5-DF5A-4C8B-A0B2-0978EF91C474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749ED0C-FB1A-403F-8DB0-16D61F80320B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CDEAA53-68DF-4A46-8998-A8DCD3E1B3BD}"/>
              </a:ext>
            </a:extLst>
          </p:cNvPr>
          <p:cNvGrpSpPr/>
          <p:nvPr/>
        </p:nvGrpSpPr>
        <p:grpSpPr>
          <a:xfrm rot="21286606" flipH="1">
            <a:off x="5980462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5F1FE22-F289-4562-BBFD-A07B7A6FF35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5F071EC-EDF6-4CCB-99B3-12C58A2F0787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C2E40BF-C713-4D6B-B36C-9DA3799BAEB0}"/>
              </a:ext>
            </a:extLst>
          </p:cNvPr>
          <p:cNvGrpSpPr/>
          <p:nvPr/>
        </p:nvGrpSpPr>
        <p:grpSpPr>
          <a:xfrm rot="313394">
            <a:off x="5563198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70F66B1-AA61-4901-83A0-2A8776401029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AEDFBA7-9DAE-41D9-8DA8-7D36F28701D2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0" name="Oval 369">
            <a:extLst>
              <a:ext uri="{FF2B5EF4-FFF2-40B4-BE49-F238E27FC236}">
                <a16:creationId xmlns:a16="http://schemas.microsoft.com/office/drawing/2014/main" id="{9F151076-5E54-40C0-8F5D-E5EBF6FB413A}"/>
              </a:ext>
            </a:extLst>
          </p:cNvPr>
          <p:cNvSpPr/>
          <p:nvPr/>
        </p:nvSpPr>
        <p:spPr>
          <a:xfrm>
            <a:off x="6421672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3B3D4AF5-0005-405A-9671-3D205C2AA903}"/>
              </a:ext>
            </a:extLst>
          </p:cNvPr>
          <p:cNvSpPr/>
          <p:nvPr/>
        </p:nvSpPr>
        <p:spPr>
          <a:xfrm>
            <a:off x="5082628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AFF417AA-9182-4099-B759-FCD7E47B37EC}"/>
              </a:ext>
            </a:extLst>
          </p:cNvPr>
          <p:cNvSpPr/>
          <p:nvPr/>
        </p:nvSpPr>
        <p:spPr>
          <a:xfrm>
            <a:off x="5479731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EDE9FBAB-EEFA-4133-A8D0-80557999B1D2}"/>
              </a:ext>
            </a:extLst>
          </p:cNvPr>
          <p:cNvSpPr/>
          <p:nvPr/>
        </p:nvSpPr>
        <p:spPr>
          <a:xfrm>
            <a:off x="5750824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55A8257-0172-44D4-B91E-F61E5BE837AD}"/>
              </a:ext>
            </a:extLst>
          </p:cNvPr>
          <p:cNvSpPr/>
          <p:nvPr/>
        </p:nvSpPr>
        <p:spPr>
          <a:xfrm>
            <a:off x="5105546" y="3581509"/>
            <a:ext cx="1582886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568454-A285-46F7-AEE5-1980867A052E}"/>
              </a:ext>
            </a:extLst>
          </p:cNvPr>
          <p:cNvGrpSpPr/>
          <p:nvPr/>
        </p:nvGrpSpPr>
        <p:grpSpPr>
          <a:xfrm>
            <a:off x="5720673" y="4896374"/>
            <a:ext cx="327935" cy="135499"/>
            <a:chOff x="4744541" y="4986862"/>
            <a:chExt cx="596808" cy="221830"/>
          </a:xfrm>
          <a:effectLst/>
        </p:grpSpPr>
        <p:sp>
          <p:nvSpPr>
            <p:cNvPr id="386" name="Oval 72">
              <a:extLst>
                <a:ext uri="{FF2B5EF4-FFF2-40B4-BE49-F238E27FC236}">
                  <a16:creationId xmlns:a16="http://schemas.microsoft.com/office/drawing/2014/main" id="{5C3104B6-5E16-492C-A923-AF0B44E73A53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8250354-B911-4F58-B570-1DB13A35A7A4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Oval 72">
              <a:extLst>
                <a:ext uri="{FF2B5EF4-FFF2-40B4-BE49-F238E27FC236}">
                  <a16:creationId xmlns:a16="http://schemas.microsoft.com/office/drawing/2014/main" id="{5B24F73D-0AE1-4749-A8CF-21DA63A63A6D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22FA28FD-9764-4884-BD8C-F8C4D0D69F42}"/>
              </a:ext>
            </a:extLst>
          </p:cNvPr>
          <p:cNvSpPr/>
          <p:nvPr/>
        </p:nvSpPr>
        <p:spPr>
          <a:xfrm>
            <a:off x="5110140" y="3559447"/>
            <a:ext cx="1582886" cy="976304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9D7C417F-920F-46CD-85F8-2295E4453421}"/>
              </a:ext>
            </a:extLst>
          </p:cNvPr>
          <p:cNvSpPr/>
          <p:nvPr/>
        </p:nvSpPr>
        <p:spPr>
          <a:xfrm rot="329295">
            <a:off x="5231453" y="3371835"/>
            <a:ext cx="1359269" cy="1140816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4D1F7EB4-C0C6-477B-99B0-A513A9B1FE94}"/>
              </a:ext>
            </a:extLst>
          </p:cNvPr>
          <p:cNvSpPr/>
          <p:nvPr/>
        </p:nvSpPr>
        <p:spPr>
          <a:xfrm rot="329295">
            <a:off x="5070162" y="3340883"/>
            <a:ext cx="1531709" cy="1157788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B28D33F6-A8B0-4CF6-877A-E8CD30A8F9F9}"/>
              </a:ext>
            </a:extLst>
          </p:cNvPr>
          <p:cNvSpPr/>
          <p:nvPr/>
        </p:nvSpPr>
        <p:spPr>
          <a:xfrm rot="3616245">
            <a:off x="5699566" y="3298758"/>
            <a:ext cx="446413" cy="292383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FC13323-71E9-48F4-9AB5-C5D90D7D0FA0}"/>
              </a:ext>
            </a:extLst>
          </p:cNvPr>
          <p:cNvGrpSpPr/>
          <p:nvPr/>
        </p:nvGrpSpPr>
        <p:grpSpPr>
          <a:xfrm>
            <a:off x="5426649" y="4590310"/>
            <a:ext cx="183456" cy="203488"/>
            <a:chOff x="3504649" y="3617709"/>
            <a:chExt cx="272047" cy="301752"/>
          </a:xfrm>
        </p:grpSpPr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054517A-5769-43B0-BC7B-44A7FEB08448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DC713BE-C866-4DB3-83BA-A7F761AAB0B6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059DC2D-43FE-41B4-87AF-5D3BAF94191C}"/>
              </a:ext>
            </a:extLst>
          </p:cNvPr>
          <p:cNvGrpSpPr/>
          <p:nvPr/>
        </p:nvGrpSpPr>
        <p:grpSpPr>
          <a:xfrm>
            <a:off x="6174398" y="4590512"/>
            <a:ext cx="183456" cy="203488"/>
            <a:chOff x="3504649" y="3617709"/>
            <a:chExt cx="272047" cy="301752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2F540604-7F63-4CF3-B091-4B63B5A46CB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46097D4-2BBB-4CC5-8002-AA500E3DDB21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BE7775F-6463-437E-9AEF-C9C35A483766}"/>
              </a:ext>
            </a:extLst>
          </p:cNvPr>
          <p:cNvGrpSpPr/>
          <p:nvPr/>
        </p:nvGrpSpPr>
        <p:grpSpPr>
          <a:xfrm rot="20512352" flipH="1">
            <a:off x="7380544" y="5223134"/>
            <a:ext cx="1127809" cy="480649"/>
            <a:chOff x="2024031" y="3350152"/>
            <a:chExt cx="1303023" cy="555322"/>
          </a:xfrm>
        </p:grpSpPr>
        <p:sp>
          <p:nvSpPr>
            <p:cNvPr id="420" name="Rectangle: Rounded Corners 49">
              <a:extLst>
                <a:ext uri="{FF2B5EF4-FFF2-40B4-BE49-F238E27FC236}">
                  <a16:creationId xmlns:a16="http://schemas.microsoft.com/office/drawing/2014/main" id="{47314C49-1FA8-4B3C-96DB-6AE3F6F1EA39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3645C5B-41CB-4A08-A78E-FC4C376231F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564292F4-C742-4B9D-84D4-D781F24FA3A5}"/>
              </a:ext>
            </a:extLst>
          </p:cNvPr>
          <p:cNvGrpSpPr/>
          <p:nvPr/>
        </p:nvGrpSpPr>
        <p:grpSpPr>
          <a:xfrm rot="1610885">
            <a:off x="8051193" y="5199048"/>
            <a:ext cx="1127809" cy="480649"/>
            <a:chOff x="2024031" y="3350152"/>
            <a:chExt cx="1303023" cy="555322"/>
          </a:xfrm>
        </p:grpSpPr>
        <p:sp>
          <p:nvSpPr>
            <p:cNvPr id="418" name="Rectangle: Rounded Corners 49">
              <a:extLst>
                <a:ext uri="{FF2B5EF4-FFF2-40B4-BE49-F238E27FC236}">
                  <a16:creationId xmlns:a16="http://schemas.microsoft.com/office/drawing/2014/main" id="{7000CA01-AC4E-4746-804D-86FAB92AB037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68D2C5A9-CD56-46AE-B09C-6706E5A3EA3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DEF3F9F-5EE4-4B59-987E-882C6C46ADD9}"/>
              </a:ext>
            </a:extLst>
          </p:cNvPr>
          <p:cNvGrpSpPr/>
          <p:nvPr/>
        </p:nvGrpSpPr>
        <p:grpSpPr>
          <a:xfrm rot="21286606" flipH="1">
            <a:off x="8377011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3883C48-DB26-4F8C-A8E1-1901E159366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15950F1-30A6-4DA8-B99F-3337546382CD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93AAFE6-1755-455D-AC53-F68146D05E72}"/>
              </a:ext>
            </a:extLst>
          </p:cNvPr>
          <p:cNvGrpSpPr/>
          <p:nvPr/>
        </p:nvGrpSpPr>
        <p:grpSpPr>
          <a:xfrm rot="313394">
            <a:off x="7959748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BC0BEDEE-F4A4-4B22-85C1-E4F335F06A2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637E3EC-1D92-43FF-B6C8-4456659F84C3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4" name="Oval 403">
            <a:extLst>
              <a:ext uri="{FF2B5EF4-FFF2-40B4-BE49-F238E27FC236}">
                <a16:creationId xmlns:a16="http://schemas.microsoft.com/office/drawing/2014/main" id="{D13287F1-00AC-4133-95EE-633AC9790268}"/>
              </a:ext>
            </a:extLst>
          </p:cNvPr>
          <p:cNvSpPr/>
          <p:nvPr/>
        </p:nvSpPr>
        <p:spPr>
          <a:xfrm>
            <a:off x="8818221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AF6BD6B5-2BFD-4BA9-8834-C0CA9740B2CE}"/>
              </a:ext>
            </a:extLst>
          </p:cNvPr>
          <p:cNvSpPr/>
          <p:nvPr/>
        </p:nvSpPr>
        <p:spPr>
          <a:xfrm>
            <a:off x="7479177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DB2EC8C-402B-4601-8449-3F7BA4B7652F}"/>
              </a:ext>
            </a:extLst>
          </p:cNvPr>
          <p:cNvSpPr/>
          <p:nvPr/>
        </p:nvSpPr>
        <p:spPr>
          <a:xfrm>
            <a:off x="7876280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DC0CA0CE-7229-4BED-A909-E270046E5B55}"/>
              </a:ext>
            </a:extLst>
          </p:cNvPr>
          <p:cNvSpPr/>
          <p:nvPr/>
        </p:nvSpPr>
        <p:spPr>
          <a:xfrm>
            <a:off x="8147373" y="5113367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54800314-C30D-42AD-AA8C-C9C7F8B1C414}"/>
              </a:ext>
            </a:extLst>
          </p:cNvPr>
          <p:cNvSpPr/>
          <p:nvPr/>
        </p:nvSpPr>
        <p:spPr>
          <a:xfrm rot="1253058">
            <a:off x="7502095" y="3581509"/>
            <a:ext cx="1582886" cy="158588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Arc 408">
            <a:extLst>
              <a:ext uri="{FF2B5EF4-FFF2-40B4-BE49-F238E27FC236}">
                <a16:creationId xmlns:a16="http://schemas.microsoft.com/office/drawing/2014/main" id="{AED5FB83-FC04-49BE-95CE-23E63D7F715A}"/>
              </a:ext>
            </a:extLst>
          </p:cNvPr>
          <p:cNvSpPr/>
          <p:nvPr/>
        </p:nvSpPr>
        <p:spPr>
          <a:xfrm rot="16200000">
            <a:off x="7863017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Arc 409">
            <a:extLst>
              <a:ext uri="{FF2B5EF4-FFF2-40B4-BE49-F238E27FC236}">
                <a16:creationId xmlns:a16="http://schemas.microsoft.com/office/drawing/2014/main" id="{F6FF24B2-BC58-4F38-BBE5-A5C89E7228B8}"/>
              </a:ext>
            </a:extLst>
          </p:cNvPr>
          <p:cNvSpPr/>
          <p:nvPr/>
        </p:nvSpPr>
        <p:spPr>
          <a:xfrm rot="16200000">
            <a:off x="8487442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1F8CFB67-FD7B-48F9-BBDA-5B896E7A3814}"/>
              </a:ext>
            </a:extLst>
          </p:cNvPr>
          <p:cNvSpPr/>
          <p:nvPr/>
        </p:nvSpPr>
        <p:spPr>
          <a:xfrm flipH="1">
            <a:off x="7504654" y="3626777"/>
            <a:ext cx="623352" cy="939077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AECFD572-E556-45D4-BE64-983CC24A8389}"/>
              </a:ext>
            </a:extLst>
          </p:cNvPr>
          <p:cNvSpPr/>
          <p:nvPr/>
        </p:nvSpPr>
        <p:spPr>
          <a:xfrm flipH="1">
            <a:off x="7520185" y="3560567"/>
            <a:ext cx="1655899" cy="1017146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Arc 412">
            <a:extLst>
              <a:ext uri="{FF2B5EF4-FFF2-40B4-BE49-F238E27FC236}">
                <a16:creationId xmlns:a16="http://schemas.microsoft.com/office/drawing/2014/main" id="{51113845-C6ED-4D31-A4C4-DC15920C7094}"/>
              </a:ext>
            </a:extLst>
          </p:cNvPr>
          <p:cNvSpPr/>
          <p:nvPr/>
        </p:nvSpPr>
        <p:spPr>
          <a:xfrm>
            <a:off x="8198367" y="4756124"/>
            <a:ext cx="231514" cy="231514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957DA4-1FFB-48FC-AB98-78732BC8375B}"/>
              </a:ext>
            </a:extLst>
          </p:cNvPr>
          <p:cNvGrpSpPr/>
          <p:nvPr/>
        </p:nvGrpSpPr>
        <p:grpSpPr>
          <a:xfrm rot="15970210">
            <a:off x="10701883" y="5176541"/>
            <a:ext cx="1136789" cy="427300"/>
            <a:chOff x="687108" y="4069360"/>
            <a:chExt cx="1313398" cy="493684"/>
          </a:xfrm>
        </p:grpSpPr>
        <p:sp>
          <p:nvSpPr>
            <p:cNvPr id="452" name="Rectangle: Rounded Corners 49">
              <a:extLst>
                <a:ext uri="{FF2B5EF4-FFF2-40B4-BE49-F238E27FC236}">
                  <a16:creationId xmlns:a16="http://schemas.microsoft.com/office/drawing/2014/main" id="{400412D7-7FA4-448C-ADA3-BDD988BC4DF3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78533E9D-1E9D-40D3-9295-6DC846053B95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FC7833E-0AEF-4618-BB64-117577A98FAD}"/>
              </a:ext>
            </a:extLst>
          </p:cNvPr>
          <p:cNvGrpSpPr/>
          <p:nvPr/>
        </p:nvGrpSpPr>
        <p:grpSpPr>
          <a:xfrm rot="5400000">
            <a:off x="9859577" y="5116843"/>
            <a:ext cx="1127809" cy="480649"/>
            <a:chOff x="1805377" y="4116293"/>
            <a:chExt cx="1303023" cy="555322"/>
          </a:xfrm>
        </p:grpSpPr>
        <p:sp>
          <p:nvSpPr>
            <p:cNvPr id="450" name="Rectangle: Rounded Corners 49">
              <a:extLst>
                <a:ext uri="{FF2B5EF4-FFF2-40B4-BE49-F238E27FC236}">
                  <a16:creationId xmlns:a16="http://schemas.microsoft.com/office/drawing/2014/main" id="{5FA49769-7CC8-4064-808A-8B95E6EE36B2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AAC62E4F-9C85-488C-871A-A729D61BBE06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AB6D3F2A-E941-4362-A4E5-5E823AE67CB0}"/>
              </a:ext>
            </a:extLst>
          </p:cNvPr>
          <p:cNvGrpSpPr/>
          <p:nvPr/>
        </p:nvGrpSpPr>
        <p:grpSpPr>
          <a:xfrm rot="21286606" flipH="1">
            <a:off x="10924214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5B414A53-606F-47D0-BF7E-9A7B6AFCDD8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FF271D8-57B2-4095-9531-16DC9036A06E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483BCAF4-1D17-43B0-96D6-4A910A3F77B0}"/>
              </a:ext>
            </a:extLst>
          </p:cNvPr>
          <p:cNvGrpSpPr/>
          <p:nvPr/>
        </p:nvGrpSpPr>
        <p:grpSpPr>
          <a:xfrm rot="313394">
            <a:off x="10506950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AEF90D58-1EE9-4D37-BEB0-A4B548C489FC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648C0C08-4186-4B7B-95AF-793B463AC175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7" name="Oval 426">
            <a:extLst>
              <a:ext uri="{FF2B5EF4-FFF2-40B4-BE49-F238E27FC236}">
                <a16:creationId xmlns:a16="http://schemas.microsoft.com/office/drawing/2014/main" id="{AD6D6D62-228F-4463-AEB2-AD5B8CC2FE29}"/>
              </a:ext>
            </a:extLst>
          </p:cNvPr>
          <p:cNvSpPr/>
          <p:nvPr/>
        </p:nvSpPr>
        <p:spPr>
          <a:xfrm>
            <a:off x="11365423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72A040BA-17D0-4111-827B-0998D8C0D368}"/>
              </a:ext>
            </a:extLst>
          </p:cNvPr>
          <p:cNvSpPr/>
          <p:nvPr/>
        </p:nvSpPr>
        <p:spPr>
          <a:xfrm>
            <a:off x="10026379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732BBB92-7FF3-4BCE-8BEF-EB954EC0A694}"/>
              </a:ext>
            </a:extLst>
          </p:cNvPr>
          <p:cNvSpPr/>
          <p:nvPr/>
        </p:nvSpPr>
        <p:spPr>
          <a:xfrm>
            <a:off x="10423482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4EC21DA2-45BC-40DC-834F-5E377E18218E}"/>
              </a:ext>
            </a:extLst>
          </p:cNvPr>
          <p:cNvSpPr/>
          <p:nvPr/>
        </p:nvSpPr>
        <p:spPr>
          <a:xfrm>
            <a:off x="10694576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0BC30FB-0730-43D3-9B6C-51B965F2D2FF}"/>
              </a:ext>
            </a:extLst>
          </p:cNvPr>
          <p:cNvSpPr/>
          <p:nvPr/>
        </p:nvSpPr>
        <p:spPr>
          <a:xfrm>
            <a:off x="10049297" y="3581509"/>
            <a:ext cx="1582887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74DDAA8-087C-4459-86B2-75B360E9A11A}"/>
              </a:ext>
            </a:extLst>
          </p:cNvPr>
          <p:cNvGrpSpPr/>
          <p:nvPr/>
        </p:nvGrpSpPr>
        <p:grpSpPr>
          <a:xfrm>
            <a:off x="10313566" y="4573232"/>
            <a:ext cx="183456" cy="203488"/>
            <a:chOff x="3504649" y="3617709"/>
            <a:chExt cx="272047" cy="301752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9CDA3D34-CC09-47E4-95E6-34C45FEB5D4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17A00AE0-931C-4DB2-B219-9CA16CE52A3D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3DEC8604-D023-4650-B759-0F692D621399}"/>
              </a:ext>
            </a:extLst>
          </p:cNvPr>
          <p:cNvGrpSpPr/>
          <p:nvPr/>
        </p:nvGrpSpPr>
        <p:grpSpPr>
          <a:xfrm>
            <a:off x="11179475" y="4573650"/>
            <a:ext cx="183456" cy="203488"/>
            <a:chOff x="3504649" y="3617709"/>
            <a:chExt cx="272047" cy="301752"/>
          </a:xfrm>
        </p:grpSpPr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78AECE80-9D0B-4384-A2EF-C190188C972C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BCF0CB99-8D86-48AF-ADA1-45BB0AD14045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E8AF35C-B1A5-4AB3-B00A-16AD08AFCDE7}"/>
              </a:ext>
            </a:extLst>
          </p:cNvPr>
          <p:cNvCxnSpPr/>
          <p:nvPr/>
        </p:nvCxnSpPr>
        <p:spPr>
          <a:xfrm>
            <a:off x="11119794" y="4534594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35387FC0-4E42-495C-AE64-9C58722DAA12}"/>
              </a:ext>
            </a:extLst>
          </p:cNvPr>
          <p:cNvCxnSpPr/>
          <p:nvPr/>
        </p:nvCxnSpPr>
        <p:spPr>
          <a:xfrm>
            <a:off x="10241326" y="4547785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4F878A19-9CB8-41CC-8AE8-06CD0F6FE6BF}"/>
              </a:ext>
            </a:extLst>
          </p:cNvPr>
          <p:cNvCxnSpPr/>
          <p:nvPr/>
        </p:nvCxnSpPr>
        <p:spPr>
          <a:xfrm>
            <a:off x="11149072" y="4522200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2433140B-839D-43B3-B026-EE9A9853A702}"/>
              </a:ext>
            </a:extLst>
          </p:cNvPr>
          <p:cNvCxnSpPr/>
          <p:nvPr/>
        </p:nvCxnSpPr>
        <p:spPr>
          <a:xfrm>
            <a:off x="10222349" y="4525099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E3BC3693-0FC4-4CA7-B393-6E695CA78621}"/>
              </a:ext>
            </a:extLst>
          </p:cNvPr>
          <p:cNvGrpSpPr/>
          <p:nvPr/>
        </p:nvGrpSpPr>
        <p:grpSpPr>
          <a:xfrm>
            <a:off x="10692504" y="4860388"/>
            <a:ext cx="327935" cy="135499"/>
            <a:chOff x="4744541" y="4986862"/>
            <a:chExt cx="596808" cy="221830"/>
          </a:xfrm>
          <a:effectLst/>
        </p:grpSpPr>
        <p:sp>
          <p:nvSpPr>
            <p:cNvPr id="439" name="Oval 72">
              <a:extLst>
                <a:ext uri="{FF2B5EF4-FFF2-40B4-BE49-F238E27FC236}">
                  <a16:creationId xmlns:a16="http://schemas.microsoft.com/office/drawing/2014/main" id="{5A7B76B6-BFA6-459C-8969-30081FF0815E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233BC63-49FE-4BCA-8344-68BB7D9DD516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1" name="Oval 72">
              <a:extLst>
                <a:ext uri="{FF2B5EF4-FFF2-40B4-BE49-F238E27FC236}">
                  <a16:creationId xmlns:a16="http://schemas.microsoft.com/office/drawing/2014/main" id="{ECA18D04-D613-4A88-BDA6-511B7CE7A860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DAAE4D78-0B54-4590-A64A-8BD91507D043}"/>
              </a:ext>
            </a:extLst>
          </p:cNvPr>
          <p:cNvGrpSpPr/>
          <p:nvPr/>
        </p:nvGrpSpPr>
        <p:grpSpPr>
          <a:xfrm>
            <a:off x="8915271" y="1064140"/>
            <a:ext cx="1561450" cy="1601264"/>
            <a:chOff x="17526533" y="-2116718"/>
            <a:chExt cx="1561450" cy="1601264"/>
          </a:xfrm>
        </p:grpSpPr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2E13EB2-808B-4E28-9470-550523D94C61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FA165914-F624-4A5C-81E1-8BC95AB01257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AB484D9-6F5E-4273-B28F-0FA9AFF3123C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363707DF-6CB6-4E54-9554-E80755685A31}"/>
              </a:ext>
            </a:extLst>
          </p:cNvPr>
          <p:cNvSpPr/>
          <p:nvPr/>
        </p:nvSpPr>
        <p:spPr>
          <a:xfrm rot="14231421">
            <a:off x="10537183" y="-172490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8695EB4-3DAD-4337-A498-3A39D567C024}"/>
              </a:ext>
            </a:extLst>
          </p:cNvPr>
          <p:cNvSpPr/>
          <p:nvPr/>
        </p:nvSpPr>
        <p:spPr>
          <a:xfrm rot="4054619">
            <a:off x="-2830575" y="3678234"/>
            <a:ext cx="3696969" cy="344741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1A914A7-6C7C-4EEC-AE30-08BD72466D49}"/>
              </a:ext>
            </a:extLst>
          </p:cNvPr>
          <p:cNvSpPr/>
          <p:nvPr/>
        </p:nvSpPr>
        <p:spPr>
          <a:xfrm rot="4054619">
            <a:off x="-3056624" y="4855276"/>
            <a:ext cx="2371225" cy="243113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9869849-72F1-4A78-A21A-D7CE9BC6D66B}"/>
              </a:ext>
            </a:extLst>
          </p:cNvPr>
          <p:cNvSpPr/>
          <p:nvPr/>
        </p:nvSpPr>
        <p:spPr>
          <a:xfrm>
            <a:off x="-14389728" y="3738405"/>
            <a:ext cx="3362465" cy="344741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ED178D0-9066-468A-9A25-12E45667189E}"/>
              </a:ext>
            </a:extLst>
          </p:cNvPr>
          <p:cNvSpPr/>
          <p:nvPr/>
        </p:nvSpPr>
        <p:spPr>
          <a:xfrm>
            <a:off x="-13995721" y="4566584"/>
            <a:ext cx="3362465" cy="283076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5A0125B-BFCB-461C-B384-EC0871A64CA4}"/>
              </a:ext>
            </a:extLst>
          </p:cNvPr>
          <p:cNvSpPr/>
          <p:nvPr/>
        </p:nvSpPr>
        <p:spPr>
          <a:xfrm>
            <a:off x="-6770764" y="6538360"/>
            <a:ext cx="18990447" cy="133603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DBDBF9D-AA07-4BA4-91FE-426E80C250B8}"/>
              </a:ext>
            </a:extLst>
          </p:cNvPr>
          <p:cNvSpPr/>
          <p:nvPr/>
        </p:nvSpPr>
        <p:spPr>
          <a:xfrm rot="2000655">
            <a:off x="3330275" y="-3411198"/>
            <a:ext cx="3696969" cy="344741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F10BC83C-5A2E-403B-A805-59F80D300FCB}"/>
              </a:ext>
            </a:extLst>
          </p:cNvPr>
          <p:cNvSpPr/>
          <p:nvPr/>
        </p:nvSpPr>
        <p:spPr>
          <a:xfrm rot="15298256">
            <a:off x="-1584526" y="-3219658"/>
            <a:ext cx="3085007" cy="3421534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043D787-26CD-49C7-AEB6-CF63DFA5BFDF}"/>
              </a:ext>
            </a:extLst>
          </p:cNvPr>
          <p:cNvSpPr/>
          <p:nvPr/>
        </p:nvSpPr>
        <p:spPr>
          <a:xfrm rot="15298256">
            <a:off x="-7801572" y="-3966742"/>
            <a:ext cx="4187717" cy="5593093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190AFA2A-4FE2-4BC8-A5C4-54C779D0FBC8}"/>
              </a:ext>
            </a:extLst>
          </p:cNvPr>
          <p:cNvSpPr/>
          <p:nvPr/>
        </p:nvSpPr>
        <p:spPr>
          <a:xfrm rot="14231421">
            <a:off x="-19039630" y="-2174170"/>
            <a:ext cx="3085007" cy="3421534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6C7389-B8BC-4572-BC74-F4B89782BD1A}"/>
              </a:ext>
            </a:extLst>
          </p:cNvPr>
          <p:cNvGrpSpPr/>
          <p:nvPr/>
        </p:nvGrpSpPr>
        <p:grpSpPr>
          <a:xfrm>
            <a:off x="-14578813" y="-1282801"/>
            <a:ext cx="13597104" cy="8244844"/>
            <a:chOff x="688062" y="365870"/>
            <a:chExt cx="10085620" cy="611559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DDE632-859C-4E33-92A1-B7C904DF140B}"/>
                </a:ext>
              </a:extLst>
            </p:cNvPr>
            <p:cNvSpPr/>
            <p:nvPr/>
          </p:nvSpPr>
          <p:spPr>
            <a:xfrm>
              <a:off x="1919111" y="759177"/>
              <a:ext cx="7507111" cy="5339645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F62164-257D-4D0A-B27E-478429D457AD}"/>
                </a:ext>
              </a:extLst>
            </p:cNvPr>
            <p:cNvSpPr/>
            <p:nvPr/>
          </p:nvSpPr>
          <p:spPr>
            <a:xfrm>
              <a:off x="1450623" y="6044071"/>
              <a:ext cx="8415866" cy="437393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85BCE4-D380-4A8E-BD2B-B17C019F28C9}"/>
                </a:ext>
              </a:extLst>
            </p:cNvPr>
            <p:cNvSpPr/>
            <p:nvPr/>
          </p:nvSpPr>
          <p:spPr>
            <a:xfrm>
              <a:off x="1731220" y="533400"/>
              <a:ext cx="7854673" cy="1098832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D7508C-9EE5-43FA-B379-AA61CD5C6D72}"/>
                </a:ext>
              </a:extLst>
            </p:cNvPr>
            <p:cNvSpPr/>
            <p:nvPr/>
          </p:nvSpPr>
          <p:spPr>
            <a:xfrm>
              <a:off x="7301737" y="1990846"/>
              <a:ext cx="2071644" cy="3992264"/>
            </a:xfrm>
            <a:prstGeom prst="rect">
              <a:avLst/>
            </a:prstGeom>
            <a:solidFill>
              <a:srgbClr val="D2D0D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B6338F-3F27-42DC-8703-0882678B56F3}"/>
                </a:ext>
              </a:extLst>
            </p:cNvPr>
            <p:cNvGrpSpPr/>
            <p:nvPr/>
          </p:nvGrpSpPr>
          <p:grpSpPr>
            <a:xfrm>
              <a:off x="2524810" y="2318540"/>
              <a:ext cx="4086289" cy="2866954"/>
              <a:chOff x="3333518" y="1988366"/>
              <a:chExt cx="4700640" cy="326801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666AD31-8970-4EB3-8685-86FB2FA683C9}"/>
                  </a:ext>
                </a:extLst>
              </p:cNvPr>
              <p:cNvSpPr/>
              <p:nvPr/>
            </p:nvSpPr>
            <p:spPr>
              <a:xfrm>
                <a:off x="3333518" y="1988366"/>
                <a:ext cx="4700640" cy="3268018"/>
              </a:xfrm>
              <a:prstGeom prst="rect">
                <a:avLst/>
              </a:prstGeom>
              <a:solidFill>
                <a:srgbClr val="7DA4B3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851C634-43E6-40D4-A0DA-E79D438FC65C}"/>
                  </a:ext>
                </a:extLst>
              </p:cNvPr>
              <p:cNvSpPr/>
              <p:nvPr/>
            </p:nvSpPr>
            <p:spPr>
              <a:xfrm>
                <a:off x="4648016" y="1988366"/>
                <a:ext cx="2071644" cy="3268018"/>
              </a:xfrm>
              <a:prstGeom prst="rect">
                <a:avLst/>
              </a:prstGeom>
              <a:solidFill>
                <a:srgbClr val="7DA5A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13E1C1-E248-4895-B0E9-E02732F800DC}"/>
                  </a:ext>
                </a:extLst>
              </p:cNvPr>
              <p:cNvSpPr/>
              <p:nvPr/>
            </p:nvSpPr>
            <p:spPr>
              <a:xfrm>
                <a:off x="3333519" y="1988366"/>
                <a:ext cx="4700639" cy="721830"/>
              </a:xfrm>
              <a:prstGeom prst="rect">
                <a:avLst/>
              </a:prstGeom>
              <a:no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AC1964-92C6-4F7C-B90E-2BC3A18DA109}"/>
                </a:ext>
              </a:extLst>
            </p:cNvPr>
            <p:cNvSpPr/>
            <p:nvPr/>
          </p:nvSpPr>
          <p:spPr>
            <a:xfrm>
              <a:off x="2302155" y="5101230"/>
              <a:ext cx="4450933" cy="115711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D1F831-F177-44B6-BBCE-5D1EC06C3410}"/>
                </a:ext>
              </a:extLst>
            </p:cNvPr>
            <p:cNvSpPr/>
            <p:nvPr/>
          </p:nvSpPr>
          <p:spPr>
            <a:xfrm>
              <a:off x="7506323" y="4663559"/>
              <a:ext cx="1662473" cy="1106119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2768C0-3517-4B08-B94F-6ECD310D763C}"/>
                </a:ext>
              </a:extLst>
            </p:cNvPr>
            <p:cNvSpPr/>
            <p:nvPr/>
          </p:nvSpPr>
          <p:spPr>
            <a:xfrm>
              <a:off x="7642919" y="4825486"/>
              <a:ext cx="1389280" cy="776662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EA34D7-7FB6-4CED-83EA-728B7253E59A}"/>
                </a:ext>
              </a:extLst>
            </p:cNvPr>
            <p:cNvSpPr/>
            <p:nvPr/>
          </p:nvSpPr>
          <p:spPr>
            <a:xfrm>
              <a:off x="7506323" y="2264441"/>
              <a:ext cx="1662473" cy="2185686"/>
            </a:xfrm>
            <a:prstGeom prst="rect">
              <a:avLst/>
            </a:prstGeom>
            <a:solidFill>
              <a:srgbClr val="7DA5A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D43B45-7A69-4BE7-9FE8-EC3CC3FE3084}"/>
                </a:ext>
              </a:extLst>
            </p:cNvPr>
            <p:cNvSpPr/>
            <p:nvPr/>
          </p:nvSpPr>
          <p:spPr>
            <a:xfrm>
              <a:off x="2234042" y="2444422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9A6133-4F84-408B-86FB-55DE1FAD071C}"/>
                </a:ext>
              </a:extLst>
            </p:cNvPr>
            <p:cNvSpPr/>
            <p:nvPr/>
          </p:nvSpPr>
          <p:spPr>
            <a:xfrm>
              <a:off x="6684975" y="2444421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527BA53-FBA8-409E-A471-6A2D2316284D}"/>
                </a:ext>
              </a:extLst>
            </p:cNvPr>
            <p:cNvGrpSpPr/>
            <p:nvPr/>
          </p:nvGrpSpPr>
          <p:grpSpPr>
            <a:xfrm>
              <a:off x="1892087" y="1881146"/>
              <a:ext cx="5343760" cy="911003"/>
              <a:chOff x="2042108" y="1713089"/>
              <a:chExt cx="5492341" cy="1214634"/>
            </a:xfrm>
          </p:grpSpPr>
          <p:sp>
            <p:nvSpPr>
              <p:cNvPr id="223" name="Trapezoid 222">
                <a:extLst>
                  <a:ext uri="{FF2B5EF4-FFF2-40B4-BE49-F238E27FC236}">
                    <a16:creationId xmlns:a16="http://schemas.microsoft.com/office/drawing/2014/main" id="{90D6CE22-821D-443E-BE68-FF5C8915E196}"/>
                  </a:ext>
                </a:extLst>
              </p:cNvPr>
              <p:cNvSpPr/>
              <p:nvPr/>
            </p:nvSpPr>
            <p:spPr>
              <a:xfrm>
                <a:off x="2043288" y="1713089"/>
                <a:ext cx="54864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rapezoid 223">
                <a:extLst>
                  <a:ext uri="{FF2B5EF4-FFF2-40B4-BE49-F238E27FC236}">
                    <a16:creationId xmlns:a16="http://schemas.microsoft.com/office/drawing/2014/main" id="{E60EBAD0-AB72-4EA0-BB0D-5028BD151D7E}"/>
                  </a:ext>
                </a:extLst>
              </p:cNvPr>
              <p:cNvSpPr/>
              <p:nvPr/>
            </p:nvSpPr>
            <p:spPr>
              <a:xfrm>
                <a:off x="2500488" y="1713089"/>
                <a:ext cx="45720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3CC9DB77-DA52-4C00-B386-E6BE705AA009}"/>
                  </a:ext>
                </a:extLst>
              </p:cNvPr>
              <p:cNvSpPr/>
              <p:nvPr/>
            </p:nvSpPr>
            <p:spPr>
              <a:xfrm>
                <a:off x="2957688" y="1713089"/>
                <a:ext cx="36576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rapezoid 225">
                <a:extLst>
                  <a:ext uri="{FF2B5EF4-FFF2-40B4-BE49-F238E27FC236}">
                    <a16:creationId xmlns:a16="http://schemas.microsoft.com/office/drawing/2014/main" id="{376A1E82-186A-4638-8DDB-5F4838E0830F}"/>
                  </a:ext>
                </a:extLst>
              </p:cNvPr>
              <p:cNvSpPr/>
              <p:nvPr/>
            </p:nvSpPr>
            <p:spPr>
              <a:xfrm>
                <a:off x="3414888" y="1713089"/>
                <a:ext cx="27432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93B4296A-EB0A-4E34-86A4-3A214E92C62B}"/>
                  </a:ext>
                </a:extLst>
              </p:cNvPr>
              <p:cNvSpPr/>
              <p:nvPr/>
            </p:nvSpPr>
            <p:spPr>
              <a:xfrm>
                <a:off x="3872088" y="1713089"/>
                <a:ext cx="18288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rapezoid 230">
                <a:extLst>
                  <a:ext uri="{FF2B5EF4-FFF2-40B4-BE49-F238E27FC236}">
                    <a16:creationId xmlns:a16="http://schemas.microsoft.com/office/drawing/2014/main" id="{C12CB0BA-B59E-49E3-B27D-F360442BA319}"/>
                  </a:ext>
                </a:extLst>
              </p:cNvPr>
              <p:cNvSpPr/>
              <p:nvPr/>
            </p:nvSpPr>
            <p:spPr>
              <a:xfrm>
                <a:off x="4420728" y="1713089"/>
                <a:ext cx="731520" cy="756356"/>
              </a:xfrm>
              <a:prstGeom prst="trapezoid">
                <a:avLst>
                  <a:gd name="adj" fmla="val 15597"/>
                </a:avLst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lowchart: Delay 231">
                <a:extLst>
                  <a:ext uri="{FF2B5EF4-FFF2-40B4-BE49-F238E27FC236}">
                    <a16:creationId xmlns:a16="http://schemas.microsoft.com/office/drawing/2014/main" id="{09D304A7-869D-4B91-8A54-B4D5A1F9B806}"/>
                  </a:ext>
                </a:extLst>
              </p:cNvPr>
              <p:cNvSpPr/>
              <p:nvPr/>
            </p:nvSpPr>
            <p:spPr>
              <a:xfrm rot="5400000">
                <a:off x="2042108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lowchart: Delay 232">
                <a:extLst>
                  <a:ext uri="{FF2B5EF4-FFF2-40B4-BE49-F238E27FC236}">
                    <a16:creationId xmlns:a16="http://schemas.microsoft.com/office/drawing/2014/main" id="{6A851B99-91AC-4C59-8838-FC0199CBA3FD}"/>
                  </a:ext>
                </a:extLst>
              </p:cNvPr>
              <p:cNvSpPr/>
              <p:nvPr/>
            </p:nvSpPr>
            <p:spPr>
              <a:xfrm rot="5400000">
                <a:off x="2497996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lowchart: Delay 233">
                <a:extLst>
                  <a:ext uri="{FF2B5EF4-FFF2-40B4-BE49-F238E27FC236}">
                    <a16:creationId xmlns:a16="http://schemas.microsoft.com/office/drawing/2014/main" id="{C457D47D-2AFD-44E9-9DAF-59DE7C564076}"/>
                  </a:ext>
                </a:extLst>
              </p:cNvPr>
              <p:cNvSpPr/>
              <p:nvPr/>
            </p:nvSpPr>
            <p:spPr>
              <a:xfrm rot="5400000">
                <a:off x="295866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6AD21720-AD0A-480D-8446-74A29C474FCF}"/>
                  </a:ext>
                </a:extLst>
              </p:cNvPr>
              <p:cNvSpPr/>
              <p:nvPr/>
            </p:nvSpPr>
            <p:spPr>
              <a:xfrm rot="5400000">
                <a:off x="3418082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lowchart: Delay 235">
                <a:extLst>
                  <a:ext uri="{FF2B5EF4-FFF2-40B4-BE49-F238E27FC236}">
                    <a16:creationId xmlns:a16="http://schemas.microsoft.com/office/drawing/2014/main" id="{25403459-76B2-480D-A431-5ED6010BA3A8}"/>
                  </a:ext>
                </a:extLst>
              </p:cNvPr>
              <p:cNvSpPr/>
              <p:nvPr/>
            </p:nvSpPr>
            <p:spPr>
              <a:xfrm rot="5400000">
                <a:off x="3917312" y="2421096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946A652F-FE8F-4B77-80F0-9A0E7518C222}"/>
                  </a:ext>
                </a:extLst>
              </p:cNvPr>
              <p:cNvSpPr/>
              <p:nvPr/>
            </p:nvSpPr>
            <p:spPr>
              <a:xfrm rot="5400000">
                <a:off x="4559260" y="2331524"/>
                <a:ext cx="457200" cy="728776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lowchart: Delay 237">
                <a:extLst>
                  <a:ext uri="{FF2B5EF4-FFF2-40B4-BE49-F238E27FC236}">
                    <a16:creationId xmlns:a16="http://schemas.microsoft.com/office/drawing/2014/main" id="{56AD4C33-7974-43EE-A62E-117D746A608E}"/>
                  </a:ext>
                </a:extLst>
              </p:cNvPr>
              <p:cNvSpPr/>
              <p:nvPr/>
            </p:nvSpPr>
            <p:spPr>
              <a:xfrm rot="5400000">
                <a:off x="707724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7CD333F9-3D5E-4CCF-8268-E2AFD11359A3}"/>
                  </a:ext>
                </a:extLst>
              </p:cNvPr>
              <p:cNvSpPr/>
              <p:nvPr/>
            </p:nvSpPr>
            <p:spPr>
              <a:xfrm rot="5400000">
                <a:off x="5698986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lowchart: Delay 239">
                <a:extLst>
                  <a:ext uri="{FF2B5EF4-FFF2-40B4-BE49-F238E27FC236}">
                    <a16:creationId xmlns:a16="http://schemas.microsoft.com/office/drawing/2014/main" id="{56C1B759-4C41-4A52-8190-9F9ABAF891D0}"/>
                  </a:ext>
                </a:extLst>
              </p:cNvPr>
              <p:cNvSpPr/>
              <p:nvPr/>
            </p:nvSpPr>
            <p:spPr>
              <a:xfrm rot="5400000">
                <a:off x="6159659" y="2467469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F579E6BB-2B7B-4796-90C4-69A4C8CA15D1}"/>
                  </a:ext>
                </a:extLst>
              </p:cNvPr>
              <p:cNvSpPr/>
              <p:nvPr/>
            </p:nvSpPr>
            <p:spPr>
              <a:xfrm rot="5400000">
                <a:off x="6619072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lowchart: Delay 241">
                <a:extLst>
                  <a:ext uri="{FF2B5EF4-FFF2-40B4-BE49-F238E27FC236}">
                    <a16:creationId xmlns:a16="http://schemas.microsoft.com/office/drawing/2014/main" id="{10E8F5FB-7D6E-4C51-BDCC-DF4B9CB30420}"/>
                  </a:ext>
                </a:extLst>
              </p:cNvPr>
              <p:cNvSpPr/>
              <p:nvPr/>
            </p:nvSpPr>
            <p:spPr>
              <a:xfrm rot="5400000">
                <a:off x="5203225" y="2424307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951EDE6-F5FB-4C80-8F60-40E4D279832E}"/>
                </a:ext>
              </a:extLst>
            </p:cNvPr>
            <p:cNvSpPr/>
            <p:nvPr/>
          </p:nvSpPr>
          <p:spPr>
            <a:xfrm>
              <a:off x="1450623" y="5905192"/>
              <a:ext cx="8415866" cy="115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DC88A54-3432-4B1C-850C-652E265D4510}"/>
                </a:ext>
              </a:extLst>
            </p:cNvPr>
            <p:cNvSpPr/>
            <p:nvPr/>
          </p:nvSpPr>
          <p:spPr>
            <a:xfrm>
              <a:off x="7189210" y="5904159"/>
              <a:ext cx="2296699" cy="194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51B5F34-369B-4A88-8139-2C76BCC3199E}"/>
                </a:ext>
              </a:extLst>
            </p:cNvPr>
            <p:cNvSpPr/>
            <p:nvPr/>
          </p:nvSpPr>
          <p:spPr>
            <a:xfrm>
              <a:off x="7028763" y="6088573"/>
              <a:ext cx="2617593" cy="201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2E67F02-2ED7-4D9F-A83D-303CBFC8C5FC}"/>
                </a:ext>
              </a:extLst>
            </p:cNvPr>
            <p:cNvSpPr/>
            <p:nvPr/>
          </p:nvSpPr>
          <p:spPr>
            <a:xfrm>
              <a:off x="6808629" y="6271504"/>
              <a:ext cx="3057860" cy="2018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39DC05D-23B1-42E9-A062-C10AC5704C5C}"/>
                </a:ext>
              </a:extLst>
            </p:cNvPr>
            <p:cNvGrpSpPr/>
            <p:nvPr/>
          </p:nvGrpSpPr>
          <p:grpSpPr>
            <a:xfrm>
              <a:off x="688062" y="365870"/>
              <a:ext cx="10085620" cy="983234"/>
              <a:chOff x="1975835" y="272618"/>
              <a:chExt cx="5861988" cy="109883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1FD1FF0-726E-466E-9E67-73055EC76772}"/>
                  </a:ext>
                </a:extLst>
              </p:cNvPr>
              <p:cNvSpPr/>
              <p:nvPr/>
            </p:nvSpPr>
            <p:spPr>
              <a:xfrm>
                <a:off x="2820161" y="272618"/>
                <a:ext cx="4146581" cy="1098832"/>
              </a:xfrm>
              <a:prstGeom prst="rect">
                <a:avLst/>
              </a:prstGeom>
              <a:solidFill>
                <a:srgbClr val="F2F2F2"/>
              </a:solidFill>
              <a:ln w="762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FF0000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20DC59BB-0650-47FB-B6F7-D841C2CA8DDE}"/>
                  </a:ext>
                </a:extLst>
              </p:cNvPr>
              <p:cNvSpPr/>
              <p:nvPr/>
            </p:nvSpPr>
            <p:spPr>
              <a:xfrm>
                <a:off x="1975835" y="437580"/>
                <a:ext cx="5861988" cy="82888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Toko</a:t>
                </a:r>
                <a:r>
                  <a:rPr lang="en-US" sz="6600" dirty="0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 </a:t>
                </a:r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Matahari</a:t>
                </a:r>
                <a:endParaRPr lang="en-US" sz="6600" dirty="0">
                  <a:solidFill>
                    <a:srgbClr val="FF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7947E65-3829-41FE-A1F6-1D647CA61D0F}"/>
                </a:ext>
              </a:extLst>
            </p:cNvPr>
            <p:cNvGrpSpPr/>
            <p:nvPr/>
          </p:nvGrpSpPr>
          <p:grpSpPr>
            <a:xfrm>
              <a:off x="2651723" y="4155145"/>
              <a:ext cx="521028" cy="936830"/>
              <a:chOff x="3320921" y="1776463"/>
              <a:chExt cx="1920836" cy="3453744"/>
            </a:xfrm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54B6387-C36A-4C4F-BD75-B16FED12422B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F45C947-EFB0-42A2-8C3D-C8365DE9F01F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30">
                <a:extLst>
                  <a:ext uri="{FF2B5EF4-FFF2-40B4-BE49-F238E27FC236}">
                    <a16:creationId xmlns:a16="http://schemas.microsoft.com/office/drawing/2014/main" id="{78B9A840-D7F9-4E19-8A16-FACC82367357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30">
                <a:extLst>
                  <a:ext uri="{FF2B5EF4-FFF2-40B4-BE49-F238E27FC236}">
                    <a16:creationId xmlns:a16="http://schemas.microsoft.com/office/drawing/2014/main" id="{C7D25DC9-AB3F-4CB8-801F-F909B691B623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4F33EF3-A1E3-465C-A40D-CDEBFD05BF22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Top Corners Snipped 218">
                <a:extLst>
                  <a:ext uri="{FF2B5EF4-FFF2-40B4-BE49-F238E27FC236}">
                    <a16:creationId xmlns:a16="http://schemas.microsoft.com/office/drawing/2014/main" id="{4B99527E-2273-4582-8F05-CCB4AE087686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1A138E7-B02C-4770-AFBC-FD39D54B52DA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BD6F95A-6B83-4ECE-BE6C-6FF8EAE4DB6D}"/>
                </a:ext>
              </a:extLst>
            </p:cNvPr>
            <p:cNvGrpSpPr/>
            <p:nvPr/>
          </p:nvGrpSpPr>
          <p:grpSpPr>
            <a:xfrm>
              <a:off x="5851954" y="3798565"/>
              <a:ext cx="687250" cy="1291785"/>
              <a:chOff x="5380054" y="2390048"/>
              <a:chExt cx="1591921" cy="2992244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1DD7232-EB28-4BE8-8BD9-1200B5B1B71C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F648E159-0CA8-42FC-9679-4A50E5BE4590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D691D193-0C31-4FC7-9827-020DDA39D067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30">
                  <a:extLst>
                    <a:ext uri="{FF2B5EF4-FFF2-40B4-BE49-F238E27FC236}">
                      <a16:creationId xmlns:a16="http://schemas.microsoft.com/office/drawing/2014/main" id="{91BA0796-08D7-41B1-885C-7BAD653FA73A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Oval 30">
                  <a:extLst>
                    <a:ext uri="{FF2B5EF4-FFF2-40B4-BE49-F238E27FC236}">
                      <a16:creationId xmlns:a16="http://schemas.microsoft.com/office/drawing/2014/main" id="{30105807-DB0B-4286-BA8E-6FF5E2542C3D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1C45264A-2689-4764-A515-E613B5FAA5FA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8F2708F-0D48-40F1-AA34-7A0B7EB401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C978425-B6DE-4023-9FF2-0CBB907E203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262DED01-2807-44A9-A8B5-A4A2B7259B58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3F1B972D-3435-4A27-ACDE-9CC6A093912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25F2B88A-BE81-4B94-9CB1-899944858841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9DF4B0E1-450F-4037-9A62-5E546F2C58C0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DF1C1C3B-D69A-4565-819F-8DBB84CA0C30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3089282B-4B0C-459B-8F25-13A43C6436AC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0" name="Rectangle: Top Corners Snipped 199">
                <a:extLst>
                  <a:ext uri="{FF2B5EF4-FFF2-40B4-BE49-F238E27FC236}">
                    <a16:creationId xmlns:a16="http://schemas.microsoft.com/office/drawing/2014/main" id="{157100A3-9575-4D49-8C5F-C8A7E9F84245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1FB7E86-FEAB-4623-9D63-6A73CFEB0580}"/>
                </a:ext>
              </a:extLst>
            </p:cNvPr>
            <p:cNvGrpSpPr/>
            <p:nvPr/>
          </p:nvGrpSpPr>
          <p:grpSpPr>
            <a:xfrm>
              <a:off x="4660295" y="4603563"/>
              <a:ext cx="722069" cy="1298310"/>
              <a:chOff x="3320921" y="1776463"/>
              <a:chExt cx="1920836" cy="3453744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90B5A0A-D451-42F1-82E9-6BE17DC736FF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019AA37-12CC-4AF7-B6CA-3559F2C45069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30">
                <a:extLst>
                  <a:ext uri="{FF2B5EF4-FFF2-40B4-BE49-F238E27FC236}">
                    <a16:creationId xmlns:a16="http://schemas.microsoft.com/office/drawing/2014/main" id="{3E55DF02-A5AB-47AA-BF1D-564361F7C9D0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30">
                <a:extLst>
                  <a:ext uri="{FF2B5EF4-FFF2-40B4-BE49-F238E27FC236}">
                    <a16:creationId xmlns:a16="http://schemas.microsoft.com/office/drawing/2014/main" id="{2724D139-7559-458D-97A5-01185A7DF8CC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929A118-7265-455C-9903-688FB9D9DE21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Top Corners Snipped 196">
                <a:extLst>
                  <a:ext uri="{FF2B5EF4-FFF2-40B4-BE49-F238E27FC236}">
                    <a16:creationId xmlns:a16="http://schemas.microsoft.com/office/drawing/2014/main" id="{AF9D5708-0EE5-4B13-8F2C-5071C5DCAAE3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6F81336C-43FF-428B-B29C-E9A4D17BF008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85EEBD3-8E4A-4D98-8532-40208186BFB1}"/>
                </a:ext>
              </a:extLst>
            </p:cNvPr>
            <p:cNvGrpSpPr/>
            <p:nvPr/>
          </p:nvGrpSpPr>
          <p:grpSpPr>
            <a:xfrm>
              <a:off x="3489343" y="4293769"/>
              <a:ext cx="853357" cy="1604007"/>
              <a:chOff x="5380054" y="2390048"/>
              <a:chExt cx="1591921" cy="2992244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261B086-10EA-406A-AFE7-D79FE916D3CE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5F519D6-389E-455F-8FF0-CA6E8C699BE4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564B754-D158-460F-9EDE-92B4343DC48F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30">
                  <a:extLst>
                    <a:ext uri="{FF2B5EF4-FFF2-40B4-BE49-F238E27FC236}">
                      <a16:creationId xmlns:a16="http://schemas.microsoft.com/office/drawing/2014/main" id="{C292C8E8-D53F-46A0-8EDE-73621080C53C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30">
                  <a:extLst>
                    <a:ext uri="{FF2B5EF4-FFF2-40B4-BE49-F238E27FC236}">
                      <a16:creationId xmlns:a16="http://schemas.microsoft.com/office/drawing/2014/main" id="{B1E28760-A042-4812-953E-9A35723BF2F4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BAA486D9-ECE3-4EE9-8CFF-A5B7227FA3A4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64B3FAA0-FE9C-4449-8C9E-5CCF532CD2E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CA21CEEC-D403-4150-867E-D48CA7D225E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E5883BC-D440-46AE-9B86-FD779F70109C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BCCF8B9-F9FB-480B-BE05-29460C0913F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36344ABB-9266-4D71-B6BF-72799904736D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85FF3E5-5751-4C2B-A4AD-AEEC5361B4BB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AB8871E7-7F1A-41A1-8E34-70A32EB9AA7A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47B629F7-59C5-42AC-B2E0-30A77190B8C2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8" name="Rectangle: Top Corners Snipped 177">
                <a:extLst>
                  <a:ext uri="{FF2B5EF4-FFF2-40B4-BE49-F238E27FC236}">
                    <a16:creationId xmlns:a16="http://schemas.microsoft.com/office/drawing/2014/main" id="{B5FB32E2-6AA1-4C70-AB70-C49BEBD4A6A6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6A8781B-1595-448D-B900-8A1D37B3271D}"/>
              </a:ext>
            </a:extLst>
          </p:cNvPr>
          <p:cNvSpPr/>
          <p:nvPr/>
        </p:nvSpPr>
        <p:spPr>
          <a:xfrm rot="1047827">
            <a:off x="-5672497" y="1953795"/>
            <a:ext cx="3207977" cy="3152120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2D1BB5-02C9-41B4-8947-167BBF30A683}"/>
              </a:ext>
            </a:extLst>
          </p:cNvPr>
          <p:cNvGrpSpPr/>
          <p:nvPr/>
        </p:nvGrpSpPr>
        <p:grpSpPr>
          <a:xfrm rot="21286606" flipH="1">
            <a:off x="-4186956" y="5091092"/>
            <a:ext cx="350976" cy="1071781"/>
            <a:chOff x="4627747" y="5544926"/>
            <a:chExt cx="314867" cy="961516"/>
          </a:xfrm>
          <a:effectLst/>
        </p:grpSpPr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95076D5-63DD-42C0-A841-EEFE5ABA926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E4C3107-BFCD-4197-AFDE-C74DD7E95C4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59D03DD-C1C3-4D72-8A28-25801A545EC2}"/>
              </a:ext>
            </a:extLst>
          </p:cNvPr>
          <p:cNvGrpSpPr/>
          <p:nvPr/>
        </p:nvGrpSpPr>
        <p:grpSpPr>
          <a:xfrm rot="313394">
            <a:off x="-4777359" y="5091092"/>
            <a:ext cx="350976" cy="1071781"/>
            <a:chOff x="4627747" y="5544926"/>
            <a:chExt cx="314867" cy="961516"/>
          </a:xfrm>
          <a:effectLst/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44DD639-AE49-4E4F-93EE-3BB3803BAD5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C5DB066-6459-4686-84C0-F3D3845DA68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FFA062C-74DB-4C48-B7D4-2FDCF544263A}"/>
              </a:ext>
            </a:extLst>
          </p:cNvPr>
          <p:cNvGrpSpPr/>
          <p:nvPr/>
        </p:nvGrpSpPr>
        <p:grpSpPr>
          <a:xfrm rot="20370542">
            <a:off x="-5582460" y="4267061"/>
            <a:ext cx="1481400" cy="630183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295" name="Rectangle: Rounded Corners 49">
              <a:extLst>
                <a:ext uri="{FF2B5EF4-FFF2-40B4-BE49-F238E27FC236}">
                  <a16:creationId xmlns:a16="http://schemas.microsoft.com/office/drawing/2014/main" id="{9D15DADA-F48C-45E0-8563-32E4F0EE7F2B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4653779-62DB-4B4F-89EB-D8E958725321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49C878-C8D1-4E38-881A-1FEA994D7F47}"/>
              </a:ext>
            </a:extLst>
          </p:cNvPr>
          <p:cNvGrpSpPr/>
          <p:nvPr/>
        </p:nvGrpSpPr>
        <p:grpSpPr>
          <a:xfrm rot="1158698">
            <a:off x="-4472859" y="4357348"/>
            <a:ext cx="1452452" cy="619006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293" name="Rectangle: Rounded Corners 49">
              <a:extLst>
                <a:ext uri="{FF2B5EF4-FFF2-40B4-BE49-F238E27FC236}">
                  <a16:creationId xmlns:a16="http://schemas.microsoft.com/office/drawing/2014/main" id="{FF421D2A-47B4-4B42-8B68-0969957A4066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606AC2B-0315-496E-8444-03E0ADA7D676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5A41622-CC07-4C3D-B3DF-69EE6B188FA0}"/>
              </a:ext>
            </a:extLst>
          </p:cNvPr>
          <p:cNvGrpSpPr/>
          <p:nvPr/>
        </p:nvGrpSpPr>
        <p:grpSpPr>
          <a:xfrm>
            <a:off x="-4856778" y="2543290"/>
            <a:ext cx="1090437" cy="2756478"/>
            <a:chOff x="3048448" y="1680147"/>
            <a:chExt cx="978252" cy="2472890"/>
          </a:xfrm>
          <a:effectLst/>
        </p:grpSpPr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519717-F035-42FA-80FD-568934BE89A4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1B46286-885A-4AA2-96CF-12627F8DA221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9B9D081-A9B9-480B-A6FE-5E4FCDD267FC}"/>
              </a:ext>
            </a:extLst>
          </p:cNvPr>
          <p:cNvGrpSpPr/>
          <p:nvPr/>
        </p:nvGrpSpPr>
        <p:grpSpPr>
          <a:xfrm>
            <a:off x="-4876487" y="4171355"/>
            <a:ext cx="1131380" cy="1516251"/>
            <a:chOff x="2973052" y="3265076"/>
            <a:chExt cx="1014984" cy="1360259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109D5020-83DF-49B2-898B-625E2F89C56C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DD7C3E89-C5B7-4AE6-82C0-1C4DC705F906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8F7A811-C2EE-4E0C-8EC0-54EB775FB0E7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90DA75B-8A3B-4811-8AAD-4F22738EC9A8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Chord 287">
              <a:extLst>
                <a:ext uri="{FF2B5EF4-FFF2-40B4-BE49-F238E27FC236}">
                  <a16:creationId xmlns:a16="http://schemas.microsoft.com/office/drawing/2014/main" id="{5BAB7FBB-BF0A-42A4-A098-A5E4E3D6EFB9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B8BD5C4-C4FF-4A33-91AA-1D9F6659FAAC}"/>
              </a:ext>
            </a:extLst>
          </p:cNvPr>
          <p:cNvGrpSpPr/>
          <p:nvPr/>
        </p:nvGrpSpPr>
        <p:grpSpPr>
          <a:xfrm>
            <a:off x="-5413916" y="2102181"/>
            <a:ext cx="2226655" cy="2238891"/>
            <a:chOff x="6214554" y="1285181"/>
            <a:chExt cx="1997576" cy="2008553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30618CB-8222-4E83-A33B-05774C565BC9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15AA61-7382-4F9E-BEB2-ECAA157691C6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5A9A5E16-DFFD-45F3-A5F3-B444CC1A820C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BA04B5F0-B4C5-4A7E-B4CB-3545D5ADB5EF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62B67F2-3730-4F5B-A653-A490D7B3D820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9536C40-CF06-4AE6-A7A0-46BEA9EA2C10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280" name="Oval 72">
                  <a:extLst>
                    <a:ext uri="{FF2B5EF4-FFF2-40B4-BE49-F238E27FC236}">
                      <a16:creationId xmlns:a16="http://schemas.microsoft.com/office/drawing/2014/main" id="{9A4684EC-19F0-4FB3-A077-CAB803C71318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CAF8CA3A-2720-4561-8AC3-BD123D41322B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72">
                  <a:extLst>
                    <a:ext uri="{FF2B5EF4-FFF2-40B4-BE49-F238E27FC236}">
                      <a16:creationId xmlns:a16="http://schemas.microsoft.com/office/drawing/2014/main" id="{6DD2E2F4-CFFE-42E6-ACF3-4AC3319527DD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9369419-445F-4538-B78C-16BDC22967D3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EBD59B2-419D-44B2-886E-62976B01A37B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160921DF-D697-4019-9AA0-980FED20AB4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2809B082-85DE-49A4-98F3-92ADD885FF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EFD819C-4280-480A-85CA-7D0E5777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0EF0C20-5709-4851-B973-6B787091F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4D91309-2EBD-444D-8142-B9B905EFAD05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FB2CF2D-1073-4241-A6F5-03EE437FF802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D03F3EB6-00C1-4C18-92FE-889EB7403ACB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2A19E5-797B-4FED-8FF5-BA7F288350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C2DC2C05-E3E8-490E-960A-756DEDA506D7}"/>
                    </a:ext>
                  </a:extLst>
                </p:cNvPr>
                <p:cNvCxnSpPr>
                  <a:cxnSpLocks/>
                  <a:endCxn id="273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7574568-EC24-412F-B330-E408195D7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86FB1BC-95BD-4861-8CB7-41DD49E4E668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E611C5B-144D-4E7C-A381-91CC3790D524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A022917-218C-4FB1-B888-139B10F567CB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29A3DDE-949C-4BF2-90DE-9878109CBCA6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E46862B-788F-437C-AD56-B660CF6BB7B2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51B55916-A0F8-46F9-84E2-33CF15FE30E4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0FD8A84-D045-467C-B67C-EA951EB350C7}"/>
              </a:ext>
            </a:extLst>
          </p:cNvPr>
          <p:cNvGrpSpPr/>
          <p:nvPr/>
        </p:nvGrpSpPr>
        <p:grpSpPr>
          <a:xfrm rot="438117" flipH="1">
            <a:off x="806954" y="4989690"/>
            <a:ext cx="1756693" cy="996962"/>
            <a:chOff x="2024031" y="3165979"/>
            <a:chExt cx="1303023" cy="739495"/>
          </a:xfrm>
        </p:grpSpPr>
        <p:sp>
          <p:nvSpPr>
            <p:cNvPr id="396" name="Rectangle: Rounded Corners 49">
              <a:extLst>
                <a:ext uri="{FF2B5EF4-FFF2-40B4-BE49-F238E27FC236}">
                  <a16:creationId xmlns:a16="http://schemas.microsoft.com/office/drawing/2014/main" id="{CC25EBB1-BFAA-4AFD-A782-8110D67C5D3C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681167A-AC58-4C33-8807-E61F41833A92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4FD7CB0D-2460-43C3-A56A-011612230FF3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2F87019-3638-4D6F-BE1D-F38BE8D0DD94}"/>
              </a:ext>
            </a:extLst>
          </p:cNvPr>
          <p:cNvGrpSpPr/>
          <p:nvPr/>
        </p:nvGrpSpPr>
        <p:grpSpPr>
          <a:xfrm>
            <a:off x="2304920" y="5053241"/>
            <a:ext cx="1756693" cy="996962"/>
            <a:chOff x="2024031" y="3165979"/>
            <a:chExt cx="1303023" cy="739495"/>
          </a:xfrm>
        </p:grpSpPr>
        <p:sp>
          <p:nvSpPr>
            <p:cNvPr id="393" name="Rectangle: Rounded Corners 49">
              <a:extLst>
                <a:ext uri="{FF2B5EF4-FFF2-40B4-BE49-F238E27FC236}">
                  <a16:creationId xmlns:a16="http://schemas.microsoft.com/office/drawing/2014/main" id="{D74E0F1C-2E87-412F-A22C-E373ABF161EB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7A901C5-DF5A-4C8B-A0B2-0978EF91C474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749ED0C-FB1A-403F-8DB0-16D61F80320B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CDEAA53-68DF-4A46-8998-A8DCD3E1B3BD}"/>
              </a:ext>
            </a:extLst>
          </p:cNvPr>
          <p:cNvGrpSpPr/>
          <p:nvPr/>
        </p:nvGrpSpPr>
        <p:grpSpPr>
          <a:xfrm rot="21286606" flipH="1">
            <a:off x="2544496" y="6101064"/>
            <a:ext cx="424494" cy="1296285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5F1FE22-F289-4562-BBFD-A07B7A6FF35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5F071EC-EDF6-4CCB-99B3-12C58A2F0787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C2E40BF-C713-4D6B-B36C-9DA3799BAEB0}"/>
              </a:ext>
            </a:extLst>
          </p:cNvPr>
          <p:cNvGrpSpPr/>
          <p:nvPr/>
        </p:nvGrpSpPr>
        <p:grpSpPr>
          <a:xfrm rot="313394">
            <a:off x="1894558" y="6101064"/>
            <a:ext cx="424494" cy="1296285"/>
            <a:chOff x="4627747" y="5544926"/>
            <a:chExt cx="314867" cy="961516"/>
          </a:xfrm>
          <a:effectLst/>
        </p:grpSpPr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70F66B1-AA61-4901-83A0-2A8776401029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AEDFBA7-9DAE-41D9-8DA8-7D36F28701D2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0" name="Oval 369">
            <a:extLst>
              <a:ext uri="{FF2B5EF4-FFF2-40B4-BE49-F238E27FC236}">
                <a16:creationId xmlns:a16="http://schemas.microsoft.com/office/drawing/2014/main" id="{9F151076-5E54-40C0-8F5D-E5EBF6FB413A}"/>
              </a:ext>
            </a:extLst>
          </p:cNvPr>
          <p:cNvSpPr/>
          <p:nvPr/>
        </p:nvSpPr>
        <p:spPr>
          <a:xfrm>
            <a:off x="3231731" y="4357817"/>
            <a:ext cx="450844" cy="375512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3B3D4AF5-0005-405A-9671-3D205C2AA903}"/>
              </a:ext>
            </a:extLst>
          </p:cNvPr>
          <p:cNvSpPr/>
          <p:nvPr/>
        </p:nvSpPr>
        <p:spPr>
          <a:xfrm>
            <a:off x="1146015" y="4357817"/>
            <a:ext cx="450844" cy="375512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AFF417AA-9182-4099-B759-FCD7E47B37EC}"/>
              </a:ext>
            </a:extLst>
          </p:cNvPr>
          <p:cNvSpPr/>
          <p:nvPr/>
        </p:nvSpPr>
        <p:spPr>
          <a:xfrm>
            <a:off x="1764550" y="5101772"/>
            <a:ext cx="1318847" cy="1323093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EDE9FBAB-EEFA-4133-A8D0-80557999B1D2}"/>
              </a:ext>
            </a:extLst>
          </p:cNvPr>
          <p:cNvSpPr/>
          <p:nvPr/>
        </p:nvSpPr>
        <p:spPr>
          <a:xfrm>
            <a:off x="2186808" y="5156921"/>
            <a:ext cx="455339" cy="16189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55A8257-0172-44D4-B91E-F61E5BE837AD}"/>
              </a:ext>
            </a:extLst>
          </p:cNvPr>
          <p:cNvSpPr/>
          <p:nvPr/>
        </p:nvSpPr>
        <p:spPr>
          <a:xfrm>
            <a:off x="1181713" y="2770877"/>
            <a:ext cx="2465528" cy="2470202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568454-A285-46F7-AEE5-1980867A052E}"/>
              </a:ext>
            </a:extLst>
          </p:cNvPr>
          <p:cNvGrpSpPr/>
          <p:nvPr/>
        </p:nvGrpSpPr>
        <p:grpSpPr>
          <a:xfrm>
            <a:off x="2139845" y="4818932"/>
            <a:ext cx="510796" cy="211055"/>
            <a:chOff x="4744541" y="4986862"/>
            <a:chExt cx="596808" cy="221830"/>
          </a:xfrm>
          <a:effectLst/>
        </p:grpSpPr>
        <p:sp>
          <p:nvSpPr>
            <p:cNvPr id="386" name="Oval 72">
              <a:extLst>
                <a:ext uri="{FF2B5EF4-FFF2-40B4-BE49-F238E27FC236}">
                  <a16:creationId xmlns:a16="http://schemas.microsoft.com/office/drawing/2014/main" id="{5C3104B6-5E16-492C-A923-AF0B44E73A53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8250354-B911-4F58-B570-1DB13A35A7A4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Oval 72">
              <a:extLst>
                <a:ext uri="{FF2B5EF4-FFF2-40B4-BE49-F238E27FC236}">
                  <a16:creationId xmlns:a16="http://schemas.microsoft.com/office/drawing/2014/main" id="{5B24F73D-0AE1-4749-A8CF-21DA63A63A6D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22FA28FD-9764-4884-BD8C-F8C4D0D69F42}"/>
              </a:ext>
            </a:extLst>
          </p:cNvPr>
          <p:cNvSpPr/>
          <p:nvPr/>
        </p:nvSpPr>
        <p:spPr>
          <a:xfrm>
            <a:off x="1188869" y="2736514"/>
            <a:ext cx="2465528" cy="1520706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9D7C417F-920F-46CD-85F8-2295E4453421}"/>
              </a:ext>
            </a:extLst>
          </p:cNvPr>
          <p:cNvSpPr/>
          <p:nvPr/>
        </p:nvSpPr>
        <p:spPr>
          <a:xfrm rot="329295">
            <a:off x="1377827" y="2444286"/>
            <a:ext cx="2117218" cy="1776953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4D1F7EB4-C0C6-477B-99B0-A513A9B1FE94}"/>
              </a:ext>
            </a:extLst>
          </p:cNvPr>
          <p:cNvSpPr/>
          <p:nvPr/>
        </p:nvSpPr>
        <p:spPr>
          <a:xfrm rot="329295">
            <a:off x="1126598" y="2396075"/>
            <a:ext cx="2385814" cy="1803388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B28D33F6-A8B0-4CF6-877A-E8CD30A8F9F9}"/>
              </a:ext>
            </a:extLst>
          </p:cNvPr>
          <p:cNvSpPr/>
          <p:nvPr/>
        </p:nvSpPr>
        <p:spPr>
          <a:xfrm rot="3616245">
            <a:off x="2106967" y="2330460"/>
            <a:ext cx="695340" cy="455420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FC13323-71E9-48F4-9AB5-C5D90D7D0FA0}"/>
              </a:ext>
            </a:extLst>
          </p:cNvPr>
          <p:cNvGrpSpPr/>
          <p:nvPr/>
        </p:nvGrpSpPr>
        <p:grpSpPr>
          <a:xfrm>
            <a:off x="1681868" y="4342201"/>
            <a:ext cx="285754" cy="316956"/>
            <a:chOff x="3504649" y="3617709"/>
            <a:chExt cx="272047" cy="301752"/>
          </a:xfrm>
        </p:grpSpPr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054517A-5769-43B0-BC7B-44A7FEB08448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DC713BE-C866-4DB3-83BA-A7F761AAB0B6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059DC2D-43FE-41B4-87AF-5D3BAF94191C}"/>
              </a:ext>
            </a:extLst>
          </p:cNvPr>
          <p:cNvGrpSpPr/>
          <p:nvPr/>
        </p:nvGrpSpPr>
        <p:grpSpPr>
          <a:xfrm>
            <a:off x="2846574" y="4342516"/>
            <a:ext cx="285754" cy="316956"/>
            <a:chOff x="3504649" y="3617709"/>
            <a:chExt cx="272047" cy="301752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2F540604-7F63-4CF3-B091-4B63B5A46CB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46097D4-2BBB-4CC5-8002-AA500E3DDB21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BE7775F-6463-437E-9AEF-C9C35A483766}"/>
              </a:ext>
            </a:extLst>
          </p:cNvPr>
          <p:cNvGrpSpPr/>
          <p:nvPr/>
        </p:nvGrpSpPr>
        <p:grpSpPr>
          <a:xfrm rot="438117" flipH="1">
            <a:off x="4524077" y="5236980"/>
            <a:ext cx="1756693" cy="748666"/>
            <a:chOff x="2024031" y="3350152"/>
            <a:chExt cx="1303023" cy="555322"/>
          </a:xfrm>
        </p:grpSpPr>
        <p:sp>
          <p:nvSpPr>
            <p:cNvPr id="420" name="Rectangle: Rounded Corners 49">
              <a:extLst>
                <a:ext uri="{FF2B5EF4-FFF2-40B4-BE49-F238E27FC236}">
                  <a16:creationId xmlns:a16="http://schemas.microsoft.com/office/drawing/2014/main" id="{47314C49-1FA8-4B3C-96DB-6AE3F6F1EA39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3645C5B-41CB-4A08-A78E-FC4C376231F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564292F4-C742-4B9D-84D4-D781F24FA3A5}"/>
              </a:ext>
            </a:extLst>
          </p:cNvPr>
          <p:cNvGrpSpPr/>
          <p:nvPr/>
        </p:nvGrpSpPr>
        <p:grpSpPr>
          <a:xfrm>
            <a:off x="6037822" y="5301537"/>
            <a:ext cx="1756693" cy="748666"/>
            <a:chOff x="2024031" y="3350152"/>
            <a:chExt cx="1303023" cy="555322"/>
          </a:xfrm>
        </p:grpSpPr>
        <p:sp>
          <p:nvSpPr>
            <p:cNvPr id="418" name="Rectangle: Rounded Corners 49">
              <a:extLst>
                <a:ext uri="{FF2B5EF4-FFF2-40B4-BE49-F238E27FC236}">
                  <a16:creationId xmlns:a16="http://schemas.microsoft.com/office/drawing/2014/main" id="{7000CA01-AC4E-4746-804D-86FAB92AB037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68D2C5A9-CD56-46AE-B09C-6706E5A3EA3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DEF3F9F-5EE4-4B59-987E-882C6C46ADD9}"/>
              </a:ext>
            </a:extLst>
          </p:cNvPr>
          <p:cNvGrpSpPr/>
          <p:nvPr/>
        </p:nvGrpSpPr>
        <p:grpSpPr>
          <a:xfrm rot="21286606" flipH="1">
            <a:off x="6277397" y="6101064"/>
            <a:ext cx="424494" cy="1296285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3883C48-DB26-4F8C-A8E1-1901E159366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15950F1-30A6-4DA8-B99F-3337546382CD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93AAFE6-1755-455D-AC53-F68146D05E72}"/>
              </a:ext>
            </a:extLst>
          </p:cNvPr>
          <p:cNvGrpSpPr/>
          <p:nvPr/>
        </p:nvGrpSpPr>
        <p:grpSpPr>
          <a:xfrm rot="313394">
            <a:off x="5627462" y="6101064"/>
            <a:ext cx="424494" cy="1296285"/>
            <a:chOff x="4627747" y="5544926"/>
            <a:chExt cx="314867" cy="961516"/>
          </a:xfrm>
          <a:effectLst/>
        </p:grpSpPr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BC0BEDEE-F4A4-4B22-85C1-E4F335F06A2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637E3EC-1D92-43FF-B6C8-4456659F84C3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4" name="Oval 403">
            <a:extLst>
              <a:ext uri="{FF2B5EF4-FFF2-40B4-BE49-F238E27FC236}">
                <a16:creationId xmlns:a16="http://schemas.microsoft.com/office/drawing/2014/main" id="{D13287F1-00AC-4133-95EE-633AC9790268}"/>
              </a:ext>
            </a:extLst>
          </p:cNvPr>
          <p:cNvSpPr/>
          <p:nvPr/>
        </p:nvSpPr>
        <p:spPr>
          <a:xfrm>
            <a:off x="6964633" y="4357817"/>
            <a:ext cx="450844" cy="375512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AF6BD6B5-2BFD-4BA9-8834-C0CA9740B2CE}"/>
              </a:ext>
            </a:extLst>
          </p:cNvPr>
          <p:cNvSpPr/>
          <p:nvPr/>
        </p:nvSpPr>
        <p:spPr>
          <a:xfrm>
            <a:off x="4878918" y="4357817"/>
            <a:ext cx="450844" cy="375512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DB2EC8C-402B-4601-8449-3F7BA4B7652F}"/>
              </a:ext>
            </a:extLst>
          </p:cNvPr>
          <p:cNvSpPr/>
          <p:nvPr/>
        </p:nvSpPr>
        <p:spPr>
          <a:xfrm>
            <a:off x="5497451" y="5101772"/>
            <a:ext cx="1318847" cy="1323093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DC0CA0CE-7229-4BED-A909-E270046E5B55}"/>
              </a:ext>
            </a:extLst>
          </p:cNvPr>
          <p:cNvSpPr/>
          <p:nvPr/>
        </p:nvSpPr>
        <p:spPr>
          <a:xfrm>
            <a:off x="5919709" y="5156923"/>
            <a:ext cx="455339" cy="16189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54800314-C30D-42AD-AA8C-C9C7F8B1C414}"/>
              </a:ext>
            </a:extLst>
          </p:cNvPr>
          <p:cNvSpPr/>
          <p:nvPr/>
        </p:nvSpPr>
        <p:spPr>
          <a:xfrm>
            <a:off x="4914614" y="2770877"/>
            <a:ext cx="2465528" cy="247020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Arc 408">
            <a:extLst>
              <a:ext uri="{FF2B5EF4-FFF2-40B4-BE49-F238E27FC236}">
                <a16:creationId xmlns:a16="http://schemas.microsoft.com/office/drawing/2014/main" id="{AED5FB83-FC04-49BE-95CE-23E63D7F715A}"/>
              </a:ext>
            </a:extLst>
          </p:cNvPr>
          <p:cNvSpPr/>
          <p:nvPr/>
        </p:nvSpPr>
        <p:spPr>
          <a:xfrm rot="16200000">
            <a:off x="5476792" y="4371800"/>
            <a:ext cx="316680" cy="316680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Arc 409">
            <a:extLst>
              <a:ext uri="{FF2B5EF4-FFF2-40B4-BE49-F238E27FC236}">
                <a16:creationId xmlns:a16="http://schemas.microsoft.com/office/drawing/2014/main" id="{F6FF24B2-BC58-4F38-BBE5-A5C89E7228B8}"/>
              </a:ext>
            </a:extLst>
          </p:cNvPr>
          <p:cNvSpPr/>
          <p:nvPr/>
        </p:nvSpPr>
        <p:spPr>
          <a:xfrm rot="16200000">
            <a:off x="6449407" y="4371800"/>
            <a:ext cx="316680" cy="316680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1F8CFB67-FD7B-48F9-BBDA-5B896E7A3814}"/>
              </a:ext>
            </a:extLst>
          </p:cNvPr>
          <p:cNvSpPr/>
          <p:nvPr/>
        </p:nvSpPr>
        <p:spPr>
          <a:xfrm flipH="1">
            <a:off x="4918600" y="2841388"/>
            <a:ext cx="970943" cy="1462721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AECFD572-E556-45D4-BE64-983CC24A8389}"/>
              </a:ext>
            </a:extLst>
          </p:cNvPr>
          <p:cNvSpPr/>
          <p:nvPr/>
        </p:nvSpPr>
        <p:spPr>
          <a:xfrm flipH="1">
            <a:off x="4942792" y="2738258"/>
            <a:ext cx="2579254" cy="1584322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Arc 412">
            <a:extLst>
              <a:ext uri="{FF2B5EF4-FFF2-40B4-BE49-F238E27FC236}">
                <a16:creationId xmlns:a16="http://schemas.microsoft.com/office/drawing/2014/main" id="{51113845-C6ED-4D31-A4C4-DC15920C7094}"/>
              </a:ext>
            </a:extLst>
          </p:cNvPr>
          <p:cNvSpPr/>
          <p:nvPr/>
        </p:nvSpPr>
        <p:spPr>
          <a:xfrm>
            <a:off x="5999138" y="4600476"/>
            <a:ext cx="360610" cy="360610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957DA4-1FFB-48FC-AB98-78732BC8375B}"/>
              </a:ext>
            </a:extLst>
          </p:cNvPr>
          <p:cNvGrpSpPr/>
          <p:nvPr/>
        </p:nvGrpSpPr>
        <p:grpSpPr>
          <a:xfrm rot="15214851">
            <a:off x="9989514" y="5221881"/>
            <a:ext cx="1770680" cy="665569"/>
            <a:chOff x="687108" y="4069360"/>
            <a:chExt cx="1313398" cy="493684"/>
          </a:xfrm>
        </p:grpSpPr>
        <p:sp>
          <p:nvSpPr>
            <p:cNvPr id="452" name="Rectangle: Rounded Corners 49">
              <a:extLst>
                <a:ext uri="{FF2B5EF4-FFF2-40B4-BE49-F238E27FC236}">
                  <a16:creationId xmlns:a16="http://schemas.microsoft.com/office/drawing/2014/main" id="{400412D7-7FA4-448C-ADA3-BDD988BC4DF3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78533E9D-1E9D-40D3-9295-6DC846053B95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FC7833E-0AEF-4618-BB64-117577A98FAD}"/>
              </a:ext>
            </a:extLst>
          </p:cNvPr>
          <p:cNvGrpSpPr/>
          <p:nvPr/>
        </p:nvGrpSpPr>
        <p:grpSpPr>
          <a:xfrm rot="6078241">
            <a:off x="8534751" y="5144090"/>
            <a:ext cx="1756693" cy="748666"/>
            <a:chOff x="1805377" y="4116293"/>
            <a:chExt cx="1303023" cy="555322"/>
          </a:xfrm>
        </p:grpSpPr>
        <p:sp>
          <p:nvSpPr>
            <p:cNvPr id="450" name="Rectangle: Rounded Corners 49">
              <a:extLst>
                <a:ext uri="{FF2B5EF4-FFF2-40B4-BE49-F238E27FC236}">
                  <a16:creationId xmlns:a16="http://schemas.microsoft.com/office/drawing/2014/main" id="{5FA49769-7CC8-4064-808A-8B95E6EE36B2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AAC62E4F-9C85-488C-871A-A729D61BBE06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AB6D3F2A-E941-4362-A4E5-5E823AE67CB0}"/>
              </a:ext>
            </a:extLst>
          </p:cNvPr>
          <p:cNvGrpSpPr/>
          <p:nvPr/>
        </p:nvGrpSpPr>
        <p:grpSpPr>
          <a:xfrm rot="21286606" flipH="1">
            <a:off x="10244960" y="6101064"/>
            <a:ext cx="424494" cy="1296285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5B414A53-606F-47D0-BF7E-9A7B6AFCDD8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FF271D8-57B2-4095-9531-16DC9036A06E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483BCAF4-1D17-43B0-96D6-4A910A3F77B0}"/>
              </a:ext>
            </a:extLst>
          </p:cNvPr>
          <p:cNvGrpSpPr/>
          <p:nvPr/>
        </p:nvGrpSpPr>
        <p:grpSpPr>
          <a:xfrm rot="313394">
            <a:off x="9595023" y="6101064"/>
            <a:ext cx="424494" cy="1296285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AEF90D58-1EE9-4D37-BEB0-A4B548C489FC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648C0C08-4186-4B7B-95AF-793B463AC175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7" name="Oval 426">
            <a:extLst>
              <a:ext uri="{FF2B5EF4-FFF2-40B4-BE49-F238E27FC236}">
                <a16:creationId xmlns:a16="http://schemas.microsoft.com/office/drawing/2014/main" id="{AD6D6D62-228F-4463-AEB2-AD5B8CC2FE29}"/>
              </a:ext>
            </a:extLst>
          </p:cNvPr>
          <p:cNvSpPr/>
          <p:nvPr/>
        </p:nvSpPr>
        <p:spPr>
          <a:xfrm>
            <a:off x="10932194" y="4357817"/>
            <a:ext cx="450844" cy="375512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72A040BA-17D0-4111-827B-0998D8C0D368}"/>
              </a:ext>
            </a:extLst>
          </p:cNvPr>
          <p:cNvSpPr/>
          <p:nvPr/>
        </p:nvSpPr>
        <p:spPr>
          <a:xfrm>
            <a:off x="8846478" y="4357817"/>
            <a:ext cx="450844" cy="375512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732BBB92-7FF3-4BCE-8BEF-EB954EC0A694}"/>
              </a:ext>
            </a:extLst>
          </p:cNvPr>
          <p:cNvSpPr/>
          <p:nvPr/>
        </p:nvSpPr>
        <p:spPr>
          <a:xfrm>
            <a:off x="9465012" y="5101772"/>
            <a:ext cx="1318847" cy="1323093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4EC21DA2-45BC-40DC-834F-5E377E18218E}"/>
              </a:ext>
            </a:extLst>
          </p:cNvPr>
          <p:cNvSpPr/>
          <p:nvPr/>
        </p:nvSpPr>
        <p:spPr>
          <a:xfrm>
            <a:off x="9887272" y="5156921"/>
            <a:ext cx="455339" cy="16189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0BC30FB-0730-43D3-9B6C-51B965F2D2FF}"/>
              </a:ext>
            </a:extLst>
          </p:cNvPr>
          <p:cNvSpPr/>
          <p:nvPr/>
        </p:nvSpPr>
        <p:spPr>
          <a:xfrm>
            <a:off x="8882175" y="2770877"/>
            <a:ext cx="2465529" cy="2470202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74DDAA8-087C-4459-86B2-75B360E9A11A}"/>
              </a:ext>
            </a:extLst>
          </p:cNvPr>
          <p:cNvGrpSpPr/>
          <p:nvPr/>
        </p:nvGrpSpPr>
        <p:grpSpPr>
          <a:xfrm>
            <a:off x="9293805" y="4315600"/>
            <a:ext cx="285754" cy="316956"/>
            <a:chOff x="3504649" y="3617709"/>
            <a:chExt cx="272047" cy="301752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9CDA3D34-CC09-47E4-95E6-34C45FEB5D4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17A00AE0-931C-4DB2-B219-9CA16CE52A3D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3DEC8604-D023-4650-B759-0F692D621399}"/>
              </a:ext>
            </a:extLst>
          </p:cNvPr>
          <p:cNvGrpSpPr/>
          <p:nvPr/>
        </p:nvGrpSpPr>
        <p:grpSpPr>
          <a:xfrm>
            <a:off x="10642559" y="4316252"/>
            <a:ext cx="285754" cy="316956"/>
            <a:chOff x="3504649" y="3617709"/>
            <a:chExt cx="272047" cy="301752"/>
          </a:xfrm>
        </p:grpSpPr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78AECE80-9D0B-4384-A2EF-C190188C972C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BCF0CB99-8D86-48AF-ADA1-45BB0AD14045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E8AF35C-B1A5-4AB3-B00A-16AD08AFCDE7}"/>
              </a:ext>
            </a:extLst>
          </p:cNvPr>
          <p:cNvCxnSpPr/>
          <p:nvPr/>
        </p:nvCxnSpPr>
        <p:spPr>
          <a:xfrm>
            <a:off x="10549598" y="4255418"/>
            <a:ext cx="510796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35387FC0-4E42-495C-AE64-9C58722DAA12}"/>
              </a:ext>
            </a:extLst>
          </p:cNvPr>
          <p:cNvCxnSpPr/>
          <p:nvPr/>
        </p:nvCxnSpPr>
        <p:spPr>
          <a:xfrm>
            <a:off x="9181283" y="4275964"/>
            <a:ext cx="510796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4F878A19-9CB8-41CC-8AE8-06CD0F6FE6BF}"/>
              </a:ext>
            </a:extLst>
          </p:cNvPr>
          <p:cNvCxnSpPr/>
          <p:nvPr/>
        </p:nvCxnSpPr>
        <p:spPr>
          <a:xfrm>
            <a:off x="10595202" y="4236113"/>
            <a:ext cx="510796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2433140B-839D-43B3-B026-EE9A9853A702}"/>
              </a:ext>
            </a:extLst>
          </p:cNvPr>
          <p:cNvCxnSpPr/>
          <p:nvPr/>
        </p:nvCxnSpPr>
        <p:spPr>
          <a:xfrm>
            <a:off x="9151724" y="4240628"/>
            <a:ext cx="510796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E3BC3693-0FC4-4CA7-B393-6E695CA78621}"/>
              </a:ext>
            </a:extLst>
          </p:cNvPr>
          <p:cNvGrpSpPr/>
          <p:nvPr/>
        </p:nvGrpSpPr>
        <p:grpSpPr>
          <a:xfrm>
            <a:off x="9884045" y="4762879"/>
            <a:ext cx="510796" cy="211055"/>
            <a:chOff x="4744541" y="4986862"/>
            <a:chExt cx="596808" cy="221830"/>
          </a:xfrm>
          <a:effectLst/>
        </p:grpSpPr>
        <p:sp>
          <p:nvSpPr>
            <p:cNvPr id="439" name="Oval 72">
              <a:extLst>
                <a:ext uri="{FF2B5EF4-FFF2-40B4-BE49-F238E27FC236}">
                  <a16:creationId xmlns:a16="http://schemas.microsoft.com/office/drawing/2014/main" id="{5A7B76B6-BFA6-459C-8969-30081FF0815E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233BC63-49FE-4BCA-8344-68BB7D9DD516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1" name="Oval 72">
              <a:extLst>
                <a:ext uri="{FF2B5EF4-FFF2-40B4-BE49-F238E27FC236}">
                  <a16:creationId xmlns:a16="http://schemas.microsoft.com/office/drawing/2014/main" id="{ECA18D04-D613-4A88-BDA6-511B7CE7A860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DAAE4D78-0B54-4590-A64A-8BD91507D043}"/>
              </a:ext>
            </a:extLst>
          </p:cNvPr>
          <p:cNvGrpSpPr/>
          <p:nvPr/>
        </p:nvGrpSpPr>
        <p:grpSpPr>
          <a:xfrm>
            <a:off x="7115799" y="-1150215"/>
            <a:ext cx="2432138" cy="2494153"/>
            <a:chOff x="17526533" y="-2116718"/>
            <a:chExt cx="1561450" cy="1601264"/>
          </a:xfrm>
        </p:grpSpPr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2E13EB2-808B-4E28-9470-550523D94C61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FA165914-F624-4A5C-81E1-8BC95AB01257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AB484D9-6F5E-4273-B28F-0FA9AFF3123C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363707DF-6CB6-4E54-9554-E80755685A31}"/>
              </a:ext>
            </a:extLst>
          </p:cNvPr>
          <p:cNvSpPr/>
          <p:nvPr/>
        </p:nvSpPr>
        <p:spPr>
          <a:xfrm rot="14231421">
            <a:off x="9642115" y="-3076409"/>
            <a:ext cx="3085007" cy="3421534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0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8695EB4-3DAD-4337-A498-3A39D567C024}"/>
              </a:ext>
            </a:extLst>
          </p:cNvPr>
          <p:cNvSpPr/>
          <p:nvPr/>
        </p:nvSpPr>
        <p:spPr>
          <a:xfrm rot="4054619">
            <a:off x="2529629" y="4164038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1A914A7-6C7C-4EEC-AE30-08BD72466D49}"/>
              </a:ext>
            </a:extLst>
          </p:cNvPr>
          <p:cNvSpPr/>
          <p:nvPr/>
        </p:nvSpPr>
        <p:spPr>
          <a:xfrm rot="4054619">
            <a:off x="2384504" y="4919707"/>
            <a:ext cx="1522343" cy="1560806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9869849-72F1-4A78-A21A-D7CE9BC6D66B}"/>
              </a:ext>
            </a:extLst>
          </p:cNvPr>
          <p:cNvSpPr/>
          <p:nvPr/>
        </p:nvSpPr>
        <p:spPr>
          <a:xfrm>
            <a:off x="-4891428" y="4202668"/>
            <a:ext cx="2158726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ED178D0-9066-468A-9A25-12E45667189E}"/>
              </a:ext>
            </a:extLst>
          </p:cNvPr>
          <p:cNvSpPr/>
          <p:nvPr/>
        </p:nvSpPr>
        <p:spPr>
          <a:xfrm>
            <a:off x="-4638473" y="4734365"/>
            <a:ext cx="2158726" cy="1817371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5A0125B-BFCB-461C-B384-EC0871A64CA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DBDBF9D-AA07-4BA4-91FE-426E80C250B8}"/>
              </a:ext>
            </a:extLst>
          </p:cNvPr>
          <p:cNvSpPr/>
          <p:nvPr/>
        </p:nvSpPr>
        <p:spPr>
          <a:xfrm rot="2000655">
            <a:off x="6484938" y="-387427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F10BC83C-5A2E-403B-A805-59F80D300FCB}"/>
              </a:ext>
            </a:extLst>
          </p:cNvPr>
          <p:cNvSpPr/>
          <p:nvPr/>
        </p:nvSpPr>
        <p:spPr>
          <a:xfrm rot="15298256">
            <a:off x="3329601" y="-264457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043D787-26CD-49C7-AEB6-CF63DFA5BFDF}"/>
              </a:ext>
            </a:extLst>
          </p:cNvPr>
          <p:cNvSpPr/>
          <p:nvPr/>
        </p:nvSpPr>
        <p:spPr>
          <a:xfrm rot="15298256">
            <a:off x="-661786" y="-744090"/>
            <a:ext cx="2688544" cy="359080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190AFA2A-4FE2-4BC8-A5C4-54C779D0FBC8}"/>
              </a:ext>
            </a:extLst>
          </p:cNvPr>
          <p:cNvSpPr/>
          <p:nvPr/>
        </p:nvSpPr>
        <p:spPr>
          <a:xfrm rot="14231421">
            <a:off x="-7876698" y="406754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6C7389-B8BC-4572-BC74-F4B89782BD1A}"/>
              </a:ext>
            </a:extLst>
          </p:cNvPr>
          <p:cNvGrpSpPr/>
          <p:nvPr/>
        </p:nvGrpSpPr>
        <p:grpSpPr>
          <a:xfrm>
            <a:off x="-5012822" y="979019"/>
            <a:ext cx="8729436" cy="5293248"/>
            <a:chOff x="688062" y="365870"/>
            <a:chExt cx="10085620" cy="611559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DDE632-859C-4E33-92A1-B7C904DF140B}"/>
                </a:ext>
              </a:extLst>
            </p:cNvPr>
            <p:cNvSpPr/>
            <p:nvPr/>
          </p:nvSpPr>
          <p:spPr>
            <a:xfrm>
              <a:off x="1919111" y="759177"/>
              <a:ext cx="7507111" cy="5339645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F62164-257D-4D0A-B27E-478429D457AD}"/>
                </a:ext>
              </a:extLst>
            </p:cNvPr>
            <p:cNvSpPr/>
            <p:nvPr/>
          </p:nvSpPr>
          <p:spPr>
            <a:xfrm>
              <a:off x="1450623" y="6044071"/>
              <a:ext cx="8415866" cy="437393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85BCE4-D380-4A8E-BD2B-B17C019F28C9}"/>
                </a:ext>
              </a:extLst>
            </p:cNvPr>
            <p:cNvSpPr/>
            <p:nvPr/>
          </p:nvSpPr>
          <p:spPr>
            <a:xfrm>
              <a:off x="1731220" y="533400"/>
              <a:ext cx="7854673" cy="1098832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D7508C-9EE5-43FA-B379-AA61CD5C6D72}"/>
                </a:ext>
              </a:extLst>
            </p:cNvPr>
            <p:cNvSpPr/>
            <p:nvPr/>
          </p:nvSpPr>
          <p:spPr>
            <a:xfrm>
              <a:off x="7301737" y="1990846"/>
              <a:ext cx="2071644" cy="3992264"/>
            </a:xfrm>
            <a:prstGeom prst="rect">
              <a:avLst/>
            </a:prstGeom>
            <a:solidFill>
              <a:srgbClr val="D2D0D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B6338F-3F27-42DC-8703-0882678B56F3}"/>
                </a:ext>
              </a:extLst>
            </p:cNvPr>
            <p:cNvGrpSpPr/>
            <p:nvPr/>
          </p:nvGrpSpPr>
          <p:grpSpPr>
            <a:xfrm>
              <a:off x="2524810" y="2318540"/>
              <a:ext cx="4086289" cy="2866954"/>
              <a:chOff x="3333518" y="1988366"/>
              <a:chExt cx="4700640" cy="326801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666AD31-8970-4EB3-8685-86FB2FA683C9}"/>
                  </a:ext>
                </a:extLst>
              </p:cNvPr>
              <p:cNvSpPr/>
              <p:nvPr/>
            </p:nvSpPr>
            <p:spPr>
              <a:xfrm>
                <a:off x="3333518" y="1988366"/>
                <a:ext cx="4700640" cy="3268018"/>
              </a:xfrm>
              <a:prstGeom prst="rect">
                <a:avLst/>
              </a:prstGeom>
              <a:solidFill>
                <a:srgbClr val="7DA4B3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851C634-43E6-40D4-A0DA-E79D438FC65C}"/>
                  </a:ext>
                </a:extLst>
              </p:cNvPr>
              <p:cNvSpPr/>
              <p:nvPr/>
            </p:nvSpPr>
            <p:spPr>
              <a:xfrm>
                <a:off x="4648016" y="1988366"/>
                <a:ext cx="2071644" cy="3268018"/>
              </a:xfrm>
              <a:prstGeom prst="rect">
                <a:avLst/>
              </a:prstGeom>
              <a:solidFill>
                <a:srgbClr val="7DA5A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13E1C1-E248-4895-B0E9-E02732F800DC}"/>
                  </a:ext>
                </a:extLst>
              </p:cNvPr>
              <p:cNvSpPr/>
              <p:nvPr/>
            </p:nvSpPr>
            <p:spPr>
              <a:xfrm>
                <a:off x="3333519" y="1988366"/>
                <a:ext cx="4700639" cy="721830"/>
              </a:xfrm>
              <a:prstGeom prst="rect">
                <a:avLst/>
              </a:prstGeom>
              <a:no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AC1964-92C6-4F7C-B90E-2BC3A18DA109}"/>
                </a:ext>
              </a:extLst>
            </p:cNvPr>
            <p:cNvSpPr/>
            <p:nvPr/>
          </p:nvSpPr>
          <p:spPr>
            <a:xfrm>
              <a:off x="2302155" y="5101230"/>
              <a:ext cx="4450933" cy="115711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D1F831-F177-44B6-BBCE-5D1EC06C3410}"/>
                </a:ext>
              </a:extLst>
            </p:cNvPr>
            <p:cNvSpPr/>
            <p:nvPr/>
          </p:nvSpPr>
          <p:spPr>
            <a:xfrm>
              <a:off x="7506323" y="4663559"/>
              <a:ext cx="1662473" cy="1106119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2768C0-3517-4B08-B94F-6ECD310D763C}"/>
                </a:ext>
              </a:extLst>
            </p:cNvPr>
            <p:cNvSpPr/>
            <p:nvPr/>
          </p:nvSpPr>
          <p:spPr>
            <a:xfrm>
              <a:off x="7642919" y="4825486"/>
              <a:ext cx="1389280" cy="776662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EA34D7-7FB6-4CED-83EA-728B7253E59A}"/>
                </a:ext>
              </a:extLst>
            </p:cNvPr>
            <p:cNvSpPr/>
            <p:nvPr/>
          </p:nvSpPr>
          <p:spPr>
            <a:xfrm>
              <a:off x="7506323" y="2264441"/>
              <a:ext cx="1662473" cy="2185686"/>
            </a:xfrm>
            <a:prstGeom prst="rect">
              <a:avLst/>
            </a:prstGeom>
            <a:solidFill>
              <a:srgbClr val="7DA5A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D43B45-7A69-4BE7-9FE8-EC3CC3FE3084}"/>
                </a:ext>
              </a:extLst>
            </p:cNvPr>
            <p:cNvSpPr/>
            <p:nvPr/>
          </p:nvSpPr>
          <p:spPr>
            <a:xfrm>
              <a:off x="2234042" y="2444422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9A6133-4F84-408B-86FB-55DE1FAD071C}"/>
                </a:ext>
              </a:extLst>
            </p:cNvPr>
            <p:cNvSpPr/>
            <p:nvPr/>
          </p:nvSpPr>
          <p:spPr>
            <a:xfrm>
              <a:off x="6684975" y="2444421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527BA53-FBA8-409E-A471-6A2D2316284D}"/>
                </a:ext>
              </a:extLst>
            </p:cNvPr>
            <p:cNvGrpSpPr/>
            <p:nvPr/>
          </p:nvGrpSpPr>
          <p:grpSpPr>
            <a:xfrm>
              <a:off x="1892087" y="1881146"/>
              <a:ext cx="5343760" cy="911003"/>
              <a:chOff x="2042108" y="1713089"/>
              <a:chExt cx="5492341" cy="1214634"/>
            </a:xfrm>
          </p:grpSpPr>
          <p:sp>
            <p:nvSpPr>
              <p:cNvPr id="223" name="Trapezoid 222">
                <a:extLst>
                  <a:ext uri="{FF2B5EF4-FFF2-40B4-BE49-F238E27FC236}">
                    <a16:creationId xmlns:a16="http://schemas.microsoft.com/office/drawing/2014/main" id="{90D6CE22-821D-443E-BE68-FF5C8915E196}"/>
                  </a:ext>
                </a:extLst>
              </p:cNvPr>
              <p:cNvSpPr/>
              <p:nvPr/>
            </p:nvSpPr>
            <p:spPr>
              <a:xfrm>
                <a:off x="2043288" y="1713089"/>
                <a:ext cx="54864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rapezoid 223">
                <a:extLst>
                  <a:ext uri="{FF2B5EF4-FFF2-40B4-BE49-F238E27FC236}">
                    <a16:creationId xmlns:a16="http://schemas.microsoft.com/office/drawing/2014/main" id="{E60EBAD0-AB72-4EA0-BB0D-5028BD151D7E}"/>
                  </a:ext>
                </a:extLst>
              </p:cNvPr>
              <p:cNvSpPr/>
              <p:nvPr/>
            </p:nvSpPr>
            <p:spPr>
              <a:xfrm>
                <a:off x="2500488" y="1713089"/>
                <a:ext cx="45720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3CC9DB77-DA52-4C00-B386-E6BE705AA009}"/>
                  </a:ext>
                </a:extLst>
              </p:cNvPr>
              <p:cNvSpPr/>
              <p:nvPr/>
            </p:nvSpPr>
            <p:spPr>
              <a:xfrm>
                <a:off x="2957688" y="1713089"/>
                <a:ext cx="36576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rapezoid 225">
                <a:extLst>
                  <a:ext uri="{FF2B5EF4-FFF2-40B4-BE49-F238E27FC236}">
                    <a16:creationId xmlns:a16="http://schemas.microsoft.com/office/drawing/2014/main" id="{376A1E82-186A-4638-8DDB-5F4838E0830F}"/>
                  </a:ext>
                </a:extLst>
              </p:cNvPr>
              <p:cNvSpPr/>
              <p:nvPr/>
            </p:nvSpPr>
            <p:spPr>
              <a:xfrm>
                <a:off x="3414888" y="1713089"/>
                <a:ext cx="27432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93B4296A-EB0A-4E34-86A4-3A214E92C62B}"/>
                  </a:ext>
                </a:extLst>
              </p:cNvPr>
              <p:cNvSpPr/>
              <p:nvPr/>
            </p:nvSpPr>
            <p:spPr>
              <a:xfrm>
                <a:off x="3872088" y="1713089"/>
                <a:ext cx="18288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rapezoid 230">
                <a:extLst>
                  <a:ext uri="{FF2B5EF4-FFF2-40B4-BE49-F238E27FC236}">
                    <a16:creationId xmlns:a16="http://schemas.microsoft.com/office/drawing/2014/main" id="{C12CB0BA-B59E-49E3-B27D-F360442BA319}"/>
                  </a:ext>
                </a:extLst>
              </p:cNvPr>
              <p:cNvSpPr/>
              <p:nvPr/>
            </p:nvSpPr>
            <p:spPr>
              <a:xfrm>
                <a:off x="4420728" y="1713089"/>
                <a:ext cx="731520" cy="756356"/>
              </a:xfrm>
              <a:prstGeom prst="trapezoid">
                <a:avLst>
                  <a:gd name="adj" fmla="val 15597"/>
                </a:avLst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lowchart: Delay 231">
                <a:extLst>
                  <a:ext uri="{FF2B5EF4-FFF2-40B4-BE49-F238E27FC236}">
                    <a16:creationId xmlns:a16="http://schemas.microsoft.com/office/drawing/2014/main" id="{09D304A7-869D-4B91-8A54-B4D5A1F9B806}"/>
                  </a:ext>
                </a:extLst>
              </p:cNvPr>
              <p:cNvSpPr/>
              <p:nvPr/>
            </p:nvSpPr>
            <p:spPr>
              <a:xfrm rot="5400000">
                <a:off x="2042108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lowchart: Delay 232">
                <a:extLst>
                  <a:ext uri="{FF2B5EF4-FFF2-40B4-BE49-F238E27FC236}">
                    <a16:creationId xmlns:a16="http://schemas.microsoft.com/office/drawing/2014/main" id="{6A851B99-91AC-4C59-8838-FC0199CBA3FD}"/>
                  </a:ext>
                </a:extLst>
              </p:cNvPr>
              <p:cNvSpPr/>
              <p:nvPr/>
            </p:nvSpPr>
            <p:spPr>
              <a:xfrm rot="5400000">
                <a:off x="2497996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lowchart: Delay 233">
                <a:extLst>
                  <a:ext uri="{FF2B5EF4-FFF2-40B4-BE49-F238E27FC236}">
                    <a16:creationId xmlns:a16="http://schemas.microsoft.com/office/drawing/2014/main" id="{C457D47D-2AFD-44E9-9DAF-59DE7C564076}"/>
                  </a:ext>
                </a:extLst>
              </p:cNvPr>
              <p:cNvSpPr/>
              <p:nvPr/>
            </p:nvSpPr>
            <p:spPr>
              <a:xfrm rot="5400000">
                <a:off x="295866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6AD21720-AD0A-480D-8446-74A29C474FCF}"/>
                  </a:ext>
                </a:extLst>
              </p:cNvPr>
              <p:cNvSpPr/>
              <p:nvPr/>
            </p:nvSpPr>
            <p:spPr>
              <a:xfrm rot="5400000">
                <a:off x="3418082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lowchart: Delay 235">
                <a:extLst>
                  <a:ext uri="{FF2B5EF4-FFF2-40B4-BE49-F238E27FC236}">
                    <a16:creationId xmlns:a16="http://schemas.microsoft.com/office/drawing/2014/main" id="{25403459-76B2-480D-A431-5ED6010BA3A8}"/>
                  </a:ext>
                </a:extLst>
              </p:cNvPr>
              <p:cNvSpPr/>
              <p:nvPr/>
            </p:nvSpPr>
            <p:spPr>
              <a:xfrm rot="5400000">
                <a:off x="3917312" y="2421096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946A652F-FE8F-4B77-80F0-9A0E7518C222}"/>
                  </a:ext>
                </a:extLst>
              </p:cNvPr>
              <p:cNvSpPr/>
              <p:nvPr/>
            </p:nvSpPr>
            <p:spPr>
              <a:xfrm rot="5400000">
                <a:off x="4559260" y="2331524"/>
                <a:ext cx="457200" cy="728776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lowchart: Delay 237">
                <a:extLst>
                  <a:ext uri="{FF2B5EF4-FFF2-40B4-BE49-F238E27FC236}">
                    <a16:creationId xmlns:a16="http://schemas.microsoft.com/office/drawing/2014/main" id="{56AD4C33-7974-43EE-A62E-117D746A608E}"/>
                  </a:ext>
                </a:extLst>
              </p:cNvPr>
              <p:cNvSpPr/>
              <p:nvPr/>
            </p:nvSpPr>
            <p:spPr>
              <a:xfrm rot="5400000">
                <a:off x="707724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7CD333F9-3D5E-4CCF-8268-E2AFD11359A3}"/>
                  </a:ext>
                </a:extLst>
              </p:cNvPr>
              <p:cNvSpPr/>
              <p:nvPr/>
            </p:nvSpPr>
            <p:spPr>
              <a:xfrm rot="5400000">
                <a:off x="5698986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lowchart: Delay 239">
                <a:extLst>
                  <a:ext uri="{FF2B5EF4-FFF2-40B4-BE49-F238E27FC236}">
                    <a16:creationId xmlns:a16="http://schemas.microsoft.com/office/drawing/2014/main" id="{56C1B759-4C41-4A52-8190-9F9ABAF891D0}"/>
                  </a:ext>
                </a:extLst>
              </p:cNvPr>
              <p:cNvSpPr/>
              <p:nvPr/>
            </p:nvSpPr>
            <p:spPr>
              <a:xfrm rot="5400000">
                <a:off x="6159659" y="2467469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F579E6BB-2B7B-4796-90C4-69A4C8CA15D1}"/>
                  </a:ext>
                </a:extLst>
              </p:cNvPr>
              <p:cNvSpPr/>
              <p:nvPr/>
            </p:nvSpPr>
            <p:spPr>
              <a:xfrm rot="5400000">
                <a:off x="6619072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lowchart: Delay 241">
                <a:extLst>
                  <a:ext uri="{FF2B5EF4-FFF2-40B4-BE49-F238E27FC236}">
                    <a16:creationId xmlns:a16="http://schemas.microsoft.com/office/drawing/2014/main" id="{10E8F5FB-7D6E-4C51-BDCC-DF4B9CB30420}"/>
                  </a:ext>
                </a:extLst>
              </p:cNvPr>
              <p:cNvSpPr/>
              <p:nvPr/>
            </p:nvSpPr>
            <p:spPr>
              <a:xfrm rot="5400000">
                <a:off x="5203225" y="2424307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951EDE6-F5FB-4C80-8F60-40E4D279832E}"/>
                </a:ext>
              </a:extLst>
            </p:cNvPr>
            <p:cNvSpPr/>
            <p:nvPr/>
          </p:nvSpPr>
          <p:spPr>
            <a:xfrm>
              <a:off x="1450623" y="5905192"/>
              <a:ext cx="8415866" cy="115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DC88A54-3432-4B1C-850C-652E265D4510}"/>
                </a:ext>
              </a:extLst>
            </p:cNvPr>
            <p:cNvSpPr/>
            <p:nvPr/>
          </p:nvSpPr>
          <p:spPr>
            <a:xfrm>
              <a:off x="7189210" y="5904159"/>
              <a:ext cx="2296699" cy="194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51B5F34-369B-4A88-8139-2C76BCC3199E}"/>
                </a:ext>
              </a:extLst>
            </p:cNvPr>
            <p:cNvSpPr/>
            <p:nvPr/>
          </p:nvSpPr>
          <p:spPr>
            <a:xfrm>
              <a:off x="7028763" y="6088573"/>
              <a:ext cx="2617593" cy="201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2E67F02-2ED7-4D9F-A83D-303CBFC8C5FC}"/>
                </a:ext>
              </a:extLst>
            </p:cNvPr>
            <p:cNvSpPr/>
            <p:nvPr/>
          </p:nvSpPr>
          <p:spPr>
            <a:xfrm>
              <a:off x="6808629" y="6271504"/>
              <a:ext cx="3057860" cy="2018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39DC05D-23B1-42E9-A062-C10AC5704C5C}"/>
                </a:ext>
              </a:extLst>
            </p:cNvPr>
            <p:cNvGrpSpPr/>
            <p:nvPr/>
          </p:nvGrpSpPr>
          <p:grpSpPr>
            <a:xfrm>
              <a:off x="688062" y="365870"/>
              <a:ext cx="10085620" cy="983234"/>
              <a:chOff x="1975835" y="272618"/>
              <a:chExt cx="5861988" cy="109883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1FD1FF0-726E-466E-9E67-73055EC76772}"/>
                  </a:ext>
                </a:extLst>
              </p:cNvPr>
              <p:cNvSpPr/>
              <p:nvPr/>
            </p:nvSpPr>
            <p:spPr>
              <a:xfrm>
                <a:off x="2820161" y="272618"/>
                <a:ext cx="4146581" cy="1098832"/>
              </a:xfrm>
              <a:prstGeom prst="rect">
                <a:avLst/>
              </a:prstGeom>
              <a:solidFill>
                <a:srgbClr val="F2F2F2"/>
              </a:solidFill>
              <a:ln w="762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FF0000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20DC59BB-0650-47FB-B6F7-D841C2CA8DDE}"/>
                  </a:ext>
                </a:extLst>
              </p:cNvPr>
              <p:cNvSpPr/>
              <p:nvPr/>
            </p:nvSpPr>
            <p:spPr>
              <a:xfrm>
                <a:off x="1975835" y="437580"/>
                <a:ext cx="5861988" cy="82888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Toko</a:t>
                </a:r>
                <a:r>
                  <a:rPr lang="en-US" sz="6600" dirty="0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 </a:t>
                </a:r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Matahari</a:t>
                </a:r>
                <a:endParaRPr lang="en-US" sz="6600" dirty="0">
                  <a:solidFill>
                    <a:srgbClr val="FF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7947E65-3829-41FE-A1F6-1D647CA61D0F}"/>
                </a:ext>
              </a:extLst>
            </p:cNvPr>
            <p:cNvGrpSpPr/>
            <p:nvPr/>
          </p:nvGrpSpPr>
          <p:grpSpPr>
            <a:xfrm>
              <a:off x="2651723" y="4155145"/>
              <a:ext cx="521028" cy="936830"/>
              <a:chOff x="3320921" y="1776463"/>
              <a:chExt cx="1920836" cy="3453744"/>
            </a:xfrm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54B6387-C36A-4C4F-BD75-B16FED12422B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F45C947-EFB0-42A2-8C3D-C8365DE9F01F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30">
                <a:extLst>
                  <a:ext uri="{FF2B5EF4-FFF2-40B4-BE49-F238E27FC236}">
                    <a16:creationId xmlns:a16="http://schemas.microsoft.com/office/drawing/2014/main" id="{78B9A840-D7F9-4E19-8A16-FACC82367357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30">
                <a:extLst>
                  <a:ext uri="{FF2B5EF4-FFF2-40B4-BE49-F238E27FC236}">
                    <a16:creationId xmlns:a16="http://schemas.microsoft.com/office/drawing/2014/main" id="{C7D25DC9-AB3F-4CB8-801F-F909B691B623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4F33EF3-A1E3-465C-A40D-CDEBFD05BF22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Top Corners Snipped 218">
                <a:extLst>
                  <a:ext uri="{FF2B5EF4-FFF2-40B4-BE49-F238E27FC236}">
                    <a16:creationId xmlns:a16="http://schemas.microsoft.com/office/drawing/2014/main" id="{4B99527E-2273-4582-8F05-CCB4AE087686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1A138E7-B02C-4770-AFBC-FD39D54B52DA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BD6F95A-6B83-4ECE-BE6C-6FF8EAE4DB6D}"/>
                </a:ext>
              </a:extLst>
            </p:cNvPr>
            <p:cNvGrpSpPr/>
            <p:nvPr/>
          </p:nvGrpSpPr>
          <p:grpSpPr>
            <a:xfrm>
              <a:off x="5851954" y="3798565"/>
              <a:ext cx="687250" cy="1291785"/>
              <a:chOff x="5380054" y="2390048"/>
              <a:chExt cx="1591921" cy="2992244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1DD7232-EB28-4BE8-8BD9-1200B5B1B71C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F648E159-0CA8-42FC-9679-4A50E5BE4590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D691D193-0C31-4FC7-9827-020DDA39D067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30">
                  <a:extLst>
                    <a:ext uri="{FF2B5EF4-FFF2-40B4-BE49-F238E27FC236}">
                      <a16:creationId xmlns:a16="http://schemas.microsoft.com/office/drawing/2014/main" id="{91BA0796-08D7-41B1-885C-7BAD653FA73A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Oval 30">
                  <a:extLst>
                    <a:ext uri="{FF2B5EF4-FFF2-40B4-BE49-F238E27FC236}">
                      <a16:creationId xmlns:a16="http://schemas.microsoft.com/office/drawing/2014/main" id="{30105807-DB0B-4286-BA8E-6FF5E2542C3D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1C45264A-2689-4764-A515-E613B5FAA5FA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8F2708F-0D48-40F1-AA34-7A0B7EB401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C978425-B6DE-4023-9FF2-0CBB907E203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262DED01-2807-44A9-A8B5-A4A2B7259B58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3F1B972D-3435-4A27-ACDE-9CC6A093912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25F2B88A-BE81-4B94-9CB1-899944858841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9DF4B0E1-450F-4037-9A62-5E546F2C58C0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DF1C1C3B-D69A-4565-819F-8DBB84CA0C30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3089282B-4B0C-459B-8F25-13A43C6436AC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0" name="Rectangle: Top Corners Snipped 199">
                <a:extLst>
                  <a:ext uri="{FF2B5EF4-FFF2-40B4-BE49-F238E27FC236}">
                    <a16:creationId xmlns:a16="http://schemas.microsoft.com/office/drawing/2014/main" id="{157100A3-9575-4D49-8C5F-C8A7E9F84245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1FB7E86-FEAB-4623-9D63-6A73CFEB0580}"/>
                </a:ext>
              </a:extLst>
            </p:cNvPr>
            <p:cNvGrpSpPr/>
            <p:nvPr/>
          </p:nvGrpSpPr>
          <p:grpSpPr>
            <a:xfrm>
              <a:off x="4660295" y="4603563"/>
              <a:ext cx="722069" cy="1298310"/>
              <a:chOff x="3320921" y="1776463"/>
              <a:chExt cx="1920836" cy="3453744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90B5A0A-D451-42F1-82E9-6BE17DC736FF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019AA37-12CC-4AF7-B6CA-3559F2C45069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30">
                <a:extLst>
                  <a:ext uri="{FF2B5EF4-FFF2-40B4-BE49-F238E27FC236}">
                    <a16:creationId xmlns:a16="http://schemas.microsoft.com/office/drawing/2014/main" id="{3E55DF02-A5AB-47AA-BF1D-564361F7C9D0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30">
                <a:extLst>
                  <a:ext uri="{FF2B5EF4-FFF2-40B4-BE49-F238E27FC236}">
                    <a16:creationId xmlns:a16="http://schemas.microsoft.com/office/drawing/2014/main" id="{2724D139-7559-458D-97A5-01185A7DF8CC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929A118-7265-455C-9903-688FB9D9DE21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Top Corners Snipped 196">
                <a:extLst>
                  <a:ext uri="{FF2B5EF4-FFF2-40B4-BE49-F238E27FC236}">
                    <a16:creationId xmlns:a16="http://schemas.microsoft.com/office/drawing/2014/main" id="{AF9D5708-0EE5-4B13-8F2C-5071C5DCAAE3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6F81336C-43FF-428B-B29C-E9A4D17BF008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85EEBD3-8E4A-4D98-8532-40208186BFB1}"/>
                </a:ext>
              </a:extLst>
            </p:cNvPr>
            <p:cNvGrpSpPr/>
            <p:nvPr/>
          </p:nvGrpSpPr>
          <p:grpSpPr>
            <a:xfrm>
              <a:off x="3489343" y="4293769"/>
              <a:ext cx="853357" cy="1604007"/>
              <a:chOff x="5380054" y="2390048"/>
              <a:chExt cx="1591921" cy="2992244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261B086-10EA-406A-AFE7-D79FE916D3CE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5F519D6-389E-455F-8FF0-CA6E8C699BE4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564B754-D158-460F-9EDE-92B4343DC48F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30">
                  <a:extLst>
                    <a:ext uri="{FF2B5EF4-FFF2-40B4-BE49-F238E27FC236}">
                      <a16:creationId xmlns:a16="http://schemas.microsoft.com/office/drawing/2014/main" id="{C292C8E8-D53F-46A0-8EDE-73621080C53C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30">
                  <a:extLst>
                    <a:ext uri="{FF2B5EF4-FFF2-40B4-BE49-F238E27FC236}">
                      <a16:creationId xmlns:a16="http://schemas.microsoft.com/office/drawing/2014/main" id="{B1E28760-A042-4812-953E-9A35723BF2F4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BAA486D9-ECE3-4EE9-8CFF-A5B7227FA3A4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64B3FAA0-FE9C-4449-8C9E-5CCF532CD2E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CA21CEEC-D403-4150-867E-D48CA7D225E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E5883BC-D440-46AE-9B86-FD779F70109C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BCCF8B9-F9FB-480B-BE05-29460C0913F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36344ABB-9266-4D71-B6BF-72799904736D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85FF3E5-5751-4C2B-A4AD-AEEC5361B4BB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AB8871E7-7F1A-41A1-8E34-70A32EB9AA7A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47B629F7-59C5-42AC-B2E0-30A77190B8C2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8" name="Rectangle: Top Corners Snipped 177">
                <a:extLst>
                  <a:ext uri="{FF2B5EF4-FFF2-40B4-BE49-F238E27FC236}">
                    <a16:creationId xmlns:a16="http://schemas.microsoft.com/office/drawing/2014/main" id="{B5FB32E2-6AA1-4C70-AB70-C49BEBD4A6A6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6A8781B-1595-448D-B900-8A1D37B3271D}"/>
              </a:ext>
            </a:extLst>
          </p:cNvPr>
          <p:cNvSpPr/>
          <p:nvPr/>
        </p:nvSpPr>
        <p:spPr>
          <a:xfrm rot="1047827">
            <a:off x="705095" y="3056936"/>
            <a:ext cx="2059544" cy="2023683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2D1BB5-02C9-41B4-8947-167BBF30A683}"/>
              </a:ext>
            </a:extLst>
          </p:cNvPr>
          <p:cNvGrpSpPr/>
          <p:nvPr/>
        </p:nvGrpSpPr>
        <p:grpSpPr>
          <a:xfrm rot="307620" flipH="1">
            <a:off x="1658823" y="5071103"/>
            <a:ext cx="225329" cy="688091"/>
            <a:chOff x="4627747" y="5544926"/>
            <a:chExt cx="314867" cy="961516"/>
          </a:xfrm>
          <a:effectLst/>
        </p:grpSpPr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95076D5-63DD-42C0-A841-EEFE5ABA926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E4C3107-BFCD-4197-AFDE-C74DD7E95C4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59D03DD-C1C3-4D72-8A28-25801A545EC2}"/>
              </a:ext>
            </a:extLst>
          </p:cNvPr>
          <p:cNvGrpSpPr/>
          <p:nvPr/>
        </p:nvGrpSpPr>
        <p:grpSpPr>
          <a:xfrm rot="21393551">
            <a:off x="1279780" y="5071103"/>
            <a:ext cx="225329" cy="688091"/>
            <a:chOff x="4627747" y="5544926"/>
            <a:chExt cx="314867" cy="961516"/>
          </a:xfrm>
          <a:effectLst/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44DD639-AE49-4E4F-93EE-3BB3803BAD5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C5DB066-6459-4686-84C0-F3D3845DA68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FFA062C-74DB-4C48-B7D4-2FDCF544263A}"/>
              </a:ext>
            </a:extLst>
          </p:cNvPr>
          <p:cNvGrpSpPr/>
          <p:nvPr/>
        </p:nvGrpSpPr>
        <p:grpSpPr>
          <a:xfrm rot="19158549">
            <a:off x="846168" y="4603630"/>
            <a:ext cx="951069" cy="404582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295" name="Rectangle: Rounded Corners 49">
              <a:extLst>
                <a:ext uri="{FF2B5EF4-FFF2-40B4-BE49-F238E27FC236}">
                  <a16:creationId xmlns:a16="http://schemas.microsoft.com/office/drawing/2014/main" id="{9D15DADA-F48C-45E0-8563-32E4F0EE7F2B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4653779-62DB-4B4F-89EB-D8E958725321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49C878-C8D1-4E38-881A-1FEA994D7F47}"/>
              </a:ext>
            </a:extLst>
          </p:cNvPr>
          <p:cNvGrpSpPr/>
          <p:nvPr/>
        </p:nvGrpSpPr>
        <p:grpSpPr>
          <a:xfrm rot="2046090">
            <a:off x="1414439" y="4630412"/>
            <a:ext cx="932484" cy="397406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293" name="Rectangle: Rounded Corners 49">
              <a:extLst>
                <a:ext uri="{FF2B5EF4-FFF2-40B4-BE49-F238E27FC236}">
                  <a16:creationId xmlns:a16="http://schemas.microsoft.com/office/drawing/2014/main" id="{FF421D2A-47B4-4B42-8B68-0969957A4066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606AC2B-0315-496E-8444-03E0ADA7D676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5A41622-CC07-4C3D-B3DF-69EE6B188FA0}"/>
              </a:ext>
            </a:extLst>
          </p:cNvPr>
          <p:cNvGrpSpPr/>
          <p:nvPr/>
        </p:nvGrpSpPr>
        <p:grpSpPr>
          <a:xfrm>
            <a:off x="1228792" y="3435396"/>
            <a:ext cx="700068" cy="1769678"/>
            <a:chOff x="3048448" y="1680147"/>
            <a:chExt cx="978252" cy="2472890"/>
          </a:xfrm>
          <a:effectLst/>
        </p:grpSpPr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519717-F035-42FA-80FD-568934BE89A4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1B46286-885A-4AA2-96CF-12627F8DA221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9B9D081-A9B9-480B-A6FE-5E4FCDD267FC}"/>
              </a:ext>
            </a:extLst>
          </p:cNvPr>
          <p:cNvGrpSpPr/>
          <p:nvPr/>
        </p:nvGrpSpPr>
        <p:grpSpPr>
          <a:xfrm>
            <a:off x="1216139" y="4480625"/>
            <a:ext cx="726354" cy="973444"/>
            <a:chOff x="2973052" y="3265076"/>
            <a:chExt cx="1014984" cy="1360259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109D5020-83DF-49B2-898B-625E2F89C56C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DD7C3E89-C5B7-4AE6-82C0-1C4DC705F906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8F7A811-C2EE-4E0C-8EC0-54EB775FB0E7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90DA75B-8A3B-4811-8AAD-4F22738EC9A8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Chord 287">
              <a:extLst>
                <a:ext uri="{FF2B5EF4-FFF2-40B4-BE49-F238E27FC236}">
                  <a16:creationId xmlns:a16="http://schemas.microsoft.com/office/drawing/2014/main" id="{5BAB7FBB-BF0A-42A4-A098-A5E4E3D6EFB9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B8BD5C4-C4FF-4A33-91AA-1D9F6659FAAC}"/>
              </a:ext>
            </a:extLst>
          </p:cNvPr>
          <p:cNvGrpSpPr/>
          <p:nvPr/>
        </p:nvGrpSpPr>
        <p:grpSpPr>
          <a:xfrm rot="195489">
            <a:off x="881266" y="3152201"/>
            <a:ext cx="1429528" cy="1437384"/>
            <a:chOff x="6214554" y="1285181"/>
            <a:chExt cx="1997576" cy="2008553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30618CB-8222-4E83-A33B-05774C565BC9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15AA61-7382-4F9E-BEB2-ECAA157691C6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5A9A5E16-DFFD-45F3-A5F3-B444CC1A820C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BA04B5F0-B4C5-4A7E-B4CB-3545D5ADB5EF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62B67F2-3730-4F5B-A653-A490D7B3D820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9536C40-CF06-4AE6-A7A0-46BEA9EA2C10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280" name="Oval 72">
                  <a:extLst>
                    <a:ext uri="{FF2B5EF4-FFF2-40B4-BE49-F238E27FC236}">
                      <a16:creationId xmlns:a16="http://schemas.microsoft.com/office/drawing/2014/main" id="{9A4684EC-19F0-4FB3-A077-CAB803C71318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CAF8CA3A-2720-4561-8AC3-BD123D41322B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72">
                  <a:extLst>
                    <a:ext uri="{FF2B5EF4-FFF2-40B4-BE49-F238E27FC236}">
                      <a16:creationId xmlns:a16="http://schemas.microsoft.com/office/drawing/2014/main" id="{6DD2E2F4-CFFE-42E6-ACF3-4AC3319527DD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9369419-445F-4538-B78C-16BDC22967D3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EBD59B2-419D-44B2-886E-62976B01A37B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160921DF-D697-4019-9AA0-980FED20AB4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2809B082-85DE-49A4-98F3-92ADD885FF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EFD819C-4280-480A-85CA-7D0E5777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0EF0C20-5709-4851-B973-6B787091F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4D91309-2EBD-444D-8142-B9B905EFAD05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FB2CF2D-1073-4241-A6F5-03EE437FF802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D03F3EB6-00C1-4C18-92FE-889EB7403ACB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2A19E5-797B-4FED-8FF5-BA7F288350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C2DC2C05-E3E8-490E-960A-756DEDA506D7}"/>
                    </a:ext>
                  </a:extLst>
                </p:cNvPr>
                <p:cNvCxnSpPr>
                  <a:cxnSpLocks/>
                  <a:endCxn id="273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7574568-EC24-412F-B330-E408195D7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86FB1BC-95BD-4861-8CB7-41DD49E4E668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E611C5B-144D-4E7C-A381-91CC3790D524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A022917-218C-4FB1-B888-139B10F567CB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29A3DDE-949C-4BF2-90DE-9878109CBCA6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E46862B-788F-437C-AD56-B660CF6BB7B2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51B55916-A0F8-46F9-84E2-33CF15FE30E4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0FD8A84-D045-467C-B67C-EA951EB350C7}"/>
              </a:ext>
            </a:extLst>
          </p:cNvPr>
          <p:cNvGrpSpPr/>
          <p:nvPr/>
        </p:nvGrpSpPr>
        <p:grpSpPr>
          <a:xfrm rot="438117" flipH="1">
            <a:off x="4864948" y="5006002"/>
            <a:ext cx="1127809" cy="640057"/>
            <a:chOff x="2024031" y="3165979"/>
            <a:chExt cx="1303023" cy="739495"/>
          </a:xfrm>
        </p:grpSpPr>
        <p:sp>
          <p:nvSpPr>
            <p:cNvPr id="396" name="Rectangle: Rounded Corners 49">
              <a:extLst>
                <a:ext uri="{FF2B5EF4-FFF2-40B4-BE49-F238E27FC236}">
                  <a16:creationId xmlns:a16="http://schemas.microsoft.com/office/drawing/2014/main" id="{CC25EBB1-BFAA-4AFD-A782-8110D67C5D3C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681167A-AC58-4C33-8807-E61F41833A92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4FD7CB0D-2460-43C3-A56A-011612230FF3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2F87019-3638-4D6F-BE1D-F38BE8D0DD94}"/>
              </a:ext>
            </a:extLst>
          </p:cNvPr>
          <p:cNvGrpSpPr/>
          <p:nvPr/>
        </p:nvGrpSpPr>
        <p:grpSpPr>
          <a:xfrm>
            <a:off x="5826653" y="5046802"/>
            <a:ext cx="1127809" cy="640057"/>
            <a:chOff x="2024031" y="3165979"/>
            <a:chExt cx="1303023" cy="739495"/>
          </a:xfrm>
        </p:grpSpPr>
        <p:sp>
          <p:nvSpPr>
            <p:cNvPr id="393" name="Rectangle: Rounded Corners 49">
              <a:extLst>
                <a:ext uri="{FF2B5EF4-FFF2-40B4-BE49-F238E27FC236}">
                  <a16:creationId xmlns:a16="http://schemas.microsoft.com/office/drawing/2014/main" id="{D74E0F1C-2E87-412F-A22C-E373ABF161EB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7A901C5-DF5A-4C8B-A0B2-0978EF91C474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749ED0C-FB1A-403F-8DB0-16D61F80320B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CDEAA53-68DF-4A46-8998-A8DCD3E1B3BD}"/>
              </a:ext>
            </a:extLst>
          </p:cNvPr>
          <p:cNvGrpSpPr/>
          <p:nvPr/>
        </p:nvGrpSpPr>
        <p:grpSpPr>
          <a:xfrm rot="21286606" flipH="1">
            <a:off x="5980462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5F1FE22-F289-4562-BBFD-A07B7A6FF35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5F071EC-EDF6-4CCB-99B3-12C58A2F0787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C2E40BF-C713-4D6B-B36C-9DA3799BAEB0}"/>
              </a:ext>
            </a:extLst>
          </p:cNvPr>
          <p:cNvGrpSpPr/>
          <p:nvPr/>
        </p:nvGrpSpPr>
        <p:grpSpPr>
          <a:xfrm rot="313394">
            <a:off x="5563198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70F66B1-AA61-4901-83A0-2A8776401029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AEDFBA7-9DAE-41D9-8DA8-7D36F28701D2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0" name="Oval 369">
            <a:extLst>
              <a:ext uri="{FF2B5EF4-FFF2-40B4-BE49-F238E27FC236}">
                <a16:creationId xmlns:a16="http://schemas.microsoft.com/office/drawing/2014/main" id="{9F151076-5E54-40C0-8F5D-E5EBF6FB413A}"/>
              </a:ext>
            </a:extLst>
          </p:cNvPr>
          <p:cNvSpPr/>
          <p:nvPr/>
        </p:nvSpPr>
        <p:spPr>
          <a:xfrm>
            <a:off x="6421672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3B3D4AF5-0005-405A-9671-3D205C2AA903}"/>
              </a:ext>
            </a:extLst>
          </p:cNvPr>
          <p:cNvSpPr/>
          <p:nvPr/>
        </p:nvSpPr>
        <p:spPr>
          <a:xfrm>
            <a:off x="5082628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AFF417AA-9182-4099-B759-FCD7E47B37EC}"/>
              </a:ext>
            </a:extLst>
          </p:cNvPr>
          <p:cNvSpPr/>
          <p:nvPr/>
        </p:nvSpPr>
        <p:spPr>
          <a:xfrm>
            <a:off x="5479731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EDE9FBAB-EEFA-4133-A8D0-80557999B1D2}"/>
              </a:ext>
            </a:extLst>
          </p:cNvPr>
          <p:cNvSpPr/>
          <p:nvPr/>
        </p:nvSpPr>
        <p:spPr>
          <a:xfrm>
            <a:off x="5750824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55A8257-0172-44D4-B91E-F61E5BE837AD}"/>
              </a:ext>
            </a:extLst>
          </p:cNvPr>
          <p:cNvSpPr/>
          <p:nvPr/>
        </p:nvSpPr>
        <p:spPr>
          <a:xfrm>
            <a:off x="5105546" y="3581509"/>
            <a:ext cx="1582886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568454-A285-46F7-AEE5-1980867A052E}"/>
              </a:ext>
            </a:extLst>
          </p:cNvPr>
          <p:cNvGrpSpPr/>
          <p:nvPr/>
        </p:nvGrpSpPr>
        <p:grpSpPr>
          <a:xfrm>
            <a:off x="5720673" y="4896374"/>
            <a:ext cx="327935" cy="135499"/>
            <a:chOff x="4744541" y="4986862"/>
            <a:chExt cx="596808" cy="221830"/>
          </a:xfrm>
          <a:effectLst/>
        </p:grpSpPr>
        <p:sp>
          <p:nvSpPr>
            <p:cNvPr id="386" name="Oval 72">
              <a:extLst>
                <a:ext uri="{FF2B5EF4-FFF2-40B4-BE49-F238E27FC236}">
                  <a16:creationId xmlns:a16="http://schemas.microsoft.com/office/drawing/2014/main" id="{5C3104B6-5E16-492C-A923-AF0B44E73A53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8250354-B911-4F58-B570-1DB13A35A7A4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Oval 72">
              <a:extLst>
                <a:ext uri="{FF2B5EF4-FFF2-40B4-BE49-F238E27FC236}">
                  <a16:creationId xmlns:a16="http://schemas.microsoft.com/office/drawing/2014/main" id="{5B24F73D-0AE1-4749-A8CF-21DA63A63A6D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22FA28FD-9764-4884-BD8C-F8C4D0D69F42}"/>
              </a:ext>
            </a:extLst>
          </p:cNvPr>
          <p:cNvSpPr/>
          <p:nvPr/>
        </p:nvSpPr>
        <p:spPr>
          <a:xfrm>
            <a:off x="5110140" y="3559447"/>
            <a:ext cx="1582886" cy="976304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9D7C417F-920F-46CD-85F8-2295E4453421}"/>
              </a:ext>
            </a:extLst>
          </p:cNvPr>
          <p:cNvSpPr/>
          <p:nvPr/>
        </p:nvSpPr>
        <p:spPr>
          <a:xfrm rot="329295">
            <a:off x="5231453" y="3371835"/>
            <a:ext cx="1359269" cy="1140816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4D1F7EB4-C0C6-477B-99B0-A513A9B1FE94}"/>
              </a:ext>
            </a:extLst>
          </p:cNvPr>
          <p:cNvSpPr/>
          <p:nvPr/>
        </p:nvSpPr>
        <p:spPr>
          <a:xfrm rot="329295">
            <a:off x="5070162" y="3340883"/>
            <a:ext cx="1531709" cy="1157788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B28D33F6-A8B0-4CF6-877A-E8CD30A8F9F9}"/>
              </a:ext>
            </a:extLst>
          </p:cNvPr>
          <p:cNvSpPr/>
          <p:nvPr/>
        </p:nvSpPr>
        <p:spPr>
          <a:xfrm rot="3616245">
            <a:off x="5699566" y="3298758"/>
            <a:ext cx="446413" cy="292383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FC13323-71E9-48F4-9AB5-C5D90D7D0FA0}"/>
              </a:ext>
            </a:extLst>
          </p:cNvPr>
          <p:cNvGrpSpPr/>
          <p:nvPr/>
        </p:nvGrpSpPr>
        <p:grpSpPr>
          <a:xfrm>
            <a:off x="5426649" y="4590310"/>
            <a:ext cx="183456" cy="203488"/>
            <a:chOff x="3504649" y="3617709"/>
            <a:chExt cx="272047" cy="301752"/>
          </a:xfrm>
        </p:grpSpPr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054517A-5769-43B0-BC7B-44A7FEB08448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DC713BE-C866-4DB3-83BA-A7F761AAB0B6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059DC2D-43FE-41B4-87AF-5D3BAF94191C}"/>
              </a:ext>
            </a:extLst>
          </p:cNvPr>
          <p:cNvGrpSpPr/>
          <p:nvPr/>
        </p:nvGrpSpPr>
        <p:grpSpPr>
          <a:xfrm>
            <a:off x="6174398" y="4590512"/>
            <a:ext cx="183456" cy="203488"/>
            <a:chOff x="3504649" y="3617709"/>
            <a:chExt cx="272047" cy="301752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2F540604-7F63-4CF3-B091-4B63B5A46CB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46097D4-2BBB-4CC5-8002-AA500E3DDB21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BE7775F-6463-437E-9AEF-C9C35A483766}"/>
              </a:ext>
            </a:extLst>
          </p:cNvPr>
          <p:cNvGrpSpPr/>
          <p:nvPr/>
        </p:nvGrpSpPr>
        <p:grpSpPr>
          <a:xfrm rot="438117" flipH="1">
            <a:off x="7251367" y="5164764"/>
            <a:ext cx="1127809" cy="480649"/>
            <a:chOff x="2024031" y="3350152"/>
            <a:chExt cx="1303023" cy="555322"/>
          </a:xfrm>
        </p:grpSpPr>
        <p:sp>
          <p:nvSpPr>
            <p:cNvPr id="420" name="Rectangle: Rounded Corners 49">
              <a:extLst>
                <a:ext uri="{FF2B5EF4-FFF2-40B4-BE49-F238E27FC236}">
                  <a16:creationId xmlns:a16="http://schemas.microsoft.com/office/drawing/2014/main" id="{47314C49-1FA8-4B3C-96DB-6AE3F6F1EA39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3645C5B-41CB-4A08-A78E-FC4C376231F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564292F4-C742-4B9D-84D4-D781F24FA3A5}"/>
              </a:ext>
            </a:extLst>
          </p:cNvPr>
          <p:cNvGrpSpPr/>
          <p:nvPr/>
        </p:nvGrpSpPr>
        <p:grpSpPr>
          <a:xfrm>
            <a:off x="8223202" y="5206210"/>
            <a:ext cx="1127809" cy="480649"/>
            <a:chOff x="2024031" y="3350152"/>
            <a:chExt cx="1303023" cy="555322"/>
          </a:xfrm>
        </p:grpSpPr>
        <p:sp>
          <p:nvSpPr>
            <p:cNvPr id="418" name="Rectangle: Rounded Corners 49">
              <a:extLst>
                <a:ext uri="{FF2B5EF4-FFF2-40B4-BE49-F238E27FC236}">
                  <a16:creationId xmlns:a16="http://schemas.microsoft.com/office/drawing/2014/main" id="{7000CA01-AC4E-4746-804D-86FAB92AB037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68D2C5A9-CD56-46AE-B09C-6706E5A3EA3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DEF3F9F-5EE4-4B59-987E-882C6C46ADD9}"/>
              </a:ext>
            </a:extLst>
          </p:cNvPr>
          <p:cNvGrpSpPr/>
          <p:nvPr/>
        </p:nvGrpSpPr>
        <p:grpSpPr>
          <a:xfrm rot="21286606" flipH="1">
            <a:off x="8377011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3883C48-DB26-4F8C-A8E1-1901E159366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15950F1-30A6-4DA8-B99F-3337546382CD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93AAFE6-1755-455D-AC53-F68146D05E72}"/>
              </a:ext>
            </a:extLst>
          </p:cNvPr>
          <p:cNvGrpSpPr/>
          <p:nvPr/>
        </p:nvGrpSpPr>
        <p:grpSpPr>
          <a:xfrm rot="313394">
            <a:off x="7959748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BC0BEDEE-F4A4-4B22-85C1-E4F335F06A2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637E3EC-1D92-43FF-B6C8-4456659F84C3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4" name="Oval 403">
            <a:extLst>
              <a:ext uri="{FF2B5EF4-FFF2-40B4-BE49-F238E27FC236}">
                <a16:creationId xmlns:a16="http://schemas.microsoft.com/office/drawing/2014/main" id="{D13287F1-00AC-4133-95EE-633AC9790268}"/>
              </a:ext>
            </a:extLst>
          </p:cNvPr>
          <p:cNvSpPr/>
          <p:nvPr/>
        </p:nvSpPr>
        <p:spPr>
          <a:xfrm>
            <a:off x="8818221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AF6BD6B5-2BFD-4BA9-8834-C0CA9740B2CE}"/>
              </a:ext>
            </a:extLst>
          </p:cNvPr>
          <p:cNvSpPr/>
          <p:nvPr/>
        </p:nvSpPr>
        <p:spPr>
          <a:xfrm>
            <a:off x="7479177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DB2EC8C-402B-4601-8449-3F7BA4B7652F}"/>
              </a:ext>
            </a:extLst>
          </p:cNvPr>
          <p:cNvSpPr/>
          <p:nvPr/>
        </p:nvSpPr>
        <p:spPr>
          <a:xfrm>
            <a:off x="7876280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DC0CA0CE-7229-4BED-A909-E270046E5B55}"/>
              </a:ext>
            </a:extLst>
          </p:cNvPr>
          <p:cNvSpPr/>
          <p:nvPr/>
        </p:nvSpPr>
        <p:spPr>
          <a:xfrm>
            <a:off x="8147373" y="5113367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54800314-C30D-42AD-AA8C-C9C7F8B1C414}"/>
              </a:ext>
            </a:extLst>
          </p:cNvPr>
          <p:cNvSpPr/>
          <p:nvPr/>
        </p:nvSpPr>
        <p:spPr>
          <a:xfrm rot="1253058">
            <a:off x="7502095" y="3581509"/>
            <a:ext cx="1582886" cy="158588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Arc 408">
            <a:extLst>
              <a:ext uri="{FF2B5EF4-FFF2-40B4-BE49-F238E27FC236}">
                <a16:creationId xmlns:a16="http://schemas.microsoft.com/office/drawing/2014/main" id="{AED5FB83-FC04-49BE-95CE-23E63D7F715A}"/>
              </a:ext>
            </a:extLst>
          </p:cNvPr>
          <p:cNvSpPr/>
          <p:nvPr/>
        </p:nvSpPr>
        <p:spPr>
          <a:xfrm rot="16200000">
            <a:off x="7863017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Arc 409">
            <a:extLst>
              <a:ext uri="{FF2B5EF4-FFF2-40B4-BE49-F238E27FC236}">
                <a16:creationId xmlns:a16="http://schemas.microsoft.com/office/drawing/2014/main" id="{F6FF24B2-BC58-4F38-BBE5-A5C89E7228B8}"/>
              </a:ext>
            </a:extLst>
          </p:cNvPr>
          <p:cNvSpPr/>
          <p:nvPr/>
        </p:nvSpPr>
        <p:spPr>
          <a:xfrm rot="16200000">
            <a:off x="8487442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1F8CFB67-FD7B-48F9-BBDA-5B896E7A3814}"/>
              </a:ext>
            </a:extLst>
          </p:cNvPr>
          <p:cNvSpPr/>
          <p:nvPr/>
        </p:nvSpPr>
        <p:spPr>
          <a:xfrm flipH="1">
            <a:off x="7504654" y="3626777"/>
            <a:ext cx="623352" cy="939077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AECFD572-E556-45D4-BE64-983CC24A8389}"/>
              </a:ext>
            </a:extLst>
          </p:cNvPr>
          <p:cNvSpPr/>
          <p:nvPr/>
        </p:nvSpPr>
        <p:spPr>
          <a:xfrm flipH="1">
            <a:off x="7520185" y="3560567"/>
            <a:ext cx="1655899" cy="1017146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Arc 412">
            <a:extLst>
              <a:ext uri="{FF2B5EF4-FFF2-40B4-BE49-F238E27FC236}">
                <a16:creationId xmlns:a16="http://schemas.microsoft.com/office/drawing/2014/main" id="{51113845-C6ED-4D31-A4C4-DC15920C7094}"/>
              </a:ext>
            </a:extLst>
          </p:cNvPr>
          <p:cNvSpPr/>
          <p:nvPr/>
        </p:nvSpPr>
        <p:spPr>
          <a:xfrm>
            <a:off x="8198367" y="4756124"/>
            <a:ext cx="231514" cy="231514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957DA4-1FFB-48FC-AB98-78732BC8375B}"/>
              </a:ext>
            </a:extLst>
          </p:cNvPr>
          <p:cNvGrpSpPr/>
          <p:nvPr/>
        </p:nvGrpSpPr>
        <p:grpSpPr>
          <a:xfrm rot="15214851">
            <a:off x="10760216" y="5155070"/>
            <a:ext cx="1136789" cy="427300"/>
            <a:chOff x="687108" y="4069360"/>
            <a:chExt cx="1313398" cy="493684"/>
          </a:xfrm>
        </p:grpSpPr>
        <p:sp>
          <p:nvSpPr>
            <p:cNvPr id="452" name="Rectangle: Rounded Corners 49">
              <a:extLst>
                <a:ext uri="{FF2B5EF4-FFF2-40B4-BE49-F238E27FC236}">
                  <a16:creationId xmlns:a16="http://schemas.microsoft.com/office/drawing/2014/main" id="{400412D7-7FA4-448C-ADA3-BDD988BC4DF3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78533E9D-1E9D-40D3-9295-6DC846053B95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FC7833E-0AEF-4618-BB64-117577A98FAD}"/>
              </a:ext>
            </a:extLst>
          </p:cNvPr>
          <p:cNvGrpSpPr/>
          <p:nvPr/>
        </p:nvGrpSpPr>
        <p:grpSpPr>
          <a:xfrm rot="6078241">
            <a:off x="9826248" y="5105128"/>
            <a:ext cx="1127809" cy="480649"/>
            <a:chOff x="1805377" y="4116293"/>
            <a:chExt cx="1303023" cy="555322"/>
          </a:xfrm>
        </p:grpSpPr>
        <p:sp>
          <p:nvSpPr>
            <p:cNvPr id="450" name="Rectangle: Rounded Corners 49">
              <a:extLst>
                <a:ext uri="{FF2B5EF4-FFF2-40B4-BE49-F238E27FC236}">
                  <a16:creationId xmlns:a16="http://schemas.microsoft.com/office/drawing/2014/main" id="{5FA49769-7CC8-4064-808A-8B95E6EE36B2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AAC62E4F-9C85-488C-871A-A729D61BBE06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AB6D3F2A-E941-4362-A4E5-5E823AE67CB0}"/>
              </a:ext>
            </a:extLst>
          </p:cNvPr>
          <p:cNvGrpSpPr/>
          <p:nvPr/>
        </p:nvGrpSpPr>
        <p:grpSpPr>
          <a:xfrm rot="21286606" flipH="1">
            <a:off x="10924214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5B414A53-606F-47D0-BF7E-9A7B6AFCDD8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FF271D8-57B2-4095-9531-16DC9036A06E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483BCAF4-1D17-43B0-96D6-4A910A3F77B0}"/>
              </a:ext>
            </a:extLst>
          </p:cNvPr>
          <p:cNvGrpSpPr/>
          <p:nvPr/>
        </p:nvGrpSpPr>
        <p:grpSpPr>
          <a:xfrm rot="313394">
            <a:off x="10506950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AEF90D58-1EE9-4D37-BEB0-A4B548C489FC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648C0C08-4186-4B7B-95AF-793B463AC175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7" name="Oval 426">
            <a:extLst>
              <a:ext uri="{FF2B5EF4-FFF2-40B4-BE49-F238E27FC236}">
                <a16:creationId xmlns:a16="http://schemas.microsoft.com/office/drawing/2014/main" id="{AD6D6D62-228F-4463-AEB2-AD5B8CC2FE29}"/>
              </a:ext>
            </a:extLst>
          </p:cNvPr>
          <p:cNvSpPr/>
          <p:nvPr/>
        </p:nvSpPr>
        <p:spPr>
          <a:xfrm>
            <a:off x="11365423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72A040BA-17D0-4111-827B-0998D8C0D368}"/>
              </a:ext>
            </a:extLst>
          </p:cNvPr>
          <p:cNvSpPr/>
          <p:nvPr/>
        </p:nvSpPr>
        <p:spPr>
          <a:xfrm>
            <a:off x="10026379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732BBB92-7FF3-4BCE-8BEF-EB954EC0A694}"/>
              </a:ext>
            </a:extLst>
          </p:cNvPr>
          <p:cNvSpPr/>
          <p:nvPr/>
        </p:nvSpPr>
        <p:spPr>
          <a:xfrm>
            <a:off x="10423482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4EC21DA2-45BC-40DC-834F-5E377E18218E}"/>
              </a:ext>
            </a:extLst>
          </p:cNvPr>
          <p:cNvSpPr/>
          <p:nvPr/>
        </p:nvSpPr>
        <p:spPr>
          <a:xfrm>
            <a:off x="10694576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0BC30FB-0730-43D3-9B6C-51B965F2D2FF}"/>
              </a:ext>
            </a:extLst>
          </p:cNvPr>
          <p:cNvSpPr/>
          <p:nvPr/>
        </p:nvSpPr>
        <p:spPr>
          <a:xfrm>
            <a:off x="10049297" y="3581509"/>
            <a:ext cx="1582887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74DDAA8-087C-4459-86B2-75B360E9A11A}"/>
              </a:ext>
            </a:extLst>
          </p:cNvPr>
          <p:cNvGrpSpPr/>
          <p:nvPr/>
        </p:nvGrpSpPr>
        <p:grpSpPr>
          <a:xfrm>
            <a:off x="10313566" y="4573232"/>
            <a:ext cx="183456" cy="203488"/>
            <a:chOff x="3504649" y="3617709"/>
            <a:chExt cx="272047" cy="301752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9CDA3D34-CC09-47E4-95E6-34C45FEB5D4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17A00AE0-931C-4DB2-B219-9CA16CE52A3D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3DEC8604-D023-4650-B759-0F692D621399}"/>
              </a:ext>
            </a:extLst>
          </p:cNvPr>
          <p:cNvGrpSpPr/>
          <p:nvPr/>
        </p:nvGrpSpPr>
        <p:grpSpPr>
          <a:xfrm>
            <a:off x="11179475" y="4573650"/>
            <a:ext cx="183456" cy="203488"/>
            <a:chOff x="3504649" y="3617709"/>
            <a:chExt cx="272047" cy="301752"/>
          </a:xfrm>
        </p:grpSpPr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78AECE80-9D0B-4384-A2EF-C190188C972C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BCF0CB99-8D86-48AF-ADA1-45BB0AD14045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E8AF35C-B1A5-4AB3-B00A-16AD08AFCDE7}"/>
              </a:ext>
            </a:extLst>
          </p:cNvPr>
          <p:cNvCxnSpPr/>
          <p:nvPr/>
        </p:nvCxnSpPr>
        <p:spPr>
          <a:xfrm>
            <a:off x="11119794" y="4534594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35387FC0-4E42-495C-AE64-9C58722DAA12}"/>
              </a:ext>
            </a:extLst>
          </p:cNvPr>
          <p:cNvCxnSpPr/>
          <p:nvPr/>
        </p:nvCxnSpPr>
        <p:spPr>
          <a:xfrm>
            <a:off x="10241326" y="4547785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4F878A19-9CB8-41CC-8AE8-06CD0F6FE6BF}"/>
              </a:ext>
            </a:extLst>
          </p:cNvPr>
          <p:cNvCxnSpPr/>
          <p:nvPr/>
        </p:nvCxnSpPr>
        <p:spPr>
          <a:xfrm>
            <a:off x="11149072" y="4522200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2433140B-839D-43B3-B026-EE9A9853A702}"/>
              </a:ext>
            </a:extLst>
          </p:cNvPr>
          <p:cNvCxnSpPr/>
          <p:nvPr/>
        </p:nvCxnSpPr>
        <p:spPr>
          <a:xfrm>
            <a:off x="10222349" y="4525099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E3BC3693-0FC4-4CA7-B393-6E695CA78621}"/>
              </a:ext>
            </a:extLst>
          </p:cNvPr>
          <p:cNvGrpSpPr/>
          <p:nvPr/>
        </p:nvGrpSpPr>
        <p:grpSpPr>
          <a:xfrm>
            <a:off x="10692504" y="4860388"/>
            <a:ext cx="327935" cy="135499"/>
            <a:chOff x="4744541" y="4986862"/>
            <a:chExt cx="596808" cy="221830"/>
          </a:xfrm>
          <a:effectLst/>
        </p:grpSpPr>
        <p:sp>
          <p:nvSpPr>
            <p:cNvPr id="439" name="Oval 72">
              <a:extLst>
                <a:ext uri="{FF2B5EF4-FFF2-40B4-BE49-F238E27FC236}">
                  <a16:creationId xmlns:a16="http://schemas.microsoft.com/office/drawing/2014/main" id="{5A7B76B6-BFA6-459C-8969-30081FF0815E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233BC63-49FE-4BCA-8344-68BB7D9DD516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1" name="Oval 72">
              <a:extLst>
                <a:ext uri="{FF2B5EF4-FFF2-40B4-BE49-F238E27FC236}">
                  <a16:creationId xmlns:a16="http://schemas.microsoft.com/office/drawing/2014/main" id="{ECA18D04-D613-4A88-BDA6-511B7CE7A860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DAAE4D78-0B54-4590-A64A-8BD91507D043}"/>
              </a:ext>
            </a:extLst>
          </p:cNvPr>
          <p:cNvGrpSpPr/>
          <p:nvPr/>
        </p:nvGrpSpPr>
        <p:grpSpPr>
          <a:xfrm>
            <a:off x="8915271" y="1064140"/>
            <a:ext cx="1561450" cy="1601264"/>
            <a:chOff x="17526533" y="-2116718"/>
            <a:chExt cx="1561450" cy="1601264"/>
          </a:xfrm>
        </p:grpSpPr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2E13EB2-808B-4E28-9470-550523D94C61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FA165914-F624-4A5C-81E1-8BC95AB01257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AB484D9-6F5E-4273-B28F-0FA9AFF3123C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363707DF-6CB6-4E54-9554-E80755685A31}"/>
              </a:ext>
            </a:extLst>
          </p:cNvPr>
          <p:cNvSpPr/>
          <p:nvPr/>
        </p:nvSpPr>
        <p:spPr>
          <a:xfrm rot="14231421">
            <a:off x="10537183" y="-172490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50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8695EB4-3DAD-4337-A498-3A39D567C024}"/>
              </a:ext>
            </a:extLst>
          </p:cNvPr>
          <p:cNvSpPr/>
          <p:nvPr/>
        </p:nvSpPr>
        <p:spPr>
          <a:xfrm rot="4054619">
            <a:off x="2529629" y="4164038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1A914A7-6C7C-4EEC-AE30-08BD72466D49}"/>
              </a:ext>
            </a:extLst>
          </p:cNvPr>
          <p:cNvSpPr/>
          <p:nvPr/>
        </p:nvSpPr>
        <p:spPr>
          <a:xfrm rot="4054619">
            <a:off x="2384504" y="4919707"/>
            <a:ext cx="1522343" cy="1560806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9869849-72F1-4A78-A21A-D7CE9BC6D66B}"/>
              </a:ext>
            </a:extLst>
          </p:cNvPr>
          <p:cNvSpPr/>
          <p:nvPr/>
        </p:nvSpPr>
        <p:spPr>
          <a:xfrm>
            <a:off x="-4891428" y="4202668"/>
            <a:ext cx="2158726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ED178D0-9066-468A-9A25-12E45667189E}"/>
              </a:ext>
            </a:extLst>
          </p:cNvPr>
          <p:cNvSpPr/>
          <p:nvPr/>
        </p:nvSpPr>
        <p:spPr>
          <a:xfrm>
            <a:off x="-4638473" y="4734365"/>
            <a:ext cx="2158726" cy="1817371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5A0125B-BFCB-461C-B384-EC0871A64CA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DBDBF9D-AA07-4BA4-91FE-426E80C250B8}"/>
              </a:ext>
            </a:extLst>
          </p:cNvPr>
          <p:cNvSpPr/>
          <p:nvPr/>
        </p:nvSpPr>
        <p:spPr>
          <a:xfrm rot="2000655">
            <a:off x="6484938" y="-387427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F10BC83C-5A2E-403B-A805-59F80D300FCB}"/>
              </a:ext>
            </a:extLst>
          </p:cNvPr>
          <p:cNvSpPr/>
          <p:nvPr/>
        </p:nvSpPr>
        <p:spPr>
          <a:xfrm rot="15298256">
            <a:off x="3329601" y="-264457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043D787-26CD-49C7-AEB6-CF63DFA5BFDF}"/>
              </a:ext>
            </a:extLst>
          </p:cNvPr>
          <p:cNvSpPr/>
          <p:nvPr/>
        </p:nvSpPr>
        <p:spPr>
          <a:xfrm rot="15298256">
            <a:off x="-661786" y="-744090"/>
            <a:ext cx="2688544" cy="359080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190AFA2A-4FE2-4BC8-A5C4-54C779D0FBC8}"/>
              </a:ext>
            </a:extLst>
          </p:cNvPr>
          <p:cNvSpPr/>
          <p:nvPr/>
        </p:nvSpPr>
        <p:spPr>
          <a:xfrm rot="14231421">
            <a:off x="-7876698" y="406754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6C7389-B8BC-4572-BC74-F4B89782BD1A}"/>
              </a:ext>
            </a:extLst>
          </p:cNvPr>
          <p:cNvGrpSpPr/>
          <p:nvPr/>
        </p:nvGrpSpPr>
        <p:grpSpPr>
          <a:xfrm>
            <a:off x="-5012822" y="979019"/>
            <a:ext cx="8729436" cy="5293248"/>
            <a:chOff x="688062" y="365870"/>
            <a:chExt cx="10085620" cy="611559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DDE632-859C-4E33-92A1-B7C904DF140B}"/>
                </a:ext>
              </a:extLst>
            </p:cNvPr>
            <p:cNvSpPr/>
            <p:nvPr/>
          </p:nvSpPr>
          <p:spPr>
            <a:xfrm>
              <a:off x="1919111" y="759177"/>
              <a:ext cx="7507111" cy="5339645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F62164-257D-4D0A-B27E-478429D457AD}"/>
                </a:ext>
              </a:extLst>
            </p:cNvPr>
            <p:cNvSpPr/>
            <p:nvPr/>
          </p:nvSpPr>
          <p:spPr>
            <a:xfrm>
              <a:off x="1450623" y="6044071"/>
              <a:ext cx="8415866" cy="437393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85BCE4-D380-4A8E-BD2B-B17C019F28C9}"/>
                </a:ext>
              </a:extLst>
            </p:cNvPr>
            <p:cNvSpPr/>
            <p:nvPr/>
          </p:nvSpPr>
          <p:spPr>
            <a:xfrm>
              <a:off x="1731220" y="533400"/>
              <a:ext cx="7854673" cy="1098832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D7508C-9EE5-43FA-B379-AA61CD5C6D72}"/>
                </a:ext>
              </a:extLst>
            </p:cNvPr>
            <p:cNvSpPr/>
            <p:nvPr/>
          </p:nvSpPr>
          <p:spPr>
            <a:xfrm>
              <a:off x="7301737" y="1990846"/>
              <a:ext cx="2071644" cy="3992264"/>
            </a:xfrm>
            <a:prstGeom prst="rect">
              <a:avLst/>
            </a:prstGeom>
            <a:solidFill>
              <a:srgbClr val="D2D0D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B6338F-3F27-42DC-8703-0882678B56F3}"/>
                </a:ext>
              </a:extLst>
            </p:cNvPr>
            <p:cNvGrpSpPr/>
            <p:nvPr/>
          </p:nvGrpSpPr>
          <p:grpSpPr>
            <a:xfrm>
              <a:off x="2524810" y="2318540"/>
              <a:ext cx="4086289" cy="2866954"/>
              <a:chOff x="3333518" y="1988366"/>
              <a:chExt cx="4700640" cy="326801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666AD31-8970-4EB3-8685-86FB2FA683C9}"/>
                  </a:ext>
                </a:extLst>
              </p:cNvPr>
              <p:cNvSpPr/>
              <p:nvPr/>
            </p:nvSpPr>
            <p:spPr>
              <a:xfrm>
                <a:off x="3333518" y="1988366"/>
                <a:ext cx="4700640" cy="3268018"/>
              </a:xfrm>
              <a:prstGeom prst="rect">
                <a:avLst/>
              </a:prstGeom>
              <a:solidFill>
                <a:srgbClr val="7DA4B3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851C634-43E6-40D4-A0DA-E79D438FC65C}"/>
                  </a:ext>
                </a:extLst>
              </p:cNvPr>
              <p:cNvSpPr/>
              <p:nvPr/>
            </p:nvSpPr>
            <p:spPr>
              <a:xfrm>
                <a:off x="4648016" y="1988366"/>
                <a:ext cx="2071644" cy="3268018"/>
              </a:xfrm>
              <a:prstGeom prst="rect">
                <a:avLst/>
              </a:prstGeom>
              <a:solidFill>
                <a:srgbClr val="7DA5A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13E1C1-E248-4895-B0E9-E02732F800DC}"/>
                  </a:ext>
                </a:extLst>
              </p:cNvPr>
              <p:cNvSpPr/>
              <p:nvPr/>
            </p:nvSpPr>
            <p:spPr>
              <a:xfrm>
                <a:off x="3333519" y="1988366"/>
                <a:ext cx="4700639" cy="721830"/>
              </a:xfrm>
              <a:prstGeom prst="rect">
                <a:avLst/>
              </a:prstGeom>
              <a:no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AC1964-92C6-4F7C-B90E-2BC3A18DA109}"/>
                </a:ext>
              </a:extLst>
            </p:cNvPr>
            <p:cNvSpPr/>
            <p:nvPr/>
          </p:nvSpPr>
          <p:spPr>
            <a:xfrm>
              <a:off x="2302155" y="5101230"/>
              <a:ext cx="4450933" cy="115711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D1F831-F177-44B6-BBCE-5D1EC06C3410}"/>
                </a:ext>
              </a:extLst>
            </p:cNvPr>
            <p:cNvSpPr/>
            <p:nvPr/>
          </p:nvSpPr>
          <p:spPr>
            <a:xfrm>
              <a:off x="7506323" y="4663559"/>
              <a:ext cx="1662473" cy="1106119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2768C0-3517-4B08-B94F-6ECD310D763C}"/>
                </a:ext>
              </a:extLst>
            </p:cNvPr>
            <p:cNvSpPr/>
            <p:nvPr/>
          </p:nvSpPr>
          <p:spPr>
            <a:xfrm>
              <a:off x="7642919" y="4825486"/>
              <a:ext cx="1389280" cy="776662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EA34D7-7FB6-4CED-83EA-728B7253E59A}"/>
                </a:ext>
              </a:extLst>
            </p:cNvPr>
            <p:cNvSpPr/>
            <p:nvPr/>
          </p:nvSpPr>
          <p:spPr>
            <a:xfrm>
              <a:off x="7506323" y="2264441"/>
              <a:ext cx="1662473" cy="2185686"/>
            </a:xfrm>
            <a:prstGeom prst="rect">
              <a:avLst/>
            </a:prstGeom>
            <a:solidFill>
              <a:srgbClr val="7DA5A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D43B45-7A69-4BE7-9FE8-EC3CC3FE3084}"/>
                </a:ext>
              </a:extLst>
            </p:cNvPr>
            <p:cNvSpPr/>
            <p:nvPr/>
          </p:nvSpPr>
          <p:spPr>
            <a:xfrm>
              <a:off x="2234042" y="2444422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9A6133-4F84-408B-86FB-55DE1FAD071C}"/>
                </a:ext>
              </a:extLst>
            </p:cNvPr>
            <p:cNvSpPr/>
            <p:nvPr/>
          </p:nvSpPr>
          <p:spPr>
            <a:xfrm>
              <a:off x="6684975" y="2444421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527BA53-FBA8-409E-A471-6A2D2316284D}"/>
                </a:ext>
              </a:extLst>
            </p:cNvPr>
            <p:cNvGrpSpPr/>
            <p:nvPr/>
          </p:nvGrpSpPr>
          <p:grpSpPr>
            <a:xfrm>
              <a:off x="1892087" y="1881146"/>
              <a:ext cx="5343760" cy="911003"/>
              <a:chOff x="2042108" y="1713089"/>
              <a:chExt cx="5492341" cy="1214634"/>
            </a:xfrm>
          </p:grpSpPr>
          <p:sp>
            <p:nvSpPr>
              <p:cNvPr id="223" name="Trapezoid 222">
                <a:extLst>
                  <a:ext uri="{FF2B5EF4-FFF2-40B4-BE49-F238E27FC236}">
                    <a16:creationId xmlns:a16="http://schemas.microsoft.com/office/drawing/2014/main" id="{90D6CE22-821D-443E-BE68-FF5C8915E196}"/>
                  </a:ext>
                </a:extLst>
              </p:cNvPr>
              <p:cNvSpPr/>
              <p:nvPr/>
            </p:nvSpPr>
            <p:spPr>
              <a:xfrm>
                <a:off x="2043288" y="1713089"/>
                <a:ext cx="54864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rapezoid 223">
                <a:extLst>
                  <a:ext uri="{FF2B5EF4-FFF2-40B4-BE49-F238E27FC236}">
                    <a16:creationId xmlns:a16="http://schemas.microsoft.com/office/drawing/2014/main" id="{E60EBAD0-AB72-4EA0-BB0D-5028BD151D7E}"/>
                  </a:ext>
                </a:extLst>
              </p:cNvPr>
              <p:cNvSpPr/>
              <p:nvPr/>
            </p:nvSpPr>
            <p:spPr>
              <a:xfrm>
                <a:off x="2500488" y="1713089"/>
                <a:ext cx="45720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3CC9DB77-DA52-4C00-B386-E6BE705AA009}"/>
                  </a:ext>
                </a:extLst>
              </p:cNvPr>
              <p:cNvSpPr/>
              <p:nvPr/>
            </p:nvSpPr>
            <p:spPr>
              <a:xfrm>
                <a:off x="2957688" y="1713089"/>
                <a:ext cx="36576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rapezoid 225">
                <a:extLst>
                  <a:ext uri="{FF2B5EF4-FFF2-40B4-BE49-F238E27FC236}">
                    <a16:creationId xmlns:a16="http://schemas.microsoft.com/office/drawing/2014/main" id="{376A1E82-186A-4638-8DDB-5F4838E0830F}"/>
                  </a:ext>
                </a:extLst>
              </p:cNvPr>
              <p:cNvSpPr/>
              <p:nvPr/>
            </p:nvSpPr>
            <p:spPr>
              <a:xfrm>
                <a:off x="3414888" y="1713089"/>
                <a:ext cx="27432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93B4296A-EB0A-4E34-86A4-3A214E92C62B}"/>
                  </a:ext>
                </a:extLst>
              </p:cNvPr>
              <p:cNvSpPr/>
              <p:nvPr/>
            </p:nvSpPr>
            <p:spPr>
              <a:xfrm>
                <a:off x="3872088" y="1713089"/>
                <a:ext cx="18288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rapezoid 230">
                <a:extLst>
                  <a:ext uri="{FF2B5EF4-FFF2-40B4-BE49-F238E27FC236}">
                    <a16:creationId xmlns:a16="http://schemas.microsoft.com/office/drawing/2014/main" id="{C12CB0BA-B59E-49E3-B27D-F360442BA319}"/>
                  </a:ext>
                </a:extLst>
              </p:cNvPr>
              <p:cNvSpPr/>
              <p:nvPr/>
            </p:nvSpPr>
            <p:spPr>
              <a:xfrm>
                <a:off x="4420728" y="1713089"/>
                <a:ext cx="731520" cy="756356"/>
              </a:xfrm>
              <a:prstGeom prst="trapezoid">
                <a:avLst>
                  <a:gd name="adj" fmla="val 15597"/>
                </a:avLst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lowchart: Delay 231">
                <a:extLst>
                  <a:ext uri="{FF2B5EF4-FFF2-40B4-BE49-F238E27FC236}">
                    <a16:creationId xmlns:a16="http://schemas.microsoft.com/office/drawing/2014/main" id="{09D304A7-869D-4B91-8A54-B4D5A1F9B806}"/>
                  </a:ext>
                </a:extLst>
              </p:cNvPr>
              <p:cNvSpPr/>
              <p:nvPr/>
            </p:nvSpPr>
            <p:spPr>
              <a:xfrm rot="5400000">
                <a:off x="2042108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lowchart: Delay 232">
                <a:extLst>
                  <a:ext uri="{FF2B5EF4-FFF2-40B4-BE49-F238E27FC236}">
                    <a16:creationId xmlns:a16="http://schemas.microsoft.com/office/drawing/2014/main" id="{6A851B99-91AC-4C59-8838-FC0199CBA3FD}"/>
                  </a:ext>
                </a:extLst>
              </p:cNvPr>
              <p:cNvSpPr/>
              <p:nvPr/>
            </p:nvSpPr>
            <p:spPr>
              <a:xfrm rot="5400000">
                <a:off x="2497996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lowchart: Delay 233">
                <a:extLst>
                  <a:ext uri="{FF2B5EF4-FFF2-40B4-BE49-F238E27FC236}">
                    <a16:creationId xmlns:a16="http://schemas.microsoft.com/office/drawing/2014/main" id="{C457D47D-2AFD-44E9-9DAF-59DE7C564076}"/>
                  </a:ext>
                </a:extLst>
              </p:cNvPr>
              <p:cNvSpPr/>
              <p:nvPr/>
            </p:nvSpPr>
            <p:spPr>
              <a:xfrm rot="5400000">
                <a:off x="295866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6AD21720-AD0A-480D-8446-74A29C474FCF}"/>
                  </a:ext>
                </a:extLst>
              </p:cNvPr>
              <p:cNvSpPr/>
              <p:nvPr/>
            </p:nvSpPr>
            <p:spPr>
              <a:xfrm rot="5400000">
                <a:off x="3418082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lowchart: Delay 235">
                <a:extLst>
                  <a:ext uri="{FF2B5EF4-FFF2-40B4-BE49-F238E27FC236}">
                    <a16:creationId xmlns:a16="http://schemas.microsoft.com/office/drawing/2014/main" id="{25403459-76B2-480D-A431-5ED6010BA3A8}"/>
                  </a:ext>
                </a:extLst>
              </p:cNvPr>
              <p:cNvSpPr/>
              <p:nvPr/>
            </p:nvSpPr>
            <p:spPr>
              <a:xfrm rot="5400000">
                <a:off x="3917312" y="2421096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946A652F-FE8F-4B77-80F0-9A0E7518C222}"/>
                  </a:ext>
                </a:extLst>
              </p:cNvPr>
              <p:cNvSpPr/>
              <p:nvPr/>
            </p:nvSpPr>
            <p:spPr>
              <a:xfrm rot="5400000">
                <a:off x="4559260" y="2331524"/>
                <a:ext cx="457200" cy="728776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lowchart: Delay 237">
                <a:extLst>
                  <a:ext uri="{FF2B5EF4-FFF2-40B4-BE49-F238E27FC236}">
                    <a16:creationId xmlns:a16="http://schemas.microsoft.com/office/drawing/2014/main" id="{56AD4C33-7974-43EE-A62E-117D746A608E}"/>
                  </a:ext>
                </a:extLst>
              </p:cNvPr>
              <p:cNvSpPr/>
              <p:nvPr/>
            </p:nvSpPr>
            <p:spPr>
              <a:xfrm rot="5400000">
                <a:off x="707724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7CD333F9-3D5E-4CCF-8268-E2AFD11359A3}"/>
                  </a:ext>
                </a:extLst>
              </p:cNvPr>
              <p:cNvSpPr/>
              <p:nvPr/>
            </p:nvSpPr>
            <p:spPr>
              <a:xfrm rot="5400000">
                <a:off x="5698986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lowchart: Delay 239">
                <a:extLst>
                  <a:ext uri="{FF2B5EF4-FFF2-40B4-BE49-F238E27FC236}">
                    <a16:creationId xmlns:a16="http://schemas.microsoft.com/office/drawing/2014/main" id="{56C1B759-4C41-4A52-8190-9F9ABAF891D0}"/>
                  </a:ext>
                </a:extLst>
              </p:cNvPr>
              <p:cNvSpPr/>
              <p:nvPr/>
            </p:nvSpPr>
            <p:spPr>
              <a:xfrm rot="5400000">
                <a:off x="6159659" y="2467469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F579E6BB-2B7B-4796-90C4-69A4C8CA15D1}"/>
                  </a:ext>
                </a:extLst>
              </p:cNvPr>
              <p:cNvSpPr/>
              <p:nvPr/>
            </p:nvSpPr>
            <p:spPr>
              <a:xfrm rot="5400000">
                <a:off x="6619072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lowchart: Delay 241">
                <a:extLst>
                  <a:ext uri="{FF2B5EF4-FFF2-40B4-BE49-F238E27FC236}">
                    <a16:creationId xmlns:a16="http://schemas.microsoft.com/office/drawing/2014/main" id="{10E8F5FB-7D6E-4C51-BDCC-DF4B9CB30420}"/>
                  </a:ext>
                </a:extLst>
              </p:cNvPr>
              <p:cNvSpPr/>
              <p:nvPr/>
            </p:nvSpPr>
            <p:spPr>
              <a:xfrm rot="5400000">
                <a:off x="5203225" y="2424307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951EDE6-F5FB-4C80-8F60-40E4D279832E}"/>
                </a:ext>
              </a:extLst>
            </p:cNvPr>
            <p:cNvSpPr/>
            <p:nvPr/>
          </p:nvSpPr>
          <p:spPr>
            <a:xfrm>
              <a:off x="1450623" y="5905192"/>
              <a:ext cx="8415866" cy="115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DC88A54-3432-4B1C-850C-652E265D4510}"/>
                </a:ext>
              </a:extLst>
            </p:cNvPr>
            <p:cNvSpPr/>
            <p:nvPr/>
          </p:nvSpPr>
          <p:spPr>
            <a:xfrm>
              <a:off x="7189210" y="5904159"/>
              <a:ext cx="2296699" cy="194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51B5F34-369B-4A88-8139-2C76BCC3199E}"/>
                </a:ext>
              </a:extLst>
            </p:cNvPr>
            <p:cNvSpPr/>
            <p:nvPr/>
          </p:nvSpPr>
          <p:spPr>
            <a:xfrm>
              <a:off x="7028763" y="6088573"/>
              <a:ext cx="2617593" cy="201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2E67F02-2ED7-4D9F-A83D-303CBFC8C5FC}"/>
                </a:ext>
              </a:extLst>
            </p:cNvPr>
            <p:cNvSpPr/>
            <p:nvPr/>
          </p:nvSpPr>
          <p:spPr>
            <a:xfrm>
              <a:off x="6808629" y="6271504"/>
              <a:ext cx="3057860" cy="2018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39DC05D-23B1-42E9-A062-C10AC5704C5C}"/>
                </a:ext>
              </a:extLst>
            </p:cNvPr>
            <p:cNvGrpSpPr/>
            <p:nvPr/>
          </p:nvGrpSpPr>
          <p:grpSpPr>
            <a:xfrm>
              <a:off x="688062" y="365870"/>
              <a:ext cx="10085620" cy="983234"/>
              <a:chOff x="1975835" y="272618"/>
              <a:chExt cx="5861988" cy="109883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1FD1FF0-726E-466E-9E67-73055EC76772}"/>
                  </a:ext>
                </a:extLst>
              </p:cNvPr>
              <p:cNvSpPr/>
              <p:nvPr/>
            </p:nvSpPr>
            <p:spPr>
              <a:xfrm>
                <a:off x="2820161" y="272618"/>
                <a:ext cx="4146581" cy="1098832"/>
              </a:xfrm>
              <a:prstGeom prst="rect">
                <a:avLst/>
              </a:prstGeom>
              <a:solidFill>
                <a:srgbClr val="F2F2F2"/>
              </a:solidFill>
              <a:ln w="762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FF0000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20DC59BB-0650-47FB-B6F7-D841C2CA8DDE}"/>
                  </a:ext>
                </a:extLst>
              </p:cNvPr>
              <p:cNvSpPr/>
              <p:nvPr/>
            </p:nvSpPr>
            <p:spPr>
              <a:xfrm>
                <a:off x="1975835" y="437580"/>
                <a:ext cx="5861988" cy="82888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Toko</a:t>
                </a:r>
                <a:r>
                  <a:rPr lang="en-US" sz="6600" dirty="0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 </a:t>
                </a:r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Matahari</a:t>
                </a:r>
                <a:endParaRPr lang="en-US" sz="6600" dirty="0">
                  <a:solidFill>
                    <a:srgbClr val="FF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7947E65-3829-41FE-A1F6-1D647CA61D0F}"/>
                </a:ext>
              </a:extLst>
            </p:cNvPr>
            <p:cNvGrpSpPr/>
            <p:nvPr/>
          </p:nvGrpSpPr>
          <p:grpSpPr>
            <a:xfrm>
              <a:off x="2651723" y="4155145"/>
              <a:ext cx="521028" cy="936830"/>
              <a:chOff x="3320921" y="1776463"/>
              <a:chExt cx="1920836" cy="3453744"/>
            </a:xfrm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54B6387-C36A-4C4F-BD75-B16FED12422B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F45C947-EFB0-42A2-8C3D-C8365DE9F01F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30">
                <a:extLst>
                  <a:ext uri="{FF2B5EF4-FFF2-40B4-BE49-F238E27FC236}">
                    <a16:creationId xmlns:a16="http://schemas.microsoft.com/office/drawing/2014/main" id="{78B9A840-D7F9-4E19-8A16-FACC82367357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30">
                <a:extLst>
                  <a:ext uri="{FF2B5EF4-FFF2-40B4-BE49-F238E27FC236}">
                    <a16:creationId xmlns:a16="http://schemas.microsoft.com/office/drawing/2014/main" id="{C7D25DC9-AB3F-4CB8-801F-F909B691B623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4F33EF3-A1E3-465C-A40D-CDEBFD05BF22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Top Corners Snipped 218">
                <a:extLst>
                  <a:ext uri="{FF2B5EF4-FFF2-40B4-BE49-F238E27FC236}">
                    <a16:creationId xmlns:a16="http://schemas.microsoft.com/office/drawing/2014/main" id="{4B99527E-2273-4582-8F05-CCB4AE087686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1A138E7-B02C-4770-AFBC-FD39D54B52DA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BD6F95A-6B83-4ECE-BE6C-6FF8EAE4DB6D}"/>
                </a:ext>
              </a:extLst>
            </p:cNvPr>
            <p:cNvGrpSpPr/>
            <p:nvPr/>
          </p:nvGrpSpPr>
          <p:grpSpPr>
            <a:xfrm>
              <a:off x="5851954" y="3798565"/>
              <a:ext cx="687250" cy="1291785"/>
              <a:chOff x="5380054" y="2390048"/>
              <a:chExt cx="1591921" cy="2992244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1DD7232-EB28-4BE8-8BD9-1200B5B1B71C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F648E159-0CA8-42FC-9679-4A50E5BE4590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D691D193-0C31-4FC7-9827-020DDA39D067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30">
                  <a:extLst>
                    <a:ext uri="{FF2B5EF4-FFF2-40B4-BE49-F238E27FC236}">
                      <a16:creationId xmlns:a16="http://schemas.microsoft.com/office/drawing/2014/main" id="{91BA0796-08D7-41B1-885C-7BAD653FA73A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Oval 30">
                  <a:extLst>
                    <a:ext uri="{FF2B5EF4-FFF2-40B4-BE49-F238E27FC236}">
                      <a16:creationId xmlns:a16="http://schemas.microsoft.com/office/drawing/2014/main" id="{30105807-DB0B-4286-BA8E-6FF5E2542C3D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1C45264A-2689-4764-A515-E613B5FAA5FA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8F2708F-0D48-40F1-AA34-7A0B7EB401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C978425-B6DE-4023-9FF2-0CBB907E203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262DED01-2807-44A9-A8B5-A4A2B7259B58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3F1B972D-3435-4A27-ACDE-9CC6A093912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25F2B88A-BE81-4B94-9CB1-899944858841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9DF4B0E1-450F-4037-9A62-5E546F2C58C0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DF1C1C3B-D69A-4565-819F-8DBB84CA0C30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3089282B-4B0C-459B-8F25-13A43C6436AC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0" name="Rectangle: Top Corners Snipped 199">
                <a:extLst>
                  <a:ext uri="{FF2B5EF4-FFF2-40B4-BE49-F238E27FC236}">
                    <a16:creationId xmlns:a16="http://schemas.microsoft.com/office/drawing/2014/main" id="{157100A3-9575-4D49-8C5F-C8A7E9F84245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1FB7E86-FEAB-4623-9D63-6A73CFEB0580}"/>
                </a:ext>
              </a:extLst>
            </p:cNvPr>
            <p:cNvGrpSpPr/>
            <p:nvPr/>
          </p:nvGrpSpPr>
          <p:grpSpPr>
            <a:xfrm>
              <a:off x="4660295" y="4603563"/>
              <a:ext cx="722069" cy="1298310"/>
              <a:chOff x="3320921" y="1776463"/>
              <a:chExt cx="1920836" cy="3453744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90B5A0A-D451-42F1-82E9-6BE17DC736FF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019AA37-12CC-4AF7-B6CA-3559F2C45069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30">
                <a:extLst>
                  <a:ext uri="{FF2B5EF4-FFF2-40B4-BE49-F238E27FC236}">
                    <a16:creationId xmlns:a16="http://schemas.microsoft.com/office/drawing/2014/main" id="{3E55DF02-A5AB-47AA-BF1D-564361F7C9D0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30">
                <a:extLst>
                  <a:ext uri="{FF2B5EF4-FFF2-40B4-BE49-F238E27FC236}">
                    <a16:creationId xmlns:a16="http://schemas.microsoft.com/office/drawing/2014/main" id="{2724D139-7559-458D-97A5-01185A7DF8CC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929A118-7265-455C-9903-688FB9D9DE21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Top Corners Snipped 196">
                <a:extLst>
                  <a:ext uri="{FF2B5EF4-FFF2-40B4-BE49-F238E27FC236}">
                    <a16:creationId xmlns:a16="http://schemas.microsoft.com/office/drawing/2014/main" id="{AF9D5708-0EE5-4B13-8F2C-5071C5DCAAE3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6F81336C-43FF-428B-B29C-E9A4D17BF008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85EEBD3-8E4A-4D98-8532-40208186BFB1}"/>
                </a:ext>
              </a:extLst>
            </p:cNvPr>
            <p:cNvGrpSpPr/>
            <p:nvPr/>
          </p:nvGrpSpPr>
          <p:grpSpPr>
            <a:xfrm>
              <a:off x="3489343" y="4293769"/>
              <a:ext cx="853357" cy="1604007"/>
              <a:chOff x="5380054" y="2390048"/>
              <a:chExt cx="1591921" cy="2992244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261B086-10EA-406A-AFE7-D79FE916D3CE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5F519D6-389E-455F-8FF0-CA6E8C699BE4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564B754-D158-460F-9EDE-92B4343DC48F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30">
                  <a:extLst>
                    <a:ext uri="{FF2B5EF4-FFF2-40B4-BE49-F238E27FC236}">
                      <a16:creationId xmlns:a16="http://schemas.microsoft.com/office/drawing/2014/main" id="{C292C8E8-D53F-46A0-8EDE-73621080C53C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30">
                  <a:extLst>
                    <a:ext uri="{FF2B5EF4-FFF2-40B4-BE49-F238E27FC236}">
                      <a16:creationId xmlns:a16="http://schemas.microsoft.com/office/drawing/2014/main" id="{B1E28760-A042-4812-953E-9A35723BF2F4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BAA486D9-ECE3-4EE9-8CFF-A5B7227FA3A4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64B3FAA0-FE9C-4449-8C9E-5CCF532CD2E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CA21CEEC-D403-4150-867E-D48CA7D225E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E5883BC-D440-46AE-9B86-FD779F70109C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BCCF8B9-F9FB-480B-BE05-29460C0913F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36344ABB-9266-4D71-B6BF-72799904736D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85FF3E5-5751-4C2B-A4AD-AEEC5361B4BB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AB8871E7-7F1A-41A1-8E34-70A32EB9AA7A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47B629F7-59C5-42AC-B2E0-30A77190B8C2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8" name="Rectangle: Top Corners Snipped 177">
                <a:extLst>
                  <a:ext uri="{FF2B5EF4-FFF2-40B4-BE49-F238E27FC236}">
                    <a16:creationId xmlns:a16="http://schemas.microsoft.com/office/drawing/2014/main" id="{B5FB32E2-6AA1-4C70-AB70-C49BEBD4A6A6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6A8781B-1595-448D-B900-8A1D37B3271D}"/>
              </a:ext>
            </a:extLst>
          </p:cNvPr>
          <p:cNvSpPr/>
          <p:nvPr/>
        </p:nvSpPr>
        <p:spPr>
          <a:xfrm rot="1047827">
            <a:off x="705095" y="3056936"/>
            <a:ext cx="2059544" cy="2023683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2D1BB5-02C9-41B4-8947-167BBF30A683}"/>
              </a:ext>
            </a:extLst>
          </p:cNvPr>
          <p:cNvGrpSpPr/>
          <p:nvPr/>
        </p:nvGrpSpPr>
        <p:grpSpPr>
          <a:xfrm rot="307620" flipH="1">
            <a:off x="1658823" y="5071103"/>
            <a:ext cx="225329" cy="688091"/>
            <a:chOff x="4627747" y="5544926"/>
            <a:chExt cx="314867" cy="961516"/>
          </a:xfrm>
          <a:effectLst/>
        </p:grpSpPr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95076D5-63DD-42C0-A841-EEFE5ABA926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E4C3107-BFCD-4197-AFDE-C74DD7E95C4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59D03DD-C1C3-4D72-8A28-25801A545EC2}"/>
              </a:ext>
            </a:extLst>
          </p:cNvPr>
          <p:cNvGrpSpPr/>
          <p:nvPr/>
        </p:nvGrpSpPr>
        <p:grpSpPr>
          <a:xfrm rot="21393551">
            <a:off x="1279780" y="5071103"/>
            <a:ext cx="225329" cy="688091"/>
            <a:chOff x="4627747" y="5544926"/>
            <a:chExt cx="314867" cy="961516"/>
          </a:xfrm>
          <a:effectLst/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44DD639-AE49-4E4F-93EE-3BB3803BAD5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C5DB066-6459-4686-84C0-F3D3845DA68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FFA062C-74DB-4C48-B7D4-2FDCF544263A}"/>
              </a:ext>
            </a:extLst>
          </p:cNvPr>
          <p:cNvGrpSpPr/>
          <p:nvPr/>
        </p:nvGrpSpPr>
        <p:grpSpPr>
          <a:xfrm rot="1707667">
            <a:off x="651350" y="4468157"/>
            <a:ext cx="951069" cy="404582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295" name="Rectangle: Rounded Corners 49">
              <a:extLst>
                <a:ext uri="{FF2B5EF4-FFF2-40B4-BE49-F238E27FC236}">
                  <a16:creationId xmlns:a16="http://schemas.microsoft.com/office/drawing/2014/main" id="{9D15DADA-F48C-45E0-8563-32E4F0EE7F2B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4653779-62DB-4B4F-89EB-D8E958725321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49C878-C8D1-4E38-881A-1FEA994D7F47}"/>
              </a:ext>
            </a:extLst>
          </p:cNvPr>
          <p:cNvGrpSpPr/>
          <p:nvPr/>
        </p:nvGrpSpPr>
        <p:grpSpPr>
          <a:xfrm rot="17638401">
            <a:off x="1745052" y="4328680"/>
            <a:ext cx="932484" cy="397406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293" name="Rectangle: Rounded Corners 49">
              <a:extLst>
                <a:ext uri="{FF2B5EF4-FFF2-40B4-BE49-F238E27FC236}">
                  <a16:creationId xmlns:a16="http://schemas.microsoft.com/office/drawing/2014/main" id="{FF421D2A-47B4-4B42-8B68-0969957A4066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606AC2B-0315-496E-8444-03E0ADA7D676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5A41622-CC07-4C3D-B3DF-69EE6B188FA0}"/>
              </a:ext>
            </a:extLst>
          </p:cNvPr>
          <p:cNvGrpSpPr/>
          <p:nvPr/>
        </p:nvGrpSpPr>
        <p:grpSpPr>
          <a:xfrm>
            <a:off x="1228792" y="3435396"/>
            <a:ext cx="700068" cy="1769678"/>
            <a:chOff x="3048448" y="1680147"/>
            <a:chExt cx="978252" cy="2472890"/>
          </a:xfrm>
          <a:effectLst/>
        </p:grpSpPr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519717-F035-42FA-80FD-568934BE89A4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1B46286-885A-4AA2-96CF-12627F8DA221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9B9D081-A9B9-480B-A6FE-5E4FCDD267FC}"/>
              </a:ext>
            </a:extLst>
          </p:cNvPr>
          <p:cNvGrpSpPr/>
          <p:nvPr/>
        </p:nvGrpSpPr>
        <p:grpSpPr>
          <a:xfrm>
            <a:off x="1216139" y="4480625"/>
            <a:ext cx="726354" cy="973444"/>
            <a:chOff x="2973052" y="3265076"/>
            <a:chExt cx="1014984" cy="1360259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109D5020-83DF-49B2-898B-625E2F89C56C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DD7C3E89-C5B7-4AE6-82C0-1C4DC705F906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8F7A811-C2EE-4E0C-8EC0-54EB775FB0E7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90DA75B-8A3B-4811-8AAD-4F22738EC9A8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Chord 287">
              <a:extLst>
                <a:ext uri="{FF2B5EF4-FFF2-40B4-BE49-F238E27FC236}">
                  <a16:creationId xmlns:a16="http://schemas.microsoft.com/office/drawing/2014/main" id="{5BAB7FBB-BF0A-42A4-A098-A5E4E3D6EFB9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B8BD5C4-C4FF-4A33-91AA-1D9F6659FAAC}"/>
              </a:ext>
            </a:extLst>
          </p:cNvPr>
          <p:cNvGrpSpPr/>
          <p:nvPr/>
        </p:nvGrpSpPr>
        <p:grpSpPr>
          <a:xfrm rot="195489">
            <a:off x="881266" y="3152201"/>
            <a:ext cx="1429528" cy="1437384"/>
            <a:chOff x="6214554" y="1285181"/>
            <a:chExt cx="1997576" cy="2008553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30618CB-8222-4E83-A33B-05774C565BC9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15AA61-7382-4F9E-BEB2-ECAA157691C6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5A9A5E16-DFFD-45F3-A5F3-B444CC1A820C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BA04B5F0-B4C5-4A7E-B4CB-3545D5ADB5EF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62B67F2-3730-4F5B-A653-A490D7B3D820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9536C40-CF06-4AE6-A7A0-46BEA9EA2C10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280" name="Oval 72">
                  <a:extLst>
                    <a:ext uri="{FF2B5EF4-FFF2-40B4-BE49-F238E27FC236}">
                      <a16:creationId xmlns:a16="http://schemas.microsoft.com/office/drawing/2014/main" id="{9A4684EC-19F0-4FB3-A077-CAB803C71318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CAF8CA3A-2720-4561-8AC3-BD123D41322B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72">
                  <a:extLst>
                    <a:ext uri="{FF2B5EF4-FFF2-40B4-BE49-F238E27FC236}">
                      <a16:creationId xmlns:a16="http://schemas.microsoft.com/office/drawing/2014/main" id="{6DD2E2F4-CFFE-42E6-ACF3-4AC3319527DD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9369419-445F-4538-B78C-16BDC22967D3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EBD59B2-419D-44B2-886E-62976B01A37B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160921DF-D697-4019-9AA0-980FED20AB4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2809B082-85DE-49A4-98F3-92ADD885FF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EFD819C-4280-480A-85CA-7D0E5777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0EF0C20-5709-4851-B973-6B787091F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4D91309-2EBD-444D-8142-B9B905EFAD05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FB2CF2D-1073-4241-A6F5-03EE437FF802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D03F3EB6-00C1-4C18-92FE-889EB7403ACB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2A19E5-797B-4FED-8FF5-BA7F288350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C2DC2C05-E3E8-490E-960A-756DEDA506D7}"/>
                    </a:ext>
                  </a:extLst>
                </p:cNvPr>
                <p:cNvCxnSpPr>
                  <a:cxnSpLocks/>
                  <a:endCxn id="273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7574568-EC24-412F-B330-E408195D7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86FB1BC-95BD-4861-8CB7-41DD49E4E668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E611C5B-144D-4E7C-A381-91CC3790D524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A022917-218C-4FB1-B888-139B10F567CB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29A3DDE-949C-4BF2-90DE-9878109CBCA6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E46862B-788F-437C-AD56-B660CF6BB7B2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51B55916-A0F8-46F9-84E2-33CF15FE30E4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0FD8A84-D045-467C-B67C-EA951EB350C7}"/>
              </a:ext>
            </a:extLst>
          </p:cNvPr>
          <p:cNvGrpSpPr/>
          <p:nvPr/>
        </p:nvGrpSpPr>
        <p:grpSpPr>
          <a:xfrm rot="438117" flipH="1">
            <a:off x="4864948" y="5006002"/>
            <a:ext cx="1127809" cy="640057"/>
            <a:chOff x="2024031" y="3165979"/>
            <a:chExt cx="1303023" cy="739495"/>
          </a:xfrm>
        </p:grpSpPr>
        <p:sp>
          <p:nvSpPr>
            <p:cNvPr id="396" name="Rectangle: Rounded Corners 49">
              <a:extLst>
                <a:ext uri="{FF2B5EF4-FFF2-40B4-BE49-F238E27FC236}">
                  <a16:creationId xmlns:a16="http://schemas.microsoft.com/office/drawing/2014/main" id="{CC25EBB1-BFAA-4AFD-A782-8110D67C5D3C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681167A-AC58-4C33-8807-E61F41833A92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4FD7CB0D-2460-43C3-A56A-011612230FF3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2F87019-3638-4D6F-BE1D-F38BE8D0DD94}"/>
              </a:ext>
            </a:extLst>
          </p:cNvPr>
          <p:cNvGrpSpPr/>
          <p:nvPr/>
        </p:nvGrpSpPr>
        <p:grpSpPr>
          <a:xfrm>
            <a:off x="5826653" y="5046802"/>
            <a:ext cx="1127809" cy="640057"/>
            <a:chOff x="2024031" y="3165979"/>
            <a:chExt cx="1303023" cy="739495"/>
          </a:xfrm>
        </p:grpSpPr>
        <p:sp>
          <p:nvSpPr>
            <p:cNvPr id="393" name="Rectangle: Rounded Corners 49">
              <a:extLst>
                <a:ext uri="{FF2B5EF4-FFF2-40B4-BE49-F238E27FC236}">
                  <a16:creationId xmlns:a16="http://schemas.microsoft.com/office/drawing/2014/main" id="{D74E0F1C-2E87-412F-A22C-E373ABF161EB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7A901C5-DF5A-4C8B-A0B2-0978EF91C474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749ED0C-FB1A-403F-8DB0-16D61F80320B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CDEAA53-68DF-4A46-8998-A8DCD3E1B3BD}"/>
              </a:ext>
            </a:extLst>
          </p:cNvPr>
          <p:cNvGrpSpPr/>
          <p:nvPr/>
        </p:nvGrpSpPr>
        <p:grpSpPr>
          <a:xfrm rot="21286606" flipH="1">
            <a:off x="5980462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5F1FE22-F289-4562-BBFD-A07B7A6FF35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5F071EC-EDF6-4CCB-99B3-12C58A2F0787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C2E40BF-C713-4D6B-B36C-9DA3799BAEB0}"/>
              </a:ext>
            </a:extLst>
          </p:cNvPr>
          <p:cNvGrpSpPr/>
          <p:nvPr/>
        </p:nvGrpSpPr>
        <p:grpSpPr>
          <a:xfrm rot="313394">
            <a:off x="5563198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70F66B1-AA61-4901-83A0-2A8776401029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AEDFBA7-9DAE-41D9-8DA8-7D36F28701D2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0" name="Oval 369">
            <a:extLst>
              <a:ext uri="{FF2B5EF4-FFF2-40B4-BE49-F238E27FC236}">
                <a16:creationId xmlns:a16="http://schemas.microsoft.com/office/drawing/2014/main" id="{9F151076-5E54-40C0-8F5D-E5EBF6FB413A}"/>
              </a:ext>
            </a:extLst>
          </p:cNvPr>
          <p:cNvSpPr/>
          <p:nvPr/>
        </p:nvSpPr>
        <p:spPr>
          <a:xfrm>
            <a:off x="6421672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3B3D4AF5-0005-405A-9671-3D205C2AA903}"/>
              </a:ext>
            </a:extLst>
          </p:cNvPr>
          <p:cNvSpPr/>
          <p:nvPr/>
        </p:nvSpPr>
        <p:spPr>
          <a:xfrm>
            <a:off x="5082628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AFF417AA-9182-4099-B759-FCD7E47B37EC}"/>
              </a:ext>
            </a:extLst>
          </p:cNvPr>
          <p:cNvSpPr/>
          <p:nvPr/>
        </p:nvSpPr>
        <p:spPr>
          <a:xfrm>
            <a:off x="5479731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EDE9FBAB-EEFA-4133-A8D0-80557999B1D2}"/>
              </a:ext>
            </a:extLst>
          </p:cNvPr>
          <p:cNvSpPr/>
          <p:nvPr/>
        </p:nvSpPr>
        <p:spPr>
          <a:xfrm>
            <a:off x="5750824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55A8257-0172-44D4-B91E-F61E5BE837AD}"/>
              </a:ext>
            </a:extLst>
          </p:cNvPr>
          <p:cNvSpPr/>
          <p:nvPr/>
        </p:nvSpPr>
        <p:spPr>
          <a:xfrm>
            <a:off x="5105546" y="3581509"/>
            <a:ext cx="1582886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568454-A285-46F7-AEE5-1980867A052E}"/>
              </a:ext>
            </a:extLst>
          </p:cNvPr>
          <p:cNvGrpSpPr/>
          <p:nvPr/>
        </p:nvGrpSpPr>
        <p:grpSpPr>
          <a:xfrm>
            <a:off x="5720673" y="4896374"/>
            <a:ext cx="327935" cy="135499"/>
            <a:chOff x="4744541" y="4986862"/>
            <a:chExt cx="596808" cy="221830"/>
          </a:xfrm>
          <a:effectLst/>
        </p:grpSpPr>
        <p:sp>
          <p:nvSpPr>
            <p:cNvPr id="386" name="Oval 72">
              <a:extLst>
                <a:ext uri="{FF2B5EF4-FFF2-40B4-BE49-F238E27FC236}">
                  <a16:creationId xmlns:a16="http://schemas.microsoft.com/office/drawing/2014/main" id="{5C3104B6-5E16-492C-A923-AF0B44E73A53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8250354-B911-4F58-B570-1DB13A35A7A4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Oval 72">
              <a:extLst>
                <a:ext uri="{FF2B5EF4-FFF2-40B4-BE49-F238E27FC236}">
                  <a16:creationId xmlns:a16="http://schemas.microsoft.com/office/drawing/2014/main" id="{5B24F73D-0AE1-4749-A8CF-21DA63A63A6D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22FA28FD-9764-4884-BD8C-F8C4D0D69F42}"/>
              </a:ext>
            </a:extLst>
          </p:cNvPr>
          <p:cNvSpPr/>
          <p:nvPr/>
        </p:nvSpPr>
        <p:spPr>
          <a:xfrm>
            <a:off x="5110140" y="3559447"/>
            <a:ext cx="1582886" cy="976304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9D7C417F-920F-46CD-85F8-2295E4453421}"/>
              </a:ext>
            </a:extLst>
          </p:cNvPr>
          <p:cNvSpPr/>
          <p:nvPr/>
        </p:nvSpPr>
        <p:spPr>
          <a:xfrm rot="329295">
            <a:off x="5231453" y="3371835"/>
            <a:ext cx="1359269" cy="1140816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4D1F7EB4-C0C6-477B-99B0-A513A9B1FE94}"/>
              </a:ext>
            </a:extLst>
          </p:cNvPr>
          <p:cNvSpPr/>
          <p:nvPr/>
        </p:nvSpPr>
        <p:spPr>
          <a:xfrm rot="329295">
            <a:off x="5070162" y="3340883"/>
            <a:ext cx="1531709" cy="1157788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B28D33F6-A8B0-4CF6-877A-E8CD30A8F9F9}"/>
              </a:ext>
            </a:extLst>
          </p:cNvPr>
          <p:cNvSpPr/>
          <p:nvPr/>
        </p:nvSpPr>
        <p:spPr>
          <a:xfrm rot="3616245">
            <a:off x="5699566" y="3298758"/>
            <a:ext cx="446413" cy="292383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FC13323-71E9-48F4-9AB5-C5D90D7D0FA0}"/>
              </a:ext>
            </a:extLst>
          </p:cNvPr>
          <p:cNvGrpSpPr/>
          <p:nvPr/>
        </p:nvGrpSpPr>
        <p:grpSpPr>
          <a:xfrm>
            <a:off x="5426649" y="4590310"/>
            <a:ext cx="183456" cy="203488"/>
            <a:chOff x="3504649" y="3617709"/>
            <a:chExt cx="272047" cy="301752"/>
          </a:xfrm>
        </p:grpSpPr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054517A-5769-43B0-BC7B-44A7FEB08448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DC713BE-C866-4DB3-83BA-A7F761AAB0B6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059DC2D-43FE-41B4-87AF-5D3BAF94191C}"/>
              </a:ext>
            </a:extLst>
          </p:cNvPr>
          <p:cNvGrpSpPr/>
          <p:nvPr/>
        </p:nvGrpSpPr>
        <p:grpSpPr>
          <a:xfrm>
            <a:off x="6174398" y="4590512"/>
            <a:ext cx="183456" cy="203488"/>
            <a:chOff x="3504649" y="3617709"/>
            <a:chExt cx="272047" cy="301752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2F540604-7F63-4CF3-B091-4B63B5A46CB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46097D4-2BBB-4CC5-8002-AA500E3DDB21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BE7775F-6463-437E-9AEF-C9C35A483766}"/>
              </a:ext>
            </a:extLst>
          </p:cNvPr>
          <p:cNvGrpSpPr/>
          <p:nvPr/>
        </p:nvGrpSpPr>
        <p:grpSpPr>
          <a:xfrm rot="438117" flipH="1">
            <a:off x="7251367" y="5164764"/>
            <a:ext cx="1127809" cy="480649"/>
            <a:chOff x="2024031" y="3350152"/>
            <a:chExt cx="1303023" cy="555322"/>
          </a:xfrm>
        </p:grpSpPr>
        <p:sp>
          <p:nvSpPr>
            <p:cNvPr id="420" name="Rectangle: Rounded Corners 49">
              <a:extLst>
                <a:ext uri="{FF2B5EF4-FFF2-40B4-BE49-F238E27FC236}">
                  <a16:creationId xmlns:a16="http://schemas.microsoft.com/office/drawing/2014/main" id="{47314C49-1FA8-4B3C-96DB-6AE3F6F1EA39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3645C5B-41CB-4A08-A78E-FC4C376231F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564292F4-C742-4B9D-84D4-D781F24FA3A5}"/>
              </a:ext>
            </a:extLst>
          </p:cNvPr>
          <p:cNvGrpSpPr/>
          <p:nvPr/>
        </p:nvGrpSpPr>
        <p:grpSpPr>
          <a:xfrm>
            <a:off x="8223202" y="5206210"/>
            <a:ext cx="1127809" cy="480649"/>
            <a:chOff x="2024031" y="3350152"/>
            <a:chExt cx="1303023" cy="555322"/>
          </a:xfrm>
        </p:grpSpPr>
        <p:sp>
          <p:nvSpPr>
            <p:cNvPr id="418" name="Rectangle: Rounded Corners 49">
              <a:extLst>
                <a:ext uri="{FF2B5EF4-FFF2-40B4-BE49-F238E27FC236}">
                  <a16:creationId xmlns:a16="http://schemas.microsoft.com/office/drawing/2014/main" id="{7000CA01-AC4E-4746-804D-86FAB92AB037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68D2C5A9-CD56-46AE-B09C-6706E5A3EA3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DEF3F9F-5EE4-4B59-987E-882C6C46ADD9}"/>
              </a:ext>
            </a:extLst>
          </p:cNvPr>
          <p:cNvGrpSpPr/>
          <p:nvPr/>
        </p:nvGrpSpPr>
        <p:grpSpPr>
          <a:xfrm rot="21286606" flipH="1">
            <a:off x="8377011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3883C48-DB26-4F8C-A8E1-1901E159366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15950F1-30A6-4DA8-B99F-3337546382CD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93AAFE6-1755-455D-AC53-F68146D05E72}"/>
              </a:ext>
            </a:extLst>
          </p:cNvPr>
          <p:cNvGrpSpPr/>
          <p:nvPr/>
        </p:nvGrpSpPr>
        <p:grpSpPr>
          <a:xfrm rot="313394">
            <a:off x="7959748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BC0BEDEE-F4A4-4B22-85C1-E4F335F06A2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637E3EC-1D92-43FF-B6C8-4456659F84C3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4" name="Oval 403">
            <a:extLst>
              <a:ext uri="{FF2B5EF4-FFF2-40B4-BE49-F238E27FC236}">
                <a16:creationId xmlns:a16="http://schemas.microsoft.com/office/drawing/2014/main" id="{D13287F1-00AC-4133-95EE-633AC9790268}"/>
              </a:ext>
            </a:extLst>
          </p:cNvPr>
          <p:cNvSpPr/>
          <p:nvPr/>
        </p:nvSpPr>
        <p:spPr>
          <a:xfrm>
            <a:off x="8818221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AF6BD6B5-2BFD-4BA9-8834-C0CA9740B2CE}"/>
              </a:ext>
            </a:extLst>
          </p:cNvPr>
          <p:cNvSpPr/>
          <p:nvPr/>
        </p:nvSpPr>
        <p:spPr>
          <a:xfrm>
            <a:off x="7479177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DB2EC8C-402B-4601-8449-3F7BA4B7652F}"/>
              </a:ext>
            </a:extLst>
          </p:cNvPr>
          <p:cNvSpPr/>
          <p:nvPr/>
        </p:nvSpPr>
        <p:spPr>
          <a:xfrm>
            <a:off x="7876280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DC0CA0CE-7229-4BED-A909-E270046E5B55}"/>
              </a:ext>
            </a:extLst>
          </p:cNvPr>
          <p:cNvSpPr/>
          <p:nvPr/>
        </p:nvSpPr>
        <p:spPr>
          <a:xfrm>
            <a:off x="8147373" y="5113367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54800314-C30D-42AD-AA8C-C9C7F8B1C414}"/>
              </a:ext>
            </a:extLst>
          </p:cNvPr>
          <p:cNvSpPr/>
          <p:nvPr/>
        </p:nvSpPr>
        <p:spPr>
          <a:xfrm rot="1253058">
            <a:off x="7502095" y="3581509"/>
            <a:ext cx="1582886" cy="158588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Arc 408">
            <a:extLst>
              <a:ext uri="{FF2B5EF4-FFF2-40B4-BE49-F238E27FC236}">
                <a16:creationId xmlns:a16="http://schemas.microsoft.com/office/drawing/2014/main" id="{AED5FB83-FC04-49BE-95CE-23E63D7F715A}"/>
              </a:ext>
            </a:extLst>
          </p:cNvPr>
          <p:cNvSpPr/>
          <p:nvPr/>
        </p:nvSpPr>
        <p:spPr>
          <a:xfrm rot="16200000">
            <a:off x="7863017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Arc 409">
            <a:extLst>
              <a:ext uri="{FF2B5EF4-FFF2-40B4-BE49-F238E27FC236}">
                <a16:creationId xmlns:a16="http://schemas.microsoft.com/office/drawing/2014/main" id="{F6FF24B2-BC58-4F38-BBE5-A5C89E7228B8}"/>
              </a:ext>
            </a:extLst>
          </p:cNvPr>
          <p:cNvSpPr/>
          <p:nvPr/>
        </p:nvSpPr>
        <p:spPr>
          <a:xfrm rot="16200000">
            <a:off x="8487442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1F8CFB67-FD7B-48F9-BBDA-5B896E7A3814}"/>
              </a:ext>
            </a:extLst>
          </p:cNvPr>
          <p:cNvSpPr/>
          <p:nvPr/>
        </p:nvSpPr>
        <p:spPr>
          <a:xfrm flipH="1">
            <a:off x="7504654" y="3626777"/>
            <a:ext cx="623352" cy="939077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AECFD572-E556-45D4-BE64-983CC24A8389}"/>
              </a:ext>
            </a:extLst>
          </p:cNvPr>
          <p:cNvSpPr/>
          <p:nvPr/>
        </p:nvSpPr>
        <p:spPr>
          <a:xfrm flipH="1">
            <a:off x="7520185" y="3560567"/>
            <a:ext cx="1655899" cy="1017146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Arc 412">
            <a:extLst>
              <a:ext uri="{FF2B5EF4-FFF2-40B4-BE49-F238E27FC236}">
                <a16:creationId xmlns:a16="http://schemas.microsoft.com/office/drawing/2014/main" id="{51113845-C6ED-4D31-A4C4-DC15920C7094}"/>
              </a:ext>
            </a:extLst>
          </p:cNvPr>
          <p:cNvSpPr/>
          <p:nvPr/>
        </p:nvSpPr>
        <p:spPr>
          <a:xfrm>
            <a:off x="8198367" y="4756124"/>
            <a:ext cx="231514" cy="231514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957DA4-1FFB-48FC-AB98-78732BC8375B}"/>
              </a:ext>
            </a:extLst>
          </p:cNvPr>
          <p:cNvGrpSpPr/>
          <p:nvPr/>
        </p:nvGrpSpPr>
        <p:grpSpPr>
          <a:xfrm rot="15214851">
            <a:off x="10760216" y="5155070"/>
            <a:ext cx="1136789" cy="427300"/>
            <a:chOff x="687108" y="4069360"/>
            <a:chExt cx="1313398" cy="493684"/>
          </a:xfrm>
        </p:grpSpPr>
        <p:sp>
          <p:nvSpPr>
            <p:cNvPr id="452" name="Rectangle: Rounded Corners 49">
              <a:extLst>
                <a:ext uri="{FF2B5EF4-FFF2-40B4-BE49-F238E27FC236}">
                  <a16:creationId xmlns:a16="http://schemas.microsoft.com/office/drawing/2014/main" id="{400412D7-7FA4-448C-ADA3-BDD988BC4DF3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78533E9D-1E9D-40D3-9295-6DC846053B95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FC7833E-0AEF-4618-BB64-117577A98FAD}"/>
              </a:ext>
            </a:extLst>
          </p:cNvPr>
          <p:cNvGrpSpPr/>
          <p:nvPr/>
        </p:nvGrpSpPr>
        <p:grpSpPr>
          <a:xfrm rot="6078241">
            <a:off x="9826248" y="5105128"/>
            <a:ext cx="1127809" cy="480649"/>
            <a:chOff x="1805377" y="4116293"/>
            <a:chExt cx="1303023" cy="555322"/>
          </a:xfrm>
        </p:grpSpPr>
        <p:sp>
          <p:nvSpPr>
            <p:cNvPr id="450" name="Rectangle: Rounded Corners 49">
              <a:extLst>
                <a:ext uri="{FF2B5EF4-FFF2-40B4-BE49-F238E27FC236}">
                  <a16:creationId xmlns:a16="http://schemas.microsoft.com/office/drawing/2014/main" id="{5FA49769-7CC8-4064-808A-8B95E6EE36B2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AAC62E4F-9C85-488C-871A-A729D61BBE06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AB6D3F2A-E941-4362-A4E5-5E823AE67CB0}"/>
              </a:ext>
            </a:extLst>
          </p:cNvPr>
          <p:cNvGrpSpPr/>
          <p:nvPr/>
        </p:nvGrpSpPr>
        <p:grpSpPr>
          <a:xfrm rot="21286606" flipH="1">
            <a:off x="10924214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5B414A53-606F-47D0-BF7E-9A7B6AFCDD8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FF271D8-57B2-4095-9531-16DC9036A06E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483BCAF4-1D17-43B0-96D6-4A910A3F77B0}"/>
              </a:ext>
            </a:extLst>
          </p:cNvPr>
          <p:cNvGrpSpPr/>
          <p:nvPr/>
        </p:nvGrpSpPr>
        <p:grpSpPr>
          <a:xfrm rot="313394">
            <a:off x="10506950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AEF90D58-1EE9-4D37-BEB0-A4B548C489FC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648C0C08-4186-4B7B-95AF-793B463AC175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7" name="Oval 426">
            <a:extLst>
              <a:ext uri="{FF2B5EF4-FFF2-40B4-BE49-F238E27FC236}">
                <a16:creationId xmlns:a16="http://schemas.microsoft.com/office/drawing/2014/main" id="{AD6D6D62-228F-4463-AEB2-AD5B8CC2FE29}"/>
              </a:ext>
            </a:extLst>
          </p:cNvPr>
          <p:cNvSpPr/>
          <p:nvPr/>
        </p:nvSpPr>
        <p:spPr>
          <a:xfrm>
            <a:off x="11365423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72A040BA-17D0-4111-827B-0998D8C0D368}"/>
              </a:ext>
            </a:extLst>
          </p:cNvPr>
          <p:cNvSpPr/>
          <p:nvPr/>
        </p:nvSpPr>
        <p:spPr>
          <a:xfrm>
            <a:off x="10026379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732BBB92-7FF3-4BCE-8BEF-EB954EC0A694}"/>
              </a:ext>
            </a:extLst>
          </p:cNvPr>
          <p:cNvSpPr/>
          <p:nvPr/>
        </p:nvSpPr>
        <p:spPr>
          <a:xfrm>
            <a:off x="10423482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4EC21DA2-45BC-40DC-834F-5E377E18218E}"/>
              </a:ext>
            </a:extLst>
          </p:cNvPr>
          <p:cNvSpPr/>
          <p:nvPr/>
        </p:nvSpPr>
        <p:spPr>
          <a:xfrm>
            <a:off x="10694576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0BC30FB-0730-43D3-9B6C-51B965F2D2FF}"/>
              </a:ext>
            </a:extLst>
          </p:cNvPr>
          <p:cNvSpPr/>
          <p:nvPr/>
        </p:nvSpPr>
        <p:spPr>
          <a:xfrm>
            <a:off x="10049297" y="3581509"/>
            <a:ext cx="1582887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74DDAA8-087C-4459-86B2-75B360E9A11A}"/>
              </a:ext>
            </a:extLst>
          </p:cNvPr>
          <p:cNvGrpSpPr/>
          <p:nvPr/>
        </p:nvGrpSpPr>
        <p:grpSpPr>
          <a:xfrm>
            <a:off x="10313566" y="4573232"/>
            <a:ext cx="183456" cy="203488"/>
            <a:chOff x="3504649" y="3617709"/>
            <a:chExt cx="272047" cy="301752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9CDA3D34-CC09-47E4-95E6-34C45FEB5D4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17A00AE0-931C-4DB2-B219-9CA16CE52A3D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3DEC8604-D023-4650-B759-0F692D621399}"/>
              </a:ext>
            </a:extLst>
          </p:cNvPr>
          <p:cNvGrpSpPr/>
          <p:nvPr/>
        </p:nvGrpSpPr>
        <p:grpSpPr>
          <a:xfrm>
            <a:off x="11179475" y="4573650"/>
            <a:ext cx="183456" cy="203488"/>
            <a:chOff x="3504649" y="3617709"/>
            <a:chExt cx="272047" cy="301752"/>
          </a:xfrm>
        </p:grpSpPr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78AECE80-9D0B-4384-A2EF-C190188C972C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BCF0CB99-8D86-48AF-ADA1-45BB0AD14045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E8AF35C-B1A5-4AB3-B00A-16AD08AFCDE7}"/>
              </a:ext>
            </a:extLst>
          </p:cNvPr>
          <p:cNvCxnSpPr/>
          <p:nvPr/>
        </p:nvCxnSpPr>
        <p:spPr>
          <a:xfrm>
            <a:off x="11119794" y="4534594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35387FC0-4E42-495C-AE64-9C58722DAA12}"/>
              </a:ext>
            </a:extLst>
          </p:cNvPr>
          <p:cNvCxnSpPr/>
          <p:nvPr/>
        </p:nvCxnSpPr>
        <p:spPr>
          <a:xfrm>
            <a:off x="10241326" y="4547785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4F878A19-9CB8-41CC-8AE8-06CD0F6FE6BF}"/>
              </a:ext>
            </a:extLst>
          </p:cNvPr>
          <p:cNvCxnSpPr/>
          <p:nvPr/>
        </p:nvCxnSpPr>
        <p:spPr>
          <a:xfrm>
            <a:off x="11149072" y="4522200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2433140B-839D-43B3-B026-EE9A9853A702}"/>
              </a:ext>
            </a:extLst>
          </p:cNvPr>
          <p:cNvCxnSpPr/>
          <p:nvPr/>
        </p:nvCxnSpPr>
        <p:spPr>
          <a:xfrm>
            <a:off x="10222349" y="4525099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E3BC3693-0FC4-4CA7-B393-6E695CA78621}"/>
              </a:ext>
            </a:extLst>
          </p:cNvPr>
          <p:cNvGrpSpPr/>
          <p:nvPr/>
        </p:nvGrpSpPr>
        <p:grpSpPr>
          <a:xfrm>
            <a:off x="10692504" y="4860388"/>
            <a:ext cx="327935" cy="135499"/>
            <a:chOff x="4744541" y="4986862"/>
            <a:chExt cx="596808" cy="221830"/>
          </a:xfrm>
          <a:effectLst/>
        </p:grpSpPr>
        <p:sp>
          <p:nvSpPr>
            <p:cNvPr id="439" name="Oval 72">
              <a:extLst>
                <a:ext uri="{FF2B5EF4-FFF2-40B4-BE49-F238E27FC236}">
                  <a16:creationId xmlns:a16="http://schemas.microsoft.com/office/drawing/2014/main" id="{5A7B76B6-BFA6-459C-8969-30081FF0815E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233BC63-49FE-4BCA-8344-68BB7D9DD516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1" name="Oval 72">
              <a:extLst>
                <a:ext uri="{FF2B5EF4-FFF2-40B4-BE49-F238E27FC236}">
                  <a16:creationId xmlns:a16="http://schemas.microsoft.com/office/drawing/2014/main" id="{ECA18D04-D613-4A88-BDA6-511B7CE7A860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DAAE4D78-0B54-4590-A64A-8BD91507D043}"/>
              </a:ext>
            </a:extLst>
          </p:cNvPr>
          <p:cNvGrpSpPr/>
          <p:nvPr/>
        </p:nvGrpSpPr>
        <p:grpSpPr>
          <a:xfrm>
            <a:off x="8915271" y="1064140"/>
            <a:ext cx="1561450" cy="1601264"/>
            <a:chOff x="17526533" y="-2116718"/>
            <a:chExt cx="1561450" cy="1601264"/>
          </a:xfrm>
        </p:grpSpPr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2E13EB2-808B-4E28-9470-550523D94C61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FA165914-F624-4A5C-81E1-8BC95AB01257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AB484D9-6F5E-4273-B28F-0FA9AFF3123C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363707DF-6CB6-4E54-9554-E80755685A31}"/>
              </a:ext>
            </a:extLst>
          </p:cNvPr>
          <p:cNvSpPr/>
          <p:nvPr/>
        </p:nvSpPr>
        <p:spPr>
          <a:xfrm rot="14231421">
            <a:off x="10537183" y="-172490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9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8695EB4-3DAD-4337-A498-3A39D567C024}"/>
              </a:ext>
            </a:extLst>
          </p:cNvPr>
          <p:cNvSpPr/>
          <p:nvPr/>
        </p:nvSpPr>
        <p:spPr>
          <a:xfrm rot="4054619">
            <a:off x="2529629" y="4164038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1A914A7-6C7C-4EEC-AE30-08BD72466D49}"/>
              </a:ext>
            </a:extLst>
          </p:cNvPr>
          <p:cNvSpPr/>
          <p:nvPr/>
        </p:nvSpPr>
        <p:spPr>
          <a:xfrm rot="4054619">
            <a:off x="2384504" y="4919707"/>
            <a:ext cx="1522343" cy="1560806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9869849-72F1-4A78-A21A-D7CE9BC6D66B}"/>
              </a:ext>
            </a:extLst>
          </p:cNvPr>
          <p:cNvSpPr/>
          <p:nvPr/>
        </p:nvSpPr>
        <p:spPr>
          <a:xfrm>
            <a:off x="-4891428" y="4202668"/>
            <a:ext cx="2158726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5ACF65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ED178D0-9066-468A-9A25-12E45667189E}"/>
              </a:ext>
            </a:extLst>
          </p:cNvPr>
          <p:cNvSpPr/>
          <p:nvPr/>
        </p:nvSpPr>
        <p:spPr>
          <a:xfrm>
            <a:off x="-4638473" y="4734365"/>
            <a:ext cx="2158726" cy="1817371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rgbClr val="059F54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5A0125B-BFCB-461C-B384-EC0871A64CA4}"/>
              </a:ext>
            </a:extLst>
          </p:cNvPr>
          <p:cNvSpPr/>
          <p:nvPr/>
        </p:nvSpPr>
        <p:spPr>
          <a:xfrm>
            <a:off x="0" y="6000259"/>
            <a:ext cx="12192000" cy="857742"/>
          </a:xfrm>
          <a:prstGeom prst="rect">
            <a:avLst/>
          </a:prstGeom>
          <a:solidFill>
            <a:srgbClr val="A4745E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DBDBF9D-AA07-4BA4-91FE-426E80C250B8}"/>
              </a:ext>
            </a:extLst>
          </p:cNvPr>
          <p:cNvSpPr/>
          <p:nvPr/>
        </p:nvSpPr>
        <p:spPr>
          <a:xfrm rot="2000655">
            <a:off x="6484938" y="-387427"/>
            <a:ext cx="2373480" cy="2213267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F10BC83C-5A2E-403B-A805-59F80D300FCB}"/>
              </a:ext>
            </a:extLst>
          </p:cNvPr>
          <p:cNvSpPr/>
          <p:nvPr/>
        </p:nvSpPr>
        <p:spPr>
          <a:xfrm rot="15298256">
            <a:off x="3329601" y="-264457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043D787-26CD-49C7-AEB6-CF63DFA5BFDF}"/>
              </a:ext>
            </a:extLst>
          </p:cNvPr>
          <p:cNvSpPr/>
          <p:nvPr/>
        </p:nvSpPr>
        <p:spPr>
          <a:xfrm rot="15298256">
            <a:off x="-661786" y="-744090"/>
            <a:ext cx="2688544" cy="3590805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190AFA2A-4FE2-4BC8-A5C4-54C779D0FBC8}"/>
              </a:ext>
            </a:extLst>
          </p:cNvPr>
          <p:cNvSpPr/>
          <p:nvPr/>
        </p:nvSpPr>
        <p:spPr>
          <a:xfrm rot="14231421">
            <a:off x="-7876698" y="406754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6C7389-B8BC-4572-BC74-F4B89782BD1A}"/>
              </a:ext>
            </a:extLst>
          </p:cNvPr>
          <p:cNvGrpSpPr/>
          <p:nvPr/>
        </p:nvGrpSpPr>
        <p:grpSpPr>
          <a:xfrm>
            <a:off x="-5012822" y="979019"/>
            <a:ext cx="8729436" cy="5293248"/>
            <a:chOff x="688062" y="365870"/>
            <a:chExt cx="10085620" cy="611559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ADDE632-859C-4E33-92A1-B7C904DF140B}"/>
                </a:ext>
              </a:extLst>
            </p:cNvPr>
            <p:cNvSpPr/>
            <p:nvPr/>
          </p:nvSpPr>
          <p:spPr>
            <a:xfrm>
              <a:off x="1919111" y="759177"/>
              <a:ext cx="7507111" cy="5339645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F62164-257D-4D0A-B27E-478429D457AD}"/>
                </a:ext>
              </a:extLst>
            </p:cNvPr>
            <p:cNvSpPr/>
            <p:nvPr/>
          </p:nvSpPr>
          <p:spPr>
            <a:xfrm>
              <a:off x="1450623" y="6044071"/>
              <a:ext cx="8415866" cy="437393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85BCE4-D380-4A8E-BD2B-B17C019F28C9}"/>
                </a:ext>
              </a:extLst>
            </p:cNvPr>
            <p:cNvSpPr/>
            <p:nvPr/>
          </p:nvSpPr>
          <p:spPr>
            <a:xfrm>
              <a:off x="1731220" y="533400"/>
              <a:ext cx="7854673" cy="1098832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D7508C-9EE5-43FA-B379-AA61CD5C6D72}"/>
                </a:ext>
              </a:extLst>
            </p:cNvPr>
            <p:cNvSpPr/>
            <p:nvPr/>
          </p:nvSpPr>
          <p:spPr>
            <a:xfrm>
              <a:off x="7301737" y="1990846"/>
              <a:ext cx="2071644" cy="3992264"/>
            </a:xfrm>
            <a:prstGeom prst="rect">
              <a:avLst/>
            </a:prstGeom>
            <a:solidFill>
              <a:srgbClr val="D2D0D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B6338F-3F27-42DC-8703-0882678B56F3}"/>
                </a:ext>
              </a:extLst>
            </p:cNvPr>
            <p:cNvGrpSpPr/>
            <p:nvPr/>
          </p:nvGrpSpPr>
          <p:grpSpPr>
            <a:xfrm>
              <a:off x="2524810" y="2318540"/>
              <a:ext cx="4086289" cy="2866954"/>
              <a:chOff x="3333518" y="1988366"/>
              <a:chExt cx="4700640" cy="326801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666AD31-8970-4EB3-8685-86FB2FA683C9}"/>
                  </a:ext>
                </a:extLst>
              </p:cNvPr>
              <p:cNvSpPr/>
              <p:nvPr/>
            </p:nvSpPr>
            <p:spPr>
              <a:xfrm>
                <a:off x="3333518" y="1988366"/>
                <a:ext cx="4700640" cy="3268018"/>
              </a:xfrm>
              <a:prstGeom prst="rect">
                <a:avLst/>
              </a:prstGeom>
              <a:solidFill>
                <a:srgbClr val="7DA4B3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851C634-43E6-40D4-A0DA-E79D438FC65C}"/>
                  </a:ext>
                </a:extLst>
              </p:cNvPr>
              <p:cNvSpPr/>
              <p:nvPr/>
            </p:nvSpPr>
            <p:spPr>
              <a:xfrm>
                <a:off x="4648016" y="1988366"/>
                <a:ext cx="2071644" cy="3268018"/>
              </a:xfrm>
              <a:prstGeom prst="rect">
                <a:avLst/>
              </a:prstGeom>
              <a:solidFill>
                <a:srgbClr val="7DA5A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13E1C1-E248-4895-B0E9-E02732F800DC}"/>
                  </a:ext>
                </a:extLst>
              </p:cNvPr>
              <p:cNvSpPr/>
              <p:nvPr/>
            </p:nvSpPr>
            <p:spPr>
              <a:xfrm>
                <a:off x="3333519" y="1988366"/>
                <a:ext cx="4700639" cy="721830"/>
              </a:xfrm>
              <a:prstGeom prst="rect">
                <a:avLst/>
              </a:prstGeom>
              <a:no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AC1964-92C6-4F7C-B90E-2BC3A18DA109}"/>
                </a:ext>
              </a:extLst>
            </p:cNvPr>
            <p:cNvSpPr/>
            <p:nvPr/>
          </p:nvSpPr>
          <p:spPr>
            <a:xfrm>
              <a:off x="2302155" y="5101230"/>
              <a:ext cx="4450933" cy="115711"/>
            </a:xfrm>
            <a:prstGeom prst="rect">
              <a:avLst/>
            </a:prstGeom>
            <a:solidFill>
              <a:srgbClr val="FDAA37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1D1F831-F177-44B6-BBCE-5D1EC06C3410}"/>
                </a:ext>
              </a:extLst>
            </p:cNvPr>
            <p:cNvSpPr/>
            <p:nvPr/>
          </p:nvSpPr>
          <p:spPr>
            <a:xfrm>
              <a:off x="7506323" y="4663559"/>
              <a:ext cx="1662473" cy="1106119"/>
            </a:xfrm>
            <a:prstGeom prst="rect">
              <a:avLst/>
            </a:prstGeom>
            <a:solidFill>
              <a:srgbClr val="65363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2768C0-3517-4B08-B94F-6ECD310D763C}"/>
                </a:ext>
              </a:extLst>
            </p:cNvPr>
            <p:cNvSpPr/>
            <p:nvPr/>
          </p:nvSpPr>
          <p:spPr>
            <a:xfrm>
              <a:off x="7642919" y="4825486"/>
              <a:ext cx="1389280" cy="776662"/>
            </a:xfrm>
            <a:prstGeom prst="rect">
              <a:avLst/>
            </a:prstGeom>
            <a:solidFill>
              <a:srgbClr val="FEE0A0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9EA34D7-7FB6-4CED-83EA-728B7253E59A}"/>
                </a:ext>
              </a:extLst>
            </p:cNvPr>
            <p:cNvSpPr/>
            <p:nvPr/>
          </p:nvSpPr>
          <p:spPr>
            <a:xfrm>
              <a:off x="7506323" y="2264441"/>
              <a:ext cx="1662473" cy="2185686"/>
            </a:xfrm>
            <a:prstGeom prst="rect">
              <a:avLst/>
            </a:prstGeom>
            <a:solidFill>
              <a:srgbClr val="7DA5A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D43B45-7A69-4BE7-9FE8-EC3CC3FE3084}"/>
                </a:ext>
              </a:extLst>
            </p:cNvPr>
            <p:cNvSpPr/>
            <p:nvPr/>
          </p:nvSpPr>
          <p:spPr>
            <a:xfrm>
              <a:off x="2234042" y="2444422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9A6133-4F84-408B-86FB-55DE1FAD071C}"/>
                </a:ext>
              </a:extLst>
            </p:cNvPr>
            <p:cNvSpPr/>
            <p:nvPr/>
          </p:nvSpPr>
          <p:spPr>
            <a:xfrm>
              <a:off x="6684975" y="2444421"/>
              <a:ext cx="189168" cy="3538689"/>
            </a:xfrm>
            <a:prstGeom prst="rect">
              <a:avLst/>
            </a:prstGeom>
            <a:solidFill>
              <a:srgbClr val="E7BB5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527BA53-FBA8-409E-A471-6A2D2316284D}"/>
                </a:ext>
              </a:extLst>
            </p:cNvPr>
            <p:cNvGrpSpPr/>
            <p:nvPr/>
          </p:nvGrpSpPr>
          <p:grpSpPr>
            <a:xfrm>
              <a:off x="1892087" y="1881146"/>
              <a:ext cx="5343760" cy="911003"/>
              <a:chOff x="2042108" y="1713089"/>
              <a:chExt cx="5492341" cy="1214634"/>
            </a:xfrm>
          </p:grpSpPr>
          <p:sp>
            <p:nvSpPr>
              <p:cNvPr id="223" name="Trapezoid 222">
                <a:extLst>
                  <a:ext uri="{FF2B5EF4-FFF2-40B4-BE49-F238E27FC236}">
                    <a16:creationId xmlns:a16="http://schemas.microsoft.com/office/drawing/2014/main" id="{90D6CE22-821D-443E-BE68-FF5C8915E196}"/>
                  </a:ext>
                </a:extLst>
              </p:cNvPr>
              <p:cNvSpPr/>
              <p:nvPr/>
            </p:nvSpPr>
            <p:spPr>
              <a:xfrm>
                <a:off x="2043288" y="1713089"/>
                <a:ext cx="54864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rapezoid 223">
                <a:extLst>
                  <a:ext uri="{FF2B5EF4-FFF2-40B4-BE49-F238E27FC236}">
                    <a16:creationId xmlns:a16="http://schemas.microsoft.com/office/drawing/2014/main" id="{E60EBAD0-AB72-4EA0-BB0D-5028BD151D7E}"/>
                  </a:ext>
                </a:extLst>
              </p:cNvPr>
              <p:cNvSpPr/>
              <p:nvPr/>
            </p:nvSpPr>
            <p:spPr>
              <a:xfrm>
                <a:off x="2500488" y="1713089"/>
                <a:ext cx="45720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3CC9DB77-DA52-4C00-B386-E6BE705AA009}"/>
                  </a:ext>
                </a:extLst>
              </p:cNvPr>
              <p:cNvSpPr/>
              <p:nvPr/>
            </p:nvSpPr>
            <p:spPr>
              <a:xfrm>
                <a:off x="2957688" y="1713089"/>
                <a:ext cx="36576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rapezoid 225">
                <a:extLst>
                  <a:ext uri="{FF2B5EF4-FFF2-40B4-BE49-F238E27FC236}">
                    <a16:creationId xmlns:a16="http://schemas.microsoft.com/office/drawing/2014/main" id="{376A1E82-186A-4638-8DDB-5F4838E0830F}"/>
                  </a:ext>
                </a:extLst>
              </p:cNvPr>
              <p:cNvSpPr/>
              <p:nvPr/>
            </p:nvSpPr>
            <p:spPr>
              <a:xfrm>
                <a:off x="3414888" y="1713089"/>
                <a:ext cx="2743200" cy="756356"/>
              </a:xfrm>
              <a:prstGeom prst="trapezoid">
                <a:avLst/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93B4296A-EB0A-4E34-86A4-3A214E92C62B}"/>
                  </a:ext>
                </a:extLst>
              </p:cNvPr>
              <p:cNvSpPr/>
              <p:nvPr/>
            </p:nvSpPr>
            <p:spPr>
              <a:xfrm>
                <a:off x="3872088" y="1713089"/>
                <a:ext cx="1828800" cy="756356"/>
              </a:xfrm>
              <a:prstGeom prst="trapezoid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rapezoid 230">
                <a:extLst>
                  <a:ext uri="{FF2B5EF4-FFF2-40B4-BE49-F238E27FC236}">
                    <a16:creationId xmlns:a16="http://schemas.microsoft.com/office/drawing/2014/main" id="{C12CB0BA-B59E-49E3-B27D-F360442BA319}"/>
                  </a:ext>
                </a:extLst>
              </p:cNvPr>
              <p:cNvSpPr/>
              <p:nvPr/>
            </p:nvSpPr>
            <p:spPr>
              <a:xfrm>
                <a:off x="4420728" y="1713089"/>
                <a:ext cx="731520" cy="756356"/>
              </a:xfrm>
              <a:prstGeom prst="trapezoid">
                <a:avLst>
                  <a:gd name="adj" fmla="val 15597"/>
                </a:avLst>
              </a:prstGeom>
              <a:solidFill>
                <a:srgbClr val="F2F2F2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lowchart: Delay 231">
                <a:extLst>
                  <a:ext uri="{FF2B5EF4-FFF2-40B4-BE49-F238E27FC236}">
                    <a16:creationId xmlns:a16="http://schemas.microsoft.com/office/drawing/2014/main" id="{09D304A7-869D-4B91-8A54-B4D5A1F9B806}"/>
                  </a:ext>
                </a:extLst>
              </p:cNvPr>
              <p:cNvSpPr/>
              <p:nvPr/>
            </p:nvSpPr>
            <p:spPr>
              <a:xfrm rot="5400000">
                <a:off x="2042108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lowchart: Delay 232">
                <a:extLst>
                  <a:ext uri="{FF2B5EF4-FFF2-40B4-BE49-F238E27FC236}">
                    <a16:creationId xmlns:a16="http://schemas.microsoft.com/office/drawing/2014/main" id="{6A851B99-91AC-4C59-8838-FC0199CBA3FD}"/>
                  </a:ext>
                </a:extLst>
              </p:cNvPr>
              <p:cNvSpPr/>
              <p:nvPr/>
            </p:nvSpPr>
            <p:spPr>
              <a:xfrm rot="5400000">
                <a:off x="2497996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lowchart: Delay 233">
                <a:extLst>
                  <a:ext uri="{FF2B5EF4-FFF2-40B4-BE49-F238E27FC236}">
                    <a16:creationId xmlns:a16="http://schemas.microsoft.com/office/drawing/2014/main" id="{C457D47D-2AFD-44E9-9DAF-59DE7C564076}"/>
                  </a:ext>
                </a:extLst>
              </p:cNvPr>
              <p:cNvSpPr/>
              <p:nvPr/>
            </p:nvSpPr>
            <p:spPr>
              <a:xfrm rot="5400000">
                <a:off x="295866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lowchart: Delay 234">
                <a:extLst>
                  <a:ext uri="{FF2B5EF4-FFF2-40B4-BE49-F238E27FC236}">
                    <a16:creationId xmlns:a16="http://schemas.microsoft.com/office/drawing/2014/main" id="{6AD21720-AD0A-480D-8446-74A29C474FCF}"/>
                  </a:ext>
                </a:extLst>
              </p:cNvPr>
              <p:cNvSpPr/>
              <p:nvPr/>
            </p:nvSpPr>
            <p:spPr>
              <a:xfrm rot="5400000">
                <a:off x="3418082" y="2467312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lowchart: Delay 235">
                <a:extLst>
                  <a:ext uri="{FF2B5EF4-FFF2-40B4-BE49-F238E27FC236}">
                    <a16:creationId xmlns:a16="http://schemas.microsoft.com/office/drawing/2014/main" id="{25403459-76B2-480D-A431-5ED6010BA3A8}"/>
                  </a:ext>
                </a:extLst>
              </p:cNvPr>
              <p:cNvSpPr/>
              <p:nvPr/>
            </p:nvSpPr>
            <p:spPr>
              <a:xfrm rot="5400000">
                <a:off x="3917312" y="2421096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lowchart: Delay 236">
                <a:extLst>
                  <a:ext uri="{FF2B5EF4-FFF2-40B4-BE49-F238E27FC236}">
                    <a16:creationId xmlns:a16="http://schemas.microsoft.com/office/drawing/2014/main" id="{946A652F-FE8F-4B77-80F0-9A0E7518C222}"/>
                  </a:ext>
                </a:extLst>
              </p:cNvPr>
              <p:cNvSpPr/>
              <p:nvPr/>
            </p:nvSpPr>
            <p:spPr>
              <a:xfrm rot="5400000">
                <a:off x="4559260" y="2331524"/>
                <a:ext cx="457200" cy="728776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lowchart: Delay 237">
                <a:extLst>
                  <a:ext uri="{FF2B5EF4-FFF2-40B4-BE49-F238E27FC236}">
                    <a16:creationId xmlns:a16="http://schemas.microsoft.com/office/drawing/2014/main" id="{56AD4C33-7974-43EE-A62E-117D746A608E}"/>
                  </a:ext>
                </a:extLst>
              </p:cNvPr>
              <p:cNvSpPr/>
              <p:nvPr/>
            </p:nvSpPr>
            <p:spPr>
              <a:xfrm rot="5400000">
                <a:off x="7077249" y="2467312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lowchart: Delay 238">
                <a:extLst>
                  <a:ext uri="{FF2B5EF4-FFF2-40B4-BE49-F238E27FC236}">
                    <a16:creationId xmlns:a16="http://schemas.microsoft.com/office/drawing/2014/main" id="{7CD333F9-3D5E-4CCF-8268-E2AFD11359A3}"/>
                  </a:ext>
                </a:extLst>
              </p:cNvPr>
              <p:cNvSpPr/>
              <p:nvPr/>
            </p:nvSpPr>
            <p:spPr>
              <a:xfrm rot="5400000">
                <a:off x="5698986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lowchart: Delay 239">
                <a:extLst>
                  <a:ext uri="{FF2B5EF4-FFF2-40B4-BE49-F238E27FC236}">
                    <a16:creationId xmlns:a16="http://schemas.microsoft.com/office/drawing/2014/main" id="{56C1B759-4C41-4A52-8190-9F9ABAF891D0}"/>
                  </a:ext>
                </a:extLst>
              </p:cNvPr>
              <p:cNvSpPr/>
              <p:nvPr/>
            </p:nvSpPr>
            <p:spPr>
              <a:xfrm rot="5400000">
                <a:off x="6159659" y="2467469"/>
                <a:ext cx="457200" cy="457200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lowchart: Delay 240">
                <a:extLst>
                  <a:ext uri="{FF2B5EF4-FFF2-40B4-BE49-F238E27FC236}">
                    <a16:creationId xmlns:a16="http://schemas.microsoft.com/office/drawing/2014/main" id="{F579E6BB-2B7B-4796-90C4-69A4C8CA15D1}"/>
                  </a:ext>
                </a:extLst>
              </p:cNvPr>
              <p:cNvSpPr/>
              <p:nvPr/>
            </p:nvSpPr>
            <p:spPr>
              <a:xfrm rot="5400000">
                <a:off x="6619072" y="2467469"/>
                <a:ext cx="457200" cy="457200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lowchart: Delay 241">
                <a:extLst>
                  <a:ext uri="{FF2B5EF4-FFF2-40B4-BE49-F238E27FC236}">
                    <a16:creationId xmlns:a16="http://schemas.microsoft.com/office/drawing/2014/main" id="{10E8F5FB-7D6E-4C51-BDCC-DF4B9CB30420}"/>
                  </a:ext>
                </a:extLst>
              </p:cNvPr>
              <p:cNvSpPr/>
              <p:nvPr/>
            </p:nvSpPr>
            <p:spPr>
              <a:xfrm rot="5400000">
                <a:off x="5203225" y="2424307"/>
                <a:ext cx="457200" cy="549632"/>
              </a:xfrm>
              <a:prstGeom prst="flowChartDelay">
                <a:avLst/>
              </a:prstGeom>
              <a:solidFill>
                <a:srgbClr val="FEA83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951EDE6-F5FB-4C80-8F60-40E4D279832E}"/>
                </a:ext>
              </a:extLst>
            </p:cNvPr>
            <p:cNvSpPr/>
            <p:nvPr/>
          </p:nvSpPr>
          <p:spPr>
            <a:xfrm>
              <a:off x="1450623" y="5905192"/>
              <a:ext cx="8415866" cy="1157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DC88A54-3432-4B1C-850C-652E265D4510}"/>
                </a:ext>
              </a:extLst>
            </p:cNvPr>
            <p:cNvSpPr/>
            <p:nvPr/>
          </p:nvSpPr>
          <p:spPr>
            <a:xfrm>
              <a:off x="7189210" y="5904159"/>
              <a:ext cx="2296699" cy="194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51B5F34-369B-4A88-8139-2C76BCC3199E}"/>
                </a:ext>
              </a:extLst>
            </p:cNvPr>
            <p:cNvSpPr/>
            <p:nvPr/>
          </p:nvSpPr>
          <p:spPr>
            <a:xfrm>
              <a:off x="7028763" y="6088573"/>
              <a:ext cx="2617593" cy="201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2E67F02-2ED7-4D9F-A83D-303CBFC8C5FC}"/>
                </a:ext>
              </a:extLst>
            </p:cNvPr>
            <p:cNvSpPr/>
            <p:nvPr/>
          </p:nvSpPr>
          <p:spPr>
            <a:xfrm>
              <a:off x="6808629" y="6271504"/>
              <a:ext cx="3057860" cy="2018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39DC05D-23B1-42E9-A062-C10AC5704C5C}"/>
                </a:ext>
              </a:extLst>
            </p:cNvPr>
            <p:cNvGrpSpPr/>
            <p:nvPr/>
          </p:nvGrpSpPr>
          <p:grpSpPr>
            <a:xfrm>
              <a:off x="688062" y="365870"/>
              <a:ext cx="10085620" cy="983234"/>
              <a:chOff x="1975835" y="272618"/>
              <a:chExt cx="5861988" cy="109883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1FD1FF0-726E-466E-9E67-73055EC76772}"/>
                  </a:ext>
                </a:extLst>
              </p:cNvPr>
              <p:cNvSpPr/>
              <p:nvPr/>
            </p:nvSpPr>
            <p:spPr>
              <a:xfrm>
                <a:off x="2820161" y="272618"/>
                <a:ext cx="4146581" cy="1098832"/>
              </a:xfrm>
              <a:prstGeom prst="rect">
                <a:avLst/>
              </a:prstGeom>
              <a:solidFill>
                <a:srgbClr val="F2F2F2"/>
              </a:solidFill>
              <a:ln w="762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FF0000"/>
                  </a:solidFill>
                  <a:latin typeface="Blackadder ITC" panose="04020505051007020D02" pitchFamily="82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20DC59BB-0650-47FB-B6F7-D841C2CA8DDE}"/>
                  </a:ext>
                </a:extLst>
              </p:cNvPr>
              <p:cNvSpPr/>
              <p:nvPr/>
            </p:nvSpPr>
            <p:spPr>
              <a:xfrm>
                <a:off x="1975835" y="437580"/>
                <a:ext cx="5861988" cy="82888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Toko</a:t>
                </a:r>
                <a:r>
                  <a:rPr lang="en-US" sz="6600" dirty="0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 </a:t>
                </a:r>
                <a:r>
                  <a:rPr lang="en-US" sz="6600" dirty="0" err="1">
                    <a:solidFill>
                      <a:srgbClr val="FF0000"/>
                    </a:solidFill>
                    <a:latin typeface="Edwardian Script ITC" panose="030303020407070D0804" pitchFamily="66" charset="0"/>
                  </a:rPr>
                  <a:t>Matahari</a:t>
                </a:r>
                <a:endParaRPr lang="en-US" sz="6600" dirty="0">
                  <a:solidFill>
                    <a:srgbClr val="FF0000"/>
                  </a:solidFill>
                  <a:latin typeface="Edwardian Script ITC" panose="030303020407070D0804" pitchFamily="66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7947E65-3829-41FE-A1F6-1D647CA61D0F}"/>
                </a:ext>
              </a:extLst>
            </p:cNvPr>
            <p:cNvGrpSpPr/>
            <p:nvPr/>
          </p:nvGrpSpPr>
          <p:grpSpPr>
            <a:xfrm>
              <a:off x="2651723" y="4155145"/>
              <a:ext cx="521028" cy="936830"/>
              <a:chOff x="3320921" y="1776463"/>
              <a:chExt cx="1920836" cy="3453744"/>
            </a:xfrm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54B6387-C36A-4C4F-BD75-B16FED12422B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F45C947-EFB0-42A2-8C3D-C8365DE9F01F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30">
                <a:extLst>
                  <a:ext uri="{FF2B5EF4-FFF2-40B4-BE49-F238E27FC236}">
                    <a16:creationId xmlns:a16="http://schemas.microsoft.com/office/drawing/2014/main" id="{78B9A840-D7F9-4E19-8A16-FACC82367357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30">
                <a:extLst>
                  <a:ext uri="{FF2B5EF4-FFF2-40B4-BE49-F238E27FC236}">
                    <a16:creationId xmlns:a16="http://schemas.microsoft.com/office/drawing/2014/main" id="{C7D25DC9-AB3F-4CB8-801F-F909B691B623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4F33EF3-A1E3-465C-A40D-CDEBFD05BF22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Top Corners Snipped 218">
                <a:extLst>
                  <a:ext uri="{FF2B5EF4-FFF2-40B4-BE49-F238E27FC236}">
                    <a16:creationId xmlns:a16="http://schemas.microsoft.com/office/drawing/2014/main" id="{4B99527E-2273-4582-8F05-CCB4AE087686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1A138E7-B02C-4770-AFBC-FD39D54B52DA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BD6F95A-6B83-4ECE-BE6C-6FF8EAE4DB6D}"/>
                </a:ext>
              </a:extLst>
            </p:cNvPr>
            <p:cNvGrpSpPr/>
            <p:nvPr/>
          </p:nvGrpSpPr>
          <p:grpSpPr>
            <a:xfrm>
              <a:off x="5851954" y="3798565"/>
              <a:ext cx="687250" cy="1291785"/>
              <a:chOff x="5380054" y="2390048"/>
              <a:chExt cx="1591921" cy="2992244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1DD7232-EB28-4BE8-8BD9-1200B5B1B71C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F648E159-0CA8-42FC-9679-4A50E5BE4590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D691D193-0C31-4FC7-9827-020DDA39D067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30">
                  <a:extLst>
                    <a:ext uri="{FF2B5EF4-FFF2-40B4-BE49-F238E27FC236}">
                      <a16:creationId xmlns:a16="http://schemas.microsoft.com/office/drawing/2014/main" id="{91BA0796-08D7-41B1-885C-7BAD653FA73A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Oval 30">
                  <a:extLst>
                    <a:ext uri="{FF2B5EF4-FFF2-40B4-BE49-F238E27FC236}">
                      <a16:creationId xmlns:a16="http://schemas.microsoft.com/office/drawing/2014/main" id="{30105807-DB0B-4286-BA8E-6FF5E2542C3D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1C45264A-2689-4764-A515-E613B5FAA5FA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8F2708F-0D48-40F1-AA34-7A0B7EB40176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C978425-B6DE-4023-9FF2-0CBB907E203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262DED01-2807-44A9-A8B5-A4A2B7259B58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3F1B972D-3435-4A27-ACDE-9CC6A093912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25F2B88A-BE81-4B94-9CB1-899944858841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9DF4B0E1-450F-4037-9A62-5E546F2C58C0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DF1C1C3B-D69A-4565-819F-8DBB84CA0C30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3089282B-4B0C-459B-8F25-13A43C6436AC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0" name="Rectangle: Top Corners Snipped 199">
                <a:extLst>
                  <a:ext uri="{FF2B5EF4-FFF2-40B4-BE49-F238E27FC236}">
                    <a16:creationId xmlns:a16="http://schemas.microsoft.com/office/drawing/2014/main" id="{157100A3-9575-4D49-8C5F-C8A7E9F84245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1FB7E86-FEAB-4623-9D63-6A73CFEB0580}"/>
                </a:ext>
              </a:extLst>
            </p:cNvPr>
            <p:cNvGrpSpPr/>
            <p:nvPr/>
          </p:nvGrpSpPr>
          <p:grpSpPr>
            <a:xfrm>
              <a:off x="4660295" y="4603563"/>
              <a:ext cx="722069" cy="1298310"/>
              <a:chOff x="3320921" y="1776463"/>
              <a:chExt cx="1920836" cy="3453744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90B5A0A-D451-42F1-82E9-6BE17DC736FF}"/>
                  </a:ext>
                </a:extLst>
              </p:cNvPr>
              <p:cNvSpPr/>
              <p:nvPr/>
            </p:nvSpPr>
            <p:spPr>
              <a:xfrm>
                <a:off x="4217885" y="2519314"/>
                <a:ext cx="82466" cy="2031971"/>
              </a:xfrm>
              <a:custGeom>
                <a:avLst/>
                <a:gdLst>
                  <a:gd name="connsiteX0" fmla="*/ 101142 w 149148"/>
                  <a:gd name="connsiteY0" fmla="*/ 0 h 3675017"/>
                  <a:gd name="connsiteX1" fmla="*/ 144685 w 149148"/>
                  <a:gd name="connsiteY1" fmla="*/ 2142308 h 3675017"/>
                  <a:gd name="connsiteX2" fmla="*/ 5348 w 149148"/>
                  <a:gd name="connsiteY2" fmla="*/ 3675017 h 3675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148" h="3675017">
                    <a:moveTo>
                      <a:pt x="101142" y="0"/>
                    </a:moveTo>
                    <a:cubicBezTo>
                      <a:pt x="130896" y="764902"/>
                      <a:pt x="160651" y="1529805"/>
                      <a:pt x="144685" y="2142308"/>
                    </a:cubicBezTo>
                    <a:cubicBezTo>
                      <a:pt x="128719" y="2754811"/>
                      <a:pt x="-30938" y="3468914"/>
                      <a:pt x="5348" y="3675017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019AA37-12CC-4AF7-B6CA-3559F2C45069}"/>
                  </a:ext>
                </a:extLst>
              </p:cNvPr>
              <p:cNvSpPr/>
              <p:nvPr/>
            </p:nvSpPr>
            <p:spPr>
              <a:xfrm rot="3956195" flipH="1">
                <a:off x="3296432" y="1800952"/>
                <a:ext cx="1969814" cy="1920836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30">
                <a:extLst>
                  <a:ext uri="{FF2B5EF4-FFF2-40B4-BE49-F238E27FC236}">
                    <a16:creationId xmlns:a16="http://schemas.microsoft.com/office/drawing/2014/main" id="{3E55DF02-A5AB-47AA-BF1D-564361F7C9D0}"/>
                  </a:ext>
                </a:extLst>
              </p:cNvPr>
              <p:cNvSpPr/>
              <p:nvPr/>
            </p:nvSpPr>
            <p:spPr>
              <a:xfrm rot="1274314">
                <a:off x="3458406" y="4002950"/>
                <a:ext cx="794233" cy="317647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30">
                <a:extLst>
                  <a:ext uri="{FF2B5EF4-FFF2-40B4-BE49-F238E27FC236}">
                    <a16:creationId xmlns:a16="http://schemas.microsoft.com/office/drawing/2014/main" id="{2724D139-7559-458D-97A5-01185A7DF8CC}"/>
                  </a:ext>
                </a:extLst>
              </p:cNvPr>
              <p:cNvSpPr/>
              <p:nvPr/>
            </p:nvSpPr>
            <p:spPr>
              <a:xfrm rot="9620875">
                <a:off x="4229168" y="3893952"/>
                <a:ext cx="893306" cy="358802"/>
              </a:xfrm>
              <a:custGeom>
                <a:avLst/>
                <a:gdLst>
                  <a:gd name="connsiteX0" fmla="*/ 0 w 3008825"/>
                  <a:gd name="connsiteY0" fmla="*/ 575855 h 1151709"/>
                  <a:gd name="connsiteX1" fmla="*/ 1504413 w 3008825"/>
                  <a:gd name="connsiteY1" fmla="*/ 0 h 1151709"/>
                  <a:gd name="connsiteX2" fmla="*/ 3008826 w 3008825"/>
                  <a:gd name="connsiteY2" fmla="*/ 575855 h 1151709"/>
                  <a:gd name="connsiteX3" fmla="*/ 1504413 w 3008825"/>
                  <a:gd name="connsiteY3" fmla="*/ 1151710 h 1151709"/>
                  <a:gd name="connsiteX4" fmla="*/ 0 w 3008825"/>
                  <a:gd name="connsiteY4" fmla="*/ 575855 h 1151709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0 w 3008826"/>
                  <a:gd name="connsiteY0" fmla="*/ 575855 h 1151710"/>
                  <a:gd name="connsiteX1" fmla="*/ 1504413 w 3008826"/>
                  <a:gd name="connsiteY1" fmla="*/ 0 h 1151710"/>
                  <a:gd name="connsiteX2" fmla="*/ 3008826 w 3008826"/>
                  <a:gd name="connsiteY2" fmla="*/ 575855 h 1151710"/>
                  <a:gd name="connsiteX3" fmla="*/ 1504413 w 3008826"/>
                  <a:gd name="connsiteY3" fmla="*/ 1151710 h 1151710"/>
                  <a:gd name="connsiteX4" fmla="*/ 0 w 3008826"/>
                  <a:gd name="connsiteY4" fmla="*/ 575855 h 1151710"/>
                  <a:gd name="connsiteX0" fmla="*/ 37154 w 3045980"/>
                  <a:gd name="connsiteY0" fmla="*/ 575855 h 1151710"/>
                  <a:gd name="connsiteX1" fmla="*/ 1541567 w 3045980"/>
                  <a:gd name="connsiteY1" fmla="*/ 0 h 1151710"/>
                  <a:gd name="connsiteX2" fmla="*/ 3045980 w 3045980"/>
                  <a:gd name="connsiteY2" fmla="*/ 575855 h 1151710"/>
                  <a:gd name="connsiteX3" fmla="*/ 1541567 w 3045980"/>
                  <a:gd name="connsiteY3" fmla="*/ 1151710 h 1151710"/>
                  <a:gd name="connsiteX4" fmla="*/ 37154 w 3045980"/>
                  <a:gd name="connsiteY4" fmla="*/ 575855 h 11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980" h="1151710">
                    <a:moveTo>
                      <a:pt x="37154" y="575855"/>
                    </a:moveTo>
                    <a:cubicBezTo>
                      <a:pt x="-232812" y="580036"/>
                      <a:pt x="1040096" y="0"/>
                      <a:pt x="1541567" y="0"/>
                    </a:cubicBezTo>
                    <a:cubicBezTo>
                      <a:pt x="2043038" y="0"/>
                      <a:pt x="2567008" y="405865"/>
                      <a:pt x="3045980" y="575855"/>
                    </a:cubicBezTo>
                    <a:cubicBezTo>
                      <a:pt x="3045980" y="893891"/>
                      <a:pt x="2043038" y="1151710"/>
                      <a:pt x="1541567" y="1151710"/>
                    </a:cubicBezTo>
                    <a:cubicBezTo>
                      <a:pt x="1040096" y="1151710"/>
                      <a:pt x="307120" y="571674"/>
                      <a:pt x="37154" y="575855"/>
                    </a:cubicBezTo>
                    <a:close/>
                  </a:path>
                </a:pathLst>
              </a:custGeom>
              <a:solidFill>
                <a:srgbClr val="00B05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929A118-7265-455C-9903-688FB9D9DE21}"/>
                  </a:ext>
                </a:extLst>
              </p:cNvPr>
              <p:cNvSpPr/>
              <p:nvPr/>
            </p:nvSpPr>
            <p:spPr>
              <a:xfrm rot="585586" flipH="1">
                <a:off x="3854124" y="2334156"/>
                <a:ext cx="854429" cy="854429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Top Corners Snipped 196">
                <a:extLst>
                  <a:ext uri="{FF2B5EF4-FFF2-40B4-BE49-F238E27FC236}">
                    <a16:creationId xmlns:a16="http://schemas.microsoft.com/office/drawing/2014/main" id="{AF9D5708-0EE5-4B13-8F2C-5071C5DCAAE3}"/>
                  </a:ext>
                </a:extLst>
              </p:cNvPr>
              <p:cNvSpPr/>
              <p:nvPr/>
            </p:nvSpPr>
            <p:spPr>
              <a:xfrm rot="10800000">
                <a:off x="3590700" y="4433111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6F81336C-43FF-428B-B29C-E9A4D17BF008}"/>
                  </a:ext>
                </a:extLst>
              </p:cNvPr>
              <p:cNvSpPr/>
              <p:nvPr/>
            </p:nvSpPr>
            <p:spPr>
              <a:xfrm rot="585586" flipH="1">
                <a:off x="4010807" y="2490838"/>
                <a:ext cx="541064" cy="54106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85EEBD3-8E4A-4D98-8532-40208186BFB1}"/>
                </a:ext>
              </a:extLst>
            </p:cNvPr>
            <p:cNvGrpSpPr/>
            <p:nvPr/>
          </p:nvGrpSpPr>
          <p:grpSpPr>
            <a:xfrm>
              <a:off x="3489343" y="4293769"/>
              <a:ext cx="853357" cy="1604007"/>
              <a:chOff x="5380054" y="2390048"/>
              <a:chExt cx="1591921" cy="2992244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261B086-10EA-406A-AFE7-D79FE916D3CE}"/>
                  </a:ext>
                </a:extLst>
              </p:cNvPr>
              <p:cNvGrpSpPr/>
              <p:nvPr/>
            </p:nvGrpSpPr>
            <p:grpSpPr>
              <a:xfrm>
                <a:off x="5380054" y="2390048"/>
                <a:ext cx="1591921" cy="2274402"/>
                <a:chOff x="397515" y="467613"/>
                <a:chExt cx="3336456" cy="4766847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5F519D6-389E-455F-8FF0-CA6E8C699BE4}"/>
                    </a:ext>
                  </a:extLst>
                </p:cNvPr>
                <p:cNvSpPr/>
                <p:nvPr/>
              </p:nvSpPr>
              <p:spPr>
                <a:xfrm>
                  <a:off x="1088571" y="2926705"/>
                  <a:ext cx="1828800" cy="2283373"/>
                </a:xfrm>
                <a:custGeom>
                  <a:avLst/>
                  <a:gdLst>
                    <a:gd name="connsiteX0" fmla="*/ 0 w 1828800"/>
                    <a:gd name="connsiteY0" fmla="*/ 0 h 2458170"/>
                    <a:gd name="connsiteX1" fmla="*/ 914400 w 1828800"/>
                    <a:gd name="connsiteY1" fmla="*/ 766354 h 2458170"/>
                    <a:gd name="connsiteX2" fmla="*/ 949234 w 1828800"/>
                    <a:gd name="connsiteY2" fmla="*/ 2447108 h 2458170"/>
                    <a:gd name="connsiteX3" fmla="*/ 1053737 w 1828800"/>
                    <a:gd name="connsiteY3" fmla="*/ 1436914 h 2458170"/>
                    <a:gd name="connsiteX4" fmla="*/ 1828800 w 1828800"/>
                    <a:gd name="connsiteY4" fmla="*/ 296091 h 245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458170">
                      <a:moveTo>
                        <a:pt x="0" y="0"/>
                      </a:moveTo>
                      <a:cubicBezTo>
                        <a:pt x="378097" y="179251"/>
                        <a:pt x="756194" y="358503"/>
                        <a:pt x="914400" y="766354"/>
                      </a:cubicBezTo>
                      <a:cubicBezTo>
                        <a:pt x="1072606" y="1174205"/>
                        <a:pt x="926011" y="2335348"/>
                        <a:pt x="949234" y="2447108"/>
                      </a:cubicBezTo>
                      <a:cubicBezTo>
                        <a:pt x="972457" y="2558868"/>
                        <a:pt x="907143" y="1795417"/>
                        <a:pt x="1053737" y="1436914"/>
                      </a:cubicBezTo>
                      <a:cubicBezTo>
                        <a:pt x="1200331" y="1078411"/>
                        <a:pt x="1568994" y="397691"/>
                        <a:pt x="1828800" y="296091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564B754-D158-460F-9EDE-92B4343DC48F}"/>
                    </a:ext>
                  </a:extLst>
                </p:cNvPr>
                <p:cNvSpPr/>
                <p:nvPr/>
              </p:nvSpPr>
              <p:spPr>
                <a:xfrm>
                  <a:off x="1998726" y="1559443"/>
                  <a:ext cx="149148" cy="3675017"/>
                </a:xfrm>
                <a:custGeom>
                  <a:avLst/>
                  <a:gdLst>
                    <a:gd name="connsiteX0" fmla="*/ 101142 w 149148"/>
                    <a:gd name="connsiteY0" fmla="*/ 0 h 3675017"/>
                    <a:gd name="connsiteX1" fmla="*/ 144685 w 149148"/>
                    <a:gd name="connsiteY1" fmla="*/ 2142308 h 3675017"/>
                    <a:gd name="connsiteX2" fmla="*/ 5348 w 149148"/>
                    <a:gd name="connsiteY2" fmla="*/ 3675017 h 3675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9148" h="3675017">
                      <a:moveTo>
                        <a:pt x="101142" y="0"/>
                      </a:moveTo>
                      <a:cubicBezTo>
                        <a:pt x="130896" y="764902"/>
                        <a:pt x="160651" y="1529805"/>
                        <a:pt x="144685" y="2142308"/>
                      </a:cubicBezTo>
                      <a:cubicBezTo>
                        <a:pt x="128719" y="2754811"/>
                        <a:pt x="-30938" y="3468914"/>
                        <a:pt x="5348" y="3675017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30">
                  <a:extLst>
                    <a:ext uri="{FF2B5EF4-FFF2-40B4-BE49-F238E27FC236}">
                      <a16:creationId xmlns:a16="http://schemas.microsoft.com/office/drawing/2014/main" id="{C292C8E8-D53F-46A0-8EDE-73621080C53C}"/>
                    </a:ext>
                  </a:extLst>
                </p:cNvPr>
                <p:cNvSpPr/>
                <p:nvPr/>
              </p:nvSpPr>
              <p:spPr>
                <a:xfrm rot="9447390">
                  <a:off x="2023689" y="4337564"/>
                  <a:ext cx="1228820" cy="46462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30">
                  <a:extLst>
                    <a:ext uri="{FF2B5EF4-FFF2-40B4-BE49-F238E27FC236}">
                      <a16:creationId xmlns:a16="http://schemas.microsoft.com/office/drawing/2014/main" id="{B1E28760-A042-4812-953E-9A35723BF2F4}"/>
                    </a:ext>
                  </a:extLst>
                </p:cNvPr>
                <p:cNvSpPr/>
                <p:nvPr/>
              </p:nvSpPr>
              <p:spPr>
                <a:xfrm rot="2583992" flipV="1">
                  <a:off x="1166541" y="4075768"/>
                  <a:ext cx="1007145" cy="372817"/>
                </a:xfrm>
                <a:custGeom>
                  <a:avLst/>
                  <a:gdLst>
                    <a:gd name="connsiteX0" fmla="*/ 0 w 3008825"/>
                    <a:gd name="connsiteY0" fmla="*/ 575855 h 1151709"/>
                    <a:gd name="connsiteX1" fmla="*/ 1504413 w 3008825"/>
                    <a:gd name="connsiteY1" fmla="*/ 0 h 1151709"/>
                    <a:gd name="connsiteX2" fmla="*/ 3008826 w 3008825"/>
                    <a:gd name="connsiteY2" fmla="*/ 575855 h 1151709"/>
                    <a:gd name="connsiteX3" fmla="*/ 1504413 w 3008825"/>
                    <a:gd name="connsiteY3" fmla="*/ 1151710 h 1151709"/>
                    <a:gd name="connsiteX4" fmla="*/ 0 w 3008825"/>
                    <a:gd name="connsiteY4" fmla="*/ 575855 h 1151709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0 w 3008826"/>
                    <a:gd name="connsiteY0" fmla="*/ 575855 h 1151710"/>
                    <a:gd name="connsiteX1" fmla="*/ 1504413 w 3008826"/>
                    <a:gd name="connsiteY1" fmla="*/ 0 h 1151710"/>
                    <a:gd name="connsiteX2" fmla="*/ 3008826 w 3008826"/>
                    <a:gd name="connsiteY2" fmla="*/ 575855 h 1151710"/>
                    <a:gd name="connsiteX3" fmla="*/ 1504413 w 3008826"/>
                    <a:gd name="connsiteY3" fmla="*/ 1151710 h 1151710"/>
                    <a:gd name="connsiteX4" fmla="*/ 0 w 3008826"/>
                    <a:gd name="connsiteY4" fmla="*/ 575855 h 1151710"/>
                    <a:gd name="connsiteX0" fmla="*/ 37154 w 3045980"/>
                    <a:gd name="connsiteY0" fmla="*/ 575855 h 1151710"/>
                    <a:gd name="connsiteX1" fmla="*/ 1541567 w 3045980"/>
                    <a:gd name="connsiteY1" fmla="*/ 0 h 1151710"/>
                    <a:gd name="connsiteX2" fmla="*/ 3045980 w 3045980"/>
                    <a:gd name="connsiteY2" fmla="*/ 575855 h 1151710"/>
                    <a:gd name="connsiteX3" fmla="*/ 1541567 w 3045980"/>
                    <a:gd name="connsiteY3" fmla="*/ 1151710 h 1151710"/>
                    <a:gd name="connsiteX4" fmla="*/ 37154 w 3045980"/>
                    <a:gd name="connsiteY4" fmla="*/ 575855 h 11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5980" h="1151710">
                      <a:moveTo>
                        <a:pt x="37154" y="575855"/>
                      </a:moveTo>
                      <a:cubicBezTo>
                        <a:pt x="-232812" y="580036"/>
                        <a:pt x="1040096" y="0"/>
                        <a:pt x="1541567" y="0"/>
                      </a:cubicBezTo>
                      <a:cubicBezTo>
                        <a:pt x="2043038" y="0"/>
                        <a:pt x="2567008" y="405865"/>
                        <a:pt x="3045980" y="575855"/>
                      </a:cubicBezTo>
                      <a:cubicBezTo>
                        <a:pt x="3045980" y="893891"/>
                        <a:pt x="2043038" y="1151710"/>
                        <a:pt x="1541567" y="1151710"/>
                      </a:cubicBezTo>
                      <a:cubicBezTo>
                        <a:pt x="1040096" y="1151710"/>
                        <a:pt x="307120" y="571674"/>
                        <a:pt x="37154" y="57585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BAA486D9-ECE3-4EE9-8CFF-A5B7227FA3A4}"/>
                    </a:ext>
                  </a:extLst>
                </p:cNvPr>
                <p:cNvGrpSpPr/>
                <p:nvPr/>
              </p:nvGrpSpPr>
              <p:grpSpPr>
                <a:xfrm>
                  <a:off x="397515" y="2152681"/>
                  <a:ext cx="1652468" cy="1652468"/>
                  <a:chOff x="1717749" y="1318260"/>
                  <a:chExt cx="3971110" cy="3971110"/>
                </a:xfrm>
              </p:grpSpPr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64B3FAA0-FE9C-4449-8C9E-5CCF532CD2E1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CA21CEEC-D403-4150-867E-D48CA7D225EB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E5883BC-D440-46AE-9B86-FD779F70109C}"/>
                    </a:ext>
                  </a:extLst>
                </p:cNvPr>
                <p:cNvGrpSpPr/>
                <p:nvPr/>
              </p:nvGrpSpPr>
              <p:grpSpPr>
                <a:xfrm flipH="1">
                  <a:off x="2226747" y="2282579"/>
                  <a:ext cx="1507224" cy="1507224"/>
                  <a:chOff x="1717749" y="1318260"/>
                  <a:chExt cx="3971110" cy="3971110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BCCF8B9-F9FB-480B-BE05-29460C0913F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17749" y="1318260"/>
                    <a:ext cx="3971110" cy="3971110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36344ABB-9266-4D71-B6BF-72799904736D}"/>
                      </a:ext>
                    </a:extLst>
                  </p:cNvPr>
                  <p:cNvSpPr/>
                  <p:nvPr/>
                </p:nvSpPr>
                <p:spPr>
                  <a:xfrm>
                    <a:off x="2797612" y="2398123"/>
                    <a:ext cx="1811383" cy="181138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85FF3E5-5751-4C2B-A4AD-AEEC5361B4BB}"/>
                    </a:ext>
                  </a:extLst>
                </p:cNvPr>
                <p:cNvGrpSpPr/>
                <p:nvPr/>
              </p:nvGrpSpPr>
              <p:grpSpPr>
                <a:xfrm>
                  <a:off x="1154784" y="467613"/>
                  <a:ext cx="1996262" cy="1996262"/>
                  <a:chOff x="1154784" y="467613"/>
                  <a:chExt cx="1996262" cy="1996262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AB8871E7-7F1A-41A1-8E34-70A32EB9AA7A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1154784" y="467613"/>
                    <a:ext cx="1996262" cy="1996262"/>
                  </a:xfrm>
                  <a:custGeom>
                    <a:avLst/>
                    <a:gdLst>
                      <a:gd name="connsiteX0" fmla="*/ 3389555 w 3971110"/>
                      <a:gd name="connsiteY0" fmla="*/ 581556 h 3971110"/>
                      <a:gd name="connsiteX1" fmla="*/ 3597927 w 3971110"/>
                      <a:gd name="connsiteY1" fmla="*/ 1283775 h 3971110"/>
                      <a:gd name="connsiteX2" fmla="*/ 3592422 w 3971110"/>
                      <a:gd name="connsiteY2" fmla="*/ 1319845 h 3971110"/>
                      <a:gd name="connsiteX3" fmla="*/ 3632009 w 3971110"/>
                      <a:gd name="connsiteY3" fmla="*/ 1350145 h 3971110"/>
                      <a:gd name="connsiteX4" fmla="*/ 3971110 w 3971110"/>
                      <a:gd name="connsiteY4" fmla="*/ 1985555 h 3971110"/>
                      <a:gd name="connsiteX5" fmla="*/ 3632009 w 3971110"/>
                      <a:gd name="connsiteY5" fmla="*/ 2620965 h 3971110"/>
                      <a:gd name="connsiteX6" fmla="*/ 3593238 w 3971110"/>
                      <a:gd name="connsiteY6" fmla="*/ 2650641 h 3971110"/>
                      <a:gd name="connsiteX7" fmla="*/ 3595721 w 3971110"/>
                      <a:gd name="connsiteY7" fmla="*/ 2665327 h 3971110"/>
                      <a:gd name="connsiteX8" fmla="*/ 3389554 w 3971110"/>
                      <a:gd name="connsiteY8" fmla="*/ 3389554 h 3971110"/>
                      <a:gd name="connsiteX9" fmla="*/ 2700470 w 3971110"/>
                      <a:gd name="connsiteY9" fmla="*/ 3599076 h 3971110"/>
                      <a:gd name="connsiteX10" fmla="*/ 2652215 w 3971110"/>
                      <a:gd name="connsiteY10" fmla="*/ 3592664 h 3971110"/>
                      <a:gd name="connsiteX11" fmla="*/ 2592325 w 3971110"/>
                      <a:gd name="connsiteY11" fmla="*/ 3664730 h 3971110"/>
                      <a:gd name="connsiteX12" fmla="*/ 1985556 w 3971110"/>
                      <a:gd name="connsiteY12" fmla="*/ 3971110 h 3971110"/>
                      <a:gd name="connsiteX13" fmla="*/ 1350145 w 3971110"/>
                      <a:gd name="connsiteY13" fmla="*/ 3632008 h 3971110"/>
                      <a:gd name="connsiteX14" fmla="*/ 1319926 w 3971110"/>
                      <a:gd name="connsiteY14" fmla="*/ 3592527 h 3971110"/>
                      <a:gd name="connsiteX15" fmla="*/ 1270640 w 3971110"/>
                      <a:gd name="connsiteY15" fmla="*/ 3599077 h 3971110"/>
                      <a:gd name="connsiteX16" fmla="*/ 581556 w 3971110"/>
                      <a:gd name="connsiteY16" fmla="*/ 3389555 h 3971110"/>
                      <a:gd name="connsiteX17" fmla="*/ 373184 w 3971110"/>
                      <a:gd name="connsiteY17" fmla="*/ 2687336 h 3971110"/>
                      <a:gd name="connsiteX18" fmla="*/ 378689 w 3971110"/>
                      <a:gd name="connsiteY18" fmla="*/ 2651266 h 3971110"/>
                      <a:gd name="connsiteX19" fmla="*/ 339102 w 3971110"/>
                      <a:gd name="connsiteY19" fmla="*/ 2620965 h 3971110"/>
                      <a:gd name="connsiteX20" fmla="*/ 0 w 3971110"/>
                      <a:gd name="connsiteY20" fmla="*/ 1985555 h 3971110"/>
                      <a:gd name="connsiteX21" fmla="*/ 339102 w 3971110"/>
                      <a:gd name="connsiteY21" fmla="*/ 1350145 h 3971110"/>
                      <a:gd name="connsiteX22" fmla="*/ 377872 w 3971110"/>
                      <a:gd name="connsiteY22" fmla="*/ 1320469 h 3971110"/>
                      <a:gd name="connsiteX23" fmla="*/ 375389 w 3971110"/>
                      <a:gd name="connsiteY23" fmla="*/ 1305782 h 3971110"/>
                      <a:gd name="connsiteX24" fmla="*/ 581555 w 3971110"/>
                      <a:gd name="connsiteY24" fmla="*/ 581555 h 3971110"/>
                      <a:gd name="connsiteX25" fmla="*/ 1270639 w 3971110"/>
                      <a:gd name="connsiteY25" fmla="*/ 372033 h 3971110"/>
                      <a:gd name="connsiteX26" fmla="*/ 1318897 w 3971110"/>
                      <a:gd name="connsiteY26" fmla="*/ 378446 h 3971110"/>
                      <a:gd name="connsiteX27" fmla="*/ 1378787 w 3971110"/>
                      <a:gd name="connsiteY27" fmla="*/ 306380 h 3971110"/>
                      <a:gd name="connsiteX28" fmla="*/ 1985556 w 3971110"/>
                      <a:gd name="connsiteY28" fmla="*/ 0 h 3971110"/>
                      <a:gd name="connsiteX29" fmla="*/ 2620966 w 3971110"/>
                      <a:gd name="connsiteY29" fmla="*/ 339102 h 3971110"/>
                      <a:gd name="connsiteX30" fmla="*/ 2651186 w 3971110"/>
                      <a:gd name="connsiteY30" fmla="*/ 378583 h 3971110"/>
                      <a:gd name="connsiteX31" fmla="*/ 2700471 w 3971110"/>
                      <a:gd name="connsiteY31" fmla="*/ 372034 h 3971110"/>
                      <a:gd name="connsiteX32" fmla="*/ 3389555 w 3971110"/>
                      <a:gd name="connsiteY32" fmla="*/ 581556 h 39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971110" h="3971110">
                        <a:moveTo>
                          <a:pt x="3389555" y="581556"/>
                        </a:moveTo>
                        <a:cubicBezTo>
                          <a:pt x="3558587" y="750588"/>
                          <a:pt x="3624251" y="998611"/>
                          <a:pt x="3597927" y="1283775"/>
                        </a:cubicBezTo>
                        <a:lnTo>
                          <a:pt x="3592422" y="1319845"/>
                        </a:lnTo>
                        <a:lnTo>
                          <a:pt x="3632009" y="1350145"/>
                        </a:lnTo>
                        <a:cubicBezTo>
                          <a:pt x="3846100" y="1531526"/>
                          <a:pt x="3971110" y="1750185"/>
                          <a:pt x="3971110" y="1985555"/>
                        </a:cubicBezTo>
                        <a:cubicBezTo>
                          <a:pt x="3971110" y="2220925"/>
                          <a:pt x="3846099" y="2439584"/>
                          <a:pt x="3632009" y="2620965"/>
                        </a:cubicBezTo>
                        <a:lnTo>
                          <a:pt x="3593238" y="2650641"/>
                        </a:lnTo>
                        <a:lnTo>
                          <a:pt x="3595721" y="2665327"/>
                        </a:lnTo>
                        <a:cubicBezTo>
                          <a:pt x="3627550" y="2959728"/>
                          <a:pt x="3562921" y="3216187"/>
                          <a:pt x="3389554" y="3389554"/>
                        </a:cubicBezTo>
                        <a:cubicBezTo>
                          <a:pt x="3223122" y="3555986"/>
                          <a:pt x="2980111" y="3622205"/>
                          <a:pt x="2700470" y="3599076"/>
                        </a:cubicBezTo>
                        <a:lnTo>
                          <a:pt x="2652215" y="3592664"/>
                        </a:lnTo>
                        <a:lnTo>
                          <a:pt x="2592325" y="3664730"/>
                        </a:lnTo>
                        <a:cubicBezTo>
                          <a:pt x="2416762" y="3858783"/>
                          <a:pt x="2208667" y="3971110"/>
                          <a:pt x="1985556" y="3971110"/>
                        </a:cubicBezTo>
                        <a:cubicBezTo>
                          <a:pt x="1750185" y="3971110"/>
                          <a:pt x="1531527" y="3846100"/>
                          <a:pt x="1350145" y="3632008"/>
                        </a:cubicBezTo>
                        <a:lnTo>
                          <a:pt x="1319926" y="3592527"/>
                        </a:lnTo>
                        <a:lnTo>
                          <a:pt x="1270640" y="3599077"/>
                        </a:lnTo>
                        <a:cubicBezTo>
                          <a:pt x="990999" y="3622206"/>
                          <a:pt x="747988" y="3555987"/>
                          <a:pt x="581556" y="3389555"/>
                        </a:cubicBezTo>
                        <a:cubicBezTo>
                          <a:pt x="412524" y="3220522"/>
                          <a:pt x="346860" y="2972499"/>
                          <a:pt x="373184" y="2687336"/>
                        </a:cubicBezTo>
                        <a:lnTo>
                          <a:pt x="378689" y="2651266"/>
                        </a:lnTo>
                        <a:lnTo>
                          <a:pt x="339102" y="2620965"/>
                        </a:lnTo>
                        <a:cubicBezTo>
                          <a:pt x="125011" y="2439584"/>
                          <a:pt x="0" y="2220925"/>
                          <a:pt x="0" y="1985555"/>
                        </a:cubicBezTo>
                        <a:cubicBezTo>
                          <a:pt x="0" y="1750185"/>
                          <a:pt x="125010" y="1531526"/>
                          <a:pt x="339102" y="1350145"/>
                        </a:cubicBezTo>
                        <a:lnTo>
                          <a:pt x="377872" y="1320469"/>
                        </a:lnTo>
                        <a:lnTo>
                          <a:pt x="375389" y="1305782"/>
                        </a:lnTo>
                        <a:cubicBezTo>
                          <a:pt x="343560" y="1011382"/>
                          <a:pt x="408189" y="754922"/>
                          <a:pt x="581555" y="581555"/>
                        </a:cubicBezTo>
                        <a:cubicBezTo>
                          <a:pt x="747987" y="415123"/>
                          <a:pt x="990998" y="348904"/>
                          <a:pt x="1270639" y="372033"/>
                        </a:cubicBezTo>
                        <a:lnTo>
                          <a:pt x="1318897" y="378446"/>
                        </a:lnTo>
                        <a:lnTo>
                          <a:pt x="1378787" y="306380"/>
                        </a:lnTo>
                        <a:cubicBezTo>
                          <a:pt x="1554350" y="112328"/>
                          <a:pt x="1762445" y="0"/>
                          <a:pt x="1985556" y="0"/>
                        </a:cubicBezTo>
                        <a:cubicBezTo>
                          <a:pt x="2220926" y="0"/>
                          <a:pt x="2439585" y="125011"/>
                          <a:pt x="2620966" y="339102"/>
                        </a:cubicBezTo>
                        <a:lnTo>
                          <a:pt x="2651186" y="378583"/>
                        </a:lnTo>
                        <a:lnTo>
                          <a:pt x="2700471" y="372034"/>
                        </a:lnTo>
                        <a:cubicBezTo>
                          <a:pt x="2980113" y="348905"/>
                          <a:pt x="3223123" y="415124"/>
                          <a:pt x="3389555" y="581556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47B629F7-59C5-42AC-B2E0-30A77190B8C2}"/>
                      </a:ext>
                    </a:extLst>
                  </p:cNvPr>
                  <p:cNvSpPr/>
                  <p:nvPr/>
                </p:nvSpPr>
                <p:spPr>
                  <a:xfrm flipH="1">
                    <a:off x="1697628" y="1010456"/>
                    <a:ext cx="910575" cy="910575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8" name="Rectangle: Top Corners Snipped 177">
                <a:extLst>
                  <a:ext uri="{FF2B5EF4-FFF2-40B4-BE49-F238E27FC236}">
                    <a16:creationId xmlns:a16="http://schemas.microsoft.com/office/drawing/2014/main" id="{B5FB32E2-6AA1-4C70-AB70-C49BEBD4A6A6}"/>
                  </a:ext>
                </a:extLst>
              </p:cNvPr>
              <p:cNvSpPr/>
              <p:nvPr/>
            </p:nvSpPr>
            <p:spPr>
              <a:xfrm rot="10800000">
                <a:off x="5551222" y="4585196"/>
                <a:ext cx="1254370" cy="797096"/>
              </a:xfrm>
              <a:prstGeom prst="snip2SameRect">
                <a:avLst>
                  <a:gd name="adj1" fmla="val 16667"/>
                  <a:gd name="adj2" fmla="val 2776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6A8781B-1595-448D-B900-8A1D37B3271D}"/>
              </a:ext>
            </a:extLst>
          </p:cNvPr>
          <p:cNvSpPr/>
          <p:nvPr/>
        </p:nvSpPr>
        <p:spPr>
          <a:xfrm rot="1243374">
            <a:off x="705095" y="3056936"/>
            <a:ext cx="2059544" cy="2023683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2D1BB5-02C9-41B4-8947-167BBF30A683}"/>
              </a:ext>
            </a:extLst>
          </p:cNvPr>
          <p:cNvGrpSpPr/>
          <p:nvPr/>
        </p:nvGrpSpPr>
        <p:grpSpPr>
          <a:xfrm rot="307620" flipH="1">
            <a:off x="1658823" y="5071103"/>
            <a:ext cx="225329" cy="688091"/>
            <a:chOff x="4627747" y="5544926"/>
            <a:chExt cx="314867" cy="961516"/>
          </a:xfrm>
          <a:effectLst/>
        </p:grpSpPr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95076D5-63DD-42C0-A841-EEFE5ABA926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E4C3107-BFCD-4197-AFDE-C74DD7E95C4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59D03DD-C1C3-4D72-8A28-25801A545EC2}"/>
              </a:ext>
            </a:extLst>
          </p:cNvPr>
          <p:cNvGrpSpPr/>
          <p:nvPr/>
        </p:nvGrpSpPr>
        <p:grpSpPr>
          <a:xfrm rot="21393551">
            <a:off x="1279780" y="5071103"/>
            <a:ext cx="225329" cy="688091"/>
            <a:chOff x="4627747" y="5544926"/>
            <a:chExt cx="314867" cy="961516"/>
          </a:xfrm>
          <a:effectLst/>
        </p:grpSpPr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44DD639-AE49-4E4F-93EE-3BB3803BAD5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C5DB066-6459-4686-84C0-F3D3845DA68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FFA062C-74DB-4C48-B7D4-2FDCF544263A}"/>
              </a:ext>
            </a:extLst>
          </p:cNvPr>
          <p:cNvGrpSpPr/>
          <p:nvPr/>
        </p:nvGrpSpPr>
        <p:grpSpPr>
          <a:xfrm rot="19670511">
            <a:off x="815688" y="4603630"/>
            <a:ext cx="951069" cy="404582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295" name="Rectangle: Rounded Corners 49">
              <a:extLst>
                <a:ext uri="{FF2B5EF4-FFF2-40B4-BE49-F238E27FC236}">
                  <a16:creationId xmlns:a16="http://schemas.microsoft.com/office/drawing/2014/main" id="{9D15DADA-F48C-45E0-8563-32E4F0EE7F2B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4653779-62DB-4B4F-89EB-D8E958725321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49C878-C8D1-4E38-881A-1FEA994D7F47}"/>
              </a:ext>
            </a:extLst>
          </p:cNvPr>
          <p:cNvGrpSpPr/>
          <p:nvPr/>
        </p:nvGrpSpPr>
        <p:grpSpPr>
          <a:xfrm rot="154411">
            <a:off x="1516027" y="4558022"/>
            <a:ext cx="932484" cy="397406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293" name="Rectangle: Rounded Corners 49">
              <a:extLst>
                <a:ext uri="{FF2B5EF4-FFF2-40B4-BE49-F238E27FC236}">
                  <a16:creationId xmlns:a16="http://schemas.microsoft.com/office/drawing/2014/main" id="{FF421D2A-47B4-4B42-8B68-0969957A4066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606AC2B-0315-496E-8444-03E0ADA7D676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5A41622-CC07-4C3D-B3DF-69EE6B188FA0}"/>
              </a:ext>
            </a:extLst>
          </p:cNvPr>
          <p:cNvGrpSpPr/>
          <p:nvPr/>
        </p:nvGrpSpPr>
        <p:grpSpPr>
          <a:xfrm>
            <a:off x="1228792" y="3435396"/>
            <a:ext cx="700068" cy="1769678"/>
            <a:chOff x="3048448" y="1680147"/>
            <a:chExt cx="978252" cy="2472890"/>
          </a:xfrm>
          <a:effectLst/>
        </p:grpSpPr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519717-F035-42FA-80FD-568934BE89A4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1B46286-885A-4AA2-96CF-12627F8DA221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9B9D081-A9B9-480B-A6FE-5E4FCDD267FC}"/>
              </a:ext>
            </a:extLst>
          </p:cNvPr>
          <p:cNvGrpSpPr/>
          <p:nvPr/>
        </p:nvGrpSpPr>
        <p:grpSpPr>
          <a:xfrm>
            <a:off x="1216139" y="4480625"/>
            <a:ext cx="726354" cy="973444"/>
            <a:chOff x="2973052" y="3265076"/>
            <a:chExt cx="1014984" cy="1360259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109D5020-83DF-49B2-898B-625E2F89C56C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DD7C3E89-C5B7-4AE6-82C0-1C4DC705F906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8F7A811-C2EE-4E0C-8EC0-54EB775FB0E7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90DA75B-8A3B-4811-8AAD-4F22738EC9A8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Chord 287">
              <a:extLst>
                <a:ext uri="{FF2B5EF4-FFF2-40B4-BE49-F238E27FC236}">
                  <a16:creationId xmlns:a16="http://schemas.microsoft.com/office/drawing/2014/main" id="{5BAB7FBB-BF0A-42A4-A098-A5E4E3D6EFB9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B8BD5C4-C4FF-4A33-91AA-1D9F6659FAAC}"/>
              </a:ext>
            </a:extLst>
          </p:cNvPr>
          <p:cNvGrpSpPr/>
          <p:nvPr/>
        </p:nvGrpSpPr>
        <p:grpSpPr>
          <a:xfrm rot="21376464">
            <a:off x="860946" y="3152201"/>
            <a:ext cx="1429528" cy="1437384"/>
            <a:chOff x="6214554" y="1285181"/>
            <a:chExt cx="1997576" cy="2008553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30618CB-8222-4E83-A33B-05774C565BC9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515AA61-7382-4F9E-BEB2-ECAA157691C6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5A9A5E16-DFFD-45F3-A5F3-B444CC1A820C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BA04B5F0-B4C5-4A7E-B4CB-3545D5ADB5EF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62B67F2-3730-4F5B-A653-A490D7B3D820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9536C40-CF06-4AE6-A7A0-46BEA9EA2C10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280" name="Oval 72">
                  <a:extLst>
                    <a:ext uri="{FF2B5EF4-FFF2-40B4-BE49-F238E27FC236}">
                      <a16:creationId xmlns:a16="http://schemas.microsoft.com/office/drawing/2014/main" id="{9A4684EC-19F0-4FB3-A077-CAB803C71318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CAF8CA3A-2720-4561-8AC3-BD123D41322B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Oval 72">
                  <a:extLst>
                    <a:ext uri="{FF2B5EF4-FFF2-40B4-BE49-F238E27FC236}">
                      <a16:creationId xmlns:a16="http://schemas.microsoft.com/office/drawing/2014/main" id="{6DD2E2F4-CFFE-42E6-ACF3-4AC3319527DD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79369419-445F-4538-B78C-16BDC22967D3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EBD59B2-419D-44B2-886E-62976B01A37B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160921DF-D697-4019-9AA0-980FED20AB4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2809B082-85DE-49A4-98F3-92ADD885FF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6EFD819C-4280-480A-85CA-7D0E5777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0EF0C20-5709-4851-B973-6B787091F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34D91309-2EBD-444D-8142-B9B905EFAD05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FB2CF2D-1073-4241-A6F5-03EE437FF802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D03F3EB6-00C1-4C18-92FE-889EB7403ACB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2A19E5-797B-4FED-8FF5-BA7F288350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C2DC2C05-E3E8-490E-960A-756DEDA506D7}"/>
                    </a:ext>
                  </a:extLst>
                </p:cNvPr>
                <p:cNvCxnSpPr>
                  <a:cxnSpLocks/>
                  <a:endCxn id="273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7574568-EC24-412F-B330-E408195D7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86FB1BC-95BD-4861-8CB7-41DD49E4E668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E611C5B-144D-4E7C-A381-91CC3790D524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A022917-218C-4FB1-B888-139B10F567CB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29A3DDE-949C-4BF2-90DE-9878109CBCA6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E46862B-788F-437C-AD56-B660CF6BB7B2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51B55916-A0F8-46F9-84E2-33CF15FE30E4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0FD8A84-D045-467C-B67C-EA951EB350C7}"/>
              </a:ext>
            </a:extLst>
          </p:cNvPr>
          <p:cNvGrpSpPr/>
          <p:nvPr/>
        </p:nvGrpSpPr>
        <p:grpSpPr>
          <a:xfrm rot="438117" flipH="1">
            <a:off x="4864948" y="5006002"/>
            <a:ext cx="1127809" cy="640057"/>
            <a:chOff x="2024031" y="3165979"/>
            <a:chExt cx="1303023" cy="739495"/>
          </a:xfrm>
        </p:grpSpPr>
        <p:sp>
          <p:nvSpPr>
            <p:cNvPr id="396" name="Rectangle: Rounded Corners 49">
              <a:extLst>
                <a:ext uri="{FF2B5EF4-FFF2-40B4-BE49-F238E27FC236}">
                  <a16:creationId xmlns:a16="http://schemas.microsoft.com/office/drawing/2014/main" id="{CC25EBB1-BFAA-4AFD-A782-8110D67C5D3C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681167A-AC58-4C33-8807-E61F41833A92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4FD7CB0D-2460-43C3-A56A-011612230FF3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D2F87019-3638-4D6F-BE1D-F38BE8D0DD94}"/>
              </a:ext>
            </a:extLst>
          </p:cNvPr>
          <p:cNvGrpSpPr/>
          <p:nvPr/>
        </p:nvGrpSpPr>
        <p:grpSpPr>
          <a:xfrm>
            <a:off x="5826653" y="5046802"/>
            <a:ext cx="1127809" cy="640057"/>
            <a:chOff x="2024031" y="3165979"/>
            <a:chExt cx="1303023" cy="739495"/>
          </a:xfrm>
        </p:grpSpPr>
        <p:sp>
          <p:nvSpPr>
            <p:cNvPr id="393" name="Rectangle: Rounded Corners 49">
              <a:extLst>
                <a:ext uri="{FF2B5EF4-FFF2-40B4-BE49-F238E27FC236}">
                  <a16:creationId xmlns:a16="http://schemas.microsoft.com/office/drawing/2014/main" id="{D74E0F1C-2E87-412F-A22C-E373ABF161EB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7A901C5-DF5A-4C8B-A0B2-0978EF91C474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749ED0C-FB1A-403F-8DB0-16D61F80320B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CDEAA53-68DF-4A46-8998-A8DCD3E1B3BD}"/>
              </a:ext>
            </a:extLst>
          </p:cNvPr>
          <p:cNvGrpSpPr/>
          <p:nvPr/>
        </p:nvGrpSpPr>
        <p:grpSpPr>
          <a:xfrm rot="21286606" flipH="1">
            <a:off x="5980462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5F1FE22-F289-4562-BBFD-A07B7A6FF35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5F071EC-EDF6-4CCB-99B3-12C58A2F0787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C2E40BF-C713-4D6B-B36C-9DA3799BAEB0}"/>
              </a:ext>
            </a:extLst>
          </p:cNvPr>
          <p:cNvGrpSpPr/>
          <p:nvPr/>
        </p:nvGrpSpPr>
        <p:grpSpPr>
          <a:xfrm rot="313394">
            <a:off x="5563198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70F66B1-AA61-4901-83A0-2A8776401029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AEDFBA7-9DAE-41D9-8DA8-7D36F28701D2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0" name="Oval 369">
            <a:extLst>
              <a:ext uri="{FF2B5EF4-FFF2-40B4-BE49-F238E27FC236}">
                <a16:creationId xmlns:a16="http://schemas.microsoft.com/office/drawing/2014/main" id="{9F151076-5E54-40C0-8F5D-E5EBF6FB413A}"/>
              </a:ext>
            </a:extLst>
          </p:cNvPr>
          <p:cNvSpPr/>
          <p:nvPr/>
        </p:nvSpPr>
        <p:spPr>
          <a:xfrm>
            <a:off x="6421672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3B3D4AF5-0005-405A-9671-3D205C2AA903}"/>
              </a:ext>
            </a:extLst>
          </p:cNvPr>
          <p:cNvSpPr/>
          <p:nvPr/>
        </p:nvSpPr>
        <p:spPr>
          <a:xfrm>
            <a:off x="5082628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AFF417AA-9182-4099-B759-FCD7E47B37EC}"/>
              </a:ext>
            </a:extLst>
          </p:cNvPr>
          <p:cNvSpPr/>
          <p:nvPr/>
        </p:nvSpPr>
        <p:spPr>
          <a:xfrm>
            <a:off x="5479731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EDE9FBAB-EEFA-4133-A8D0-80557999B1D2}"/>
              </a:ext>
            </a:extLst>
          </p:cNvPr>
          <p:cNvSpPr/>
          <p:nvPr/>
        </p:nvSpPr>
        <p:spPr>
          <a:xfrm>
            <a:off x="5750824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55A8257-0172-44D4-B91E-F61E5BE837AD}"/>
              </a:ext>
            </a:extLst>
          </p:cNvPr>
          <p:cNvSpPr/>
          <p:nvPr/>
        </p:nvSpPr>
        <p:spPr>
          <a:xfrm>
            <a:off x="5105546" y="3581509"/>
            <a:ext cx="1582886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568454-A285-46F7-AEE5-1980867A052E}"/>
              </a:ext>
            </a:extLst>
          </p:cNvPr>
          <p:cNvGrpSpPr/>
          <p:nvPr/>
        </p:nvGrpSpPr>
        <p:grpSpPr>
          <a:xfrm>
            <a:off x="5720673" y="4896374"/>
            <a:ext cx="327935" cy="135499"/>
            <a:chOff x="4744541" y="4986862"/>
            <a:chExt cx="596808" cy="221830"/>
          </a:xfrm>
          <a:effectLst/>
        </p:grpSpPr>
        <p:sp>
          <p:nvSpPr>
            <p:cNvPr id="386" name="Oval 72">
              <a:extLst>
                <a:ext uri="{FF2B5EF4-FFF2-40B4-BE49-F238E27FC236}">
                  <a16:creationId xmlns:a16="http://schemas.microsoft.com/office/drawing/2014/main" id="{5C3104B6-5E16-492C-A923-AF0B44E73A53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8250354-B911-4F58-B570-1DB13A35A7A4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Oval 72">
              <a:extLst>
                <a:ext uri="{FF2B5EF4-FFF2-40B4-BE49-F238E27FC236}">
                  <a16:creationId xmlns:a16="http://schemas.microsoft.com/office/drawing/2014/main" id="{5B24F73D-0AE1-4749-A8CF-21DA63A63A6D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22FA28FD-9764-4884-BD8C-F8C4D0D69F42}"/>
              </a:ext>
            </a:extLst>
          </p:cNvPr>
          <p:cNvSpPr/>
          <p:nvPr/>
        </p:nvSpPr>
        <p:spPr>
          <a:xfrm>
            <a:off x="5110140" y="3559447"/>
            <a:ext cx="1582886" cy="976304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9D7C417F-920F-46CD-85F8-2295E4453421}"/>
              </a:ext>
            </a:extLst>
          </p:cNvPr>
          <p:cNvSpPr/>
          <p:nvPr/>
        </p:nvSpPr>
        <p:spPr>
          <a:xfrm rot="329295">
            <a:off x="5231453" y="3371835"/>
            <a:ext cx="1359269" cy="1140816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4D1F7EB4-C0C6-477B-99B0-A513A9B1FE94}"/>
              </a:ext>
            </a:extLst>
          </p:cNvPr>
          <p:cNvSpPr/>
          <p:nvPr/>
        </p:nvSpPr>
        <p:spPr>
          <a:xfrm rot="329295">
            <a:off x="5070162" y="3340883"/>
            <a:ext cx="1531709" cy="1157788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B28D33F6-A8B0-4CF6-877A-E8CD30A8F9F9}"/>
              </a:ext>
            </a:extLst>
          </p:cNvPr>
          <p:cNvSpPr/>
          <p:nvPr/>
        </p:nvSpPr>
        <p:spPr>
          <a:xfrm rot="3616245">
            <a:off x="5699566" y="3298758"/>
            <a:ext cx="446413" cy="292383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FC13323-71E9-48F4-9AB5-C5D90D7D0FA0}"/>
              </a:ext>
            </a:extLst>
          </p:cNvPr>
          <p:cNvGrpSpPr/>
          <p:nvPr/>
        </p:nvGrpSpPr>
        <p:grpSpPr>
          <a:xfrm>
            <a:off x="5426649" y="4590310"/>
            <a:ext cx="183456" cy="203488"/>
            <a:chOff x="3504649" y="3617709"/>
            <a:chExt cx="272047" cy="301752"/>
          </a:xfrm>
        </p:grpSpPr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054517A-5769-43B0-BC7B-44A7FEB08448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DC713BE-C866-4DB3-83BA-A7F761AAB0B6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059DC2D-43FE-41B4-87AF-5D3BAF94191C}"/>
              </a:ext>
            </a:extLst>
          </p:cNvPr>
          <p:cNvGrpSpPr/>
          <p:nvPr/>
        </p:nvGrpSpPr>
        <p:grpSpPr>
          <a:xfrm>
            <a:off x="6174398" y="4590512"/>
            <a:ext cx="183456" cy="203488"/>
            <a:chOff x="3504649" y="3617709"/>
            <a:chExt cx="272047" cy="301752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2F540604-7F63-4CF3-B091-4B63B5A46CB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46097D4-2BBB-4CC5-8002-AA500E3DDB21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BE7775F-6463-437E-9AEF-C9C35A483766}"/>
              </a:ext>
            </a:extLst>
          </p:cNvPr>
          <p:cNvGrpSpPr/>
          <p:nvPr/>
        </p:nvGrpSpPr>
        <p:grpSpPr>
          <a:xfrm rot="438117" flipH="1">
            <a:off x="7251367" y="5164764"/>
            <a:ext cx="1127809" cy="480649"/>
            <a:chOff x="2024031" y="3350152"/>
            <a:chExt cx="1303023" cy="555322"/>
          </a:xfrm>
        </p:grpSpPr>
        <p:sp>
          <p:nvSpPr>
            <p:cNvPr id="420" name="Rectangle: Rounded Corners 49">
              <a:extLst>
                <a:ext uri="{FF2B5EF4-FFF2-40B4-BE49-F238E27FC236}">
                  <a16:creationId xmlns:a16="http://schemas.microsoft.com/office/drawing/2014/main" id="{47314C49-1FA8-4B3C-96DB-6AE3F6F1EA39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3645C5B-41CB-4A08-A78E-FC4C376231F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564292F4-C742-4B9D-84D4-D781F24FA3A5}"/>
              </a:ext>
            </a:extLst>
          </p:cNvPr>
          <p:cNvGrpSpPr/>
          <p:nvPr/>
        </p:nvGrpSpPr>
        <p:grpSpPr>
          <a:xfrm>
            <a:off x="8223202" y="5206210"/>
            <a:ext cx="1127809" cy="480649"/>
            <a:chOff x="2024031" y="3350152"/>
            <a:chExt cx="1303023" cy="555322"/>
          </a:xfrm>
        </p:grpSpPr>
        <p:sp>
          <p:nvSpPr>
            <p:cNvPr id="418" name="Rectangle: Rounded Corners 49">
              <a:extLst>
                <a:ext uri="{FF2B5EF4-FFF2-40B4-BE49-F238E27FC236}">
                  <a16:creationId xmlns:a16="http://schemas.microsoft.com/office/drawing/2014/main" id="{7000CA01-AC4E-4746-804D-86FAB92AB037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68D2C5A9-CD56-46AE-B09C-6706E5A3EA32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DEF3F9F-5EE4-4B59-987E-882C6C46ADD9}"/>
              </a:ext>
            </a:extLst>
          </p:cNvPr>
          <p:cNvGrpSpPr/>
          <p:nvPr/>
        </p:nvGrpSpPr>
        <p:grpSpPr>
          <a:xfrm rot="21286606" flipH="1">
            <a:off x="8377011" y="5719512"/>
            <a:ext cx="272528" cy="832224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3883C48-DB26-4F8C-A8E1-1901E159366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15950F1-30A6-4DA8-B99F-3337546382CD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93AAFE6-1755-455D-AC53-F68146D05E72}"/>
              </a:ext>
            </a:extLst>
          </p:cNvPr>
          <p:cNvGrpSpPr/>
          <p:nvPr/>
        </p:nvGrpSpPr>
        <p:grpSpPr>
          <a:xfrm rot="313394">
            <a:off x="7959748" y="5719512"/>
            <a:ext cx="272528" cy="832224"/>
            <a:chOff x="4627747" y="5544926"/>
            <a:chExt cx="314867" cy="961516"/>
          </a:xfrm>
          <a:effectLst/>
        </p:grpSpPr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BC0BEDEE-F4A4-4B22-85C1-E4F335F06A2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637E3EC-1D92-43FF-B6C8-4456659F84C3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4" name="Oval 403">
            <a:extLst>
              <a:ext uri="{FF2B5EF4-FFF2-40B4-BE49-F238E27FC236}">
                <a16:creationId xmlns:a16="http://schemas.microsoft.com/office/drawing/2014/main" id="{D13287F1-00AC-4133-95EE-633AC9790268}"/>
              </a:ext>
            </a:extLst>
          </p:cNvPr>
          <p:cNvSpPr/>
          <p:nvPr/>
        </p:nvSpPr>
        <p:spPr>
          <a:xfrm>
            <a:off x="8818221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AF6BD6B5-2BFD-4BA9-8834-C0CA9740B2CE}"/>
              </a:ext>
            </a:extLst>
          </p:cNvPr>
          <p:cNvSpPr/>
          <p:nvPr/>
        </p:nvSpPr>
        <p:spPr>
          <a:xfrm>
            <a:off x="7479177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DB2EC8C-402B-4601-8449-3F7BA4B7652F}"/>
              </a:ext>
            </a:extLst>
          </p:cNvPr>
          <p:cNvSpPr/>
          <p:nvPr/>
        </p:nvSpPr>
        <p:spPr>
          <a:xfrm>
            <a:off x="7876280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DC0CA0CE-7229-4BED-A909-E270046E5B55}"/>
              </a:ext>
            </a:extLst>
          </p:cNvPr>
          <p:cNvSpPr/>
          <p:nvPr/>
        </p:nvSpPr>
        <p:spPr>
          <a:xfrm>
            <a:off x="8147373" y="5113367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54800314-C30D-42AD-AA8C-C9C7F8B1C414}"/>
              </a:ext>
            </a:extLst>
          </p:cNvPr>
          <p:cNvSpPr/>
          <p:nvPr/>
        </p:nvSpPr>
        <p:spPr>
          <a:xfrm rot="1253058">
            <a:off x="7502095" y="3581509"/>
            <a:ext cx="1582886" cy="158588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Arc 408">
            <a:extLst>
              <a:ext uri="{FF2B5EF4-FFF2-40B4-BE49-F238E27FC236}">
                <a16:creationId xmlns:a16="http://schemas.microsoft.com/office/drawing/2014/main" id="{AED5FB83-FC04-49BE-95CE-23E63D7F715A}"/>
              </a:ext>
            </a:extLst>
          </p:cNvPr>
          <p:cNvSpPr/>
          <p:nvPr/>
        </p:nvSpPr>
        <p:spPr>
          <a:xfrm rot="16200000">
            <a:off x="7863017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Arc 409">
            <a:extLst>
              <a:ext uri="{FF2B5EF4-FFF2-40B4-BE49-F238E27FC236}">
                <a16:creationId xmlns:a16="http://schemas.microsoft.com/office/drawing/2014/main" id="{F6FF24B2-BC58-4F38-BBE5-A5C89E7228B8}"/>
              </a:ext>
            </a:extLst>
          </p:cNvPr>
          <p:cNvSpPr/>
          <p:nvPr/>
        </p:nvSpPr>
        <p:spPr>
          <a:xfrm rot="16200000">
            <a:off x="8487442" y="4609312"/>
            <a:ext cx="203311" cy="203311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1F8CFB67-FD7B-48F9-BBDA-5B896E7A3814}"/>
              </a:ext>
            </a:extLst>
          </p:cNvPr>
          <p:cNvSpPr/>
          <p:nvPr/>
        </p:nvSpPr>
        <p:spPr>
          <a:xfrm flipH="1">
            <a:off x="7504654" y="3626777"/>
            <a:ext cx="623352" cy="939077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AECFD572-E556-45D4-BE64-983CC24A8389}"/>
              </a:ext>
            </a:extLst>
          </p:cNvPr>
          <p:cNvSpPr/>
          <p:nvPr/>
        </p:nvSpPr>
        <p:spPr>
          <a:xfrm flipH="1">
            <a:off x="7520185" y="3560567"/>
            <a:ext cx="1655899" cy="1017146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Arc 412">
            <a:extLst>
              <a:ext uri="{FF2B5EF4-FFF2-40B4-BE49-F238E27FC236}">
                <a16:creationId xmlns:a16="http://schemas.microsoft.com/office/drawing/2014/main" id="{51113845-C6ED-4D31-A4C4-DC15920C7094}"/>
              </a:ext>
            </a:extLst>
          </p:cNvPr>
          <p:cNvSpPr/>
          <p:nvPr/>
        </p:nvSpPr>
        <p:spPr>
          <a:xfrm>
            <a:off x="8198367" y="4756124"/>
            <a:ext cx="231514" cy="231514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957DA4-1FFB-48FC-AB98-78732BC8375B}"/>
              </a:ext>
            </a:extLst>
          </p:cNvPr>
          <p:cNvGrpSpPr/>
          <p:nvPr/>
        </p:nvGrpSpPr>
        <p:grpSpPr>
          <a:xfrm rot="15214851">
            <a:off x="10760216" y="5155070"/>
            <a:ext cx="1136789" cy="427300"/>
            <a:chOff x="687108" y="4069360"/>
            <a:chExt cx="1313398" cy="493684"/>
          </a:xfrm>
        </p:grpSpPr>
        <p:sp>
          <p:nvSpPr>
            <p:cNvPr id="452" name="Rectangle: Rounded Corners 49">
              <a:extLst>
                <a:ext uri="{FF2B5EF4-FFF2-40B4-BE49-F238E27FC236}">
                  <a16:creationId xmlns:a16="http://schemas.microsoft.com/office/drawing/2014/main" id="{400412D7-7FA4-448C-ADA3-BDD988BC4DF3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78533E9D-1E9D-40D3-9295-6DC846053B95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FC7833E-0AEF-4618-BB64-117577A98FAD}"/>
              </a:ext>
            </a:extLst>
          </p:cNvPr>
          <p:cNvGrpSpPr/>
          <p:nvPr/>
        </p:nvGrpSpPr>
        <p:grpSpPr>
          <a:xfrm rot="6078241">
            <a:off x="9826248" y="5105128"/>
            <a:ext cx="1127809" cy="480649"/>
            <a:chOff x="1805377" y="4116293"/>
            <a:chExt cx="1303023" cy="555322"/>
          </a:xfrm>
        </p:grpSpPr>
        <p:sp>
          <p:nvSpPr>
            <p:cNvPr id="450" name="Rectangle: Rounded Corners 49">
              <a:extLst>
                <a:ext uri="{FF2B5EF4-FFF2-40B4-BE49-F238E27FC236}">
                  <a16:creationId xmlns:a16="http://schemas.microsoft.com/office/drawing/2014/main" id="{5FA49769-7CC8-4064-808A-8B95E6EE36B2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AAC62E4F-9C85-488C-871A-A729D61BBE06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AB6D3F2A-E941-4362-A4E5-5E823AE67CB0}"/>
              </a:ext>
            </a:extLst>
          </p:cNvPr>
          <p:cNvGrpSpPr/>
          <p:nvPr/>
        </p:nvGrpSpPr>
        <p:grpSpPr>
          <a:xfrm rot="21286606" flipH="1">
            <a:off x="10924214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5B414A53-606F-47D0-BF7E-9A7B6AFCDD8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FF271D8-57B2-4095-9531-16DC9036A06E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483BCAF4-1D17-43B0-96D6-4A910A3F77B0}"/>
              </a:ext>
            </a:extLst>
          </p:cNvPr>
          <p:cNvGrpSpPr/>
          <p:nvPr/>
        </p:nvGrpSpPr>
        <p:grpSpPr>
          <a:xfrm rot="313394">
            <a:off x="10506950" y="5719512"/>
            <a:ext cx="272528" cy="832224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AEF90D58-1EE9-4D37-BEB0-A4B548C489FC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648C0C08-4186-4B7B-95AF-793B463AC175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7" name="Oval 426">
            <a:extLst>
              <a:ext uri="{FF2B5EF4-FFF2-40B4-BE49-F238E27FC236}">
                <a16:creationId xmlns:a16="http://schemas.microsoft.com/office/drawing/2014/main" id="{AD6D6D62-228F-4463-AEB2-AD5B8CC2FE29}"/>
              </a:ext>
            </a:extLst>
          </p:cNvPr>
          <p:cNvSpPr/>
          <p:nvPr/>
        </p:nvSpPr>
        <p:spPr>
          <a:xfrm>
            <a:off x="11365423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72A040BA-17D0-4111-827B-0998D8C0D368}"/>
              </a:ext>
            </a:extLst>
          </p:cNvPr>
          <p:cNvSpPr/>
          <p:nvPr/>
        </p:nvSpPr>
        <p:spPr>
          <a:xfrm>
            <a:off x="10026379" y="4600335"/>
            <a:ext cx="289445" cy="241081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732BBB92-7FF3-4BCE-8BEF-EB954EC0A694}"/>
              </a:ext>
            </a:extLst>
          </p:cNvPr>
          <p:cNvSpPr/>
          <p:nvPr/>
        </p:nvSpPr>
        <p:spPr>
          <a:xfrm>
            <a:off x="10423482" y="5077959"/>
            <a:ext cx="846709" cy="849435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4EC21DA2-45BC-40DC-834F-5E377E18218E}"/>
              </a:ext>
            </a:extLst>
          </p:cNvPr>
          <p:cNvSpPr/>
          <p:nvPr/>
        </p:nvSpPr>
        <p:spPr>
          <a:xfrm>
            <a:off x="10694576" y="5113366"/>
            <a:ext cx="292331" cy="103939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0BC30FB-0730-43D3-9B6C-51B965F2D2FF}"/>
              </a:ext>
            </a:extLst>
          </p:cNvPr>
          <p:cNvSpPr/>
          <p:nvPr/>
        </p:nvSpPr>
        <p:spPr>
          <a:xfrm>
            <a:off x="10049297" y="3581509"/>
            <a:ext cx="1582887" cy="1585887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74DDAA8-087C-4459-86B2-75B360E9A11A}"/>
              </a:ext>
            </a:extLst>
          </p:cNvPr>
          <p:cNvGrpSpPr/>
          <p:nvPr/>
        </p:nvGrpSpPr>
        <p:grpSpPr>
          <a:xfrm>
            <a:off x="10313566" y="4573232"/>
            <a:ext cx="183456" cy="203488"/>
            <a:chOff x="3504649" y="3617709"/>
            <a:chExt cx="272047" cy="301752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9CDA3D34-CC09-47E4-95E6-34C45FEB5D4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17A00AE0-931C-4DB2-B219-9CA16CE52A3D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3DEC8604-D023-4650-B759-0F692D621399}"/>
              </a:ext>
            </a:extLst>
          </p:cNvPr>
          <p:cNvGrpSpPr/>
          <p:nvPr/>
        </p:nvGrpSpPr>
        <p:grpSpPr>
          <a:xfrm>
            <a:off x="11179475" y="4573650"/>
            <a:ext cx="183456" cy="203488"/>
            <a:chOff x="3504649" y="3617709"/>
            <a:chExt cx="272047" cy="301752"/>
          </a:xfrm>
        </p:grpSpPr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78AECE80-9D0B-4384-A2EF-C190188C972C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BCF0CB99-8D86-48AF-ADA1-45BB0AD14045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E8AF35C-B1A5-4AB3-B00A-16AD08AFCDE7}"/>
              </a:ext>
            </a:extLst>
          </p:cNvPr>
          <p:cNvCxnSpPr/>
          <p:nvPr/>
        </p:nvCxnSpPr>
        <p:spPr>
          <a:xfrm>
            <a:off x="11119794" y="4534594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35387FC0-4E42-495C-AE64-9C58722DAA12}"/>
              </a:ext>
            </a:extLst>
          </p:cNvPr>
          <p:cNvCxnSpPr/>
          <p:nvPr/>
        </p:nvCxnSpPr>
        <p:spPr>
          <a:xfrm>
            <a:off x="10241326" y="4547785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4F878A19-9CB8-41CC-8AE8-06CD0F6FE6BF}"/>
              </a:ext>
            </a:extLst>
          </p:cNvPr>
          <p:cNvCxnSpPr/>
          <p:nvPr/>
        </p:nvCxnSpPr>
        <p:spPr>
          <a:xfrm>
            <a:off x="11149072" y="4522200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2433140B-839D-43B3-B026-EE9A9853A702}"/>
              </a:ext>
            </a:extLst>
          </p:cNvPr>
          <p:cNvCxnSpPr/>
          <p:nvPr/>
        </p:nvCxnSpPr>
        <p:spPr>
          <a:xfrm>
            <a:off x="10222349" y="4525099"/>
            <a:ext cx="3279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E3BC3693-0FC4-4CA7-B393-6E695CA78621}"/>
              </a:ext>
            </a:extLst>
          </p:cNvPr>
          <p:cNvGrpSpPr/>
          <p:nvPr/>
        </p:nvGrpSpPr>
        <p:grpSpPr>
          <a:xfrm>
            <a:off x="10692504" y="4860388"/>
            <a:ext cx="327935" cy="135499"/>
            <a:chOff x="4744541" y="4986862"/>
            <a:chExt cx="596808" cy="221830"/>
          </a:xfrm>
          <a:effectLst/>
        </p:grpSpPr>
        <p:sp>
          <p:nvSpPr>
            <p:cNvPr id="439" name="Oval 72">
              <a:extLst>
                <a:ext uri="{FF2B5EF4-FFF2-40B4-BE49-F238E27FC236}">
                  <a16:creationId xmlns:a16="http://schemas.microsoft.com/office/drawing/2014/main" id="{5A7B76B6-BFA6-459C-8969-30081FF0815E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233BC63-49FE-4BCA-8344-68BB7D9DD516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1" name="Oval 72">
              <a:extLst>
                <a:ext uri="{FF2B5EF4-FFF2-40B4-BE49-F238E27FC236}">
                  <a16:creationId xmlns:a16="http://schemas.microsoft.com/office/drawing/2014/main" id="{ECA18D04-D613-4A88-BDA6-511B7CE7A860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DAAE4D78-0B54-4590-A64A-8BD91507D043}"/>
              </a:ext>
            </a:extLst>
          </p:cNvPr>
          <p:cNvGrpSpPr/>
          <p:nvPr/>
        </p:nvGrpSpPr>
        <p:grpSpPr>
          <a:xfrm>
            <a:off x="8915271" y="1064140"/>
            <a:ext cx="1561450" cy="1601264"/>
            <a:chOff x="17526533" y="-2116718"/>
            <a:chExt cx="1561450" cy="1601264"/>
          </a:xfrm>
        </p:grpSpPr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2E13EB2-808B-4E28-9470-550523D94C61}"/>
                </a:ext>
              </a:extLst>
            </p:cNvPr>
            <p:cNvSpPr/>
            <p:nvPr/>
          </p:nvSpPr>
          <p:spPr>
            <a:xfrm rot="3956195" flipH="1">
              <a:off x="17506626" y="-2096811"/>
              <a:ext cx="1601264" cy="1561450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FA165914-F624-4A5C-81E1-8BC95AB01257}"/>
                </a:ext>
              </a:extLst>
            </p:cNvPr>
            <p:cNvSpPr/>
            <p:nvPr/>
          </p:nvSpPr>
          <p:spPr>
            <a:xfrm rot="585586" flipH="1">
              <a:off x="17959974" y="-1663369"/>
              <a:ext cx="694566" cy="694566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AB484D9-6F5E-4273-B28F-0FA9AFF3123C}"/>
                </a:ext>
              </a:extLst>
            </p:cNvPr>
            <p:cNvSpPr/>
            <p:nvPr/>
          </p:nvSpPr>
          <p:spPr>
            <a:xfrm rot="585586" flipH="1">
              <a:off x="18087342" y="-1536002"/>
              <a:ext cx="439832" cy="43983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363707DF-6CB6-4E54-9554-E80755685A31}"/>
              </a:ext>
            </a:extLst>
          </p:cNvPr>
          <p:cNvSpPr/>
          <p:nvPr/>
        </p:nvSpPr>
        <p:spPr>
          <a:xfrm rot="14231421">
            <a:off x="10537183" y="-172490"/>
            <a:ext cx="1980596" cy="2196649"/>
          </a:xfrm>
          <a:custGeom>
            <a:avLst/>
            <a:gdLst>
              <a:gd name="connsiteX0" fmla="*/ 1610840 w 2494100"/>
              <a:gd name="connsiteY0" fmla="*/ 0 h 2557115"/>
              <a:gd name="connsiteX1" fmla="*/ 2494100 w 2494100"/>
              <a:gd name="connsiteY1" fmla="*/ 883260 h 2557115"/>
              <a:gd name="connsiteX2" fmla="*/ 2454390 w 2494100"/>
              <a:gd name="connsiteY2" fmla="*/ 1145915 h 2557115"/>
              <a:gd name="connsiteX3" fmla="*/ 2436016 w 2494100"/>
              <a:gd name="connsiteY3" fmla="*/ 1196116 h 2557115"/>
              <a:gd name="connsiteX4" fmla="*/ 2440750 w 2494100"/>
              <a:gd name="connsiteY4" fmla="*/ 1215461 h 2557115"/>
              <a:gd name="connsiteX5" fmla="*/ 2462043 w 2494100"/>
              <a:gd name="connsiteY5" fmla="*/ 1437434 h 2557115"/>
              <a:gd name="connsiteX6" fmla="*/ 1413960 w 2494100"/>
              <a:gd name="connsiteY6" fmla="*/ 2538846 h 2557115"/>
              <a:gd name="connsiteX7" fmla="*/ 1102292 w 2494100"/>
              <a:gd name="connsiteY7" fmla="*/ 2489329 h 2557115"/>
              <a:gd name="connsiteX8" fmla="*/ 1086226 w 2494100"/>
              <a:gd name="connsiteY8" fmla="*/ 2483149 h 2557115"/>
              <a:gd name="connsiteX9" fmla="*/ 1060472 w 2494100"/>
              <a:gd name="connsiteY9" fmla="*/ 2497128 h 2557115"/>
              <a:gd name="connsiteX10" fmla="*/ 763344 w 2494100"/>
              <a:gd name="connsiteY10" fmla="*/ 2557115 h 2557115"/>
              <a:gd name="connsiteX11" fmla="*/ 0 w 2494100"/>
              <a:gd name="connsiteY11" fmla="*/ 1793771 h 2557115"/>
              <a:gd name="connsiteX12" fmla="*/ 140833 w 2494100"/>
              <a:gd name="connsiteY12" fmla="*/ 1351881 h 2557115"/>
              <a:gd name="connsiteX13" fmla="*/ 164335 w 2494100"/>
              <a:gd name="connsiteY13" fmla="*/ 1322697 h 2557115"/>
              <a:gd name="connsiteX14" fmla="*/ 162334 w 2494100"/>
              <a:gd name="connsiteY14" fmla="*/ 1309589 h 2557115"/>
              <a:gd name="connsiteX15" fmla="*/ 157774 w 2494100"/>
              <a:gd name="connsiteY15" fmla="*/ 1219281 h 2557115"/>
              <a:gd name="connsiteX16" fmla="*/ 863026 w 2494100"/>
              <a:gd name="connsiteY16" fmla="*/ 353966 h 2557115"/>
              <a:gd name="connsiteX17" fmla="*/ 914113 w 2494100"/>
              <a:gd name="connsiteY17" fmla="*/ 346169 h 2557115"/>
              <a:gd name="connsiteX18" fmla="*/ 986281 w 2494100"/>
              <a:gd name="connsiteY18" fmla="*/ 258701 h 2557115"/>
              <a:gd name="connsiteX19" fmla="*/ 1610840 w 2494100"/>
              <a:gd name="connsiteY19" fmla="*/ 0 h 25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4100" h="2557115">
                <a:moveTo>
                  <a:pt x="1610840" y="0"/>
                </a:moveTo>
                <a:cubicBezTo>
                  <a:pt x="2098651" y="0"/>
                  <a:pt x="2494100" y="395449"/>
                  <a:pt x="2494100" y="883260"/>
                </a:cubicBezTo>
                <a:cubicBezTo>
                  <a:pt x="2494100" y="974725"/>
                  <a:pt x="2480198" y="1062942"/>
                  <a:pt x="2454390" y="1145915"/>
                </a:cubicBezTo>
                <a:lnTo>
                  <a:pt x="2436016" y="1196116"/>
                </a:lnTo>
                <a:lnTo>
                  <a:pt x="2440750" y="1215461"/>
                </a:lnTo>
                <a:cubicBezTo>
                  <a:pt x="2454711" y="1287161"/>
                  <a:pt x="2462043" y="1361398"/>
                  <a:pt x="2462043" y="1437434"/>
                </a:cubicBezTo>
                <a:cubicBezTo>
                  <a:pt x="2462043" y="2045727"/>
                  <a:pt x="1992800" y="2538846"/>
                  <a:pt x="1413960" y="2538846"/>
                </a:cubicBezTo>
                <a:cubicBezTo>
                  <a:pt x="1305428" y="2538846"/>
                  <a:pt x="1200748" y="2521510"/>
                  <a:pt x="1102292" y="2489329"/>
                </a:cubicBezTo>
                <a:lnTo>
                  <a:pt x="1086226" y="2483149"/>
                </a:lnTo>
                <a:lnTo>
                  <a:pt x="1060472" y="2497128"/>
                </a:lnTo>
                <a:cubicBezTo>
                  <a:pt x="969147" y="2535755"/>
                  <a:pt x="868740" y="2557115"/>
                  <a:pt x="763344" y="2557115"/>
                </a:cubicBezTo>
                <a:cubicBezTo>
                  <a:pt x="341761" y="2557115"/>
                  <a:pt x="0" y="2215354"/>
                  <a:pt x="0" y="1793771"/>
                </a:cubicBezTo>
                <a:cubicBezTo>
                  <a:pt x="0" y="1629090"/>
                  <a:pt x="52149" y="1476589"/>
                  <a:pt x="140833" y="1351881"/>
                </a:cubicBezTo>
                <a:lnTo>
                  <a:pt x="164335" y="1322697"/>
                </a:lnTo>
                <a:lnTo>
                  <a:pt x="162334" y="1309589"/>
                </a:lnTo>
                <a:cubicBezTo>
                  <a:pt x="159319" y="1279897"/>
                  <a:pt x="157774" y="1249769"/>
                  <a:pt x="157774" y="1219281"/>
                </a:cubicBezTo>
                <a:cubicBezTo>
                  <a:pt x="157774" y="792447"/>
                  <a:pt x="460540" y="436327"/>
                  <a:pt x="863026" y="353966"/>
                </a:cubicBezTo>
                <a:lnTo>
                  <a:pt x="914113" y="346169"/>
                </a:lnTo>
                <a:lnTo>
                  <a:pt x="986281" y="258701"/>
                </a:lnTo>
                <a:cubicBezTo>
                  <a:pt x="1146120" y="98862"/>
                  <a:pt x="1366935" y="0"/>
                  <a:pt x="161084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1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">
        <p159:morph option="byObject"/>
      </p:transition>
    </mc:Choice>
    <mc:Fallback>
      <p:transition spd="slow" advTm="1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68</Words>
  <Application>Microsoft Office PowerPoint</Application>
  <PresentationFormat>Widescreen</PresentationFormat>
  <Paragraphs>42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Blackadder ITC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FEBRIANSYAH</dc:creator>
  <cp:lastModifiedBy>MUHAMMAD FEBRIANSYAH</cp:lastModifiedBy>
  <cp:revision>86</cp:revision>
  <dcterms:created xsi:type="dcterms:W3CDTF">2018-12-13T16:21:15Z</dcterms:created>
  <dcterms:modified xsi:type="dcterms:W3CDTF">2018-12-18T19:06:52Z</dcterms:modified>
</cp:coreProperties>
</file>