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8" r:id="rId3"/>
    <p:sldId id="280" r:id="rId4"/>
    <p:sldId id="282" r:id="rId5"/>
    <p:sldId id="257" r:id="rId6"/>
    <p:sldId id="292" r:id="rId7"/>
    <p:sldId id="284" r:id="rId8"/>
    <p:sldId id="283" r:id="rId9"/>
    <p:sldId id="286" r:id="rId10"/>
    <p:sldId id="277" r:id="rId11"/>
    <p:sldId id="285" r:id="rId12"/>
    <p:sldId id="294" r:id="rId13"/>
    <p:sldId id="298" r:id="rId14"/>
    <p:sldId id="299" r:id="rId15"/>
    <p:sldId id="295" r:id="rId16"/>
    <p:sldId id="297" r:id="rId17"/>
    <p:sldId id="296" r:id="rId18"/>
    <p:sldId id="260" r:id="rId19"/>
    <p:sldId id="261" r:id="rId20"/>
    <p:sldId id="289" r:id="rId21"/>
    <p:sldId id="290" r:id="rId22"/>
    <p:sldId id="291" r:id="rId23"/>
    <p:sldId id="300" r:id="rId24"/>
    <p:sldId id="269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7A"/>
    <a:srgbClr val="3BEA1E"/>
    <a:srgbClr val="65363A"/>
    <a:srgbClr val="677278"/>
    <a:srgbClr val="37342D"/>
    <a:srgbClr val="FED8A9"/>
    <a:srgbClr val="DABE99"/>
    <a:srgbClr val="C0A383"/>
    <a:srgbClr val="FCC601"/>
    <a:srgbClr val="2D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25F4-EF87-4464-8123-994C2A54F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5FC6F-2C81-4C7D-BCCB-4318623E8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A8B8-0040-472C-8579-8A8DDFB7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0115-6B58-4660-9CBC-B76311D691D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259AB-DA0E-45B5-B562-1313DFC2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48729-A77D-4AA9-92FA-0F4B1611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5CD2-F532-4A53-BDBF-F0F7F8FB8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8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5C49-2DE6-4CFD-A0AF-80930C42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78E79-C691-462E-920B-C44B3F948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8E64-9AA8-4134-85B2-4102637E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0115-6B58-4660-9CBC-B76311D691D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3F7FE-F761-41A0-9CE8-968BADA1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F93E1-0057-453B-A1E7-0F1B49D4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5CD2-F532-4A53-BDBF-F0F7F8FB8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3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B087A-2572-41E6-88EA-E29357E05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B7BEE-356C-45E2-89C3-BC94D9B51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D47D-5636-4171-AA39-42AA72DF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0115-6B58-4660-9CBC-B76311D691D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3958E-BFD0-4FED-B863-4E9DBDB8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5B2EE-0830-41F5-8BC9-BF8FD574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5CD2-F532-4A53-BDBF-F0F7F8FB8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B6F1-62A5-4A34-B324-123EFD3B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C84E-B811-43CF-A7F0-72EA1489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29A69-BF4F-429C-8133-B8B8E7E7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0115-6B58-4660-9CBC-B76311D691D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307C0-4F3F-462B-84CF-9FF3DB8C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F1C5-2FA0-469F-B1BA-1049D6E4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5CD2-F532-4A53-BDBF-F0F7F8FB8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9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A411-1705-4A33-9F06-347EB13F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2DCFE-FFEC-4333-99EF-699A5E180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95F63-53AB-40FA-9D66-8FB65CD4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0115-6B58-4660-9CBC-B76311D691D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6917C-5181-4141-8DB3-2032E706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96B6D-D0AB-4864-B056-9D19995B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5CD2-F532-4A53-BDBF-F0F7F8FB8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2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8BEE-59BA-408C-B041-DCB37FA5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ECD4-7256-4ADB-B05B-9FE6C5FC1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A6415-E661-43E0-85A3-5B0C2A6AF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B0203-324C-4613-9979-B0EDE67B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0115-6B58-4660-9CBC-B76311D691D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04289-E6CD-4C36-88DA-8294E35E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BBED9-98C2-439B-8EB6-4D665D00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5CD2-F532-4A53-BDBF-F0F7F8FB8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6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2C8C-C31C-4B05-B690-54A16C84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C60C9-7ACF-4B79-82A2-E7F5A3DBC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4DBFC-60A3-4938-AB31-F0A2C4D2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40EFD-6264-4CEB-8D1D-057E9F521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5852F-7B3A-4851-9092-5376795B3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00CA-1B38-4FB1-BE12-D070141C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0115-6B58-4660-9CBC-B76311D691D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67968-2CD0-4C2A-BBA7-FF85D6C1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29091-8B6B-467B-BCFE-E1B0AA3F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5CD2-F532-4A53-BDBF-F0F7F8FB8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7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C679-0C48-4C36-95ED-BED285E2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CE29A-CD46-4B81-8D2C-F2AA83F1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0115-6B58-4660-9CBC-B76311D691D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844D2-2BE1-48D9-B930-66284297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76E2-4E86-486C-BF6B-F673062F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5CD2-F532-4A53-BDBF-F0F7F8FB8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0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92D20-BDBF-4B19-8DCA-EE503AE1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0115-6B58-4660-9CBC-B76311D691D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18922-C7C4-4501-A7C1-8619DD44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2D19D-EBF2-4CE0-B305-6A13C0B9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5CD2-F532-4A53-BDBF-F0F7F8FB8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7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B2E5-DD41-4CC0-AC24-232E4E36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C9823-940B-4951-A188-1314A461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688C3-71BC-42DA-81AA-55C29C4F7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64710-40B5-4AC3-946B-585E242C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0115-6B58-4660-9CBC-B76311D691D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BB8AB-E4D1-48D3-B262-030E4B4F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5ACD9-FBCA-4222-A020-ED80002E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5CD2-F532-4A53-BDBF-F0F7F8FB8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2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9F53-C0AC-45FD-A8F3-AE2D3040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875F3-04DE-46F8-9CE9-443042863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12FC8-9181-42CB-82B3-F67B3A8E0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F47F1-45CA-420A-AA94-F2DFE3F3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0115-6B58-4660-9CBC-B76311D691D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3DA33-D29C-4E2D-A7CA-EB36651E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04142-BEDC-4ED0-99F7-81137F5C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5CD2-F532-4A53-BDBF-F0F7F8FB8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E2D93-8A64-4C9B-BB58-784E4106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7D793-0011-4C45-BF24-115D6A4E6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B3BA-28CB-49D7-AFEF-E2D9D8075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C0115-6B58-4660-9CBC-B76311D691D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9E08-81A1-468E-8603-537E59300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FA91-B1A9-4BE5-B567-75F83525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5CD2-F532-4A53-BDBF-F0F7F8FB8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1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6D151EA-C152-4AF4-A789-BD18E491FA29}"/>
              </a:ext>
            </a:extLst>
          </p:cNvPr>
          <p:cNvGrpSpPr/>
          <p:nvPr/>
        </p:nvGrpSpPr>
        <p:grpSpPr>
          <a:xfrm>
            <a:off x="1640292" y="-2630036"/>
            <a:ext cx="2475926" cy="2475926"/>
            <a:chOff x="992053" y="1401971"/>
            <a:chExt cx="3096622" cy="3096622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29A66C7-EC0D-4CE3-A697-37BD9577B568}"/>
                </a:ext>
              </a:extLst>
            </p:cNvPr>
            <p:cNvSpPr/>
            <p:nvPr/>
          </p:nvSpPr>
          <p:spPr>
            <a:xfrm>
              <a:off x="992053" y="1401971"/>
              <a:ext cx="3096622" cy="3096622"/>
            </a:xfrm>
            <a:prstGeom prst="ellipse">
              <a:avLst/>
            </a:prstGeom>
            <a:solidFill>
              <a:srgbClr val="EEF3F6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44941DD-EFF9-457E-8672-8F38E0D1B9C4}"/>
                </a:ext>
              </a:extLst>
            </p:cNvPr>
            <p:cNvSpPr/>
            <p:nvPr/>
          </p:nvSpPr>
          <p:spPr>
            <a:xfrm>
              <a:off x="3309140" y="1647899"/>
              <a:ext cx="577719" cy="596119"/>
            </a:xfrm>
            <a:custGeom>
              <a:avLst/>
              <a:gdLst>
                <a:gd name="connsiteX0" fmla="*/ 61361 w 577719"/>
                <a:gd name="connsiteY0" fmla="*/ 0 h 596119"/>
                <a:gd name="connsiteX1" fmla="*/ 95083 w 577719"/>
                <a:gd name="connsiteY1" fmla="*/ 20486 h 596119"/>
                <a:gd name="connsiteX2" fmla="*/ 513291 w 577719"/>
                <a:gd name="connsiteY2" fmla="*/ 438694 h 596119"/>
                <a:gd name="connsiteX3" fmla="*/ 577719 w 577719"/>
                <a:gd name="connsiteY3" fmla="*/ 544746 h 596119"/>
                <a:gd name="connsiteX4" fmla="*/ 539272 w 577719"/>
                <a:gd name="connsiteY4" fmla="*/ 565614 h 596119"/>
                <a:gd name="connsiteX5" fmla="*/ 388176 w 577719"/>
                <a:gd name="connsiteY5" fmla="*/ 596119 h 596119"/>
                <a:gd name="connsiteX6" fmla="*/ 0 w 577719"/>
                <a:gd name="connsiteY6" fmla="*/ 207943 h 596119"/>
                <a:gd name="connsiteX7" fmla="*/ 30505 w 577719"/>
                <a:gd name="connsiteY7" fmla="*/ 56847 h 5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7719" h="596119">
                  <a:moveTo>
                    <a:pt x="61361" y="0"/>
                  </a:moveTo>
                  <a:lnTo>
                    <a:pt x="95083" y="20486"/>
                  </a:lnTo>
                  <a:cubicBezTo>
                    <a:pt x="259824" y="131783"/>
                    <a:pt x="401994" y="273953"/>
                    <a:pt x="513291" y="438694"/>
                  </a:cubicBezTo>
                  <a:lnTo>
                    <a:pt x="577719" y="544746"/>
                  </a:lnTo>
                  <a:lnTo>
                    <a:pt x="539272" y="565614"/>
                  </a:lnTo>
                  <a:cubicBezTo>
                    <a:pt x="492831" y="585257"/>
                    <a:pt x="441772" y="596119"/>
                    <a:pt x="388176" y="596119"/>
                  </a:cubicBezTo>
                  <a:cubicBezTo>
                    <a:pt x="173792" y="596119"/>
                    <a:pt x="0" y="422327"/>
                    <a:pt x="0" y="207943"/>
                  </a:cubicBezTo>
                  <a:cubicBezTo>
                    <a:pt x="0" y="154347"/>
                    <a:pt x="10862" y="103288"/>
                    <a:pt x="30505" y="56847"/>
                  </a:cubicBezTo>
                  <a:close/>
                </a:path>
              </a:pathLst>
            </a:cu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0FC049B-E71D-467A-97FC-50AFD1F99581}"/>
                </a:ext>
              </a:extLst>
            </p:cNvPr>
            <p:cNvSpPr/>
            <p:nvPr/>
          </p:nvSpPr>
          <p:spPr>
            <a:xfrm>
              <a:off x="1579483" y="2037917"/>
              <a:ext cx="960881" cy="960881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DAF260B-9A85-46DA-9C06-DA949AFCF3E8}"/>
                </a:ext>
              </a:extLst>
            </p:cNvPr>
            <p:cNvSpPr/>
            <p:nvPr/>
          </p:nvSpPr>
          <p:spPr>
            <a:xfrm>
              <a:off x="2311682" y="3021769"/>
              <a:ext cx="723078" cy="723078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7EBA53D-466C-4F6C-A9D2-E4E4BC7C764E}"/>
                </a:ext>
              </a:extLst>
            </p:cNvPr>
            <p:cNvSpPr/>
            <p:nvPr/>
          </p:nvSpPr>
          <p:spPr>
            <a:xfrm>
              <a:off x="1290319" y="3311237"/>
              <a:ext cx="398041" cy="398041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9574AB8-004C-460D-8985-A7AEF2637E20}"/>
                </a:ext>
              </a:extLst>
            </p:cNvPr>
            <p:cNvSpPr/>
            <p:nvPr/>
          </p:nvSpPr>
          <p:spPr>
            <a:xfrm>
              <a:off x="1999576" y="4163302"/>
              <a:ext cx="494220" cy="335042"/>
            </a:xfrm>
            <a:custGeom>
              <a:avLst/>
              <a:gdLst>
                <a:gd name="connsiteX0" fmla="*/ 246543 w 494220"/>
                <a:gd name="connsiteY0" fmla="*/ 0 h 335042"/>
                <a:gd name="connsiteX1" fmla="*/ 494220 w 494220"/>
                <a:gd name="connsiteY1" fmla="*/ 247677 h 335042"/>
                <a:gd name="connsiteX2" fmla="*/ 489188 w 494220"/>
                <a:gd name="connsiteY2" fmla="*/ 297593 h 335042"/>
                <a:gd name="connsiteX3" fmla="*/ 477563 w 494220"/>
                <a:gd name="connsiteY3" fmla="*/ 335042 h 335042"/>
                <a:gd name="connsiteX4" fmla="*/ 391298 w 494220"/>
                <a:gd name="connsiteY4" fmla="*/ 330686 h 335042"/>
                <a:gd name="connsiteX5" fmla="*/ 89184 w 494220"/>
                <a:gd name="connsiteY5" fmla="*/ 269071 h 335042"/>
                <a:gd name="connsiteX6" fmla="*/ 0 w 494220"/>
                <a:gd name="connsiteY6" fmla="*/ 236430 h 335042"/>
                <a:gd name="connsiteX7" fmla="*/ 3898 w 494220"/>
                <a:gd name="connsiteY7" fmla="*/ 197762 h 335042"/>
                <a:gd name="connsiteX8" fmla="*/ 246543 w 494220"/>
                <a:gd name="connsiteY8" fmla="*/ 0 h 33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220" h="335042">
                  <a:moveTo>
                    <a:pt x="246543" y="0"/>
                  </a:moveTo>
                  <a:cubicBezTo>
                    <a:pt x="383331" y="0"/>
                    <a:pt x="494220" y="110889"/>
                    <a:pt x="494220" y="247677"/>
                  </a:cubicBezTo>
                  <a:cubicBezTo>
                    <a:pt x="494220" y="264776"/>
                    <a:pt x="492488" y="281470"/>
                    <a:pt x="489188" y="297593"/>
                  </a:cubicBezTo>
                  <a:lnTo>
                    <a:pt x="477563" y="335042"/>
                  </a:lnTo>
                  <a:lnTo>
                    <a:pt x="391298" y="330686"/>
                  </a:lnTo>
                  <a:cubicBezTo>
                    <a:pt x="287199" y="320115"/>
                    <a:pt x="186148" y="299230"/>
                    <a:pt x="89184" y="269071"/>
                  </a:cubicBezTo>
                  <a:lnTo>
                    <a:pt x="0" y="236430"/>
                  </a:lnTo>
                  <a:lnTo>
                    <a:pt x="3898" y="197762"/>
                  </a:lnTo>
                  <a:cubicBezTo>
                    <a:pt x="26993" y="84900"/>
                    <a:pt x="126854" y="0"/>
                    <a:pt x="246543" y="0"/>
                  </a:cubicBezTo>
                  <a:close/>
                </a:path>
              </a:pathLst>
            </a:cu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Star: 5 Points 142">
            <a:extLst>
              <a:ext uri="{FF2B5EF4-FFF2-40B4-BE49-F238E27FC236}">
                <a16:creationId xmlns:a16="http://schemas.microsoft.com/office/drawing/2014/main" id="{B44B0CEE-8F17-4717-AD09-BDEA18D5095D}"/>
              </a:ext>
            </a:extLst>
          </p:cNvPr>
          <p:cNvSpPr/>
          <p:nvPr/>
        </p:nvSpPr>
        <p:spPr>
          <a:xfrm rot="20973439">
            <a:off x="1185387" y="-2607163"/>
            <a:ext cx="277767" cy="277767"/>
          </a:xfrm>
          <a:prstGeom prst="star5">
            <a:avLst>
              <a:gd name="adj" fmla="val 32709"/>
              <a:gd name="hf" fmla="val 105146"/>
              <a:gd name="vf" fmla="val 110557"/>
            </a:avLst>
          </a:prstGeom>
          <a:solidFill>
            <a:srgbClr val="FFFF00"/>
          </a:solidFill>
          <a:ln w="28575" cap="rnd">
            <a:solidFill>
              <a:srgbClr val="6536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Star: 5 Points 143">
            <a:extLst>
              <a:ext uri="{FF2B5EF4-FFF2-40B4-BE49-F238E27FC236}">
                <a16:creationId xmlns:a16="http://schemas.microsoft.com/office/drawing/2014/main" id="{D748D7A5-845C-42E8-BC50-6BDD7C617D8D}"/>
              </a:ext>
            </a:extLst>
          </p:cNvPr>
          <p:cNvSpPr/>
          <p:nvPr/>
        </p:nvSpPr>
        <p:spPr>
          <a:xfrm rot="20973439">
            <a:off x="5547827" y="-2607163"/>
            <a:ext cx="277767" cy="277767"/>
          </a:xfrm>
          <a:prstGeom prst="star5">
            <a:avLst>
              <a:gd name="adj" fmla="val 32709"/>
              <a:gd name="hf" fmla="val 105146"/>
              <a:gd name="vf" fmla="val 110557"/>
            </a:avLst>
          </a:prstGeom>
          <a:solidFill>
            <a:srgbClr val="FFFF00"/>
          </a:solidFill>
          <a:ln w="28575" cap="rnd">
            <a:solidFill>
              <a:srgbClr val="6536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Star: 5 Points 144">
            <a:extLst>
              <a:ext uri="{FF2B5EF4-FFF2-40B4-BE49-F238E27FC236}">
                <a16:creationId xmlns:a16="http://schemas.microsoft.com/office/drawing/2014/main" id="{3F35D94A-6CFB-49C1-B2D0-9B6F777A30B2}"/>
              </a:ext>
            </a:extLst>
          </p:cNvPr>
          <p:cNvSpPr/>
          <p:nvPr/>
        </p:nvSpPr>
        <p:spPr>
          <a:xfrm rot="20973439">
            <a:off x="9910267" y="-2607163"/>
            <a:ext cx="277767" cy="277767"/>
          </a:xfrm>
          <a:prstGeom prst="star5">
            <a:avLst>
              <a:gd name="adj" fmla="val 32709"/>
              <a:gd name="hf" fmla="val 105146"/>
              <a:gd name="vf" fmla="val 110557"/>
            </a:avLst>
          </a:prstGeom>
          <a:solidFill>
            <a:srgbClr val="FFFF00"/>
          </a:solidFill>
          <a:ln w="28575" cap="rnd">
            <a:solidFill>
              <a:srgbClr val="6536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Star: 5 Points 145">
            <a:extLst>
              <a:ext uri="{FF2B5EF4-FFF2-40B4-BE49-F238E27FC236}">
                <a16:creationId xmlns:a16="http://schemas.microsoft.com/office/drawing/2014/main" id="{2EAC1D14-0A29-42A6-B4E5-2609ACCD4443}"/>
              </a:ext>
            </a:extLst>
          </p:cNvPr>
          <p:cNvSpPr/>
          <p:nvPr/>
        </p:nvSpPr>
        <p:spPr>
          <a:xfrm rot="20973439">
            <a:off x="5289345" y="-2607163"/>
            <a:ext cx="277767" cy="277767"/>
          </a:xfrm>
          <a:prstGeom prst="star5">
            <a:avLst>
              <a:gd name="adj" fmla="val 32709"/>
              <a:gd name="hf" fmla="val 105146"/>
              <a:gd name="vf" fmla="val 110557"/>
            </a:avLst>
          </a:prstGeom>
          <a:solidFill>
            <a:srgbClr val="FFFF00"/>
          </a:solidFill>
          <a:ln w="28575" cap="rnd">
            <a:solidFill>
              <a:srgbClr val="6536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8370C6A0-52F2-4543-ACBC-1669B344B9B1}"/>
              </a:ext>
            </a:extLst>
          </p:cNvPr>
          <p:cNvSpPr/>
          <p:nvPr/>
        </p:nvSpPr>
        <p:spPr>
          <a:xfrm rot="20973439">
            <a:off x="1122354" y="-2607163"/>
            <a:ext cx="277767" cy="277767"/>
          </a:xfrm>
          <a:prstGeom prst="star5">
            <a:avLst>
              <a:gd name="adj" fmla="val 32709"/>
              <a:gd name="hf" fmla="val 105146"/>
              <a:gd name="vf" fmla="val 110557"/>
            </a:avLst>
          </a:prstGeom>
          <a:solidFill>
            <a:srgbClr val="FFFF00"/>
          </a:solidFill>
          <a:ln w="28575" cap="rnd">
            <a:solidFill>
              <a:srgbClr val="6536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Star: 4 Points 147">
            <a:extLst>
              <a:ext uri="{FF2B5EF4-FFF2-40B4-BE49-F238E27FC236}">
                <a16:creationId xmlns:a16="http://schemas.microsoft.com/office/drawing/2014/main" id="{C718EC1B-A95D-4605-B450-0FC6A36D4B2F}"/>
              </a:ext>
            </a:extLst>
          </p:cNvPr>
          <p:cNvSpPr/>
          <p:nvPr/>
        </p:nvSpPr>
        <p:spPr>
          <a:xfrm>
            <a:off x="6093901" y="-2630036"/>
            <a:ext cx="482869" cy="482869"/>
          </a:xfrm>
          <a:prstGeom prst="star4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Star: 4 Points 148">
            <a:extLst>
              <a:ext uri="{FF2B5EF4-FFF2-40B4-BE49-F238E27FC236}">
                <a16:creationId xmlns:a16="http://schemas.microsoft.com/office/drawing/2014/main" id="{A2783524-5251-41F6-9FCD-6DAF2C3967BC}"/>
              </a:ext>
            </a:extLst>
          </p:cNvPr>
          <p:cNvSpPr/>
          <p:nvPr/>
        </p:nvSpPr>
        <p:spPr>
          <a:xfrm>
            <a:off x="7152616" y="-2630036"/>
            <a:ext cx="482869" cy="482869"/>
          </a:xfrm>
          <a:prstGeom prst="star4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Star: 4 Points 149">
            <a:extLst>
              <a:ext uri="{FF2B5EF4-FFF2-40B4-BE49-F238E27FC236}">
                <a16:creationId xmlns:a16="http://schemas.microsoft.com/office/drawing/2014/main" id="{C5755FA4-59B8-4909-9069-6F3316A76FB0}"/>
              </a:ext>
            </a:extLst>
          </p:cNvPr>
          <p:cNvSpPr/>
          <p:nvPr/>
        </p:nvSpPr>
        <p:spPr>
          <a:xfrm>
            <a:off x="388647" y="-2630036"/>
            <a:ext cx="482869" cy="482869"/>
          </a:xfrm>
          <a:prstGeom prst="star4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B593E9A-7651-40AB-A9EC-795FABF3E805}"/>
              </a:ext>
            </a:extLst>
          </p:cNvPr>
          <p:cNvGrpSpPr/>
          <p:nvPr/>
        </p:nvGrpSpPr>
        <p:grpSpPr>
          <a:xfrm>
            <a:off x="12309230" y="2623120"/>
            <a:ext cx="7822349" cy="5171969"/>
            <a:chOff x="6334512" y="890892"/>
            <a:chExt cx="5722620" cy="378367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B15752-7F63-45AD-8935-02ED3DE64BF7}"/>
                </a:ext>
              </a:extLst>
            </p:cNvPr>
            <p:cNvSpPr/>
            <p:nvPr/>
          </p:nvSpPr>
          <p:spPr>
            <a:xfrm>
              <a:off x="7510026" y="1554544"/>
              <a:ext cx="3279132" cy="1404687"/>
            </a:xfrm>
            <a:prstGeom prst="rect">
              <a:avLst/>
            </a:prstGeom>
            <a:solidFill>
              <a:srgbClr val="6DBC9F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7B9969C-9DEB-4395-A610-98FC71F84FE8}"/>
                </a:ext>
              </a:extLst>
            </p:cNvPr>
            <p:cNvGrpSpPr/>
            <p:nvPr/>
          </p:nvGrpSpPr>
          <p:grpSpPr>
            <a:xfrm>
              <a:off x="6334512" y="890892"/>
              <a:ext cx="2011680" cy="3783673"/>
              <a:chOff x="6334512" y="890892"/>
              <a:chExt cx="2011680" cy="3783673"/>
            </a:xfrm>
          </p:grpSpPr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F55A88FA-F8C8-4550-AE66-D2EFF3C241B2}"/>
                  </a:ext>
                </a:extLst>
              </p:cNvPr>
              <p:cNvSpPr/>
              <p:nvPr/>
            </p:nvSpPr>
            <p:spPr>
              <a:xfrm>
                <a:off x="6334512" y="890892"/>
                <a:ext cx="2011680" cy="1645920"/>
              </a:xfrm>
              <a:prstGeom prst="triangle">
                <a:avLst/>
              </a:prstGeom>
              <a:solidFill>
                <a:srgbClr val="FFFFFF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E1EC71A-2DBD-4E6C-B5D5-2BA37E2C251E}"/>
                  </a:ext>
                </a:extLst>
              </p:cNvPr>
              <p:cNvSpPr/>
              <p:nvPr/>
            </p:nvSpPr>
            <p:spPr>
              <a:xfrm>
                <a:off x="6521196" y="1059994"/>
                <a:ext cx="1636776" cy="3614571"/>
              </a:xfrm>
              <a:custGeom>
                <a:avLst/>
                <a:gdLst>
                  <a:gd name="connsiteX0" fmla="*/ 818388 w 1636776"/>
                  <a:gd name="connsiteY0" fmla="*/ 0 h 3614571"/>
                  <a:gd name="connsiteX1" fmla="*/ 1635658 w 1636776"/>
                  <a:gd name="connsiteY1" fmla="*/ 1471085 h 3614571"/>
                  <a:gd name="connsiteX2" fmla="*/ 1636776 w 1636776"/>
                  <a:gd name="connsiteY2" fmla="*/ 1471085 h 3614571"/>
                  <a:gd name="connsiteX3" fmla="*/ 1636776 w 1636776"/>
                  <a:gd name="connsiteY3" fmla="*/ 3614571 h 3614571"/>
                  <a:gd name="connsiteX4" fmla="*/ 0 w 1636776"/>
                  <a:gd name="connsiteY4" fmla="*/ 3614571 h 3614571"/>
                  <a:gd name="connsiteX5" fmla="*/ 0 w 1636776"/>
                  <a:gd name="connsiteY5" fmla="*/ 1471085 h 3614571"/>
                  <a:gd name="connsiteX6" fmla="*/ 1119 w 1636776"/>
                  <a:gd name="connsiteY6" fmla="*/ 1471085 h 361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6776" h="3614571">
                    <a:moveTo>
                      <a:pt x="818388" y="0"/>
                    </a:moveTo>
                    <a:lnTo>
                      <a:pt x="1635658" y="1471085"/>
                    </a:lnTo>
                    <a:lnTo>
                      <a:pt x="1636776" y="1471085"/>
                    </a:lnTo>
                    <a:lnTo>
                      <a:pt x="1636776" y="3614571"/>
                    </a:lnTo>
                    <a:lnTo>
                      <a:pt x="0" y="3614571"/>
                    </a:lnTo>
                    <a:lnTo>
                      <a:pt x="0" y="1471085"/>
                    </a:lnTo>
                    <a:lnTo>
                      <a:pt x="1119" y="1471085"/>
                    </a:lnTo>
                    <a:close/>
                  </a:path>
                </a:pathLst>
              </a:custGeom>
              <a:solidFill>
                <a:srgbClr val="FF937A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4C2E30-AB6D-4CDD-80CC-00024404FCF2}"/>
                  </a:ext>
                </a:extLst>
              </p:cNvPr>
              <p:cNvGrpSpPr/>
              <p:nvPr/>
            </p:nvGrpSpPr>
            <p:grpSpPr>
              <a:xfrm>
                <a:off x="6974832" y="3214446"/>
                <a:ext cx="729504" cy="971931"/>
                <a:chOff x="7021470" y="3214446"/>
                <a:chExt cx="729504" cy="971931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643A06EF-EA90-4DAF-BDE2-1E077500897E}"/>
                    </a:ext>
                  </a:extLst>
                </p:cNvPr>
                <p:cNvSpPr/>
                <p:nvPr/>
              </p:nvSpPr>
              <p:spPr>
                <a:xfrm>
                  <a:off x="7021470" y="3214446"/>
                  <a:ext cx="364752" cy="971931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7E61B3FC-856E-42A2-8856-2FAFA09B87DD}"/>
                    </a:ext>
                  </a:extLst>
                </p:cNvPr>
                <p:cNvSpPr/>
                <p:nvPr/>
              </p:nvSpPr>
              <p:spPr>
                <a:xfrm>
                  <a:off x="7021470" y="3214446"/>
                  <a:ext cx="364752" cy="390982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D458641-2C7F-42D5-B4A6-3D0AFC72E569}"/>
                    </a:ext>
                  </a:extLst>
                </p:cNvPr>
                <p:cNvSpPr/>
                <p:nvPr/>
              </p:nvSpPr>
              <p:spPr>
                <a:xfrm>
                  <a:off x="7386222" y="3214446"/>
                  <a:ext cx="364752" cy="971931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5C7A26B-65AD-40FA-9699-46AFC1FA9D37}"/>
                    </a:ext>
                  </a:extLst>
                </p:cNvPr>
                <p:cNvSpPr/>
                <p:nvPr/>
              </p:nvSpPr>
              <p:spPr>
                <a:xfrm>
                  <a:off x="7386222" y="3214446"/>
                  <a:ext cx="364752" cy="390982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0F830D9-C5DD-4892-9437-61A49F29FBFE}"/>
                  </a:ext>
                </a:extLst>
              </p:cNvPr>
              <p:cNvSpPr/>
              <p:nvPr/>
            </p:nvSpPr>
            <p:spPr>
              <a:xfrm>
                <a:off x="6521196" y="2660771"/>
                <a:ext cx="1636776" cy="65487"/>
              </a:xfrm>
              <a:prstGeom prst="rect">
                <a:avLst/>
              </a:prstGeom>
              <a:solidFill>
                <a:srgbClr val="6DBC9F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0E12D8D-C169-426B-9F2F-BA0466CBB0A8}"/>
                  </a:ext>
                </a:extLst>
              </p:cNvPr>
              <p:cNvSpPr/>
              <p:nvPr/>
            </p:nvSpPr>
            <p:spPr>
              <a:xfrm>
                <a:off x="7107504" y="1847742"/>
                <a:ext cx="464160" cy="464160"/>
              </a:xfrm>
              <a:prstGeom prst="ellipse">
                <a:avLst/>
              </a:prstGeom>
              <a:solidFill>
                <a:srgbClr val="51D6DD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71BA1C6-27B9-40A5-AC3C-833F3E9AF964}"/>
                  </a:ext>
                </a:extLst>
              </p:cNvPr>
              <p:cNvSpPr/>
              <p:nvPr/>
            </p:nvSpPr>
            <p:spPr>
              <a:xfrm>
                <a:off x="6521196" y="4601112"/>
                <a:ext cx="1636776" cy="65487"/>
              </a:xfrm>
              <a:prstGeom prst="rect">
                <a:avLst/>
              </a:prstGeom>
              <a:solidFill>
                <a:srgbClr val="6DBC9F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8903933-06ED-4BFD-BF32-B49D89E3F3B1}"/>
                </a:ext>
              </a:extLst>
            </p:cNvPr>
            <p:cNvGrpSpPr/>
            <p:nvPr/>
          </p:nvGrpSpPr>
          <p:grpSpPr>
            <a:xfrm>
              <a:off x="10045452" y="890892"/>
              <a:ext cx="2011680" cy="3783673"/>
              <a:chOff x="6334512" y="890892"/>
              <a:chExt cx="2011680" cy="3783673"/>
            </a:xfrm>
          </p:grpSpPr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EB5FCF46-F2E4-42C8-9331-D3152CB6C08A}"/>
                  </a:ext>
                </a:extLst>
              </p:cNvPr>
              <p:cNvSpPr/>
              <p:nvPr/>
            </p:nvSpPr>
            <p:spPr>
              <a:xfrm>
                <a:off x="6334512" y="890892"/>
                <a:ext cx="2011680" cy="1645920"/>
              </a:xfrm>
              <a:prstGeom prst="triangle">
                <a:avLst/>
              </a:prstGeom>
              <a:solidFill>
                <a:srgbClr val="FFFFFF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9D30211-B46D-481A-8109-D96C21F958C8}"/>
                  </a:ext>
                </a:extLst>
              </p:cNvPr>
              <p:cNvSpPr/>
              <p:nvPr/>
            </p:nvSpPr>
            <p:spPr>
              <a:xfrm>
                <a:off x="6521196" y="1059994"/>
                <a:ext cx="1636776" cy="3614571"/>
              </a:xfrm>
              <a:custGeom>
                <a:avLst/>
                <a:gdLst>
                  <a:gd name="connsiteX0" fmla="*/ 818388 w 1636776"/>
                  <a:gd name="connsiteY0" fmla="*/ 0 h 3614571"/>
                  <a:gd name="connsiteX1" fmla="*/ 1635658 w 1636776"/>
                  <a:gd name="connsiteY1" fmla="*/ 1471085 h 3614571"/>
                  <a:gd name="connsiteX2" fmla="*/ 1636776 w 1636776"/>
                  <a:gd name="connsiteY2" fmla="*/ 1471085 h 3614571"/>
                  <a:gd name="connsiteX3" fmla="*/ 1636776 w 1636776"/>
                  <a:gd name="connsiteY3" fmla="*/ 3614571 h 3614571"/>
                  <a:gd name="connsiteX4" fmla="*/ 0 w 1636776"/>
                  <a:gd name="connsiteY4" fmla="*/ 3614571 h 3614571"/>
                  <a:gd name="connsiteX5" fmla="*/ 0 w 1636776"/>
                  <a:gd name="connsiteY5" fmla="*/ 1471085 h 3614571"/>
                  <a:gd name="connsiteX6" fmla="*/ 1119 w 1636776"/>
                  <a:gd name="connsiteY6" fmla="*/ 1471085 h 361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6776" h="3614571">
                    <a:moveTo>
                      <a:pt x="818388" y="0"/>
                    </a:moveTo>
                    <a:lnTo>
                      <a:pt x="1635658" y="1471085"/>
                    </a:lnTo>
                    <a:lnTo>
                      <a:pt x="1636776" y="1471085"/>
                    </a:lnTo>
                    <a:lnTo>
                      <a:pt x="1636776" y="3614571"/>
                    </a:lnTo>
                    <a:lnTo>
                      <a:pt x="0" y="3614571"/>
                    </a:lnTo>
                    <a:lnTo>
                      <a:pt x="0" y="1471085"/>
                    </a:lnTo>
                    <a:lnTo>
                      <a:pt x="1119" y="1471085"/>
                    </a:lnTo>
                    <a:close/>
                  </a:path>
                </a:pathLst>
              </a:custGeom>
              <a:solidFill>
                <a:srgbClr val="FF937A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29E6F3F-4AEB-48B3-A2AC-E1DAFFDA133D}"/>
                  </a:ext>
                </a:extLst>
              </p:cNvPr>
              <p:cNvGrpSpPr/>
              <p:nvPr/>
            </p:nvGrpSpPr>
            <p:grpSpPr>
              <a:xfrm>
                <a:off x="6974832" y="3214446"/>
                <a:ext cx="729504" cy="971931"/>
                <a:chOff x="7021470" y="3214446"/>
                <a:chExt cx="729504" cy="971931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E638497-5F62-4794-B7CF-6209DB8B46BF}"/>
                    </a:ext>
                  </a:extLst>
                </p:cNvPr>
                <p:cNvSpPr/>
                <p:nvPr/>
              </p:nvSpPr>
              <p:spPr>
                <a:xfrm>
                  <a:off x="7021470" y="3214446"/>
                  <a:ext cx="364752" cy="971931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44B14A05-ED7B-48CB-ABF9-FCB0839EEC89}"/>
                    </a:ext>
                  </a:extLst>
                </p:cNvPr>
                <p:cNvSpPr/>
                <p:nvPr/>
              </p:nvSpPr>
              <p:spPr>
                <a:xfrm>
                  <a:off x="7021470" y="3214446"/>
                  <a:ext cx="364752" cy="390982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4797223-169F-476C-B005-913880E3CA5C}"/>
                    </a:ext>
                  </a:extLst>
                </p:cNvPr>
                <p:cNvSpPr/>
                <p:nvPr/>
              </p:nvSpPr>
              <p:spPr>
                <a:xfrm>
                  <a:off x="7386222" y="3214446"/>
                  <a:ext cx="364752" cy="971931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149EAB38-4ED6-412F-A71E-B8FA737E0847}"/>
                    </a:ext>
                  </a:extLst>
                </p:cNvPr>
                <p:cNvSpPr/>
                <p:nvPr/>
              </p:nvSpPr>
              <p:spPr>
                <a:xfrm>
                  <a:off x="7386222" y="3214446"/>
                  <a:ext cx="364752" cy="390982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509DC2B-2661-4BA3-9438-BC7A039DD1C2}"/>
                  </a:ext>
                </a:extLst>
              </p:cNvPr>
              <p:cNvSpPr/>
              <p:nvPr/>
            </p:nvSpPr>
            <p:spPr>
              <a:xfrm>
                <a:off x="6521196" y="2660771"/>
                <a:ext cx="1636776" cy="65487"/>
              </a:xfrm>
              <a:prstGeom prst="rect">
                <a:avLst/>
              </a:prstGeom>
              <a:solidFill>
                <a:srgbClr val="6DBC9F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40C80A7-E8A3-4A71-AAA0-F849F486F822}"/>
                  </a:ext>
                </a:extLst>
              </p:cNvPr>
              <p:cNvSpPr/>
              <p:nvPr/>
            </p:nvSpPr>
            <p:spPr>
              <a:xfrm>
                <a:off x="7107504" y="1847742"/>
                <a:ext cx="464160" cy="464160"/>
              </a:xfrm>
              <a:prstGeom prst="ellipse">
                <a:avLst/>
              </a:prstGeom>
              <a:solidFill>
                <a:srgbClr val="51D6DD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3983311-37D5-4DC4-A695-07FA94A0039E}"/>
                  </a:ext>
                </a:extLst>
              </p:cNvPr>
              <p:cNvSpPr/>
              <p:nvPr/>
            </p:nvSpPr>
            <p:spPr>
              <a:xfrm>
                <a:off x="6521196" y="4601112"/>
                <a:ext cx="1636776" cy="65487"/>
              </a:xfrm>
              <a:prstGeom prst="rect">
                <a:avLst/>
              </a:prstGeom>
              <a:solidFill>
                <a:srgbClr val="6DBC9F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AF80559-5B92-489F-86FF-B728C9C53B1A}"/>
                </a:ext>
              </a:extLst>
            </p:cNvPr>
            <p:cNvSpPr/>
            <p:nvPr/>
          </p:nvSpPr>
          <p:spPr>
            <a:xfrm>
              <a:off x="8157972" y="2959231"/>
              <a:ext cx="2074164" cy="1641881"/>
            </a:xfrm>
            <a:prstGeom prst="rect">
              <a:avLst/>
            </a:prstGeom>
            <a:solidFill>
              <a:srgbClr val="FF937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2971081-261B-4392-B461-8780293D35B6}"/>
                </a:ext>
              </a:extLst>
            </p:cNvPr>
            <p:cNvSpPr/>
            <p:nvPr/>
          </p:nvSpPr>
          <p:spPr>
            <a:xfrm>
              <a:off x="8157210" y="4539609"/>
              <a:ext cx="2074164" cy="53538"/>
            </a:xfrm>
            <a:prstGeom prst="rect">
              <a:avLst/>
            </a:prstGeom>
            <a:solidFill>
              <a:srgbClr val="6DBC9F"/>
            </a:solidFill>
            <a:ln w="38100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A0FF4EA-D5C8-4085-A89C-466989C1B688}"/>
                </a:ext>
              </a:extLst>
            </p:cNvPr>
            <p:cNvSpPr/>
            <p:nvPr/>
          </p:nvSpPr>
          <p:spPr>
            <a:xfrm>
              <a:off x="8069088" y="1310640"/>
              <a:ext cx="275568" cy="2439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348C388-D412-4359-9A1A-227869ABD031}"/>
                </a:ext>
              </a:extLst>
            </p:cNvPr>
            <p:cNvSpPr/>
            <p:nvPr/>
          </p:nvSpPr>
          <p:spPr>
            <a:xfrm>
              <a:off x="8023481" y="1186680"/>
              <a:ext cx="366782" cy="129425"/>
            </a:xfrm>
            <a:prstGeom prst="rect">
              <a:avLst/>
            </a:prstGeom>
            <a:solidFill>
              <a:srgbClr val="FF937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B74845F-3157-4278-B627-F8FF2F8DE8CE}"/>
                </a:ext>
              </a:extLst>
            </p:cNvPr>
            <p:cNvGrpSpPr/>
            <p:nvPr/>
          </p:nvGrpSpPr>
          <p:grpSpPr>
            <a:xfrm>
              <a:off x="9794748" y="3409494"/>
              <a:ext cx="157218" cy="581833"/>
              <a:chOff x="9299202" y="4971804"/>
              <a:chExt cx="157218" cy="581833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2E08857-10E6-482F-A676-788321A773BF}"/>
                  </a:ext>
                </a:extLst>
              </p:cNvPr>
              <p:cNvSpPr/>
              <p:nvPr/>
            </p:nvSpPr>
            <p:spPr>
              <a:xfrm>
                <a:off x="9299202" y="5134708"/>
                <a:ext cx="157218" cy="418929"/>
              </a:xfrm>
              <a:prstGeom prst="rect">
                <a:avLst/>
              </a:prstGeom>
              <a:solidFill>
                <a:srgbClr val="51D6DD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3A5AE44-65B1-4A39-979A-2CDC64B09CAA}"/>
                  </a:ext>
                </a:extLst>
              </p:cNvPr>
              <p:cNvSpPr/>
              <p:nvPr/>
            </p:nvSpPr>
            <p:spPr>
              <a:xfrm>
                <a:off x="9299202" y="4971804"/>
                <a:ext cx="157218" cy="168524"/>
              </a:xfrm>
              <a:prstGeom prst="rect">
                <a:avLst/>
              </a:prstGeom>
              <a:solidFill>
                <a:srgbClr val="51D6DD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5FF456E-7035-4458-AD3A-3167E03D6FA0}"/>
                </a:ext>
              </a:extLst>
            </p:cNvPr>
            <p:cNvGrpSpPr/>
            <p:nvPr/>
          </p:nvGrpSpPr>
          <p:grpSpPr>
            <a:xfrm>
              <a:off x="8409948" y="3409494"/>
              <a:ext cx="157218" cy="581833"/>
              <a:chOff x="9299202" y="4971804"/>
              <a:chExt cx="157218" cy="581833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83A4EE1-0C91-4F36-BE6D-607861D2496D}"/>
                  </a:ext>
                </a:extLst>
              </p:cNvPr>
              <p:cNvSpPr/>
              <p:nvPr/>
            </p:nvSpPr>
            <p:spPr>
              <a:xfrm>
                <a:off x="9299202" y="5134708"/>
                <a:ext cx="157218" cy="418929"/>
              </a:xfrm>
              <a:prstGeom prst="rect">
                <a:avLst/>
              </a:prstGeom>
              <a:solidFill>
                <a:srgbClr val="51D6DD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5ADF77A-33CA-4F39-A173-0C5AAF45ECCA}"/>
                  </a:ext>
                </a:extLst>
              </p:cNvPr>
              <p:cNvSpPr/>
              <p:nvPr/>
            </p:nvSpPr>
            <p:spPr>
              <a:xfrm>
                <a:off x="9299202" y="4971804"/>
                <a:ext cx="157218" cy="168524"/>
              </a:xfrm>
              <a:prstGeom prst="rect">
                <a:avLst/>
              </a:prstGeom>
              <a:solidFill>
                <a:srgbClr val="51D6DD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B7310B3-07F5-4338-9592-0329B061B949}"/>
                </a:ext>
              </a:extLst>
            </p:cNvPr>
            <p:cNvSpPr/>
            <p:nvPr/>
          </p:nvSpPr>
          <p:spPr>
            <a:xfrm>
              <a:off x="8923020" y="3440416"/>
              <a:ext cx="591558" cy="1107356"/>
            </a:xfrm>
            <a:prstGeom prst="rect">
              <a:avLst/>
            </a:prstGeom>
            <a:solidFill>
              <a:srgbClr val="745B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902228A-94D9-4D6E-B842-860C66A3211F}"/>
                </a:ext>
              </a:extLst>
            </p:cNvPr>
            <p:cNvSpPr/>
            <p:nvPr/>
          </p:nvSpPr>
          <p:spPr>
            <a:xfrm>
              <a:off x="8959278" y="4010313"/>
              <a:ext cx="61524" cy="6152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7114DCA-21AC-4118-946E-F48910F7BF18}"/>
                </a:ext>
              </a:extLst>
            </p:cNvPr>
            <p:cNvSpPr/>
            <p:nvPr/>
          </p:nvSpPr>
          <p:spPr>
            <a:xfrm>
              <a:off x="8821354" y="4474220"/>
              <a:ext cx="791079" cy="101344"/>
            </a:xfrm>
            <a:prstGeom prst="rect">
              <a:avLst/>
            </a:prstGeom>
            <a:solidFill>
              <a:srgbClr val="745B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81D8CC7-9BD6-4710-8940-A227207D013F}"/>
                </a:ext>
              </a:extLst>
            </p:cNvPr>
            <p:cNvSpPr/>
            <p:nvPr/>
          </p:nvSpPr>
          <p:spPr>
            <a:xfrm>
              <a:off x="8738290" y="4550440"/>
              <a:ext cx="957206" cy="69679"/>
            </a:xfrm>
            <a:prstGeom prst="rect">
              <a:avLst/>
            </a:prstGeom>
            <a:solidFill>
              <a:srgbClr val="745B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488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528EFE0-9288-4B3E-8832-F84A88CD82BE}"/>
              </a:ext>
            </a:extLst>
          </p:cNvPr>
          <p:cNvSpPr/>
          <p:nvPr/>
        </p:nvSpPr>
        <p:spPr>
          <a:xfrm>
            <a:off x="4051" y="3318928"/>
            <a:ext cx="12192000" cy="3742419"/>
          </a:xfrm>
          <a:prstGeom prst="rect">
            <a:avLst/>
          </a:prstGeom>
          <a:solidFill>
            <a:srgbClr val="FF9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D440497-2855-4C07-809D-AD9F0D8C179A}"/>
              </a:ext>
            </a:extLst>
          </p:cNvPr>
          <p:cNvSpPr/>
          <p:nvPr/>
        </p:nvSpPr>
        <p:spPr>
          <a:xfrm>
            <a:off x="0" y="-1"/>
            <a:ext cx="12192000" cy="3318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B34A389-2C26-4D41-BDE1-66FF196D9F85}"/>
              </a:ext>
            </a:extLst>
          </p:cNvPr>
          <p:cNvSpPr/>
          <p:nvPr/>
        </p:nvSpPr>
        <p:spPr>
          <a:xfrm>
            <a:off x="0" y="3227931"/>
            <a:ext cx="12192000" cy="1065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D3F83A8-C7A5-418A-9D4F-881BB8220D7B}"/>
              </a:ext>
            </a:extLst>
          </p:cNvPr>
          <p:cNvGrpSpPr/>
          <p:nvPr/>
        </p:nvGrpSpPr>
        <p:grpSpPr>
          <a:xfrm>
            <a:off x="8456774" y="2231749"/>
            <a:ext cx="1003173" cy="1395846"/>
            <a:chOff x="3701816" y="1820213"/>
            <a:chExt cx="2345542" cy="326366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1D2B550-0B8B-4BC4-9C8B-7DC159685235}"/>
                </a:ext>
              </a:extLst>
            </p:cNvPr>
            <p:cNvSpPr/>
            <p:nvPr/>
          </p:nvSpPr>
          <p:spPr>
            <a:xfrm>
              <a:off x="3701816" y="1820213"/>
              <a:ext cx="2345542" cy="2998637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8146C33-E04A-4993-B9B9-D2D867B8AF92}"/>
                </a:ext>
              </a:extLst>
            </p:cNvPr>
            <p:cNvSpPr/>
            <p:nvPr/>
          </p:nvSpPr>
          <p:spPr>
            <a:xfrm>
              <a:off x="3856730" y="1958030"/>
              <a:ext cx="2035715" cy="2723002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8AD6195-3671-4DFD-BB66-D96A71D4C995}"/>
                </a:ext>
              </a:extLst>
            </p:cNvPr>
            <p:cNvGrpSpPr/>
            <p:nvPr/>
          </p:nvGrpSpPr>
          <p:grpSpPr>
            <a:xfrm>
              <a:off x="4288202" y="2623150"/>
              <a:ext cx="1172771" cy="1392763"/>
              <a:chOff x="4430866" y="4116860"/>
              <a:chExt cx="1172771" cy="1392763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E632571-A3D3-44DD-A540-7AFD98891D65}"/>
                  </a:ext>
                </a:extLst>
              </p:cNvPr>
              <p:cNvSpPr/>
              <p:nvPr/>
            </p:nvSpPr>
            <p:spPr>
              <a:xfrm>
                <a:off x="4430866" y="4116860"/>
                <a:ext cx="1172771" cy="1392763"/>
              </a:xfrm>
              <a:prstGeom prst="rect">
                <a:avLst/>
              </a:prstGeom>
              <a:solidFill>
                <a:srgbClr val="677278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F28F6CA-9891-4138-932F-D35B8F6C4489}"/>
                  </a:ext>
                </a:extLst>
              </p:cNvPr>
              <p:cNvSpPr/>
              <p:nvPr/>
            </p:nvSpPr>
            <p:spPr>
              <a:xfrm>
                <a:off x="456445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8057C79-5B59-4CD0-A5EB-072DD38F3081}"/>
                  </a:ext>
                </a:extLst>
              </p:cNvPr>
              <p:cNvSpPr/>
              <p:nvPr/>
            </p:nvSpPr>
            <p:spPr>
              <a:xfrm>
                <a:off x="456445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5CC21FE-AE2A-41AB-BA5D-D66E96882E99}"/>
                  </a:ext>
                </a:extLst>
              </p:cNvPr>
              <p:cNvSpPr/>
              <p:nvPr/>
            </p:nvSpPr>
            <p:spPr>
              <a:xfrm>
                <a:off x="456445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824C3B-6E3C-4FAE-AAE9-1C87C97BEAEA}"/>
                  </a:ext>
                </a:extLst>
              </p:cNvPr>
              <p:cNvSpPr/>
              <p:nvPr/>
            </p:nvSpPr>
            <p:spPr>
              <a:xfrm>
                <a:off x="4810197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782FF1A-2154-47D2-A683-59E649757CB6}"/>
                  </a:ext>
                </a:extLst>
              </p:cNvPr>
              <p:cNvSpPr/>
              <p:nvPr/>
            </p:nvSpPr>
            <p:spPr>
              <a:xfrm>
                <a:off x="4810197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2248A14-21DC-4281-994E-3A75623707CB}"/>
                  </a:ext>
                </a:extLst>
              </p:cNvPr>
              <p:cNvSpPr/>
              <p:nvPr/>
            </p:nvSpPr>
            <p:spPr>
              <a:xfrm>
                <a:off x="4810197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D7A6342-D3E7-4238-BD13-7A3E15209BC9}"/>
                  </a:ext>
                </a:extLst>
              </p:cNvPr>
              <p:cNvSpPr/>
              <p:nvPr/>
            </p:nvSpPr>
            <p:spPr>
              <a:xfrm>
                <a:off x="505594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C6BD894-37C6-4CE2-8182-F9C4753DC1E7}"/>
                  </a:ext>
                </a:extLst>
              </p:cNvPr>
              <p:cNvSpPr/>
              <p:nvPr/>
            </p:nvSpPr>
            <p:spPr>
              <a:xfrm>
                <a:off x="505594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B4B54EE-5ECE-4296-9DA8-86C49716F154}"/>
                  </a:ext>
                </a:extLst>
              </p:cNvPr>
              <p:cNvSpPr/>
              <p:nvPr/>
            </p:nvSpPr>
            <p:spPr>
              <a:xfrm>
                <a:off x="505594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D29DE44-0810-4715-9BFA-D0E336FC89FF}"/>
                  </a:ext>
                </a:extLst>
              </p:cNvPr>
              <p:cNvSpPr/>
              <p:nvPr/>
            </p:nvSpPr>
            <p:spPr>
              <a:xfrm>
                <a:off x="5301687" y="4712535"/>
                <a:ext cx="182880" cy="18288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8BC7C19-364B-4EA4-9757-56C5715A83AB}"/>
                  </a:ext>
                </a:extLst>
              </p:cNvPr>
              <p:cNvSpPr/>
              <p:nvPr/>
            </p:nvSpPr>
            <p:spPr>
              <a:xfrm>
                <a:off x="5301687" y="4954370"/>
                <a:ext cx="182880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0DD6D50-3C62-4559-97A2-0BB2AF9B9DD5}"/>
                  </a:ext>
                </a:extLst>
              </p:cNvPr>
              <p:cNvSpPr/>
              <p:nvPr/>
            </p:nvSpPr>
            <p:spPr>
              <a:xfrm>
                <a:off x="4557929" y="4228861"/>
                <a:ext cx="926638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1B8F15A-7837-4B37-B1D8-B552C088139D}"/>
                </a:ext>
              </a:extLst>
            </p:cNvPr>
            <p:cNvSpPr/>
            <p:nvPr/>
          </p:nvSpPr>
          <p:spPr>
            <a:xfrm>
              <a:off x="3856729" y="4842664"/>
              <a:ext cx="2035716" cy="241209"/>
            </a:xfrm>
            <a:custGeom>
              <a:avLst/>
              <a:gdLst>
                <a:gd name="connsiteX0" fmla="*/ 1 w 2035716"/>
                <a:gd name="connsiteY0" fmla="*/ 0 h 348345"/>
                <a:gd name="connsiteX1" fmla="*/ 2035716 w 2035716"/>
                <a:gd name="connsiteY1" fmla="*/ 0 h 348345"/>
                <a:gd name="connsiteX2" fmla="*/ 2035716 w 2035716"/>
                <a:gd name="connsiteY2" fmla="*/ 78834 h 348345"/>
                <a:gd name="connsiteX3" fmla="*/ 2035714 w 2035716"/>
                <a:gd name="connsiteY3" fmla="*/ 78834 h 348345"/>
                <a:gd name="connsiteX4" fmla="*/ 2035714 w 2035716"/>
                <a:gd name="connsiteY4" fmla="*/ 347138 h 348345"/>
                <a:gd name="connsiteX5" fmla="*/ 1604243 w 2035716"/>
                <a:gd name="connsiteY5" fmla="*/ 347138 h 348345"/>
                <a:gd name="connsiteX6" fmla="*/ 1604243 w 2035716"/>
                <a:gd name="connsiteY6" fmla="*/ 78834 h 348345"/>
                <a:gd name="connsiteX7" fmla="*/ 431471 w 2035716"/>
                <a:gd name="connsiteY7" fmla="*/ 78834 h 348345"/>
                <a:gd name="connsiteX8" fmla="*/ 431471 w 2035716"/>
                <a:gd name="connsiteY8" fmla="*/ 348345 h 348345"/>
                <a:gd name="connsiteX9" fmla="*/ 0 w 2035716"/>
                <a:gd name="connsiteY9" fmla="*/ 348345 h 348345"/>
                <a:gd name="connsiteX10" fmla="*/ 0 w 2035716"/>
                <a:gd name="connsiteY10" fmla="*/ 29877 h 348345"/>
                <a:gd name="connsiteX11" fmla="*/ 1 w 2035716"/>
                <a:gd name="connsiteY11" fmla="*/ 29877 h 348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5716" h="348345">
                  <a:moveTo>
                    <a:pt x="1" y="0"/>
                  </a:moveTo>
                  <a:lnTo>
                    <a:pt x="2035716" y="0"/>
                  </a:lnTo>
                  <a:lnTo>
                    <a:pt x="2035716" y="78834"/>
                  </a:lnTo>
                  <a:lnTo>
                    <a:pt x="2035714" y="78834"/>
                  </a:lnTo>
                  <a:lnTo>
                    <a:pt x="2035714" y="347138"/>
                  </a:lnTo>
                  <a:lnTo>
                    <a:pt x="1604243" y="347138"/>
                  </a:lnTo>
                  <a:lnTo>
                    <a:pt x="1604243" y="78834"/>
                  </a:lnTo>
                  <a:lnTo>
                    <a:pt x="431471" y="78834"/>
                  </a:lnTo>
                  <a:lnTo>
                    <a:pt x="431471" y="348345"/>
                  </a:lnTo>
                  <a:lnTo>
                    <a:pt x="0" y="348345"/>
                  </a:lnTo>
                  <a:lnTo>
                    <a:pt x="0" y="29877"/>
                  </a:lnTo>
                  <a:lnTo>
                    <a:pt x="1" y="29877"/>
                  </a:lnTo>
                  <a:close/>
                </a:path>
              </a:pathLst>
            </a:cu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3E8B9AC-2505-48F0-ADA6-D7CC9E84C8A5}"/>
                </a:ext>
              </a:extLst>
            </p:cNvPr>
            <p:cNvSpPr/>
            <p:nvPr/>
          </p:nvSpPr>
          <p:spPr>
            <a:xfrm>
              <a:off x="3771683" y="2059187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026F57B-307C-446F-BF75-132FC47B7FE9}"/>
                </a:ext>
              </a:extLst>
            </p:cNvPr>
            <p:cNvSpPr/>
            <p:nvPr/>
          </p:nvSpPr>
          <p:spPr>
            <a:xfrm>
              <a:off x="3771559" y="4239578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4BC84-AA96-42C6-A9CD-62A8917A16D5}"/>
              </a:ext>
            </a:extLst>
          </p:cNvPr>
          <p:cNvGrpSpPr/>
          <p:nvPr/>
        </p:nvGrpSpPr>
        <p:grpSpPr>
          <a:xfrm rot="20614146">
            <a:off x="6267522" y="4183930"/>
            <a:ext cx="868844" cy="1303023"/>
            <a:chOff x="3036109" y="2838550"/>
            <a:chExt cx="868844" cy="1303023"/>
          </a:xfrm>
        </p:grpSpPr>
        <p:sp>
          <p:nvSpPr>
            <p:cNvPr id="34" name="Rectangle: Rounded Corners 49">
              <a:extLst>
                <a:ext uri="{FF2B5EF4-FFF2-40B4-BE49-F238E27FC236}">
                  <a16:creationId xmlns:a16="http://schemas.microsoft.com/office/drawing/2014/main" id="{DB2EC531-C9BB-402B-86AB-E6033B2FFC3D}"/>
                </a:ext>
              </a:extLst>
            </p:cNvPr>
            <p:cNvSpPr/>
            <p:nvPr/>
          </p:nvSpPr>
          <p:spPr>
            <a:xfrm rot="19023042">
              <a:off x="3182340" y="2838550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25BB4A5-1A66-4C27-8CF0-C007C48754B2}"/>
                </a:ext>
              </a:extLst>
            </p:cNvPr>
            <p:cNvSpPr/>
            <p:nvPr/>
          </p:nvSpPr>
          <p:spPr>
            <a:xfrm rot="889843">
              <a:off x="3572445" y="3665412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55D2E6D-A3D3-4F62-B51C-4E8F8BB7EEF1}"/>
                </a:ext>
              </a:extLst>
            </p:cNvPr>
            <p:cNvSpPr/>
            <p:nvPr/>
          </p:nvSpPr>
          <p:spPr>
            <a:xfrm>
              <a:off x="3036109" y="3292725"/>
              <a:ext cx="404271" cy="218918"/>
            </a:xfrm>
            <a:custGeom>
              <a:avLst/>
              <a:gdLst>
                <a:gd name="connsiteX0" fmla="*/ 252453 w 404271"/>
                <a:gd name="connsiteY0" fmla="*/ 0 h 218918"/>
                <a:gd name="connsiteX1" fmla="*/ 258635 w 404271"/>
                <a:gd name="connsiteY1" fmla="*/ 11120 h 218918"/>
                <a:gd name="connsiteX2" fmla="*/ 333202 w 404271"/>
                <a:gd name="connsiteY2" fmla="*/ 114214 h 218918"/>
                <a:gd name="connsiteX3" fmla="*/ 404271 w 404271"/>
                <a:gd name="connsiteY3" fmla="*/ 175179 h 218918"/>
                <a:gd name="connsiteX4" fmla="*/ 388527 w 404271"/>
                <a:gd name="connsiteY4" fmla="*/ 179199 h 218918"/>
                <a:gd name="connsiteX5" fmla="*/ 245640 w 404271"/>
                <a:gd name="connsiteY5" fmla="*/ 204612 h 218918"/>
                <a:gd name="connsiteX6" fmla="*/ 128304 w 404271"/>
                <a:gd name="connsiteY6" fmla="*/ 218918 h 218918"/>
                <a:gd name="connsiteX7" fmla="*/ 0 w 404271"/>
                <a:gd name="connsiteY7" fmla="*/ 26571 h 218918"/>
                <a:gd name="connsiteX8" fmla="*/ 90687 w 404271"/>
                <a:gd name="connsiteY8" fmla="*/ 20103 h 218918"/>
                <a:gd name="connsiteX9" fmla="*/ 245641 w 404271"/>
                <a:gd name="connsiteY9" fmla="*/ 1212 h 21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4271" h="218918">
                  <a:moveTo>
                    <a:pt x="252453" y="0"/>
                  </a:moveTo>
                  <a:lnTo>
                    <a:pt x="258635" y="11120"/>
                  </a:lnTo>
                  <a:cubicBezTo>
                    <a:pt x="280087" y="46260"/>
                    <a:pt x="304092" y="80818"/>
                    <a:pt x="333202" y="114214"/>
                  </a:cubicBezTo>
                  <a:lnTo>
                    <a:pt x="404271" y="175179"/>
                  </a:lnTo>
                  <a:lnTo>
                    <a:pt x="388527" y="179199"/>
                  </a:lnTo>
                  <a:cubicBezTo>
                    <a:pt x="343124" y="188690"/>
                    <a:pt x="295388" y="197195"/>
                    <a:pt x="245640" y="204612"/>
                  </a:cubicBezTo>
                  <a:lnTo>
                    <a:pt x="128304" y="218918"/>
                  </a:lnTo>
                  <a:lnTo>
                    <a:pt x="0" y="26571"/>
                  </a:lnTo>
                  <a:lnTo>
                    <a:pt x="90687" y="20103"/>
                  </a:lnTo>
                  <a:cubicBezTo>
                    <a:pt x="144135" y="14959"/>
                    <a:pt x="195893" y="8629"/>
                    <a:pt x="245641" y="121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3A27E27-4DB8-4F22-80F5-105BBDD02107}"/>
                </a:ext>
              </a:extLst>
            </p:cNvPr>
            <p:cNvSpPr/>
            <p:nvPr/>
          </p:nvSpPr>
          <p:spPr>
            <a:xfrm rot="20296720" flipH="1">
              <a:off x="3281891" y="3527045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480593-193A-43EB-8A70-D80D8D19914B}"/>
              </a:ext>
            </a:extLst>
          </p:cNvPr>
          <p:cNvGrpSpPr/>
          <p:nvPr/>
        </p:nvGrpSpPr>
        <p:grpSpPr>
          <a:xfrm rot="15360486">
            <a:off x="6949717" y="4889616"/>
            <a:ext cx="565466" cy="243746"/>
            <a:chOff x="405114" y="1018572"/>
            <a:chExt cx="10660283" cy="45951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55FB8CA-DA9D-4E45-A6C1-61DDABE15234}"/>
                </a:ext>
              </a:extLst>
            </p:cNvPr>
            <p:cNvSpPr/>
            <p:nvPr/>
          </p:nvSpPr>
          <p:spPr>
            <a:xfrm rot="10800000">
              <a:off x="405114" y="1018572"/>
              <a:ext cx="10660283" cy="4595150"/>
            </a:xfrm>
            <a:prstGeom prst="rect">
              <a:avLst/>
            </a:prstGeom>
            <a:solidFill>
              <a:schemeClr val="bg1"/>
            </a:solidFill>
            <a:ln w="177800" cap="sq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8504FAC-FD61-48F9-8404-DFBDC9ECF4C4}"/>
                </a:ext>
              </a:extLst>
            </p:cNvPr>
            <p:cNvGrpSpPr/>
            <p:nvPr/>
          </p:nvGrpSpPr>
          <p:grpSpPr>
            <a:xfrm rot="10484338">
              <a:off x="5408801" y="2429235"/>
              <a:ext cx="2285999" cy="2644141"/>
              <a:chOff x="3504093" y="1871434"/>
              <a:chExt cx="2285999" cy="2644141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27E5D90-68A6-439E-8141-61EDF7B4D54A}"/>
                  </a:ext>
                </a:extLst>
              </p:cNvPr>
              <p:cNvGrpSpPr/>
              <p:nvPr/>
            </p:nvGrpSpPr>
            <p:grpSpPr>
              <a:xfrm>
                <a:off x="3504093" y="1871435"/>
                <a:ext cx="1143000" cy="2644140"/>
                <a:chOff x="3032760" y="1661160"/>
                <a:chExt cx="1143000" cy="2644140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424477B0-5C0B-40EE-B580-6BEB815A1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576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90E38DBD-F01E-41FB-BB04-B2F7039B8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2760" y="2788920"/>
                  <a:ext cx="1143000" cy="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5ACCCA20-DDAB-464B-A503-39028C2A5A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760" y="1661160"/>
                  <a:ext cx="0" cy="112776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AA88B1A-5F5A-473A-83B2-026AB0670842}"/>
                  </a:ext>
                </a:extLst>
              </p:cNvPr>
              <p:cNvGrpSpPr/>
              <p:nvPr/>
            </p:nvGrpSpPr>
            <p:grpSpPr>
              <a:xfrm flipH="1">
                <a:off x="4647092" y="1871434"/>
                <a:ext cx="1143000" cy="2644140"/>
                <a:chOff x="3032760" y="1661160"/>
                <a:chExt cx="1143000" cy="2644140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B1C22B4-4052-4FBA-9BE6-6DBF8E0DC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576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8B9CA13A-5DAA-4E71-BF9C-E0F527181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2760" y="2788920"/>
                  <a:ext cx="1143000" cy="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9779DDAD-9BF5-41DC-AB58-C43FF5A678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760" y="1661160"/>
                  <a:ext cx="0" cy="112776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5A410BD-3D93-437F-A1F9-4A194C1E5B88}"/>
                </a:ext>
              </a:extLst>
            </p:cNvPr>
            <p:cNvGrpSpPr/>
            <p:nvPr/>
          </p:nvGrpSpPr>
          <p:grpSpPr>
            <a:xfrm rot="11032151">
              <a:off x="3728445" y="1665306"/>
              <a:ext cx="1356359" cy="2644141"/>
              <a:chOff x="6172200" y="1661160"/>
              <a:chExt cx="1356359" cy="26441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051D4F5-51FF-4EBF-B444-633C34C63651}"/>
                  </a:ext>
                </a:extLst>
              </p:cNvPr>
              <p:cNvGrpSpPr/>
              <p:nvPr/>
            </p:nvGrpSpPr>
            <p:grpSpPr>
              <a:xfrm>
                <a:off x="6172200" y="1661161"/>
                <a:ext cx="678180" cy="2644140"/>
                <a:chOff x="6172200" y="1661160"/>
                <a:chExt cx="678180" cy="2644140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C930E73E-AD58-4BF1-8A7F-4B43FA06C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038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B7D972A-E2E1-46F7-BC74-B9468AD3B6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2200" y="1661160"/>
                  <a:ext cx="678180" cy="82296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DA7E7D9-1B3F-4324-9649-ACF3865B44B8}"/>
                  </a:ext>
                </a:extLst>
              </p:cNvPr>
              <p:cNvGrpSpPr/>
              <p:nvPr/>
            </p:nvGrpSpPr>
            <p:grpSpPr>
              <a:xfrm flipH="1">
                <a:off x="6850379" y="1661160"/>
                <a:ext cx="678180" cy="2644140"/>
                <a:chOff x="6172200" y="1661160"/>
                <a:chExt cx="678180" cy="264414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E7A0828-ABB5-469C-AD74-1BD9E31900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038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C27355D-8FF1-4664-BE04-D928DC9FE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2200" y="1661160"/>
                  <a:ext cx="678180" cy="82296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60E7FF1-9CC5-42C5-8865-18FACBAC6E19}"/>
                </a:ext>
              </a:extLst>
            </p:cNvPr>
            <p:cNvGrpSpPr/>
            <p:nvPr/>
          </p:nvGrpSpPr>
          <p:grpSpPr>
            <a:xfrm rot="11014920">
              <a:off x="999858" y="1568274"/>
              <a:ext cx="2286001" cy="2644141"/>
              <a:chOff x="8427719" y="1661159"/>
              <a:chExt cx="2286001" cy="2644141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878ECB-4D3C-4880-BAC6-9449282FE676}"/>
                  </a:ext>
                </a:extLst>
              </p:cNvPr>
              <p:cNvGrpSpPr/>
              <p:nvPr/>
            </p:nvGrpSpPr>
            <p:grpSpPr>
              <a:xfrm>
                <a:off x="8427719" y="1661159"/>
                <a:ext cx="1143000" cy="2644140"/>
                <a:chOff x="8427720" y="1661160"/>
                <a:chExt cx="1143000" cy="2644140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B99C709-9BA1-498F-A356-ECFA75E21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298323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45E5F6AF-3C42-4B91-9E5C-DADD251E20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166116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A14E511-7E1D-496E-AF0F-CD5434805D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430530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EFC8F58-CCE0-46BE-883C-6F55885B69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0720" y="1661160"/>
                  <a:ext cx="0" cy="264414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52A78B4-D849-4E95-8CDF-53A87C5C9015}"/>
                  </a:ext>
                </a:extLst>
              </p:cNvPr>
              <p:cNvGrpSpPr/>
              <p:nvPr/>
            </p:nvGrpSpPr>
            <p:grpSpPr>
              <a:xfrm flipH="1">
                <a:off x="9570720" y="1661160"/>
                <a:ext cx="1143000" cy="2644140"/>
                <a:chOff x="8427720" y="1661160"/>
                <a:chExt cx="1143000" cy="2644140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EABBB70-5386-4DC8-9294-E190712A2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298323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55608EA-025B-45A9-8588-8A8B185531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166116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92AA745B-8CA9-45B3-B164-577632D7B3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430530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D6A15F4C-0C80-44CC-84EE-2D45F77E6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0720" y="1661160"/>
                  <a:ext cx="0" cy="264414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53A98E7-E82D-4341-B76D-CDAD81938815}"/>
                </a:ext>
              </a:extLst>
            </p:cNvPr>
            <p:cNvGrpSpPr/>
            <p:nvPr/>
          </p:nvGrpSpPr>
          <p:grpSpPr>
            <a:xfrm rot="10610245">
              <a:off x="8348526" y="1665306"/>
              <a:ext cx="2287108" cy="2644141"/>
              <a:chOff x="891542" y="1871434"/>
              <a:chExt cx="2287108" cy="264414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B2737C8-8DE2-45E3-9E4D-208520C1C549}"/>
                  </a:ext>
                </a:extLst>
              </p:cNvPr>
              <p:cNvGrpSpPr/>
              <p:nvPr/>
            </p:nvGrpSpPr>
            <p:grpSpPr>
              <a:xfrm>
                <a:off x="891542" y="1871435"/>
                <a:ext cx="1145219" cy="2644140"/>
                <a:chOff x="891541" y="1871434"/>
                <a:chExt cx="1145219" cy="2644140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0009A3D-5595-4AA5-8E77-5B5870887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319350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0C4A711-0146-4CAE-93DD-9C9A853A01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187143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53B8672-A27B-4577-BFA0-90B4C5C20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451557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C850440-B284-4259-91E5-35837109D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41" y="319350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8F17292-03C6-4C45-84F3-2A6B1B9AF2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6760" y="187143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8C0F16E-5FFD-4DD6-A86E-B4297CDC356F}"/>
                  </a:ext>
                </a:extLst>
              </p:cNvPr>
              <p:cNvGrpSpPr/>
              <p:nvPr/>
            </p:nvGrpSpPr>
            <p:grpSpPr>
              <a:xfrm flipH="1">
                <a:off x="2033431" y="1871434"/>
                <a:ext cx="1145219" cy="2644140"/>
                <a:chOff x="891541" y="1871434"/>
                <a:chExt cx="1145219" cy="2644140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2C35AA3-13A0-404E-A1D9-BDF5FF5416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319350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A6651DA-5ED1-49B1-A64E-3095C0C6E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187143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FC1F3B5-A990-458A-9B3A-26C0B4ACC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451557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3C97983-319B-4984-B893-7893C11B7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41" y="319350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AEC7C7F-FCE5-4336-ABD5-54C2671641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6760" y="187143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1BDC7C-D278-452B-A262-D6E520D0FD8C}"/>
              </a:ext>
            </a:extLst>
          </p:cNvPr>
          <p:cNvGrpSpPr/>
          <p:nvPr/>
        </p:nvGrpSpPr>
        <p:grpSpPr>
          <a:xfrm rot="21046284">
            <a:off x="4981243" y="4092074"/>
            <a:ext cx="1191510" cy="1529224"/>
            <a:chOff x="2969822" y="2491223"/>
            <a:chExt cx="1191510" cy="1529224"/>
          </a:xfrm>
        </p:grpSpPr>
        <p:sp>
          <p:nvSpPr>
            <p:cNvPr id="26" name="Rectangle: Rounded Corners 49">
              <a:extLst>
                <a:ext uri="{FF2B5EF4-FFF2-40B4-BE49-F238E27FC236}">
                  <a16:creationId xmlns:a16="http://schemas.microsoft.com/office/drawing/2014/main" id="{6A4770BE-738D-4AE1-9718-F7C7B8A52CE3}"/>
                </a:ext>
              </a:extLst>
            </p:cNvPr>
            <p:cNvSpPr/>
            <p:nvPr/>
          </p:nvSpPr>
          <p:spPr>
            <a:xfrm rot="2421196" flipH="1">
              <a:off x="3683884" y="2711754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800E23-0EF7-4D97-AD3D-831CA1D53B60}"/>
                </a:ext>
              </a:extLst>
            </p:cNvPr>
            <p:cNvSpPr/>
            <p:nvPr/>
          </p:nvSpPr>
          <p:spPr>
            <a:xfrm rot="1303280">
              <a:off x="3547305" y="339592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FE4C8C-EA2B-41EF-A3FE-37CE55B6C877}"/>
                </a:ext>
              </a:extLst>
            </p:cNvPr>
            <p:cNvSpPr/>
            <p:nvPr/>
          </p:nvSpPr>
          <p:spPr>
            <a:xfrm>
              <a:off x="3779547" y="313241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CD54306-29A2-4E69-83AE-E005E7C67057}"/>
                </a:ext>
              </a:extLst>
            </p:cNvPr>
            <p:cNvGrpSpPr/>
            <p:nvPr/>
          </p:nvGrpSpPr>
          <p:grpSpPr>
            <a:xfrm rot="19642556">
              <a:off x="2969822" y="2491223"/>
              <a:ext cx="441091" cy="1529224"/>
              <a:chOff x="1839001" y="856607"/>
              <a:chExt cx="762134" cy="2000741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175163-7403-4424-801A-4EDA56B24B61}"/>
                  </a:ext>
                </a:extLst>
              </p:cNvPr>
              <p:cNvSpPr/>
              <p:nvPr/>
            </p:nvSpPr>
            <p:spPr>
              <a:xfrm>
                <a:off x="1839001" y="856607"/>
                <a:ext cx="762134" cy="1485646"/>
              </a:xfrm>
              <a:custGeom>
                <a:avLst/>
                <a:gdLst>
                  <a:gd name="connsiteX0" fmla="*/ 253392 w 762134"/>
                  <a:gd name="connsiteY0" fmla="*/ 0 h 1485646"/>
                  <a:gd name="connsiteX1" fmla="*/ 494796 w 762134"/>
                  <a:gd name="connsiteY1" fmla="*/ 123395 h 1485646"/>
                  <a:gd name="connsiteX2" fmla="*/ 762134 w 762134"/>
                  <a:gd name="connsiteY2" fmla="*/ 239129 h 1485646"/>
                  <a:gd name="connsiteX3" fmla="*/ 733720 w 762134"/>
                  <a:gd name="connsiteY3" fmla="*/ 338920 h 1485646"/>
                  <a:gd name="connsiteX4" fmla="*/ 535061 w 762134"/>
                  <a:gd name="connsiteY4" fmla="*/ 1484584 h 1485646"/>
                  <a:gd name="connsiteX5" fmla="*/ 535008 w 762134"/>
                  <a:gd name="connsiteY5" fmla="*/ 1485646 h 1485646"/>
                  <a:gd name="connsiteX6" fmla="*/ 350340 w 762134"/>
                  <a:gd name="connsiteY6" fmla="*/ 1450585 h 1485646"/>
                  <a:gd name="connsiteX7" fmla="*/ 0 w 762134"/>
                  <a:gd name="connsiteY7" fmla="*/ 1407158 h 1485646"/>
                  <a:gd name="connsiteX8" fmla="*/ 80138 w 762134"/>
                  <a:gd name="connsiteY8" fmla="*/ 1206561 h 1485646"/>
                  <a:gd name="connsiteX9" fmla="*/ 278991 w 762134"/>
                  <a:gd name="connsiteY9" fmla="*/ 44394 h 14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134" h="1485646">
                    <a:moveTo>
                      <a:pt x="253392" y="0"/>
                    </a:moveTo>
                    <a:lnTo>
                      <a:pt x="494796" y="123395"/>
                    </a:lnTo>
                    <a:lnTo>
                      <a:pt x="762134" y="239129"/>
                    </a:lnTo>
                    <a:lnTo>
                      <a:pt x="733720" y="338920"/>
                    </a:lnTo>
                    <a:cubicBezTo>
                      <a:pt x="624923" y="747419"/>
                      <a:pt x="553707" y="1158118"/>
                      <a:pt x="535061" y="1484584"/>
                    </a:cubicBezTo>
                    <a:lnTo>
                      <a:pt x="535008" y="1485646"/>
                    </a:lnTo>
                    <a:lnTo>
                      <a:pt x="350340" y="145058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rgbClr val="0C2A4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932F60E-0D6F-4B19-9EE0-BE9EA433E62B}"/>
                  </a:ext>
                </a:extLst>
              </p:cNvPr>
              <p:cNvSpPr/>
              <p:nvPr/>
            </p:nvSpPr>
            <p:spPr>
              <a:xfrm>
                <a:off x="1839001" y="856607"/>
                <a:ext cx="477021" cy="1425575"/>
              </a:xfrm>
              <a:custGeom>
                <a:avLst/>
                <a:gdLst>
                  <a:gd name="connsiteX0" fmla="*/ 253392 w 477021"/>
                  <a:gd name="connsiteY0" fmla="*/ 0 h 1425575"/>
                  <a:gd name="connsiteX1" fmla="*/ 464263 w 477021"/>
                  <a:gd name="connsiteY1" fmla="*/ 107788 h 1425575"/>
                  <a:gd name="connsiteX2" fmla="*/ 475562 w 477021"/>
                  <a:gd name="connsiteY2" fmla="*/ 158314 h 1425575"/>
                  <a:gd name="connsiteX3" fmla="*/ 386124 w 477021"/>
                  <a:gd name="connsiteY3" fmla="*/ 350577 h 1425575"/>
                  <a:gd name="connsiteX4" fmla="*/ 393744 w 477021"/>
                  <a:gd name="connsiteY4" fmla="*/ 541077 h 1425575"/>
                  <a:gd name="connsiteX5" fmla="*/ 302304 w 477021"/>
                  <a:gd name="connsiteY5" fmla="*/ 754437 h 1425575"/>
                  <a:gd name="connsiteX6" fmla="*/ 287064 w 477021"/>
                  <a:gd name="connsiteY6" fmla="*/ 1059237 h 1425575"/>
                  <a:gd name="connsiteX7" fmla="*/ 149904 w 477021"/>
                  <a:gd name="connsiteY7" fmla="*/ 1264977 h 1425575"/>
                  <a:gd name="connsiteX8" fmla="*/ 149904 w 477021"/>
                  <a:gd name="connsiteY8" fmla="*/ 1424997 h 1425575"/>
                  <a:gd name="connsiteX9" fmla="*/ 148575 w 477021"/>
                  <a:gd name="connsiteY9" fmla="*/ 1425575 h 1425575"/>
                  <a:gd name="connsiteX10" fmla="*/ 0 w 477021"/>
                  <a:gd name="connsiteY10" fmla="*/ 1407158 h 1425575"/>
                  <a:gd name="connsiteX11" fmla="*/ 80138 w 477021"/>
                  <a:gd name="connsiteY11" fmla="*/ 1206561 h 1425575"/>
                  <a:gd name="connsiteX12" fmla="*/ 278991 w 477021"/>
                  <a:gd name="connsiteY12" fmla="*/ 44394 h 142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021" h="1425575">
                    <a:moveTo>
                      <a:pt x="253392" y="0"/>
                    </a:moveTo>
                    <a:lnTo>
                      <a:pt x="464263" y="107788"/>
                    </a:lnTo>
                    <a:lnTo>
                      <a:pt x="475562" y="158314"/>
                    </a:lnTo>
                    <a:cubicBezTo>
                      <a:pt x="489748" y="279040"/>
                      <a:pt x="396125" y="286125"/>
                      <a:pt x="386124" y="350577"/>
                    </a:cubicBezTo>
                    <a:cubicBezTo>
                      <a:pt x="374694" y="424237"/>
                      <a:pt x="407714" y="473767"/>
                      <a:pt x="393744" y="541077"/>
                    </a:cubicBezTo>
                    <a:cubicBezTo>
                      <a:pt x="379774" y="608387"/>
                      <a:pt x="320084" y="668077"/>
                      <a:pt x="302304" y="754437"/>
                    </a:cubicBezTo>
                    <a:cubicBezTo>
                      <a:pt x="284524" y="840797"/>
                      <a:pt x="312464" y="974147"/>
                      <a:pt x="287064" y="1059237"/>
                    </a:cubicBezTo>
                    <a:cubicBezTo>
                      <a:pt x="261664" y="1144327"/>
                      <a:pt x="172764" y="1204017"/>
                      <a:pt x="149904" y="1264977"/>
                    </a:cubicBezTo>
                    <a:cubicBezTo>
                      <a:pt x="127044" y="1325937"/>
                      <a:pt x="285794" y="1375467"/>
                      <a:pt x="149904" y="1424997"/>
                    </a:cubicBezTo>
                    <a:lnTo>
                      <a:pt x="148575" y="142557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243A5B7-6C5D-4464-A2F6-5F3F3DA3DC9A}"/>
                  </a:ext>
                </a:extLst>
              </p:cNvPr>
              <p:cNvSpPr/>
              <p:nvPr/>
            </p:nvSpPr>
            <p:spPr>
              <a:xfrm rot="21297751">
                <a:off x="2133985" y="2283251"/>
                <a:ext cx="251460" cy="574097"/>
              </a:xfrm>
              <a:custGeom>
                <a:avLst/>
                <a:gdLst>
                  <a:gd name="connsiteX0" fmla="*/ 0 w 220980"/>
                  <a:gd name="connsiteY0" fmla="*/ 0 h 491318"/>
                  <a:gd name="connsiteX1" fmla="*/ 42037 w 220980"/>
                  <a:gd name="connsiteY1" fmla="*/ 5211 h 491318"/>
                  <a:gd name="connsiteX2" fmla="*/ 220980 w 220980"/>
                  <a:gd name="connsiteY2" fmla="*/ 39185 h 491318"/>
                  <a:gd name="connsiteX3" fmla="*/ 220980 w 220980"/>
                  <a:gd name="connsiteY3" fmla="*/ 491318 h 491318"/>
                  <a:gd name="connsiteX4" fmla="*/ 0 w 220980"/>
                  <a:gd name="connsiteY4" fmla="*/ 491318 h 491318"/>
                  <a:gd name="connsiteX0" fmla="*/ 30480 w 251460"/>
                  <a:gd name="connsiteY0" fmla="*/ 0 h 515186"/>
                  <a:gd name="connsiteX1" fmla="*/ 72517 w 251460"/>
                  <a:gd name="connsiteY1" fmla="*/ 5211 h 515186"/>
                  <a:gd name="connsiteX2" fmla="*/ 251460 w 251460"/>
                  <a:gd name="connsiteY2" fmla="*/ 39185 h 515186"/>
                  <a:gd name="connsiteX3" fmla="*/ 251460 w 251460"/>
                  <a:gd name="connsiteY3" fmla="*/ 491318 h 515186"/>
                  <a:gd name="connsiteX4" fmla="*/ 0 w 251460"/>
                  <a:gd name="connsiteY4" fmla="*/ 515186 h 515186"/>
                  <a:gd name="connsiteX5" fmla="*/ 30480 w 251460"/>
                  <a:gd name="connsiteY5" fmla="*/ 0 h 5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60" h="515186">
                    <a:moveTo>
                      <a:pt x="30480" y="0"/>
                    </a:moveTo>
                    <a:lnTo>
                      <a:pt x="72517" y="5211"/>
                    </a:lnTo>
                    <a:lnTo>
                      <a:pt x="251460" y="39185"/>
                    </a:lnTo>
                    <a:lnTo>
                      <a:pt x="251460" y="491318"/>
                    </a:lnTo>
                    <a:lnTo>
                      <a:pt x="0" y="515186"/>
                    </a:lnTo>
                    <a:cubicBezTo>
                      <a:pt x="0" y="351413"/>
                      <a:pt x="30480" y="163773"/>
                      <a:pt x="30480" y="0"/>
                    </a:cubicBezTo>
                    <a:close/>
                  </a:path>
                </a:pathLst>
              </a:custGeom>
              <a:solidFill>
                <a:srgbClr val="926553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93B6B-E5CD-4363-9816-17133840AB9B}"/>
                </a:ext>
              </a:extLst>
            </p:cNvPr>
            <p:cNvSpPr/>
            <p:nvPr/>
          </p:nvSpPr>
          <p:spPr>
            <a:xfrm rot="20554395" flipH="1">
              <a:off x="3297625" y="35562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220559-8B7D-464A-8672-EEF908D236AD}"/>
              </a:ext>
            </a:extLst>
          </p:cNvPr>
          <p:cNvSpPr/>
          <p:nvPr/>
        </p:nvSpPr>
        <p:spPr>
          <a:xfrm rot="21413414" flipH="1">
            <a:off x="6321149" y="5435424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FC13F6-9B59-43CC-A004-AF7E0C887208}"/>
              </a:ext>
            </a:extLst>
          </p:cNvPr>
          <p:cNvSpPr/>
          <p:nvPr/>
        </p:nvSpPr>
        <p:spPr>
          <a:xfrm rot="421485">
            <a:off x="5816114" y="5446992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6ACC6F-E77D-4EDD-BDB1-0200137E9FE1}"/>
              </a:ext>
            </a:extLst>
          </p:cNvPr>
          <p:cNvGrpSpPr/>
          <p:nvPr/>
        </p:nvGrpSpPr>
        <p:grpSpPr>
          <a:xfrm>
            <a:off x="5735103" y="4707471"/>
            <a:ext cx="978252" cy="981401"/>
            <a:chOff x="2305432" y="3247111"/>
            <a:chExt cx="978252" cy="98140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E0A525-B621-412C-9CB8-0512CC41A667}"/>
                </a:ext>
              </a:extLst>
            </p:cNvPr>
            <p:cNvSpPr/>
            <p:nvPr/>
          </p:nvSpPr>
          <p:spPr>
            <a:xfrm>
              <a:off x="2305432" y="3247111"/>
              <a:ext cx="978252" cy="98140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FF23DA-DB47-4FF3-8A03-E8DF09CEDACF}"/>
                </a:ext>
              </a:extLst>
            </p:cNvPr>
            <p:cNvSpPr/>
            <p:nvPr/>
          </p:nvSpPr>
          <p:spPr>
            <a:xfrm>
              <a:off x="2352243" y="3710363"/>
              <a:ext cx="895753" cy="326106"/>
            </a:xfrm>
            <a:custGeom>
              <a:avLst/>
              <a:gdLst>
                <a:gd name="connsiteX0" fmla="*/ 37102 w 1130223"/>
                <a:gd name="connsiteY0" fmla="*/ 0 h 343317"/>
                <a:gd name="connsiteX1" fmla="*/ 115147 w 1130223"/>
                <a:gd name="connsiteY1" fmla="*/ 31723 h 343317"/>
                <a:gd name="connsiteX2" fmla="*/ 565111 w 1130223"/>
                <a:gd name="connsiteY2" fmla="*/ 102824 h 343317"/>
                <a:gd name="connsiteX3" fmla="*/ 1015076 w 1130223"/>
                <a:gd name="connsiteY3" fmla="*/ 31723 h 343317"/>
                <a:gd name="connsiteX4" fmla="*/ 1093120 w 1130223"/>
                <a:gd name="connsiteY4" fmla="*/ 0 h 343317"/>
                <a:gd name="connsiteX5" fmla="*/ 1130223 w 1130223"/>
                <a:gd name="connsiteY5" fmla="*/ 223068 h 343317"/>
                <a:gd name="connsiteX6" fmla="*/ 1015075 w 1130223"/>
                <a:gd name="connsiteY6" fmla="*/ 272215 h 343317"/>
                <a:gd name="connsiteX7" fmla="*/ 565111 w 1130223"/>
                <a:gd name="connsiteY7" fmla="*/ 343317 h 343317"/>
                <a:gd name="connsiteX8" fmla="*/ 115147 w 1130223"/>
                <a:gd name="connsiteY8" fmla="*/ 272215 h 343317"/>
                <a:gd name="connsiteX9" fmla="*/ 0 w 1130223"/>
                <a:gd name="connsiteY9" fmla="*/ 223068 h 3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223" h="343317">
                  <a:moveTo>
                    <a:pt x="37102" y="0"/>
                  </a:moveTo>
                  <a:lnTo>
                    <a:pt x="115147" y="31723"/>
                  </a:lnTo>
                  <a:cubicBezTo>
                    <a:pt x="243592" y="76612"/>
                    <a:pt x="398434" y="102824"/>
                    <a:pt x="565111" y="102824"/>
                  </a:cubicBezTo>
                  <a:cubicBezTo>
                    <a:pt x="731788" y="102824"/>
                    <a:pt x="886631" y="76612"/>
                    <a:pt x="1015076" y="31723"/>
                  </a:cubicBezTo>
                  <a:lnTo>
                    <a:pt x="1093120" y="0"/>
                  </a:lnTo>
                  <a:lnTo>
                    <a:pt x="1130223" y="223068"/>
                  </a:lnTo>
                  <a:lnTo>
                    <a:pt x="1015075" y="272215"/>
                  </a:lnTo>
                  <a:cubicBezTo>
                    <a:pt x="886631" y="317105"/>
                    <a:pt x="731788" y="343317"/>
                    <a:pt x="565111" y="343317"/>
                  </a:cubicBezTo>
                  <a:cubicBezTo>
                    <a:pt x="398434" y="343317"/>
                    <a:pt x="243592" y="317105"/>
                    <a:pt x="115147" y="272215"/>
                  </a:cubicBezTo>
                  <a:lnTo>
                    <a:pt x="0" y="223068"/>
                  </a:ln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8F902D8-7ED6-45C4-9764-9B0782896CAA}"/>
                </a:ext>
              </a:extLst>
            </p:cNvPr>
            <p:cNvSpPr/>
            <p:nvPr/>
          </p:nvSpPr>
          <p:spPr>
            <a:xfrm>
              <a:off x="2405373" y="3375081"/>
              <a:ext cx="774357" cy="273129"/>
            </a:xfrm>
            <a:custGeom>
              <a:avLst/>
              <a:gdLst>
                <a:gd name="connsiteX0" fmla="*/ 950773 w 988034"/>
                <a:gd name="connsiteY0" fmla="*/ 0 h 322937"/>
                <a:gd name="connsiteX1" fmla="*/ 988034 w 988034"/>
                <a:gd name="connsiteY1" fmla="*/ 224021 h 322937"/>
                <a:gd name="connsiteX2" fmla="*/ 922868 w 988034"/>
                <a:gd name="connsiteY2" fmla="*/ 251835 h 322937"/>
                <a:gd name="connsiteX3" fmla="*/ 472904 w 988034"/>
                <a:gd name="connsiteY3" fmla="*/ 322937 h 322937"/>
                <a:gd name="connsiteX4" fmla="*/ 22940 w 988034"/>
                <a:gd name="connsiteY4" fmla="*/ 251835 h 322937"/>
                <a:gd name="connsiteX5" fmla="*/ 0 w 988034"/>
                <a:gd name="connsiteY5" fmla="*/ 242044 h 322937"/>
                <a:gd name="connsiteX6" fmla="*/ 37646 w 988034"/>
                <a:gd name="connsiteY6" fmla="*/ 15715 h 322937"/>
                <a:gd name="connsiteX7" fmla="*/ 123996 w 988034"/>
                <a:gd name="connsiteY7" fmla="*/ 41390 h 322937"/>
                <a:gd name="connsiteX8" fmla="*/ 472904 w 988034"/>
                <a:gd name="connsiteY8" fmla="*/ 82444 h 322937"/>
                <a:gd name="connsiteX9" fmla="*/ 922869 w 988034"/>
                <a:gd name="connsiteY9" fmla="*/ 11343 h 32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8034" h="322937">
                  <a:moveTo>
                    <a:pt x="950773" y="0"/>
                  </a:moveTo>
                  <a:lnTo>
                    <a:pt x="988034" y="224021"/>
                  </a:lnTo>
                  <a:lnTo>
                    <a:pt x="922868" y="251835"/>
                  </a:lnTo>
                  <a:cubicBezTo>
                    <a:pt x="794424" y="296725"/>
                    <a:pt x="639581" y="322937"/>
                    <a:pt x="472904" y="322937"/>
                  </a:cubicBezTo>
                  <a:cubicBezTo>
                    <a:pt x="306227" y="322937"/>
                    <a:pt x="151385" y="296725"/>
                    <a:pt x="22940" y="251835"/>
                  </a:cubicBezTo>
                  <a:lnTo>
                    <a:pt x="0" y="242044"/>
                  </a:lnTo>
                  <a:lnTo>
                    <a:pt x="37646" y="15715"/>
                  </a:lnTo>
                  <a:lnTo>
                    <a:pt x="123996" y="41390"/>
                  </a:lnTo>
                  <a:cubicBezTo>
                    <a:pt x="229546" y="67700"/>
                    <a:pt x="347897" y="82444"/>
                    <a:pt x="472904" y="82444"/>
                  </a:cubicBezTo>
                  <a:cubicBezTo>
                    <a:pt x="639581" y="82444"/>
                    <a:pt x="794424" y="56232"/>
                    <a:pt x="922869" y="11343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02AB876-077F-4874-B58C-DE23D10F09A1}"/>
              </a:ext>
            </a:extLst>
          </p:cNvPr>
          <p:cNvGrpSpPr/>
          <p:nvPr/>
        </p:nvGrpSpPr>
        <p:grpSpPr>
          <a:xfrm rot="625265">
            <a:off x="5351934" y="2983616"/>
            <a:ext cx="1936726" cy="1837967"/>
            <a:chOff x="9240321" y="3022792"/>
            <a:chExt cx="1936726" cy="18379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1C554C-3431-43FA-BE14-B37DE1FF1F2E}"/>
                </a:ext>
              </a:extLst>
            </p:cNvPr>
            <p:cNvGrpSpPr/>
            <p:nvPr/>
          </p:nvGrpSpPr>
          <p:grpSpPr>
            <a:xfrm>
              <a:off x="9268213" y="3028493"/>
              <a:ext cx="1881487" cy="1832266"/>
              <a:chOff x="1869886" y="1482325"/>
              <a:chExt cx="1881487" cy="183226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6470486-4BC9-4D0F-94D6-F7310C864A58}"/>
                  </a:ext>
                </a:extLst>
              </p:cNvPr>
              <p:cNvGrpSpPr/>
              <p:nvPr/>
            </p:nvGrpSpPr>
            <p:grpSpPr>
              <a:xfrm>
                <a:off x="1869886" y="1482325"/>
                <a:ext cx="1881487" cy="1832266"/>
                <a:chOff x="6276379" y="2165306"/>
                <a:chExt cx="1881487" cy="1832266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EB3AA32-5277-43CE-B37A-0A5C61E954FD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F92D1B-85CE-4C10-AAD7-16AA1C19AB6C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B5E6845-C53F-4198-9726-B0AC748DBF2D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CFFDEC0-6D8D-409A-A5A6-10CB296EFB3D}"/>
                  </a:ext>
                </a:extLst>
              </p:cNvPr>
              <p:cNvSpPr/>
              <p:nvPr/>
            </p:nvSpPr>
            <p:spPr>
              <a:xfrm>
                <a:off x="2347042" y="2885903"/>
                <a:ext cx="862226" cy="267482"/>
              </a:xfrm>
              <a:prstGeom prst="arc">
                <a:avLst>
                  <a:gd name="adj1" fmla="val 541922"/>
                  <a:gd name="adj2" fmla="val 9502270"/>
                </a:avLst>
              </a:prstGeom>
              <a:ln w="28575">
                <a:solidFill>
                  <a:srgbClr val="65363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639012-67BF-472E-889B-D4260F785329}"/>
                </a:ext>
              </a:extLst>
            </p:cNvPr>
            <p:cNvGrpSpPr/>
            <p:nvPr/>
          </p:nvGrpSpPr>
          <p:grpSpPr>
            <a:xfrm>
              <a:off x="9294556" y="3967838"/>
              <a:ext cx="1828800" cy="606402"/>
              <a:chOff x="3444498" y="2148036"/>
              <a:chExt cx="1828800" cy="60640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D79C12-8158-4EB6-8D4C-73728320B89C}"/>
                  </a:ext>
                </a:extLst>
              </p:cNvPr>
              <p:cNvSpPr/>
              <p:nvPr/>
            </p:nvSpPr>
            <p:spPr>
              <a:xfrm>
                <a:off x="3444498" y="2148036"/>
                <a:ext cx="1828800" cy="606402"/>
              </a:xfrm>
              <a:custGeom>
                <a:avLst/>
                <a:gdLst>
                  <a:gd name="connsiteX0" fmla="*/ 17637 w 1828800"/>
                  <a:gd name="connsiteY0" fmla="*/ 0 h 407193"/>
                  <a:gd name="connsiteX1" fmla="*/ 18577 w 1828800"/>
                  <a:gd name="connsiteY1" fmla="*/ 1470 h 407193"/>
                  <a:gd name="connsiteX2" fmla="*/ 914400 w 1828800"/>
                  <a:gd name="connsiteY2" fmla="*/ 116589 h 407193"/>
                  <a:gd name="connsiteX3" fmla="*/ 1810223 w 1828800"/>
                  <a:gd name="connsiteY3" fmla="*/ 1470 h 407193"/>
                  <a:gd name="connsiteX4" fmla="*/ 1811163 w 1828800"/>
                  <a:gd name="connsiteY4" fmla="*/ 0 h 407193"/>
                  <a:gd name="connsiteX5" fmla="*/ 1828800 w 1828800"/>
                  <a:gd name="connsiteY5" fmla="*/ 67523 h 407193"/>
                  <a:gd name="connsiteX6" fmla="*/ 1270326 w 1828800"/>
                  <a:gd name="connsiteY6" fmla="*/ 392695 h 407193"/>
                  <a:gd name="connsiteX7" fmla="*/ 1149310 w 1828800"/>
                  <a:gd name="connsiteY7" fmla="*/ 407193 h 407193"/>
                  <a:gd name="connsiteX8" fmla="*/ 1094986 w 1828800"/>
                  <a:gd name="connsiteY8" fmla="*/ 349077 h 407193"/>
                  <a:gd name="connsiteX9" fmla="*/ 914400 w 1828800"/>
                  <a:gd name="connsiteY9" fmla="*/ 277219 h 407193"/>
                  <a:gd name="connsiteX10" fmla="*/ 733814 w 1828800"/>
                  <a:gd name="connsiteY10" fmla="*/ 349077 h 407193"/>
                  <a:gd name="connsiteX11" fmla="*/ 679490 w 1828800"/>
                  <a:gd name="connsiteY11" fmla="*/ 407193 h 407193"/>
                  <a:gd name="connsiteX12" fmla="*/ 558474 w 1828800"/>
                  <a:gd name="connsiteY12" fmla="*/ 392695 h 407193"/>
                  <a:gd name="connsiteX13" fmla="*/ 0 w 1828800"/>
                  <a:gd name="connsiteY13" fmla="*/ 67523 h 40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28800" h="407193">
                    <a:moveTo>
                      <a:pt x="17637" y="0"/>
                    </a:moveTo>
                    <a:lnTo>
                      <a:pt x="18577" y="1470"/>
                    </a:lnTo>
                    <a:cubicBezTo>
                      <a:pt x="103842" y="67169"/>
                      <a:pt x="472517" y="116589"/>
                      <a:pt x="914400" y="116589"/>
                    </a:cubicBezTo>
                    <a:cubicBezTo>
                      <a:pt x="1356283" y="116589"/>
                      <a:pt x="1724958" y="67169"/>
                      <a:pt x="1810223" y="1470"/>
                    </a:cubicBezTo>
                    <a:lnTo>
                      <a:pt x="1811163" y="0"/>
                    </a:lnTo>
                    <a:lnTo>
                      <a:pt x="1828800" y="67523"/>
                    </a:lnTo>
                    <a:cubicBezTo>
                      <a:pt x="1828800" y="213701"/>
                      <a:pt x="1598518" y="339121"/>
                      <a:pt x="1270326" y="392695"/>
                    </a:cubicBezTo>
                    <a:lnTo>
                      <a:pt x="1149310" y="407193"/>
                    </a:lnTo>
                    <a:lnTo>
                      <a:pt x="1094986" y="349077"/>
                    </a:lnTo>
                    <a:cubicBezTo>
                      <a:pt x="1039481" y="302806"/>
                      <a:pt x="978457" y="277219"/>
                      <a:pt x="914400" y="277219"/>
                    </a:cubicBezTo>
                    <a:cubicBezTo>
                      <a:pt x="850344" y="277219"/>
                      <a:pt x="789319" y="302806"/>
                      <a:pt x="733814" y="349077"/>
                    </a:cubicBezTo>
                    <a:lnTo>
                      <a:pt x="679490" y="407193"/>
                    </a:lnTo>
                    <a:lnTo>
                      <a:pt x="558474" y="392695"/>
                    </a:lnTo>
                    <a:cubicBezTo>
                      <a:pt x="230283" y="339121"/>
                      <a:pt x="0" y="213701"/>
                      <a:pt x="0" y="67523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2D2C44-0AE6-4050-A01A-A0F01CDF9A0D}"/>
                  </a:ext>
                </a:extLst>
              </p:cNvPr>
              <p:cNvSpPr/>
              <p:nvPr/>
            </p:nvSpPr>
            <p:spPr>
              <a:xfrm rot="20293726">
                <a:off x="4641027" y="2424497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5DA07F3-ED99-448E-B758-892555783DEC}"/>
                  </a:ext>
                </a:extLst>
              </p:cNvPr>
              <p:cNvSpPr/>
              <p:nvPr/>
            </p:nvSpPr>
            <p:spPr>
              <a:xfrm rot="1306274" flipH="1">
                <a:off x="3713984" y="2424498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1486E5-863B-4131-889B-F279F62EFC78}"/>
                </a:ext>
              </a:extLst>
            </p:cNvPr>
            <p:cNvGrpSpPr/>
            <p:nvPr/>
          </p:nvGrpSpPr>
          <p:grpSpPr>
            <a:xfrm>
              <a:off x="9240321" y="3022792"/>
              <a:ext cx="1936726" cy="1147163"/>
              <a:chOff x="1841994" y="1476624"/>
              <a:chExt cx="1936726" cy="1147163"/>
            </a:xfrm>
          </p:grpSpPr>
          <p:sp>
            <p:nvSpPr>
              <p:cNvPr id="13" name="Rounded Rectangle 113">
                <a:extLst>
                  <a:ext uri="{FF2B5EF4-FFF2-40B4-BE49-F238E27FC236}">
                    <a16:creationId xmlns:a16="http://schemas.microsoft.com/office/drawing/2014/main" id="{B692FA37-5981-4849-9EF9-F32B60CA8833}"/>
                  </a:ext>
                </a:extLst>
              </p:cNvPr>
              <p:cNvSpPr/>
              <p:nvPr/>
            </p:nvSpPr>
            <p:spPr>
              <a:xfrm>
                <a:off x="1875323" y="1476624"/>
                <a:ext cx="1870613" cy="795503"/>
              </a:xfrm>
              <a:custGeom>
                <a:avLst/>
                <a:gdLst/>
                <a:ahLst/>
                <a:cxnLst/>
                <a:rect l="l" t="t" r="r" b="b"/>
                <a:pathLst>
                  <a:path w="1771905" h="721151">
                    <a:moveTo>
                      <a:pt x="830923" y="0"/>
                    </a:moveTo>
                    <a:lnTo>
                      <a:pt x="940982" y="0"/>
                    </a:lnTo>
                    <a:cubicBezTo>
                      <a:pt x="1347075" y="0"/>
                      <a:pt x="1685890" y="288054"/>
                      <a:pt x="1764248" y="670982"/>
                    </a:cubicBezTo>
                    <a:lnTo>
                      <a:pt x="1771905" y="721151"/>
                    </a:lnTo>
                    <a:lnTo>
                      <a:pt x="0" y="721151"/>
                    </a:lnTo>
                    <a:lnTo>
                      <a:pt x="7657" y="670982"/>
                    </a:lnTo>
                    <a:cubicBezTo>
                      <a:pt x="86016" y="288054"/>
                      <a:pt x="424830" y="0"/>
                      <a:pt x="830923" y="0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34">
                <a:extLst>
                  <a:ext uri="{FF2B5EF4-FFF2-40B4-BE49-F238E27FC236}">
                    <a16:creationId xmlns:a16="http://schemas.microsoft.com/office/drawing/2014/main" id="{6CA0F931-0F22-4093-87DF-7D8BCE5940EA}"/>
                  </a:ext>
                </a:extLst>
              </p:cNvPr>
              <p:cNvSpPr/>
              <p:nvPr/>
            </p:nvSpPr>
            <p:spPr>
              <a:xfrm>
                <a:off x="1841994" y="2277727"/>
                <a:ext cx="1936726" cy="346060"/>
              </a:xfrm>
              <a:prstGeom prst="roundRect">
                <a:avLst/>
              </a:pr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652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528EFE0-9288-4B3E-8832-F84A88CD82BE}"/>
              </a:ext>
            </a:extLst>
          </p:cNvPr>
          <p:cNvSpPr/>
          <p:nvPr/>
        </p:nvSpPr>
        <p:spPr>
          <a:xfrm>
            <a:off x="4051" y="3318928"/>
            <a:ext cx="12192000" cy="3742419"/>
          </a:xfrm>
          <a:prstGeom prst="rect">
            <a:avLst/>
          </a:prstGeom>
          <a:solidFill>
            <a:srgbClr val="FF9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D440497-2855-4C07-809D-AD9F0D8C179A}"/>
              </a:ext>
            </a:extLst>
          </p:cNvPr>
          <p:cNvSpPr/>
          <p:nvPr/>
        </p:nvSpPr>
        <p:spPr>
          <a:xfrm>
            <a:off x="0" y="-1"/>
            <a:ext cx="12192000" cy="3318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B34A389-2C26-4D41-BDE1-66FF196D9F85}"/>
              </a:ext>
            </a:extLst>
          </p:cNvPr>
          <p:cNvSpPr/>
          <p:nvPr/>
        </p:nvSpPr>
        <p:spPr>
          <a:xfrm>
            <a:off x="0" y="3227931"/>
            <a:ext cx="12192000" cy="1065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D3F83A8-C7A5-418A-9D4F-881BB8220D7B}"/>
              </a:ext>
            </a:extLst>
          </p:cNvPr>
          <p:cNvGrpSpPr/>
          <p:nvPr/>
        </p:nvGrpSpPr>
        <p:grpSpPr>
          <a:xfrm>
            <a:off x="8456774" y="2231749"/>
            <a:ext cx="1003173" cy="1395846"/>
            <a:chOff x="3701816" y="1820213"/>
            <a:chExt cx="2345542" cy="326366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1D2B550-0B8B-4BC4-9C8B-7DC159685235}"/>
                </a:ext>
              </a:extLst>
            </p:cNvPr>
            <p:cNvSpPr/>
            <p:nvPr/>
          </p:nvSpPr>
          <p:spPr>
            <a:xfrm>
              <a:off x="3701816" y="1820213"/>
              <a:ext cx="2345542" cy="2998637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8146C33-E04A-4993-B9B9-D2D867B8AF92}"/>
                </a:ext>
              </a:extLst>
            </p:cNvPr>
            <p:cNvSpPr/>
            <p:nvPr/>
          </p:nvSpPr>
          <p:spPr>
            <a:xfrm>
              <a:off x="3856730" y="1958030"/>
              <a:ext cx="2035715" cy="2723002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8AD6195-3671-4DFD-BB66-D96A71D4C995}"/>
                </a:ext>
              </a:extLst>
            </p:cNvPr>
            <p:cNvGrpSpPr/>
            <p:nvPr/>
          </p:nvGrpSpPr>
          <p:grpSpPr>
            <a:xfrm>
              <a:off x="4288202" y="2623150"/>
              <a:ext cx="1172771" cy="1392763"/>
              <a:chOff x="4430866" y="4116860"/>
              <a:chExt cx="1172771" cy="1392763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E632571-A3D3-44DD-A540-7AFD98891D65}"/>
                  </a:ext>
                </a:extLst>
              </p:cNvPr>
              <p:cNvSpPr/>
              <p:nvPr/>
            </p:nvSpPr>
            <p:spPr>
              <a:xfrm>
                <a:off x="4430866" y="4116860"/>
                <a:ext cx="1172771" cy="1392763"/>
              </a:xfrm>
              <a:prstGeom prst="rect">
                <a:avLst/>
              </a:prstGeom>
              <a:solidFill>
                <a:srgbClr val="677278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F28F6CA-9891-4138-932F-D35B8F6C4489}"/>
                  </a:ext>
                </a:extLst>
              </p:cNvPr>
              <p:cNvSpPr/>
              <p:nvPr/>
            </p:nvSpPr>
            <p:spPr>
              <a:xfrm>
                <a:off x="456445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8057C79-5B59-4CD0-A5EB-072DD38F3081}"/>
                  </a:ext>
                </a:extLst>
              </p:cNvPr>
              <p:cNvSpPr/>
              <p:nvPr/>
            </p:nvSpPr>
            <p:spPr>
              <a:xfrm>
                <a:off x="456445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5CC21FE-AE2A-41AB-BA5D-D66E96882E99}"/>
                  </a:ext>
                </a:extLst>
              </p:cNvPr>
              <p:cNvSpPr/>
              <p:nvPr/>
            </p:nvSpPr>
            <p:spPr>
              <a:xfrm>
                <a:off x="456445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824C3B-6E3C-4FAE-AAE9-1C87C97BEAEA}"/>
                  </a:ext>
                </a:extLst>
              </p:cNvPr>
              <p:cNvSpPr/>
              <p:nvPr/>
            </p:nvSpPr>
            <p:spPr>
              <a:xfrm>
                <a:off x="4810197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782FF1A-2154-47D2-A683-59E649757CB6}"/>
                  </a:ext>
                </a:extLst>
              </p:cNvPr>
              <p:cNvSpPr/>
              <p:nvPr/>
            </p:nvSpPr>
            <p:spPr>
              <a:xfrm>
                <a:off x="4810197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2248A14-21DC-4281-994E-3A75623707CB}"/>
                  </a:ext>
                </a:extLst>
              </p:cNvPr>
              <p:cNvSpPr/>
              <p:nvPr/>
            </p:nvSpPr>
            <p:spPr>
              <a:xfrm>
                <a:off x="4810197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D7A6342-D3E7-4238-BD13-7A3E15209BC9}"/>
                  </a:ext>
                </a:extLst>
              </p:cNvPr>
              <p:cNvSpPr/>
              <p:nvPr/>
            </p:nvSpPr>
            <p:spPr>
              <a:xfrm>
                <a:off x="505594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C6BD894-37C6-4CE2-8182-F9C4753DC1E7}"/>
                  </a:ext>
                </a:extLst>
              </p:cNvPr>
              <p:cNvSpPr/>
              <p:nvPr/>
            </p:nvSpPr>
            <p:spPr>
              <a:xfrm>
                <a:off x="505594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B4B54EE-5ECE-4296-9DA8-86C49716F154}"/>
                  </a:ext>
                </a:extLst>
              </p:cNvPr>
              <p:cNvSpPr/>
              <p:nvPr/>
            </p:nvSpPr>
            <p:spPr>
              <a:xfrm>
                <a:off x="505594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D29DE44-0810-4715-9BFA-D0E336FC89FF}"/>
                  </a:ext>
                </a:extLst>
              </p:cNvPr>
              <p:cNvSpPr/>
              <p:nvPr/>
            </p:nvSpPr>
            <p:spPr>
              <a:xfrm>
                <a:off x="5301687" y="4712535"/>
                <a:ext cx="182880" cy="18288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8BC7C19-364B-4EA4-9757-56C5715A83AB}"/>
                  </a:ext>
                </a:extLst>
              </p:cNvPr>
              <p:cNvSpPr/>
              <p:nvPr/>
            </p:nvSpPr>
            <p:spPr>
              <a:xfrm>
                <a:off x="5301687" y="4954370"/>
                <a:ext cx="182880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0DD6D50-3C62-4559-97A2-0BB2AF9B9DD5}"/>
                  </a:ext>
                </a:extLst>
              </p:cNvPr>
              <p:cNvSpPr/>
              <p:nvPr/>
            </p:nvSpPr>
            <p:spPr>
              <a:xfrm>
                <a:off x="4557929" y="4228861"/>
                <a:ext cx="926638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1B8F15A-7837-4B37-B1D8-B552C088139D}"/>
                </a:ext>
              </a:extLst>
            </p:cNvPr>
            <p:cNvSpPr/>
            <p:nvPr/>
          </p:nvSpPr>
          <p:spPr>
            <a:xfrm>
              <a:off x="3856729" y="4842664"/>
              <a:ext cx="2035716" cy="241209"/>
            </a:xfrm>
            <a:custGeom>
              <a:avLst/>
              <a:gdLst>
                <a:gd name="connsiteX0" fmla="*/ 1 w 2035716"/>
                <a:gd name="connsiteY0" fmla="*/ 0 h 348345"/>
                <a:gd name="connsiteX1" fmla="*/ 2035716 w 2035716"/>
                <a:gd name="connsiteY1" fmla="*/ 0 h 348345"/>
                <a:gd name="connsiteX2" fmla="*/ 2035716 w 2035716"/>
                <a:gd name="connsiteY2" fmla="*/ 78834 h 348345"/>
                <a:gd name="connsiteX3" fmla="*/ 2035714 w 2035716"/>
                <a:gd name="connsiteY3" fmla="*/ 78834 h 348345"/>
                <a:gd name="connsiteX4" fmla="*/ 2035714 w 2035716"/>
                <a:gd name="connsiteY4" fmla="*/ 347138 h 348345"/>
                <a:gd name="connsiteX5" fmla="*/ 1604243 w 2035716"/>
                <a:gd name="connsiteY5" fmla="*/ 347138 h 348345"/>
                <a:gd name="connsiteX6" fmla="*/ 1604243 w 2035716"/>
                <a:gd name="connsiteY6" fmla="*/ 78834 h 348345"/>
                <a:gd name="connsiteX7" fmla="*/ 431471 w 2035716"/>
                <a:gd name="connsiteY7" fmla="*/ 78834 h 348345"/>
                <a:gd name="connsiteX8" fmla="*/ 431471 w 2035716"/>
                <a:gd name="connsiteY8" fmla="*/ 348345 h 348345"/>
                <a:gd name="connsiteX9" fmla="*/ 0 w 2035716"/>
                <a:gd name="connsiteY9" fmla="*/ 348345 h 348345"/>
                <a:gd name="connsiteX10" fmla="*/ 0 w 2035716"/>
                <a:gd name="connsiteY10" fmla="*/ 29877 h 348345"/>
                <a:gd name="connsiteX11" fmla="*/ 1 w 2035716"/>
                <a:gd name="connsiteY11" fmla="*/ 29877 h 348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5716" h="348345">
                  <a:moveTo>
                    <a:pt x="1" y="0"/>
                  </a:moveTo>
                  <a:lnTo>
                    <a:pt x="2035716" y="0"/>
                  </a:lnTo>
                  <a:lnTo>
                    <a:pt x="2035716" y="78834"/>
                  </a:lnTo>
                  <a:lnTo>
                    <a:pt x="2035714" y="78834"/>
                  </a:lnTo>
                  <a:lnTo>
                    <a:pt x="2035714" y="347138"/>
                  </a:lnTo>
                  <a:lnTo>
                    <a:pt x="1604243" y="347138"/>
                  </a:lnTo>
                  <a:lnTo>
                    <a:pt x="1604243" y="78834"/>
                  </a:lnTo>
                  <a:lnTo>
                    <a:pt x="431471" y="78834"/>
                  </a:lnTo>
                  <a:lnTo>
                    <a:pt x="431471" y="348345"/>
                  </a:lnTo>
                  <a:lnTo>
                    <a:pt x="0" y="348345"/>
                  </a:lnTo>
                  <a:lnTo>
                    <a:pt x="0" y="29877"/>
                  </a:lnTo>
                  <a:lnTo>
                    <a:pt x="1" y="29877"/>
                  </a:lnTo>
                  <a:close/>
                </a:path>
              </a:pathLst>
            </a:cu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3E8B9AC-2505-48F0-ADA6-D7CC9E84C8A5}"/>
                </a:ext>
              </a:extLst>
            </p:cNvPr>
            <p:cNvSpPr/>
            <p:nvPr/>
          </p:nvSpPr>
          <p:spPr>
            <a:xfrm>
              <a:off x="3771683" y="2059187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026F57B-307C-446F-BF75-132FC47B7FE9}"/>
                </a:ext>
              </a:extLst>
            </p:cNvPr>
            <p:cNvSpPr/>
            <p:nvPr/>
          </p:nvSpPr>
          <p:spPr>
            <a:xfrm>
              <a:off x="3771559" y="4239578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4BC84-AA96-42C6-A9CD-62A8917A16D5}"/>
              </a:ext>
            </a:extLst>
          </p:cNvPr>
          <p:cNvGrpSpPr/>
          <p:nvPr/>
        </p:nvGrpSpPr>
        <p:grpSpPr>
          <a:xfrm rot="18914583">
            <a:off x="6524117" y="4138901"/>
            <a:ext cx="868844" cy="1303023"/>
            <a:chOff x="3036109" y="2838550"/>
            <a:chExt cx="868844" cy="1303023"/>
          </a:xfrm>
        </p:grpSpPr>
        <p:sp>
          <p:nvSpPr>
            <p:cNvPr id="34" name="Rectangle: Rounded Corners 49">
              <a:extLst>
                <a:ext uri="{FF2B5EF4-FFF2-40B4-BE49-F238E27FC236}">
                  <a16:creationId xmlns:a16="http://schemas.microsoft.com/office/drawing/2014/main" id="{DB2EC531-C9BB-402B-86AB-E6033B2FFC3D}"/>
                </a:ext>
              </a:extLst>
            </p:cNvPr>
            <p:cNvSpPr/>
            <p:nvPr/>
          </p:nvSpPr>
          <p:spPr>
            <a:xfrm rot="19023042">
              <a:off x="3182340" y="2838550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25BB4A5-1A66-4C27-8CF0-C007C48754B2}"/>
                </a:ext>
              </a:extLst>
            </p:cNvPr>
            <p:cNvSpPr/>
            <p:nvPr/>
          </p:nvSpPr>
          <p:spPr>
            <a:xfrm rot="889843">
              <a:off x="3572445" y="3665412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55D2E6D-A3D3-4F62-B51C-4E8F8BB7EEF1}"/>
                </a:ext>
              </a:extLst>
            </p:cNvPr>
            <p:cNvSpPr/>
            <p:nvPr/>
          </p:nvSpPr>
          <p:spPr>
            <a:xfrm>
              <a:off x="3036109" y="3292725"/>
              <a:ext cx="404271" cy="218918"/>
            </a:xfrm>
            <a:custGeom>
              <a:avLst/>
              <a:gdLst>
                <a:gd name="connsiteX0" fmla="*/ 252453 w 404271"/>
                <a:gd name="connsiteY0" fmla="*/ 0 h 218918"/>
                <a:gd name="connsiteX1" fmla="*/ 258635 w 404271"/>
                <a:gd name="connsiteY1" fmla="*/ 11120 h 218918"/>
                <a:gd name="connsiteX2" fmla="*/ 333202 w 404271"/>
                <a:gd name="connsiteY2" fmla="*/ 114214 h 218918"/>
                <a:gd name="connsiteX3" fmla="*/ 404271 w 404271"/>
                <a:gd name="connsiteY3" fmla="*/ 175179 h 218918"/>
                <a:gd name="connsiteX4" fmla="*/ 388527 w 404271"/>
                <a:gd name="connsiteY4" fmla="*/ 179199 h 218918"/>
                <a:gd name="connsiteX5" fmla="*/ 245640 w 404271"/>
                <a:gd name="connsiteY5" fmla="*/ 204612 h 218918"/>
                <a:gd name="connsiteX6" fmla="*/ 128304 w 404271"/>
                <a:gd name="connsiteY6" fmla="*/ 218918 h 218918"/>
                <a:gd name="connsiteX7" fmla="*/ 0 w 404271"/>
                <a:gd name="connsiteY7" fmla="*/ 26571 h 218918"/>
                <a:gd name="connsiteX8" fmla="*/ 90687 w 404271"/>
                <a:gd name="connsiteY8" fmla="*/ 20103 h 218918"/>
                <a:gd name="connsiteX9" fmla="*/ 245641 w 404271"/>
                <a:gd name="connsiteY9" fmla="*/ 1212 h 21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4271" h="218918">
                  <a:moveTo>
                    <a:pt x="252453" y="0"/>
                  </a:moveTo>
                  <a:lnTo>
                    <a:pt x="258635" y="11120"/>
                  </a:lnTo>
                  <a:cubicBezTo>
                    <a:pt x="280087" y="46260"/>
                    <a:pt x="304092" y="80818"/>
                    <a:pt x="333202" y="114214"/>
                  </a:cubicBezTo>
                  <a:lnTo>
                    <a:pt x="404271" y="175179"/>
                  </a:lnTo>
                  <a:lnTo>
                    <a:pt x="388527" y="179199"/>
                  </a:lnTo>
                  <a:cubicBezTo>
                    <a:pt x="343124" y="188690"/>
                    <a:pt x="295388" y="197195"/>
                    <a:pt x="245640" y="204612"/>
                  </a:cubicBezTo>
                  <a:lnTo>
                    <a:pt x="128304" y="218918"/>
                  </a:lnTo>
                  <a:lnTo>
                    <a:pt x="0" y="26571"/>
                  </a:lnTo>
                  <a:lnTo>
                    <a:pt x="90687" y="20103"/>
                  </a:lnTo>
                  <a:cubicBezTo>
                    <a:pt x="144135" y="14959"/>
                    <a:pt x="195893" y="8629"/>
                    <a:pt x="245641" y="121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3A27E27-4DB8-4F22-80F5-105BBDD02107}"/>
                </a:ext>
              </a:extLst>
            </p:cNvPr>
            <p:cNvSpPr/>
            <p:nvPr/>
          </p:nvSpPr>
          <p:spPr>
            <a:xfrm rot="20296720" flipH="1">
              <a:off x="3281891" y="3527045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480593-193A-43EB-8A70-D80D8D19914B}"/>
              </a:ext>
            </a:extLst>
          </p:cNvPr>
          <p:cNvGrpSpPr/>
          <p:nvPr/>
        </p:nvGrpSpPr>
        <p:grpSpPr>
          <a:xfrm rot="18825806">
            <a:off x="7283363" y="4497893"/>
            <a:ext cx="565466" cy="243746"/>
            <a:chOff x="405114" y="1018572"/>
            <a:chExt cx="10660283" cy="45951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55FB8CA-DA9D-4E45-A6C1-61DDABE15234}"/>
                </a:ext>
              </a:extLst>
            </p:cNvPr>
            <p:cNvSpPr/>
            <p:nvPr/>
          </p:nvSpPr>
          <p:spPr>
            <a:xfrm rot="10800000">
              <a:off x="405114" y="1018572"/>
              <a:ext cx="10660283" cy="4595150"/>
            </a:xfrm>
            <a:prstGeom prst="rect">
              <a:avLst/>
            </a:prstGeom>
            <a:solidFill>
              <a:schemeClr val="bg1"/>
            </a:solidFill>
            <a:ln w="177800" cap="sq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8504FAC-FD61-48F9-8404-DFBDC9ECF4C4}"/>
                </a:ext>
              </a:extLst>
            </p:cNvPr>
            <p:cNvGrpSpPr/>
            <p:nvPr/>
          </p:nvGrpSpPr>
          <p:grpSpPr>
            <a:xfrm rot="10484338">
              <a:off x="5408801" y="2429235"/>
              <a:ext cx="2285999" cy="2644141"/>
              <a:chOff x="3504093" y="1871434"/>
              <a:chExt cx="2285999" cy="2644141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27E5D90-68A6-439E-8141-61EDF7B4D54A}"/>
                  </a:ext>
                </a:extLst>
              </p:cNvPr>
              <p:cNvGrpSpPr/>
              <p:nvPr/>
            </p:nvGrpSpPr>
            <p:grpSpPr>
              <a:xfrm>
                <a:off x="3504093" y="1871435"/>
                <a:ext cx="1143000" cy="2644140"/>
                <a:chOff x="3032760" y="1661160"/>
                <a:chExt cx="1143000" cy="2644140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424477B0-5C0B-40EE-B580-6BEB815A1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576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90E38DBD-F01E-41FB-BB04-B2F7039B8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2760" y="2788920"/>
                  <a:ext cx="1143000" cy="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5ACCCA20-DDAB-464B-A503-39028C2A5A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760" y="1661160"/>
                  <a:ext cx="0" cy="112776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AA88B1A-5F5A-473A-83B2-026AB0670842}"/>
                  </a:ext>
                </a:extLst>
              </p:cNvPr>
              <p:cNvGrpSpPr/>
              <p:nvPr/>
            </p:nvGrpSpPr>
            <p:grpSpPr>
              <a:xfrm flipH="1">
                <a:off x="4647092" y="1871434"/>
                <a:ext cx="1143000" cy="2644140"/>
                <a:chOff x="3032760" y="1661160"/>
                <a:chExt cx="1143000" cy="2644140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B1C22B4-4052-4FBA-9BE6-6DBF8E0DC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576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8B9CA13A-5DAA-4E71-BF9C-E0F527181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2760" y="2788920"/>
                  <a:ext cx="1143000" cy="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9779DDAD-9BF5-41DC-AB58-C43FF5A678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760" y="1661160"/>
                  <a:ext cx="0" cy="112776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5A410BD-3D93-437F-A1F9-4A194C1E5B88}"/>
                </a:ext>
              </a:extLst>
            </p:cNvPr>
            <p:cNvGrpSpPr/>
            <p:nvPr/>
          </p:nvGrpSpPr>
          <p:grpSpPr>
            <a:xfrm rot="11032151">
              <a:off x="3728445" y="1665306"/>
              <a:ext cx="1356359" cy="2644141"/>
              <a:chOff x="6172200" y="1661160"/>
              <a:chExt cx="1356359" cy="26441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051D4F5-51FF-4EBF-B444-633C34C63651}"/>
                  </a:ext>
                </a:extLst>
              </p:cNvPr>
              <p:cNvGrpSpPr/>
              <p:nvPr/>
            </p:nvGrpSpPr>
            <p:grpSpPr>
              <a:xfrm>
                <a:off x="6172200" y="1661161"/>
                <a:ext cx="678180" cy="2644140"/>
                <a:chOff x="6172200" y="1661160"/>
                <a:chExt cx="678180" cy="2644140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C930E73E-AD58-4BF1-8A7F-4B43FA06C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038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B7D972A-E2E1-46F7-BC74-B9468AD3B6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2200" y="1661160"/>
                  <a:ext cx="678180" cy="82296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DA7E7D9-1B3F-4324-9649-ACF3865B44B8}"/>
                  </a:ext>
                </a:extLst>
              </p:cNvPr>
              <p:cNvGrpSpPr/>
              <p:nvPr/>
            </p:nvGrpSpPr>
            <p:grpSpPr>
              <a:xfrm flipH="1">
                <a:off x="6850379" y="1661160"/>
                <a:ext cx="678180" cy="2644140"/>
                <a:chOff x="6172200" y="1661160"/>
                <a:chExt cx="678180" cy="264414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E7A0828-ABB5-469C-AD74-1BD9E31900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038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C27355D-8FF1-4664-BE04-D928DC9FE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2200" y="1661160"/>
                  <a:ext cx="678180" cy="82296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60E7FF1-9CC5-42C5-8865-18FACBAC6E19}"/>
                </a:ext>
              </a:extLst>
            </p:cNvPr>
            <p:cNvGrpSpPr/>
            <p:nvPr/>
          </p:nvGrpSpPr>
          <p:grpSpPr>
            <a:xfrm rot="11014920">
              <a:off x="999858" y="1568274"/>
              <a:ext cx="2286001" cy="2644141"/>
              <a:chOff x="8427719" y="1661159"/>
              <a:chExt cx="2286001" cy="2644141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878ECB-4D3C-4880-BAC6-9449282FE676}"/>
                  </a:ext>
                </a:extLst>
              </p:cNvPr>
              <p:cNvGrpSpPr/>
              <p:nvPr/>
            </p:nvGrpSpPr>
            <p:grpSpPr>
              <a:xfrm>
                <a:off x="8427719" y="1661159"/>
                <a:ext cx="1143000" cy="2644140"/>
                <a:chOff x="8427720" y="1661160"/>
                <a:chExt cx="1143000" cy="2644140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B99C709-9BA1-498F-A356-ECFA75E21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298323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45E5F6AF-3C42-4B91-9E5C-DADD251E20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166116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A14E511-7E1D-496E-AF0F-CD5434805D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430530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EFC8F58-CCE0-46BE-883C-6F55885B69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0720" y="1661160"/>
                  <a:ext cx="0" cy="264414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52A78B4-D849-4E95-8CDF-53A87C5C9015}"/>
                  </a:ext>
                </a:extLst>
              </p:cNvPr>
              <p:cNvGrpSpPr/>
              <p:nvPr/>
            </p:nvGrpSpPr>
            <p:grpSpPr>
              <a:xfrm flipH="1">
                <a:off x="9570720" y="1661160"/>
                <a:ext cx="1143000" cy="2644140"/>
                <a:chOff x="8427720" y="1661160"/>
                <a:chExt cx="1143000" cy="2644140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EABBB70-5386-4DC8-9294-E190712A2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298323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55608EA-025B-45A9-8588-8A8B185531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166116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92AA745B-8CA9-45B3-B164-577632D7B3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430530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D6A15F4C-0C80-44CC-84EE-2D45F77E6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0720" y="1661160"/>
                  <a:ext cx="0" cy="264414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53A98E7-E82D-4341-B76D-CDAD81938815}"/>
                </a:ext>
              </a:extLst>
            </p:cNvPr>
            <p:cNvGrpSpPr/>
            <p:nvPr/>
          </p:nvGrpSpPr>
          <p:grpSpPr>
            <a:xfrm rot="10610245">
              <a:off x="8348526" y="1665306"/>
              <a:ext cx="2287108" cy="2644141"/>
              <a:chOff x="891542" y="1871434"/>
              <a:chExt cx="2287108" cy="264414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B2737C8-8DE2-45E3-9E4D-208520C1C549}"/>
                  </a:ext>
                </a:extLst>
              </p:cNvPr>
              <p:cNvGrpSpPr/>
              <p:nvPr/>
            </p:nvGrpSpPr>
            <p:grpSpPr>
              <a:xfrm>
                <a:off x="891542" y="1871435"/>
                <a:ext cx="1145219" cy="2644140"/>
                <a:chOff x="891541" y="1871434"/>
                <a:chExt cx="1145219" cy="2644140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0009A3D-5595-4AA5-8E77-5B5870887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319350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0C4A711-0146-4CAE-93DD-9C9A853A01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187143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53B8672-A27B-4577-BFA0-90B4C5C20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451557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C850440-B284-4259-91E5-35837109D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41" y="319350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8F17292-03C6-4C45-84F3-2A6B1B9AF2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6760" y="187143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8C0F16E-5FFD-4DD6-A86E-B4297CDC356F}"/>
                  </a:ext>
                </a:extLst>
              </p:cNvPr>
              <p:cNvGrpSpPr/>
              <p:nvPr/>
            </p:nvGrpSpPr>
            <p:grpSpPr>
              <a:xfrm flipH="1">
                <a:off x="2033431" y="1871434"/>
                <a:ext cx="1145219" cy="2644140"/>
                <a:chOff x="891541" y="1871434"/>
                <a:chExt cx="1145219" cy="2644140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2C35AA3-13A0-404E-A1D9-BDF5FF5416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319350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A6651DA-5ED1-49B1-A64E-3095C0C6E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187143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FC1F3B5-A990-458A-9B3A-26C0B4ACC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451557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3C97983-319B-4984-B893-7893C11B7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41" y="319350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AEC7C7F-FCE5-4336-ABD5-54C2671641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6760" y="187143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1BDC7C-D278-452B-A262-D6E520D0FD8C}"/>
              </a:ext>
            </a:extLst>
          </p:cNvPr>
          <p:cNvGrpSpPr/>
          <p:nvPr/>
        </p:nvGrpSpPr>
        <p:grpSpPr>
          <a:xfrm rot="1309979">
            <a:off x="4840868" y="4004680"/>
            <a:ext cx="1191510" cy="1529224"/>
            <a:chOff x="2969822" y="2491223"/>
            <a:chExt cx="1191510" cy="1529224"/>
          </a:xfrm>
        </p:grpSpPr>
        <p:sp>
          <p:nvSpPr>
            <p:cNvPr id="26" name="Rectangle: Rounded Corners 49">
              <a:extLst>
                <a:ext uri="{FF2B5EF4-FFF2-40B4-BE49-F238E27FC236}">
                  <a16:creationId xmlns:a16="http://schemas.microsoft.com/office/drawing/2014/main" id="{6A4770BE-738D-4AE1-9718-F7C7B8A52CE3}"/>
                </a:ext>
              </a:extLst>
            </p:cNvPr>
            <p:cNvSpPr/>
            <p:nvPr/>
          </p:nvSpPr>
          <p:spPr>
            <a:xfrm rot="2421196" flipH="1">
              <a:off x="3683884" y="2711754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800E23-0EF7-4D97-AD3D-831CA1D53B60}"/>
                </a:ext>
              </a:extLst>
            </p:cNvPr>
            <p:cNvSpPr/>
            <p:nvPr/>
          </p:nvSpPr>
          <p:spPr>
            <a:xfrm rot="1303280">
              <a:off x="3547305" y="339592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FE4C8C-EA2B-41EF-A3FE-37CE55B6C877}"/>
                </a:ext>
              </a:extLst>
            </p:cNvPr>
            <p:cNvSpPr/>
            <p:nvPr/>
          </p:nvSpPr>
          <p:spPr>
            <a:xfrm>
              <a:off x="3779547" y="313241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CD54306-29A2-4E69-83AE-E005E7C67057}"/>
                </a:ext>
              </a:extLst>
            </p:cNvPr>
            <p:cNvGrpSpPr/>
            <p:nvPr/>
          </p:nvGrpSpPr>
          <p:grpSpPr>
            <a:xfrm rot="19642556">
              <a:off x="2969822" y="2491223"/>
              <a:ext cx="441091" cy="1529224"/>
              <a:chOff x="1839001" y="856607"/>
              <a:chExt cx="762134" cy="2000741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175163-7403-4424-801A-4EDA56B24B61}"/>
                  </a:ext>
                </a:extLst>
              </p:cNvPr>
              <p:cNvSpPr/>
              <p:nvPr/>
            </p:nvSpPr>
            <p:spPr>
              <a:xfrm>
                <a:off x="1839001" y="856607"/>
                <a:ext cx="762134" cy="1485646"/>
              </a:xfrm>
              <a:custGeom>
                <a:avLst/>
                <a:gdLst>
                  <a:gd name="connsiteX0" fmla="*/ 253392 w 762134"/>
                  <a:gd name="connsiteY0" fmla="*/ 0 h 1485646"/>
                  <a:gd name="connsiteX1" fmla="*/ 494796 w 762134"/>
                  <a:gd name="connsiteY1" fmla="*/ 123395 h 1485646"/>
                  <a:gd name="connsiteX2" fmla="*/ 762134 w 762134"/>
                  <a:gd name="connsiteY2" fmla="*/ 239129 h 1485646"/>
                  <a:gd name="connsiteX3" fmla="*/ 733720 w 762134"/>
                  <a:gd name="connsiteY3" fmla="*/ 338920 h 1485646"/>
                  <a:gd name="connsiteX4" fmla="*/ 535061 w 762134"/>
                  <a:gd name="connsiteY4" fmla="*/ 1484584 h 1485646"/>
                  <a:gd name="connsiteX5" fmla="*/ 535008 w 762134"/>
                  <a:gd name="connsiteY5" fmla="*/ 1485646 h 1485646"/>
                  <a:gd name="connsiteX6" fmla="*/ 350340 w 762134"/>
                  <a:gd name="connsiteY6" fmla="*/ 1450585 h 1485646"/>
                  <a:gd name="connsiteX7" fmla="*/ 0 w 762134"/>
                  <a:gd name="connsiteY7" fmla="*/ 1407158 h 1485646"/>
                  <a:gd name="connsiteX8" fmla="*/ 80138 w 762134"/>
                  <a:gd name="connsiteY8" fmla="*/ 1206561 h 1485646"/>
                  <a:gd name="connsiteX9" fmla="*/ 278991 w 762134"/>
                  <a:gd name="connsiteY9" fmla="*/ 44394 h 14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134" h="1485646">
                    <a:moveTo>
                      <a:pt x="253392" y="0"/>
                    </a:moveTo>
                    <a:lnTo>
                      <a:pt x="494796" y="123395"/>
                    </a:lnTo>
                    <a:lnTo>
                      <a:pt x="762134" y="239129"/>
                    </a:lnTo>
                    <a:lnTo>
                      <a:pt x="733720" y="338920"/>
                    </a:lnTo>
                    <a:cubicBezTo>
                      <a:pt x="624923" y="747419"/>
                      <a:pt x="553707" y="1158118"/>
                      <a:pt x="535061" y="1484584"/>
                    </a:cubicBezTo>
                    <a:lnTo>
                      <a:pt x="535008" y="1485646"/>
                    </a:lnTo>
                    <a:lnTo>
                      <a:pt x="350340" y="145058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rgbClr val="0C2A4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932F60E-0D6F-4B19-9EE0-BE9EA433E62B}"/>
                  </a:ext>
                </a:extLst>
              </p:cNvPr>
              <p:cNvSpPr/>
              <p:nvPr/>
            </p:nvSpPr>
            <p:spPr>
              <a:xfrm>
                <a:off x="1839001" y="856607"/>
                <a:ext cx="477021" cy="1425575"/>
              </a:xfrm>
              <a:custGeom>
                <a:avLst/>
                <a:gdLst>
                  <a:gd name="connsiteX0" fmla="*/ 253392 w 477021"/>
                  <a:gd name="connsiteY0" fmla="*/ 0 h 1425575"/>
                  <a:gd name="connsiteX1" fmla="*/ 464263 w 477021"/>
                  <a:gd name="connsiteY1" fmla="*/ 107788 h 1425575"/>
                  <a:gd name="connsiteX2" fmla="*/ 475562 w 477021"/>
                  <a:gd name="connsiteY2" fmla="*/ 158314 h 1425575"/>
                  <a:gd name="connsiteX3" fmla="*/ 386124 w 477021"/>
                  <a:gd name="connsiteY3" fmla="*/ 350577 h 1425575"/>
                  <a:gd name="connsiteX4" fmla="*/ 393744 w 477021"/>
                  <a:gd name="connsiteY4" fmla="*/ 541077 h 1425575"/>
                  <a:gd name="connsiteX5" fmla="*/ 302304 w 477021"/>
                  <a:gd name="connsiteY5" fmla="*/ 754437 h 1425575"/>
                  <a:gd name="connsiteX6" fmla="*/ 287064 w 477021"/>
                  <a:gd name="connsiteY6" fmla="*/ 1059237 h 1425575"/>
                  <a:gd name="connsiteX7" fmla="*/ 149904 w 477021"/>
                  <a:gd name="connsiteY7" fmla="*/ 1264977 h 1425575"/>
                  <a:gd name="connsiteX8" fmla="*/ 149904 w 477021"/>
                  <a:gd name="connsiteY8" fmla="*/ 1424997 h 1425575"/>
                  <a:gd name="connsiteX9" fmla="*/ 148575 w 477021"/>
                  <a:gd name="connsiteY9" fmla="*/ 1425575 h 1425575"/>
                  <a:gd name="connsiteX10" fmla="*/ 0 w 477021"/>
                  <a:gd name="connsiteY10" fmla="*/ 1407158 h 1425575"/>
                  <a:gd name="connsiteX11" fmla="*/ 80138 w 477021"/>
                  <a:gd name="connsiteY11" fmla="*/ 1206561 h 1425575"/>
                  <a:gd name="connsiteX12" fmla="*/ 278991 w 477021"/>
                  <a:gd name="connsiteY12" fmla="*/ 44394 h 142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021" h="1425575">
                    <a:moveTo>
                      <a:pt x="253392" y="0"/>
                    </a:moveTo>
                    <a:lnTo>
                      <a:pt x="464263" y="107788"/>
                    </a:lnTo>
                    <a:lnTo>
                      <a:pt x="475562" y="158314"/>
                    </a:lnTo>
                    <a:cubicBezTo>
                      <a:pt x="489748" y="279040"/>
                      <a:pt x="396125" y="286125"/>
                      <a:pt x="386124" y="350577"/>
                    </a:cubicBezTo>
                    <a:cubicBezTo>
                      <a:pt x="374694" y="424237"/>
                      <a:pt x="407714" y="473767"/>
                      <a:pt x="393744" y="541077"/>
                    </a:cubicBezTo>
                    <a:cubicBezTo>
                      <a:pt x="379774" y="608387"/>
                      <a:pt x="320084" y="668077"/>
                      <a:pt x="302304" y="754437"/>
                    </a:cubicBezTo>
                    <a:cubicBezTo>
                      <a:pt x="284524" y="840797"/>
                      <a:pt x="312464" y="974147"/>
                      <a:pt x="287064" y="1059237"/>
                    </a:cubicBezTo>
                    <a:cubicBezTo>
                      <a:pt x="261664" y="1144327"/>
                      <a:pt x="172764" y="1204017"/>
                      <a:pt x="149904" y="1264977"/>
                    </a:cubicBezTo>
                    <a:cubicBezTo>
                      <a:pt x="127044" y="1325937"/>
                      <a:pt x="285794" y="1375467"/>
                      <a:pt x="149904" y="1424997"/>
                    </a:cubicBezTo>
                    <a:lnTo>
                      <a:pt x="148575" y="142557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243A5B7-6C5D-4464-A2F6-5F3F3DA3DC9A}"/>
                  </a:ext>
                </a:extLst>
              </p:cNvPr>
              <p:cNvSpPr/>
              <p:nvPr/>
            </p:nvSpPr>
            <p:spPr>
              <a:xfrm rot="21297751">
                <a:off x="2133985" y="2283251"/>
                <a:ext cx="251460" cy="574097"/>
              </a:xfrm>
              <a:custGeom>
                <a:avLst/>
                <a:gdLst>
                  <a:gd name="connsiteX0" fmla="*/ 0 w 220980"/>
                  <a:gd name="connsiteY0" fmla="*/ 0 h 491318"/>
                  <a:gd name="connsiteX1" fmla="*/ 42037 w 220980"/>
                  <a:gd name="connsiteY1" fmla="*/ 5211 h 491318"/>
                  <a:gd name="connsiteX2" fmla="*/ 220980 w 220980"/>
                  <a:gd name="connsiteY2" fmla="*/ 39185 h 491318"/>
                  <a:gd name="connsiteX3" fmla="*/ 220980 w 220980"/>
                  <a:gd name="connsiteY3" fmla="*/ 491318 h 491318"/>
                  <a:gd name="connsiteX4" fmla="*/ 0 w 220980"/>
                  <a:gd name="connsiteY4" fmla="*/ 491318 h 491318"/>
                  <a:gd name="connsiteX0" fmla="*/ 30480 w 251460"/>
                  <a:gd name="connsiteY0" fmla="*/ 0 h 515186"/>
                  <a:gd name="connsiteX1" fmla="*/ 72517 w 251460"/>
                  <a:gd name="connsiteY1" fmla="*/ 5211 h 515186"/>
                  <a:gd name="connsiteX2" fmla="*/ 251460 w 251460"/>
                  <a:gd name="connsiteY2" fmla="*/ 39185 h 515186"/>
                  <a:gd name="connsiteX3" fmla="*/ 251460 w 251460"/>
                  <a:gd name="connsiteY3" fmla="*/ 491318 h 515186"/>
                  <a:gd name="connsiteX4" fmla="*/ 0 w 251460"/>
                  <a:gd name="connsiteY4" fmla="*/ 515186 h 515186"/>
                  <a:gd name="connsiteX5" fmla="*/ 30480 w 251460"/>
                  <a:gd name="connsiteY5" fmla="*/ 0 h 5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60" h="515186">
                    <a:moveTo>
                      <a:pt x="30480" y="0"/>
                    </a:moveTo>
                    <a:lnTo>
                      <a:pt x="72517" y="5211"/>
                    </a:lnTo>
                    <a:lnTo>
                      <a:pt x="251460" y="39185"/>
                    </a:lnTo>
                    <a:lnTo>
                      <a:pt x="251460" y="491318"/>
                    </a:lnTo>
                    <a:lnTo>
                      <a:pt x="0" y="515186"/>
                    </a:lnTo>
                    <a:cubicBezTo>
                      <a:pt x="0" y="351413"/>
                      <a:pt x="30480" y="163773"/>
                      <a:pt x="30480" y="0"/>
                    </a:cubicBezTo>
                    <a:close/>
                  </a:path>
                </a:pathLst>
              </a:custGeom>
              <a:solidFill>
                <a:srgbClr val="926553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93B6B-E5CD-4363-9816-17133840AB9B}"/>
                </a:ext>
              </a:extLst>
            </p:cNvPr>
            <p:cNvSpPr/>
            <p:nvPr/>
          </p:nvSpPr>
          <p:spPr>
            <a:xfrm rot="20554395" flipH="1">
              <a:off x="3297625" y="35562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220559-8B7D-464A-8672-EEF908D236AD}"/>
              </a:ext>
            </a:extLst>
          </p:cNvPr>
          <p:cNvSpPr/>
          <p:nvPr/>
        </p:nvSpPr>
        <p:spPr>
          <a:xfrm rot="21203210" flipH="1">
            <a:off x="6345533" y="5423232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FC13F6-9B59-43CC-A004-AF7E0C887208}"/>
              </a:ext>
            </a:extLst>
          </p:cNvPr>
          <p:cNvSpPr/>
          <p:nvPr/>
        </p:nvSpPr>
        <p:spPr>
          <a:xfrm rot="777828">
            <a:off x="5785634" y="5459184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6ACC6F-E77D-4EDD-BDB1-0200137E9FE1}"/>
              </a:ext>
            </a:extLst>
          </p:cNvPr>
          <p:cNvGrpSpPr/>
          <p:nvPr/>
        </p:nvGrpSpPr>
        <p:grpSpPr>
          <a:xfrm>
            <a:off x="5735103" y="4707471"/>
            <a:ext cx="978252" cy="981401"/>
            <a:chOff x="2305432" y="3247111"/>
            <a:chExt cx="978252" cy="98140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E0A525-B621-412C-9CB8-0512CC41A667}"/>
                </a:ext>
              </a:extLst>
            </p:cNvPr>
            <p:cNvSpPr/>
            <p:nvPr/>
          </p:nvSpPr>
          <p:spPr>
            <a:xfrm>
              <a:off x="2305432" y="3247111"/>
              <a:ext cx="978252" cy="98140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FF23DA-DB47-4FF3-8A03-E8DF09CEDACF}"/>
                </a:ext>
              </a:extLst>
            </p:cNvPr>
            <p:cNvSpPr/>
            <p:nvPr/>
          </p:nvSpPr>
          <p:spPr>
            <a:xfrm>
              <a:off x="2352243" y="3710363"/>
              <a:ext cx="895753" cy="326106"/>
            </a:xfrm>
            <a:custGeom>
              <a:avLst/>
              <a:gdLst>
                <a:gd name="connsiteX0" fmla="*/ 37102 w 1130223"/>
                <a:gd name="connsiteY0" fmla="*/ 0 h 343317"/>
                <a:gd name="connsiteX1" fmla="*/ 115147 w 1130223"/>
                <a:gd name="connsiteY1" fmla="*/ 31723 h 343317"/>
                <a:gd name="connsiteX2" fmla="*/ 565111 w 1130223"/>
                <a:gd name="connsiteY2" fmla="*/ 102824 h 343317"/>
                <a:gd name="connsiteX3" fmla="*/ 1015076 w 1130223"/>
                <a:gd name="connsiteY3" fmla="*/ 31723 h 343317"/>
                <a:gd name="connsiteX4" fmla="*/ 1093120 w 1130223"/>
                <a:gd name="connsiteY4" fmla="*/ 0 h 343317"/>
                <a:gd name="connsiteX5" fmla="*/ 1130223 w 1130223"/>
                <a:gd name="connsiteY5" fmla="*/ 223068 h 343317"/>
                <a:gd name="connsiteX6" fmla="*/ 1015075 w 1130223"/>
                <a:gd name="connsiteY6" fmla="*/ 272215 h 343317"/>
                <a:gd name="connsiteX7" fmla="*/ 565111 w 1130223"/>
                <a:gd name="connsiteY7" fmla="*/ 343317 h 343317"/>
                <a:gd name="connsiteX8" fmla="*/ 115147 w 1130223"/>
                <a:gd name="connsiteY8" fmla="*/ 272215 h 343317"/>
                <a:gd name="connsiteX9" fmla="*/ 0 w 1130223"/>
                <a:gd name="connsiteY9" fmla="*/ 223068 h 3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223" h="343317">
                  <a:moveTo>
                    <a:pt x="37102" y="0"/>
                  </a:moveTo>
                  <a:lnTo>
                    <a:pt x="115147" y="31723"/>
                  </a:lnTo>
                  <a:cubicBezTo>
                    <a:pt x="243592" y="76612"/>
                    <a:pt x="398434" y="102824"/>
                    <a:pt x="565111" y="102824"/>
                  </a:cubicBezTo>
                  <a:cubicBezTo>
                    <a:pt x="731788" y="102824"/>
                    <a:pt x="886631" y="76612"/>
                    <a:pt x="1015076" y="31723"/>
                  </a:cubicBezTo>
                  <a:lnTo>
                    <a:pt x="1093120" y="0"/>
                  </a:lnTo>
                  <a:lnTo>
                    <a:pt x="1130223" y="223068"/>
                  </a:lnTo>
                  <a:lnTo>
                    <a:pt x="1015075" y="272215"/>
                  </a:lnTo>
                  <a:cubicBezTo>
                    <a:pt x="886631" y="317105"/>
                    <a:pt x="731788" y="343317"/>
                    <a:pt x="565111" y="343317"/>
                  </a:cubicBezTo>
                  <a:cubicBezTo>
                    <a:pt x="398434" y="343317"/>
                    <a:pt x="243592" y="317105"/>
                    <a:pt x="115147" y="272215"/>
                  </a:cubicBezTo>
                  <a:lnTo>
                    <a:pt x="0" y="223068"/>
                  </a:ln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8F902D8-7ED6-45C4-9764-9B0782896CAA}"/>
                </a:ext>
              </a:extLst>
            </p:cNvPr>
            <p:cNvSpPr/>
            <p:nvPr/>
          </p:nvSpPr>
          <p:spPr>
            <a:xfrm>
              <a:off x="2405373" y="3375081"/>
              <a:ext cx="774357" cy="273129"/>
            </a:xfrm>
            <a:custGeom>
              <a:avLst/>
              <a:gdLst>
                <a:gd name="connsiteX0" fmla="*/ 950773 w 988034"/>
                <a:gd name="connsiteY0" fmla="*/ 0 h 322937"/>
                <a:gd name="connsiteX1" fmla="*/ 988034 w 988034"/>
                <a:gd name="connsiteY1" fmla="*/ 224021 h 322937"/>
                <a:gd name="connsiteX2" fmla="*/ 922868 w 988034"/>
                <a:gd name="connsiteY2" fmla="*/ 251835 h 322937"/>
                <a:gd name="connsiteX3" fmla="*/ 472904 w 988034"/>
                <a:gd name="connsiteY3" fmla="*/ 322937 h 322937"/>
                <a:gd name="connsiteX4" fmla="*/ 22940 w 988034"/>
                <a:gd name="connsiteY4" fmla="*/ 251835 h 322937"/>
                <a:gd name="connsiteX5" fmla="*/ 0 w 988034"/>
                <a:gd name="connsiteY5" fmla="*/ 242044 h 322937"/>
                <a:gd name="connsiteX6" fmla="*/ 37646 w 988034"/>
                <a:gd name="connsiteY6" fmla="*/ 15715 h 322937"/>
                <a:gd name="connsiteX7" fmla="*/ 123996 w 988034"/>
                <a:gd name="connsiteY7" fmla="*/ 41390 h 322937"/>
                <a:gd name="connsiteX8" fmla="*/ 472904 w 988034"/>
                <a:gd name="connsiteY8" fmla="*/ 82444 h 322937"/>
                <a:gd name="connsiteX9" fmla="*/ 922869 w 988034"/>
                <a:gd name="connsiteY9" fmla="*/ 11343 h 32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8034" h="322937">
                  <a:moveTo>
                    <a:pt x="950773" y="0"/>
                  </a:moveTo>
                  <a:lnTo>
                    <a:pt x="988034" y="224021"/>
                  </a:lnTo>
                  <a:lnTo>
                    <a:pt x="922868" y="251835"/>
                  </a:lnTo>
                  <a:cubicBezTo>
                    <a:pt x="794424" y="296725"/>
                    <a:pt x="639581" y="322937"/>
                    <a:pt x="472904" y="322937"/>
                  </a:cubicBezTo>
                  <a:cubicBezTo>
                    <a:pt x="306227" y="322937"/>
                    <a:pt x="151385" y="296725"/>
                    <a:pt x="22940" y="251835"/>
                  </a:cubicBezTo>
                  <a:lnTo>
                    <a:pt x="0" y="242044"/>
                  </a:lnTo>
                  <a:lnTo>
                    <a:pt x="37646" y="15715"/>
                  </a:lnTo>
                  <a:lnTo>
                    <a:pt x="123996" y="41390"/>
                  </a:lnTo>
                  <a:cubicBezTo>
                    <a:pt x="229546" y="67700"/>
                    <a:pt x="347897" y="82444"/>
                    <a:pt x="472904" y="82444"/>
                  </a:cubicBezTo>
                  <a:cubicBezTo>
                    <a:pt x="639581" y="82444"/>
                    <a:pt x="794424" y="56232"/>
                    <a:pt x="922869" y="11343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02AB876-077F-4874-B58C-DE23D10F09A1}"/>
              </a:ext>
            </a:extLst>
          </p:cNvPr>
          <p:cNvGrpSpPr/>
          <p:nvPr/>
        </p:nvGrpSpPr>
        <p:grpSpPr>
          <a:xfrm>
            <a:off x="5271665" y="2936984"/>
            <a:ext cx="1936726" cy="1837967"/>
            <a:chOff x="9240321" y="3022792"/>
            <a:chExt cx="1936726" cy="18379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1C554C-3431-43FA-BE14-B37DE1FF1F2E}"/>
                </a:ext>
              </a:extLst>
            </p:cNvPr>
            <p:cNvGrpSpPr/>
            <p:nvPr/>
          </p:nvGrpSpPr>
          <p:grpSpPr>
            <a:xfrm>
              <a:off x="9268213" y="3028493"/>
              <a:ext cx="1881487" cy="1832266"/>
              <a:chOff x="1869886" y="1482325"/>
              <a:chExt cx="1881487" cy="183226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6470486-4BC9-4D0F-94D6-F7310C864A58}"/>
                  </a:ext>
                </a:extLst>
              </p:cNvPr>
              <p:cNvGrpSpPr/>
              <p:nvPr/>
            </p:nvGrpSpPr>
            <p:grpSpPr>
              <a:xfrm>
                <a:off x="1869886" y="1482325"/>
                <a:ext cx="1881487" cy="1832266"/>
                <a:chOff x="6276379" y="2165306"/>
                <a:chExt cx="1881487" cy="1832266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EB3AA32-5277-43CE-B37A-0A5C61E954FD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F92D1B-85CE-4C10-AAD7-16AA1C19AB6C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B5E6845-C53F-4198-9726-B0AC748DBF2D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CFFDEC0-6D8D-409A-A5A6-10CB296EFB3D}"/>
                  </a:ext>
                </a:extLst>
              </p:cNvPr>
              <p:cNvSpPr/>
              <p:nvPr/>
            </p:nvSpPr>
            <p:spPr>
              <a:xfrm>
                <a:off x="2347042" y="2885903"/>
                <a:ext cx="862226" cy="267482"/>
              </a:xfrm>
              <a:prstGeom prst="arc">
                <a:avLst>
                  <a:gd name="adj1" fmla="val 541922"/>
                  <a:gd name="adj2" fmla="val 9502270"/>
                </a:avLst>
              </a:prstGeom>
              <a:ln w="28575">
                <a:solidFill>
                  <a:srgbClr val="65363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639012-67BF-472E-889B-D4260F785329}"/>
                </a:ext>
              </a:extLst>
            </p:cNvPr>
            <p:cNvGrpSpPr/>
            <p:nvPr/>
          </p:nvGrpSpPr>
          <p:grpSpPr>
            <a:xfrm>
              <a:off x="9294556" y="3967838"/>
              <a:ext cx="1828800" cy="606402"/>
              <a:chOff x="3444498" y="2148036"/>
              <a:chExt cx="1828800" cy="60640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D79C12-8158-4EB6-8D4C-73728320B89C}"/>
                  </a:ext>
                </a:extLst>
              </p:cNvPr>
              <p:cNvSpPr/>
              <p:nvPr/>
            </p:nvSpPr>
            <p:spPr>
              <a:xfrm>
                <a:off x="3444498" y="2148036"/>
                <a:ext cx="1828800" cy="606402"/>
              </a:xfrm>
              <a:custGeom>
                <a:avLst/>
                <a:gdLst>
                  <a:gd name="connsiteX0" fmla="*/ 17637 w 1828800"/>
                  <a:gd name="connsiteY0" fmla="*/ 0 h 407193"/>
                  <a:gd name="connsiteX1" fmla="*/ 18577 w 1828800"/>
                  <a:gd name="connsiteY1" fmla="*/ 1470 h 407193"/>
                  <a:gd name="connsiteX2" fmla="*/ 914400 w 1828800"/>
                  <a:gd name="connsiteY2" fmla="*/ 116589 h 407193"/>
                  <a:gd name="connsiteX3" fmla="*/ 1810223 w 1828800"/>
                  <a:gd name="connsiteY3" fmla="*/ 1470 h 407193"/>
                  <a:gd name="connsiteX4" fmla="*/ 1811163 w 1828800"/>
                  <a:gd name="connsiteY4" fmla="*/ 0 h 407193"/>
                  <a:gd name="connsiteX5" fmla="*/ 1828800 w 1828800"/>
                  <a:gd name="connsiteY5" fmla="*/ 67523 h 407193"/>
                  <a:gd name="connsiteX6" fmla="*/ 1270326 w 1828800"/>
                  <a:gd name="connsiteY6" fmla="*/ 392695 h 407193"/>
                  <a:gd name="connsiteX7" fmla="*/ 1149310 w 1828800"/>
                  <a:gd name="connsiteY7" fmla="*/ 407193 h 407193"/>
                  <a:gd name="connsiteX8" fmla="*/ 1094986 w 1828800"/>
                  <a:gd name="connsiteY8" fmla="*/ 349077 h 407193"/>
                  <a:gd name="connsiteX9" fmla="*/ 914400 w 1828800"/>
                  <a:gd name="connsiteY9" fmla="*/ 277219 h 407193"/>
                  <a:gd name="connsiteX10" fmla="*/ 733814 w 1828800"/>
                  <a:gd name="connsiteY10" fmla="*/ 349077 h 407193"/>
                  <a:gd name="connsiteX11" fmla="*/ 679490 w 1828800"/>
                  <a:gd name="connsiteY11" fmla="*/ 407193 h 407193"/>
                  <a:gd name="connsiteX12" fmla="*/ 558474 w 1828800"/>
                  <a:gd name="connsiteY12" fmla="*/ 392695 h 407193"/>
                  <a:gd name="connsiteX13" fmla="*/ 0 w 1828800"/>
                  <a:gd name="connsiteY13" fmla="*/ 67523 h 40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28800" h="407193">
                    <a:moveTo>
                      <a:pt x="17637" y="0"/>
                    </a:moveTo>
                    <a:lnTo>
                      <a:pt x="18577" y="1470"/>
                    </a:lnTo>
                    <a:cubicBezTo>
                      <a:pt x="103842" y="67169"/>
                      <a:pt x="472517" y="116589"/>
                      <a:pt x="914400" y="116589"/>
                    </a:cubicBezTo>
                    <a:cubicBezTo>
                      <a:pt x="1356283" y="116589"/>
                      <a:pt x="1724958" y="67169"/>
                      <a:pt x="1810223" y="1470"/>
                    </a:cubicBezTo>
                    <a:lnTo>
                      <a:pt x="1811163" y="0"/>
                    </a:lnTo>
                    <a:lnTo>
                      <a:pt x="1828800" y="67523"/>
                    </a:lnTo>
                    <a:cubicBezTo>
                      <a:pt x="1828800" y="213701"/>
                      <a:pt x="1598518" y="339121"/>
                      <a:pt x="1270326" y="392695"/>
                    </a:cubicBezTo>
                    <a:lnTo>
                      <a:pt x="1149310" y="407193"/>
                    </a:lnTo>
                    <a:lnTo>
                      <a:pt x="1094986" y="349077"/>
                    </a:lnTo>
                    <a:cubicBezTo>
                      <a:pt x="1039481" y="302806"/>
                      <a:pt x="978457" y="277219"/>
                      <a:pt x="914400" y="277219"/>
                    </a:cubicBezTo>
                    <a:cubicBezTo>
                      <a:pt x="850344" y="277219"/>
                      <a:pt x="789319" y="302806"/>
                      <a:pt x="733814" y="349077"/>
                    </a:cubicBezTo>
                    <a:lnTo>
                      <a:pt x="679490" y="407193"/>
                    </a:lnTo>
                    <a:lnTo>
                      <a:pt x="558474" y="392695"/>
                    </a:lnTo>
                    <a:cubicBezTo>
                      <a:pt x="230283" y="339121"/>
                      <a:pt x="0" y="213701"/>
                      <a:pt x="0" y="67523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2D2C44-0AE6-4050-A01A-A0F01CDF9A0D}"/>
                  </a:ext>
                </a:extLst>
              </p:cNvPr>
              <p:cNvSpPr/>
              <p:nvPr/>
            </p:nvSpPr>
            <p:spPr>
              <a:xfrm rot="20293726">
                <a:off x="4641027" y="2424497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5DA07F3-ED99-448E-B758-892555783DEC}"/>
                  </a:ext>
                </a:extLst>
              </p:cNvPr>
              <p:cNvSpPr/>
              <p:nvPr/>
            </p:nvSpPr>
            <p:spPr>
              <a:xfrm rot="1306274" flipH="1">
                <a:off x="3713984" y="2424498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1486E5-863B-4131-889B-F279F62EFC78}"/>
                </a:ext>
              </a:extLst>
            </p:cNvPr>
            <p:cNvGrpSpPr/>
            <p:nvPr/>
          </p:nvGrpSpPr>
          <p:grpSpPr>
            <a:xfrm>
              <a:off x="9240321" y="3022792"/>
              <a:ext cx="1936726" cy="1147163"/>
              <a:chOff x="1841994" y="1476624"/>
              <a:chExt cx="1936726" cy="1147163"/>
            </a:xfrm>
          </p:grpSpPr>
          <p:sp>
            <p:nvSpPr>
              <p:cNvPr id="13" name="Rounded Rectangle 113">
                <a:extLst>
                  <a:ext uri="{FF2B5EF4-FFF2-40B4-BE49-F238E27FC236}">
                    <a16:creationId xmlns:a16="http://schemas.microsoft.com/office/drawing/2014/main" id="{B692FA37-5981-4849-9EF9-F32B60CA8833}"/>
                  </a:ext>
                </a:extLst>
              </p:cNvPr>
              <p:cNvSpPr/>
              <p:nvPr/>
            </p:nvSpPr>
            <p:spPr>
              <a:xfrm>
                <a:off x="1875323" y="1476624"/>
                <a:ext cx="1870613" cy="795503"/>
              </a:xfrm>
              <a:custGeom>
                <a:avLst/>
                <a:gdLst/>
                <a:ahLst/>
                <a:cxnLst/>
                <a:rect l="l" t="t" r="r" b="b"/>
                <a:pathLst>
                  <a:path w="1771905" h="721151">
                    <a:moveTo>
                      <a:pt x="830923" y="0"/>
                    </a:moveTo>
                    <a:lnTo>
                      <a:pt x="940982" y="0"/>
                    </a:lnTo>
                    <a:cubicBezTo>
                      <a:pt x="1347075" y="0"/>
                      <a:pt x="1685890" y="288054"/>
                      <a:pt x="1764248" y="670982"/>
                    </a:cubicBezTo>
                    <a:lnTo>
                      <a:pt x="1771905" y="721151"/>
                    </a:lnTo>
                    <a:lnTo>
                      <a:pt x="0" y="721151"/>
                    </a:lnTo>
                    <a:lnTo>
                      <a:pt x="7657" y="670982"/>
                    </a:lnTo>
                    <a:cubicBezTo>
                      <a:pt x="86016" y="288054"/>
                      <a:pt x="424830" y="0"/>
                      <a:pt x="830923" y="0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34">
                <a:extLst>
                  <a:ext uri="{FF2B5EF4-FFF2-40B4-BE49-F238E27FC236}">
                    <a16:creationId xmlns:a16="http://schemas.microsoft.com/office/drawing/2014/main" id="{6CA0F931-0F22-4093-87DF-7D8BCE5940EA}"/>
                  </a:ext>
                </a:extLst>
              </p:cNvPr>
              <p:cNvSpPr/>
              <p:nvPr/>
            </p:nvSpPr>
            <p:spPr>
              <a:xfrm>
                <a:off x="1841994" y="2277727"/>
                <a:ext cx="1936726" cy="346060"/>
              </a:xfrm>
              <a:prstGeom prst="roundRect">
                <a:avLst/>
              </a:pr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3797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0.02761 -1.11111E-6 C 0.03985 -1.11111E-6 0.05521 0.06366 0.05521 0.11551 L 0.05521 0.23148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115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528EFE0-9288-4B3E-8832-F84A88CD82BE}"/>
              </a:ext>
            </a:extLst>
          </p:cNvPr>
          <p:cNvSpPr/>
          <p:nvPr/>
        </p:nvSpPr>
        <p:spPr>
          <a:xfrm>
            <a:off x="4051" y="7070314"/>
            <a:ext cx="12192000" cy="3742419"/>
          </a:xfrm>
          <a:prstGeom prst="rect">
            <a:avLst/>
          </a:prstGeom>
          <a:solidFill>
            <a:srgbClr val="FF9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D440497-2855-4C07-809D-AD9F0D8C179A}"/>
              </a:ext>
            </a:extLst>
          </p:cNvPr>
          <p:cNvSpPr/>
          <p:nvPr/>
        </p:nvSpPr>
        <p:spPr>
          <a:xfrm>
            <a:off x="0" y="-1"/>
            <a:ext cx="12192000" cy="6892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B34A389-2C26-4D41-BDE1-66FF196D9F85}"/>
              </a:ext>
            </a:extLst>
          </p:cNvPr>
          <p:cNvSpPr/>
          <p:nvPr/>
        </p:nvSpPr>
        <p:spPr>
          <a:xfrm>
            <a:off x="0" y="6979317"/>
            <a:ext cx="12192000" cy="1065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D3F83A8-C7A5-418A-9D4F-881BB8220D7B}"/>
              </a:ext>
            </a:extLst>
          </p:cNvPr>
          <p:cNvGrpSpPr/>
          <p:nvPr/>
        </p:nvGrpSpPr>
        <p:grpSpPr>
          <a:xfrm>
            <a:off x="2033071" y="1921656"/>
            <a:ext cx="8505400" cy="11834677"/>
            <a:chOff x="3701816" y="1820213"/>
            <a:chExt cx="2345542" cy="326366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1D2B550-0B8B-4BC4-9C8B-7DC159685235}"/>
                </a:ext>
              </a:extLst>
            </p:cNvPr>
            <p:cNvSpPr/>
            <p:nvPr/>
          </p:nvSpPr>
          <p:spPr>
            <a:xfrm>
              <a:off x="3701816" y="1820213"/>
              <a:ext cx="2345542" cy="2998637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8146C33-E04A-4993-B9B9-D2D867B8AF92}"/>
                </a:ext>
              </a:extLst>
            </p:cNvPr>
            <p:cNvSpPr/>
            <p:nvPr/>
          </p:nvSpPr>
          <p:spPr>
            <a:xfrm>
              <a:off x="3856730" y="1958030"/>
              <a:ext cx="2035715" cy="2723002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8AD6195-3671-4DFD-BB66-D96A71D4C995}"/>
                </a:ext>
              </a:extLst>
            </p:cNvPr>
            <p:cNvGrpSpPr/>
            <p:nvPr/>
          </p:nvGrpSpPr>
          <p:grpSpPr>
            <a:xfrm>
              <a:off x="4288202" y="2623150"/>
              <a:ext cx="1172771" cy="1392763"/>
              <a:chOff x="4430866" y="4116860"/>
              <a:chExt cx="1172771" cy="1392763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E632571-A3D3-44DD-A540-7AFD98891D65}"/>
                  </a:ext>
                </a:extLst>
              </p:cNvPr>
              <p:cNvSpPr/>
              <p:nvPr/>
            </p:nvSpPr>
            <p:spPr>
              <a:xfrm>
                <a:off x="4430866" y="4116860"/>
                <a:ext cx="1172771" cy="1392763"/>
              </a:xfrm>
              <a:prstGeom prst="rect">
                <a:avLst/>
              </a:prstGeom>
              <a:solidFill>
                <a:srgbClr val="677278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F28F6CA-9891-4138-932F-D35B8F6C4489}"/>
                  </a:ext>
                </a:extLst>
              </p:cNvPr>
              <p:cNvSpPr/>
              <p:nvPr/>
            </p:nvSpPr>
            <p:spPr>
              <a:xfrm>
                <a:off x="456445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8057C79-5B59-4CD0-A5EB-072DD38F3081}"/>
                  </a:ext>
                </a:extLst>
              </p:cNvPr>
              <p:cNvSpPr/>
              <p:nvPr/>
            </p:nvSpPr>
            <p:spPr>
              <a:xfrm>
                <a:off x="456445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5CC21FE-AE2A-41AB-BA5D-D66E96882E99}"/>
                  </a:ext>
                </a:extLst>
              </p:cNvPr>
              <p:cNvSpPr/>
              <p:nvPr/>
            </p:nvSpPr>
            <p:spPr>
              <a:xfrm>
                <a:off x="456445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824C3B-6E3C-4FAE-AAE9-1C87C97BEAEA}"/>
                  </a:ext>
                </a:extLst>
              </p:cNvPr>
              <p:cNvSpPr/>
              <p:nvPr/>
            </p:nvSpPr>
            <p:spPr>
              <a:xfrm>
                <a:off x="4810197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782FF1A-2154-47D2-A683-59E649757CB6}"/>
                  </a:ext>
                </a:extLst>
              </p:cNvPr>
              <p:cNvSpPr/>
              <p:nvPr/>
            </p:nvSpPr>
            <p:spPr>
              <a:xfrm>
                <a:off x="4810197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2248A14-21DC-4281-994E-3A75623707CB}"/>
                  </a:ext>
                </a:extLst>
              </p:cNvPr>
              <p:cNvSpPr/>
              <p:nvPr/>
            </p:nvSpPr>
            <p:spPr>
              <a:xfrm>
                <a:off x="4810197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D7A6342-D3E7-4238-BD13-7A3E15209BC9}"/>
                  </a:ext>
                </a:extLst>
              </p:cNvPr>
              <p:cNvSpPr/>
              <p:nvPr/>
            </p:nvSpPr>
            <p:spPr>
              <a:xfrm>
                <a:off x="505594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C6BD894-37C6-4CE2-8182-F9C4753DC1E7}"/>
                  </a:ext>
                </a:extLst>
              </p:cNvPr>
              <p:cNvSpPr/>
              <p:nvPr/>
            </p:nvSpPr>
            <p:spPr>
              <a:xfrm>
                <a:off x="505594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B4B54EE-5ECE-4296-9DA8-86C49716F154}"/>
                  </a:ext>
                </a:extLst>
              </p:cNvPr>
              <p:cNvSpPr/>
              <p:nvPr/>
            </p:nvSpPr>
            <p:spPr>
              <a:xfrm>
                <a:off x="505594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D29DE44-0810-4715-9BFA-D0E336FC89FF}"/>
                  </a:ext>
                </a:extLst>
              </p:cNvPr>
              <p:cNvSpPr/>
              <p:nvPr/>
            </p:nvSpPr>
            <p:spPr>
              <a:xfrm>
                <a:off x="5301687" y="4712535"/>
                <a:ext cx="182880" cy="18288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8BC7C19-364B-4EA4-9757-56C5715A83AB}"/>
                  </a:ext>
                </a:extLst>
              </p:cNvPr>
              <p:cNvSpPr/>
              <p:nvPr/>
            </p:nvSpPr>
            <p:spPr>
              <a:xfrm>
                <a:off x="5301687" y="4954370"/>
                <a:ext cx="182880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0DD6D50-3C62-4559-97A2-0BB2AF9B9DD5}"/>
                  </a:ext>
                </a:extLst>
              </p:cNvPr>
              <p:cNvSpPr/>
              <p:nvPr/>
            </p:nvSpPr>
            <p:spPr>
              <a:xfrm>
                <a:off x="4557929" y="4228861"/>
                <a:ext cx="926638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1B8F15A-7837-4B37-B1D8-B552C088139D}"/>
                </a:ext>
              </a:extLst>
            </p:cNvPr>
            <p:cNvSpPr/>
            <p:nvPr/>
          </p:nvSpPr>
          <p:spPr>
            <a:xfrm>
              <a:off x="3856729" y="4842664"/>
              <a:ext cx="2035716" cy="241209"/>
            </a:xfrm>
            <a:custGeom>
              <a:avLst/>
              <a:gdLst>
                <a:gd name="connsiteX0" fmla="*/ 1 w 2035716"/>
                <a:gd name="connsiteY0" fmla="*/ 0 h 348345"/>
                <a:gd name="connsiteX1" fmla="*/ 2035716 w 2035716"/>
                <a:gd name="connsiteY1" fmla="*/ 0 h 348345"/>
                <a:gd name="connsiteX2" fmla="*/ 2035716 w 2035716"/>
                <a:gd name="connsiteY2" fmla="*/ 78834 h 348345"/>
                <a:gd name="connsiteX3" fmla="*/ 2035714 w 2035716"/>
                <a:gd name="connsiteY3" fmla="*/ 78834 h 348345"/>
                <a:gd name="connsiteX4" fmla="*/ 2035714 w 2035716"/>
                <a:gd name="connsiteY4" fmla="*/ 347138 h 348345"/>
                <a:gd name="connsiteX5" fmla="*/ 1604243 w 2035716"/>
                <a:gd name="connsiteY5" fmla="*/ 347138 h 348345"/>
                <a:gd name="connsiteX6" fmla="*/ 1604243 w 2035716"/>
                <a:gd name="connsiteY6" fmla="*/ 78834 h 348345"/>
                <a:gd name="connsiteX7" fmla="*/ 431471 w 2035716"/>
                <a:gd name="connsiteY7" fmla="*/ 78834 h 348345"/>
                <a:gd name="connsiteX8" fmla="*/ 431471 w 2035716"/>
                <a:gd name="connsiteY8" fmla="*/ 348345 h 348345"/>
                <a:gd name="connsiteX9" fmla="*/ 0 w 2035716"/>
                <a:gd name="connsiteY9" fmla="*/ 348345 h 348345"/>
                <a:gd name="connsiteX10" fmla="*/ 0 w 2035716"/>
                <a:gd name="connsiteY10" fmla="*/ 29877 h 348345"/>
                <a:gd name="connsiteX11" fmla="*/ 1 w 2035716"/>
                <a:gd name="connsiteY11" fmla="*/ 29877 h 348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5716" h="348345">
                  <a:moveTo>
                    <a:pt x="1" y="0"/>
                  </a:moveTo>
                  <a:lnTo>
                    <a:pt x="2035716" y="0"/>
                  </a:lnTo>
                  <a:lnTo>
                    <a:pt x="2035716" y="78834"/>
                  </a:lnTo>
                  <a:lnTo>
                    <a:pt x="2035714" y="78834"/>
                  </a:lnTo>
                  <a:lnTo>
                    <a:pt x="2035714" y="347138"/>
                  </a:lnTo>
                  <a:lnTo>
                    <a:pt x="1604243" y="347138"/>
                  </a:lnTo>
                  <a:lnTo>
                    <a:pt x="1604243" y="78834"/>
                  </a:lnTo>
                  <a:lnTo>
                    <a:pt x="431471" y="78834"/>
                  </a:lnTo>
                  <a:lnTo>
                    <a:pt x="431471" y="348345"/>
                  </a:lnTo>
                  <a:lnTo>
                    <a:pt x="0" y="348345"/>
                  </a:lnTo>
                  <a:lnTo>
                    <a:pt x="0" y="29877"/>
                  </a:lnTo>
                  <a:lnTo>
                    <a:pt x="1" y="29877"/>
                  </a:lnTo>
                  <a:close/>
                </a:path>
              </a:pathLst>
            </a:cu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3E8B9AC-2505-48F0-ADA6-D7CC9E84C8A5}"/>
                </a:ext>
              </a:extLst>
            </p:cNvPr>
            <p:cNvSpPr/>
            <p:nvPr/>
          </p:nvSpPr>
          <p:spPr>
            <a:xfrm>
              <a:off x="3771683" y="2059187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026F57B-307C-446F-BF75-132FC47B7FE9}"/>
                </a:ext>
              </a:extLst>
            </p:cNvPr>
            <p:cNvSpPr/>
            <p:nvPr/>
          </p:nvSpPr>
          <p:spPr>
            <a:xfrm>
              <a:off x="3771559" y="4239578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4BC84-AA96-42C6-A9CD-62A8917A16D5}"/>
              </a:ext>
            </a:extLst>
          </p:cNvPr>
          <p:cNvGrpSpPr/>
          <p:nvPr/>
        </p:nvGrpSpPr>
        <p:grpSpPr>
          <a:xfrm rot="18914583">
            <a:off x="-2596439" y="4162347"/>
            <a:ext cx="868844" cy="1303023"/>
            <a:chOff x="3036109" y="2838550"/>
            <a:chExt cx="868844" cy="1303023"/>
          </a:xfrm>
        </p:grpSpPr>
        <p:sp>
          <p:nvSpPr>
            <p:cNvPr id="34" name="Rectangle: Rounded Corners 49">
              <a:extLst>
                <a:ext uri="{FF2B5EF4-FFF2-40B4-BE49-F238E27FC236}">
                  <a16:creationId xmlns:a16="http://schemas.microsoft.com/office/drawing/2014/main" id="{DB2EC531-C9BB-402B-86AB-E6033B2FFC3D}"/>
                </a:ext>
              </a:extLst>
            </p:cNvPr>
            <p:cNvSpPr/>
            <p:nvPr/>
          </p:nvSpPr>
          <p:spPr>
            <a:xfrm rot="19023042">
              <a:off x="3182340" y="2838550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25BB4A5-1A66-4C27-8CF0-C007C48754B2}"/>
                </a:ext>
              </a:extLst>
            </p:cNvPr>
            <p:cNvSpPr/>
            <p:nvPr/>
          </p:nvSpPr>
          <p:spPr>
            <a:xfrm rot="889843">
              <a:off x="3572445" y="3665412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55D2E6D-A3D3-4F62-B51C-4E8F8BB7EEF1}"/>
                </a:ext>
              </a:extLst>
            </p:cNvPr>
            <p:cNvSpPr/>
            <p:nvPr/>
          </p:nvSpPr>
          <p:spPr>
            <a:xfrm>
              <a:off x="3036109" y="3292725"/>
              <a:ext cx="404271" cy="218918"/>
            </a:xfrm>
            <a:custGeom>
              <a:avLst/>
              <a:gdLst>
                <a:gd name="connsiteX0" fmla="*/ 252453 w 404271"/>
                <a:gd name="connsiteY0" fmla="*/ 0 h 218918"/>
                <a:gd name="connsiteX1" fmla="*/ 258635 w 404271"/>
                <a:gd name="connsiteY1" fmla="*/ 11120 h 218918"/>
                <a:gd name="connsiteX2" fmla="*/ 333202 w 404271"/>
                <a:gd name="connsiteY2" fmla="*/ 114214 h 218918"/>
                <a:gd name="connsiteX3" fmla="*/ 404271 w 404271"/>
                <a:gd name="connsiteY3" fmla="*/ 175179 h 218918"/>
                <a:gd name="connsiteX4" fmla="*/ 388527 w 404271"/>
                <a:gd name="connsiteY4" fmla="*/ 179199 h 218918"/>
                <a:gd name="connsiteX5" fmla="*/ 245640 w 404271"/>
                <a:gd name="connsiteY5" fmla="*/ 204612 h 218918"/>
                <a:gd name="connsiteX6" fmla="*/ 128304 w 404271"/>
                <a:gd name="connsiteY6" fmla="*/ 218918 h 218918"/>
                <a:gd name="connsiteX7" fmla="*/ 0 w 404271"/>
                <a:gd name="connsiteY7" fmla="*/ 26571 h 218918"/>
                <a:gd name="connsiteX8" fmla="*/ 90687 w 404271"/>
                <a:gd name="connsiteY8" fmla="*/ 20103 h 218918"/>
                <a:gd name="connsiteX9" fmla="*/ 245641 w 404271"/>
                <a:gd name="connsiteY9" fmla="*/ 1212 h 21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4271" h="218918">
                  <a:moveTo>
                    <a:pt x="252453" y="0"/>
                  </a:moveTo>
                  <a:lnTo>
                    <a:pt x="258635" y="11120"/>
                  </a:lnTo>
                  <a:cubicBezTo>
                    <a:pt x="280087" y="46260"/>
                    <a:pt x="304092" y="80818"/>
                    <a:pt x="333202" y="114214"/>
                  </a:cubicBezTo>
                  <a:lnTo>
                    <a:pt x="404271" y="175179"/>
                  </a:lnTo>
                  <a:lnTo>
                    <a:pt x="388527" y="179199"/>
                  </a:lnTo>
                  <a:cubicBezTo>
                    <a:pt x="343124" y="188690"/>
                    <a:pt x="295388" y="197195"/>
                    <a:pt x="245640" y="204612"/>
                  </a:cubicBezTo>
                  <a:lnTo>
                    <a:pt x="128304" y="218918"/>
                  </a:lnTo>
                  <a:lnTo>
                    <a:pt x="0" y="26571"/>
                  </a:lnTo>
                  <a:lnTo>
                    <a:pt x="90687" y="20103"/>
                  </a:lnTo>
                  <a:cubicBezTo>
                    <a:pt x="144135" y="14959"/>
                    <a:pt x="195893" y="8629"/>
                    <a:pt x="245641" y="121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3A27E27-4DB8-4F22-80F5-105BBDD02107}"/>
                </a:ext>
              </a:extLst>
            </p:cNvPr>
            <p:cNvSpPr/>
            <p:nvPr/>
          </p:nvSpPr>
          <p:spPr>
            <a:xfrm rot="20296720" flipH="1">
              <a:off x="3281891" y="3527045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1BDC7C-D278-452B-A262-D6E520D0FD8C}"/>
              </a:ext>
            </a:extLst>
          </p:cNvPr>
          <p:cNvGrpSpPr/>
          <p:nvPr/>
        </p:nvGrpSpPr>
        <p:grpSpPr>
          <a:xfrm rot="1309979">
            <a:off x="-4279688" y="4028126"/>
            <a:ext cx="1191510" cy="1529224"/>
            <a:chOff x="2969822" y="2491223"/>
            <a:chExt cx="1191510" cy="1529224"/>
          </a:xfrm>
        </p:grpSpPr>
        <p:sp>
          <p:nvSpPr>
            <p:cNvPr id="26" name="Rectangle: Rounded Corners 49">
              <a:extLst>
                <a:ext uri="{FF2B5EF4-FFF2-40B4-BE49-F238E27FC236}">
                  <a16:creationId xmlns:a16="http://schemas.microsoft.com/office/drawing/2014/main" id="{6A4770BE-738D-4AE1-9718-F7C7B8A52CE3}"/>
                </a:ext>
              </a:extLst>
            </p:cNvPr>
            <p:cNvSpPr/>
            <p:nvPr/>
          </p:nvSpPr>
          <p:spPr>
            <a:xfrm rot="2421196" flipH="1">
              <a:off x="3683884" y="2711754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800E23-0EF7-4D97-AD3D-831CA1D53B60}"/>
                </a:ext>
              </a:extLst>
            </p:cNvPr>
            <p:cNvSpPr/>
            <p:nvPr/>
          </p:nvSpPr>
          <p:spPr>
            <a:xfrm rot="1303280">
              <a:off x="3547305" y="339592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FE4C8C-EA2B-41EF-A3FE-37CE55B6C877}"/>
                </a:ext>
              </a:extLst>
            </p:cNvPr>
            <p:cNvSpPr/>
            <p:nvPr/>
          </p:nvSpPr>
          <p:spPr>
            <a:xfrm>
              <a:off x="3779547" y="313241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CD54306-29A2-4E69-83AE-E005E7C67057}"/>
                </a:ext>
              </a:extLst>
            </p:cNvPr>
            <p:cNvGrpSpPr/>
            <p:nvPr/>
          </p:nvGrpSpPr>
          <p:grpSpPr>
            <a:xfrm rot="19642556">
              <a:off x="2969822" y="2491223"/>
              <a:ext cx="441091" cy="1529224"/>
              <a:chOff x="1839001" y="856607"/>
              <a:chExt cx="762134" cy="2000741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175163-7403-4424-801A-4EDA56B24B61}"/>
                  </a:ext>
                </a:extLst>
              </p:cNvPr>
              <p:cNvSpPr/>
              <p:nvPr/>
            </p:nvSpPr>
            <p:spPr>
              <a:xfrm>
                <a:off x="1839001" y="856607"/>
                <a:ext cx="762134" cy="1485646"/>
              </a:xfrm>
              <a:custGeom>
                <a:avLst/>
                <a:gdLst>
                  <a:gd name="connsiteX0" fmla="*/ 253392 w 762134"/>
                  <a:gd name="connsiteY0" fmla="*/ 0 h 1485646"/>
                  <a:gd name="connsiteX1" fmla="*/ 494796 w 762134"/>
                  <a:gd name="connsiteY1" fmla="*/ 123395 h 1485646"/>
                  <a:gd name="connsiteX2" fmla="*/ 762134 w 762134"/>
                  <a:gd name="connsiteY2" fmla="*/ 239129 h 1485646"/>
                  <a:gd name="connsiteX3" fmla="*/ 733720 w 762134"/>
                  <a:gd name="connsiteY3" fmla="*/ 338920 h 1485646"/>
                  <a:gd name="connsiteX4" fmla="*/ 535061 w 762134"/>
                  <a:gd name="connsiteY4" fmla="*/ 1484584 h 1485646"/>
                  <a:gd name="connsiteX5" fmla="*/ 535008 w 762134"/>
                  <a:gd name="connsiteY5" fmla="*/ 1485646 h 1485646"/>
                  <a:gd name="connsiteX6" fmla="*/ 350340 w 762134"/>
                  <a:gd name="connsiteY6" fmla="*/ 1450585 h 1485646"/>
                  <a:gd name="connsiteX7" fmla="*/ 0 w 762134"/>
                  <a:gd name="connsiteY7" fmla="*/ 1407158 h 1485646"/>
                  <a:gd name="connsiteX8" fmla="*/ 80138 w 762134"/>
                  <a:gd name="connsiteY8" fmla="*/ 1206561 h 1485646"/>
                  <a:gd name="connsiteX9" fmla="*/ 278991 w 762134"/>
                  <a:gd name="connsiteY9" fmla="*/ 44394 h 14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134" h="1485646">
                    <a:moveTo>
                      <a:pt x="253392" y="0"/>
                    </a:moveTo>
                    <a:lnTo>
                      <a:pt x="494796" y="123395"/>
                    </a:lnTo>
                    <a:lnTo>
                      <a:pt x="762134" y="239129"/>
                    </a:lnTo>
                    <a:lnTo>
                      <a:pt x="733720" y="338920"/>
                    </a:lnTo>
                    <a:cubicBezTo>
                      <a:pt x="624923" y="747419"/>
                      <a:pt x="553707" y="1158118"/>
                      <a:pt x="535061" y="1484584"/>
                    </a:cubicBezTo>
                    <a:lnTo>
                      <a:pt x="535008" y="1485646"/>
                    </a:lnTo>
                    <a:lnTo>
                      <a:pt x="350340" y="145058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rgbClr val="0C2A4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932F60E-0D6F-4B19-9EE0-BE9EA433E62B}"/>
                  </a:ext>
                </a:extLst>
              </p:cNvPr>
              <p:cNvSpPr/>
              <p:nvPr/>
            </p:nvSpPr>
            <p:spPr>
              <a:xfrm>
                <a:off x="1839001" y="856607"/>
                <a:ext cx="477021" cy="1425575"/>
              </a:xfrm>
              <a:custGeom>
                <a:avLst/>
                <a:gdLst>
                  <a:gd name="connsiteX0" fmla="*/ 253392 w 477021"/>
                  <a:gd name="connsiteY0" fmla="*/ 0 h 1425575"/>
                  <a:gd name="connsiteX1" fmla="*/ 464263 w 477021"/>
                  <a:gd name="connsiteY1" fmla="*/ 107788 h 1425575"/>
                  <a:gd name="connsiteX2" fmla="*/ 475562 w 477021"/>
                  <a:gd name="connsiteY2" fmla="*/ 158314 h 1425575"/>
                  <a:gd name="connsiteX3" fmla="*/ 386124 w 477021"/>
                  <a:gd name="connsiteY3" fmla="*/ 350577 h 1425575"/>
                  <a:gd name="connsiteX4" fmla="*/ 393744 w 477021"/>
                  <a:gd name="connsiteY4" fmla="*/ 541077 h 1425575"/>
                  <a:gd name="connsiteX5" fmla="*/ 302304 w 477021"/>
                  <a:gd name="connsiteY5" fmla="*/ 754437 h 1425575"/>
                  <a:gd name="connsiteX6" fmla="*/ 287064 w 477021"/>
                  <a:gd name="connsiteY6" fmla="*/ 1059237 h 1425575"/>
                  <a:gd name="connsiteX7" fmla="*/ 149904 w 477021"/>
                  <a:gd name="connsiteY7" fmla="*/ 1264977 h 1425575"/>
                  <a:gd name="connsiteX8" fmla="*/ 149904 w 477021"/>
                  <a:gd name="connsiteY8" fmla="*/ 1424997 h 1425575"/>
                  <a:gd name="connsiteX9" fmla="*/ 148575 w 477021"/>
                  <a:gd name="connsiteY9" fmla="*/ 1425575 h 1425575"/>
                  <a:gd name="connsiteX10" fmla="*/ 0 w 477021"/>
                  <a:gd name="connsiteY10" fmla="*/ 1407158 h 1425575"/>
                  <a:gd name="connsiteX11" fmla="*/ 80138 w 477021"/>
                  <a:gd name="connsiteY11" fmla="*/ 1206561 h 1425575"/>
                  <a:gd name="connsiteX12" fmla="*/ 278991 w 477021"/>
                  <a:gd name="connsiteY12" fmla="*/ 44394 h 142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021" h="1425575">
                    <a:moveTo>
                      <a:pt x="253392" y="0"/>
                    </a:moveTo>
                    <a:lnTo>
                      <a:pt x="464263" y="107788"/>
                    </a:lnTo>
                    <a:lnTo>
                      <a:pt x="475562" y="158314"/>
                    </a:lnTo>
                    <a:cubicBezTo>
                      <a:pt x="489748" y="279040"/>
                      <a:pt x="396125" y="286125"/>
                      <a:pt x="386124" y="350577"/>
                    </a:cubicBezTo>
                    <a:cubicBezTo>
                      <a:pt x="374694" y="424237"/>
                      <a:pt x="407714" y="473767"/>
                      <a:pt x="393744" y="541077"/>
                    </a:cubicBezTo>
                    <a:cubicBezTo>
                      <a:pt x="379774" y="608387"/>
                      <a:pt x="320084" y="668077"/>
                      <a:pt x="302304" y="754437"/>
                    </a:cubicBezTo>
                    <a:cubicBezTo>
                      <a:pt x="284524" y="840797"/>
                      <a:pt x="312464" y="974147"/>
                      <a:pt x="287064" y="1059237"/>
                    </a:cubicBezTo>
                    <a:cubicBezTo>
                      <a:pt x="261664" y="1144327"/>
                      <a:pt x="172764" y="1204017"/>
                      <a:pt x="149904" y="1264977"/>
                    </a:cubicBezTo>
                    <a:cubicBezTo>
                      <a:pt x="127044" y="1325937"/>
                      <a:pt x="285794" y="1375467"/>
                      <a:pt x="149904" y="1424997"/>
                    </a:cubicBezTo>
                    <a:lnTo>
                      <a:pt x="148575" y="142557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243A5B7-6C5D-4464-A2F6-5F3F3DA3DC9A}"/>
                  </a:ext>
                </a:extLst>
              </p:cNvPr>
              <p:cNvSpPr/>
              <p:nvPr/>
            </p:nvSpPr>
            <p:spPr>
              <a:xfrm rot="21297751">
                <a:off x="2133985" y="2283251"/>
                <a:ext cx="251460" cy="574097"/>
              </a:xfrm>
              <a:custGeom>
                <a:avLst/>
                <a:gdLst>
                  <a:gd name="connsiteX0" fmla="*/ 0 w 220980"/>
                  <a:gd name="connsiteY0" fmla="*/ 0 h 491318"/>
                  <a:gd name="connsiteX1" fmla="*/ 42037 w 220980"/>
                  <a:gd name="connsiteY1" fmla="*/ 5211 h 491318"/>
                  <a:gd name="connsiteX2" fmla="*/ 220980 w 220980"/>
                  <a:gd name="connsiteY2" fmla="*/ 39185 h 491318"/>
                  <a:gd name="connsiteX3" fmla="*/ 220980 w 220980"/>
                  <a:gd name="connsiteY3" fmla="*/ 491318 h 491318"/>
                  <a:gd name="connsiteX4" fmla="*/ 0 w 220980"/>
                  <a:gd name="connsiteY4" fmla="*/ 491318 h 491318"/>
                  <a:gd name="connsiteX0" fmla="*/ 30480 w 251460"/>
                  <a:gd name="connsiteY0" fmla="*/ 0 h 515186"/>
                  <a:gd name="connsiteX1" fmla="*/ 72517 w 251460"/>
                  <a:gd name="connsiteY1" fmla="*/ 5211 h 515186"/>
                  <a:gd name="connsiteX2" fmla="*/ 251460 w 251460"/>
                  <a:gd name="connsiteY2" fmla="*/ 39185 h 515186"/>
                  <a:gd name="connsiteX3" fmla="*/ 251460 w 251460"/>
                  <a:gd name="connsiteY3" fmla="*/ 491318 h 515186"/>
                  <a:gd name="connsiteX4" fmla="*/ 0 w 251460"/>
                  <a:gd name="connsiteY4" fmla="*/ 515186 h 515186"/>
                  <a:gd name="connsiteX5" fmla="*/ 30480 w 251460"/>
                  <a:gd name="connsiteY5" fmla="*/ 0 h 5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60" h="515186">
                    <a:moveTo>
                      <a:pt x="30480" y="0"/>
                    </a:moveTo>
                    <a:lnTo>
                      <a:pt x="72517" y="5211"/>
                    </a:lnTo>
                    <a:lnTo>
                      <a:pt x="251460" y="39185"/>
                    </a:lnTo>
                    <a:lnTo>
                      <a:pt x="251460" y="491318"/>
                    </a:lnTo>
                    <a:lnTo>
                      <a:pt x="0" y="515186"/>
                    </a:lnTo>
                    <a:cubicBezTo>
                      <a:pt x="0" y="351413"/>
                      <a:pt x="30480" y="163773"/>
                      <a:pt x="30480" y="0"/>
                    </a:cubicBezTo>
                    <a:close/>
                  </a:path>
                </a:pathLst>
              </a:custGeom>
              <a:solidFill>
                <a:srgbClr val="926553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93B6B-E5CD-4363-9816-17133840AB9B}"/>
                </a:ext>
              </a:extLst>
            </p:cNvPr>
            <p:cNvSpPr/>
            <p:nvPr/>
          </p:nvSpPr>
          <p:spPr>
            <a:xfrm rot="20554395" flipH="1">
              <a:off x="3297625" y="35562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220559-8B7D-464A-8672-EEF908D236AD}"/>
              </a:ext>
            </a:extLst>
          </p:cNvPr>
          <p:cNvSpPr/>
          <p:nvPr/>
        </p:nvSpPr>
        <p:spPr>
          <a:xfrm rot="21203210" flipH="1">
            <a:off x="-2775023" y="5446678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FC13F6-9B59-43CC-A004-AF7E0C887208}"/>
              </a:ext>
            </a:extLst>
          </p:cNvPr>
          <p:cNvSpPr/>
          <p:nvPr/>
        </p:nvSpPr>
        <p:spPr>
          <a:xfrm rot="777828">
            <a:off x="-3334922" y="5482630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6ACC6F-E77D-4EDD-BDB1-0200137E9FE1}"/>
              </a:ext>
            </a:extLst>
          </p:cNvPr>
          <p:cNvGrpSpPr/>
          <p:nvPr/>
        </p:nvGrpSpPr>
        <p:grpSpPr>
          <a:xfrm>
            <a:off x="-3385453" y="4730917"/>
            <a:ext cx="978252" cy="981401"/>
            <a:chOff x="2305432" y="3247111"/>
            <a:chExt cx="978252" cy="98140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E0A525-B621-412C-9CB8-0512CC41A667}"/>
                </a:ext>
              </a:extLst>
            </p:cNvPr>
            <p:cNvSpPr/>
            <p:nvPr/>
          </p:nvSpPr>
          <p:spPr>
            <a:xfrm>
              <a:off x="2305432" y="3247111"/>
              <a:ext cx="978252" cy="98140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FF23DA-DB47-4FF3-8A03-E8DF09CEDACF}"/>
                </a:ext>
              </a:extLst>
            </p:cNvPr>
            <p:cNvSpPr/>
            <p:nvPr/>
          </p:nvSpPr>
          <p:spPr>
            <a:xfrm>
              <a:off x="2352243" y="3710363"/>
              <a:ext cx="895753" cy="326106"/>
            </a:xfrm>
            <a:custGeom>
              <a:avLst/>
              <a:gdLst>
                <a:gd name="connsiteX0" fmla="*/ 37102 w 1130223"/>
                <a:gd name="connsiteY0" fmla="*/ 0 h 343317"/>
                <a:gd name="connsiteX1" fmla="*/ 115147 w 1130223"/>
                <a:gd name="connsiteY1" fmla="*/ 31723 h 343317"/>
                <a:gd name="connsiteX2" fmla="*/ 565111 w 1130223"/>
                <a:gd name="connsiteY2" fmla="*/ 102824 h 343317"/>
                <a:gd name="connsiteX3" fmla="*/ 1015076 w 1130223"/>
                <a:gd name="connsiteY3" fmla="*/ 31723 h 343317"/>
                <a:gd name="connsiteX4" fmla="*/ 1093120 w 1130223"/>
                <a:gd name="connsiteY4" fmla="*/ 0 h 343317"/>
                <a:gd name="connsiteX5" fmla="*/ 1130223 w 1130223"/>
                <a:gd name="connsiteY5" fmla="*/ 223068 h 343317"/>
                <a:gd name="connsiteX6" fmla="*/ 1015075 w 1130223"/>
                <a:gd name="connsiteY6" fmla="*/ 272215 h 343317"/>
                <a:gd name="connsiteX7" fmla="*/ 565111 w 1130223"/>
                <a:gd name="connsiteY7" fmla="*/ 343317 h 343317"/>
                <a:gd name="connsiteX8" fmla="*/ 115147 w 1130223"/>
                <a:gd name="connsiteY8" fmla="*/ 272215 h 343317"/>
                <a:gd name="connsiteX9" fmla="*/ 0 w 1130223"/>
                <a:gd name="connsiteY9" fmla="*/ 223068 h 3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223" h="343317">
                  <a:moveTo>
                    <a:pt x="37102" y="0"/>
                  </a:moveTo>
                  <a:lnTo>
                    <a:pt x="115147" y="31723"/>
                  </a:lnTo>
                  <a:cubicBezTo>
                    <a:pt x="243592" y="76612"/>
                    <a:pt x="398434" y="102824"/>
                    <a:pt x="565111" y="102824"/>
                  </a:cubicBezTo>
                  <a:cubicBezTo>
                    <a:pt x="731788" y="102824"/>
                    <a:pt x="886631" y="76612"/>
                    <a:pt x="1015076" y="31723"/>
                  </a:cubicBezTo>
                  <a:lnTo>
                    <a:pt x="1093120" y="0"/>
                  </a:lnTo>
                  <a:lnTo>
                    <a:pt x="1130223" y="223068"/>
                  </a:lnTo>
                  <a:lnTo>
                    <a:pt x="1015075" y="272215"/>
                  </a:lnTo>
                  <a:cubicBezTo>
                    <a:pt x="886631" y="317105"/>
                    <a:pt x="731788" y="343317"/>
                    <a:pt x="565111" y="343317"/>
                  </a:cubicBezTo>
                  <a:cubicBezTo>
                    <a:pt x="398434" y="343317"/>
                    <a:pt x="243592" y="317105"/>
                    <a:pt x="115147" y="272215"/>
                  </a:cubicBezTo>
                  <a:lnTo>
                    <a:pt x="0" y="223068"/>
                  </a:ln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8F902D8-7ED6-45C4-9764-9B0782896CAA}"/>
                </a:ext>
              </a:extLst>
            </p:cNvPr>
            <p:cNvSpPr/>
            <p:nvPr/>
          </p:nvSpPr>
          <p:spPr>
            <a:xfrm>
              <a:off x="2405373" y="3375081"/>
              <a:ext cx="774357" cy="273129"/>
            </a:xfrm>
            <a:custGeom>
              <a:avLst/>
              <a:gdLst>
                <a:gd name="connsiteX0" fmla="*/ 950773 w 988034"/>
                <a:gd name="connsiteY0" fmla="*/ 0 h 322937"/>
                <a:gd name="connsiteX1" fmla="*/ 988034 w 988034"/>
                <a:gd name="connsiteY1" fmla="*/ 224021 h 322937"/>
                <a:gd name="connsiteX2" fmla="*/ 922868 w 988034"/>
                <a:gd name="connsiteY2" fmla="*/ 251835 h 322937"/>
                <a:gd name="connsiteX3" fmla="*/ 472904 w 988034"/>
                <a:gd name="connsiteY3" fmla="*/ 322937 h 322937"/>
                <a:gd name="connsiteX4" fmla="*/ 22940 w 988034"/>
                <a:gd name="connsiteY4" fmla="*/ 251835 h 322937"/>
                <a:gd name="connsiteX5" fmla="*/ 0 w 988034"/>
                <a:gd name="connsiteY5" fmla="*/ 242044 h 322937"/>
                <a:gd name="connsiteX6" fmla="*/ 37646 w 988034"/>
                <a:gd name="connsiteY6" fmla="*/ 15715 h 322937"/>
                <a:gd name="connsiteX7" fmla="*/ 123996 w 988034"/>
                <a:gd name="connsiteY7" fmla="*/ 41390 h 322937"/>
                <a:gd name="connsiteX8" fmla="*/ 472904 w 988034"/>
                <a:gd name="connsiteY8" fmla="*/ 82444 h 322937"/>
                <a:gd name="connsiteX9" fmla="*/ 922869 w 988034"/>
                <a:gd name="connsiteY9" fmla="*/ 11343 h 32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8034" h="322937">
                  <a:moveTo>
                    <a:pt x="950773" y="0"/>
                  </a:moveTo>
                  <a:lnTo>
                    <a:pt x="988034" y="224021"/>
                  </a:lnTo>
                  <a:lnTo>
                    <a:pt x="922868" y="251835"/>
                  </a:lnTo>
                  <a:cubicBezTo>
                    <a:pt x="794424" y="296725"/>
                    <a:pt x="639581" y="322937"/>
                    <a:pt x="472904" y="322937"/>
                  </a:cubicBezTo>
                  <a:cubicBezTo>
                    <a:pt x="306227" y="322937"/>
                    <a:pt x="151385" y="296725"/>
                    <a:pt x="22940" y="251835"/>
                  </a:cubicBezTo>
                  <a:lnTo>
                    <a:pt x="0" y="242044"/>
                  </a:lnTo>
                  <a:lnTo>
                    <a:pt x="37646" y="15715"/>
                  </a:lnTo>
                  <a:lnTo>
                    <a:pt x="123996" y="41390"/>
                  </a:lnTo>
                  <a:cubicBezTo>
                    <a:pt x="229546" y="67700"/>
                    <a:pt x="347897" y="82444"/>
                    <a:pt x="472904" y="82444"/>
                  </a:cubicBezTo>
                  <a:cubicBezTo>
                    <a:pt x="639581" y="82444"/>
                    <a:pt x="794424" y="56232"/>
                    <a:pt x="922869" y="11343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02AB876-077F-4874-B58C-DE23D10F09A1}"/>
              </a:ext>
            </a:extLst>
          </p:cNvPr>
          <p:cNvGrpSpPr/>
          <p:nvPr/>
        </p:nvGrpSpPr>
        <p:grpSpPr>
          <a:xfrm>
            <a:off x="-3848891" y="2960430"/>
            <a:ext cx="1936726" cy="1837967"/>
            <a:chOff x="9240321" y="3022792"/>
            <a:chExt cx="1936726" cy="18379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1C554C-3431-43FA-BE14-B37DE1FF1F2E}"/>
                </a:ext>
              </a:extLst>
            </p:cNvPr>
            <p:cNvGrpSpPr/>
            <p:nvPr/>
          </p:nvGrpSpPr>
          <p:grpSpPr>
            <a:xfrm>
              <a:off x="9268213" y="3028493"/>
              <a:ext cx="1881487" cy="1832266"/>
              <a:chOff x="1869886" y="1482325"/>
              <a:chExt cx="1881487" cy="183226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6470486-4BC9-4D0F-94D6-F7310C864A58}"/>
                  </a:ext>
                </a:extLst>
              </p:cNvPr>
              <p:cNvGrpSpPr/>
              <p:nvPr/>
            </p:nvGrpSpPr>
            <p:grpSpPr>
              <a:xfrm>
                <a:off x="1869886" y="1482325"/>
                <a:ext cx="1881487" cy="1832266"/>
                <a:chOff x="6276379" y="2165306"/>
                <a:chExt cx="1881487" cy="1832266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EB3AA32-5277-43CE-B37A-0A5C61E954FD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F92D1B-85CE-4C10-AAD7-16AA1C19AB6C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B5E6845-C53F-4198-9726-B0AC748DBF2D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CFFDEC0-6D8D-409A-A5A6-10CB296EFB3D}"/>
                  </a:ext>
                </a:extLst>
              </p:cNvPr>
              <p:cNvSpPr/>
              <p:nvPr/>
            </p:nvSpPr>
            <p:spPr>
              <a:xfrm>
                <a:off x="2347042" y="2885903"/>
                <a:ext cx="862226" cy="267482"/>
              </a:xfrm>
              <a:prstGeom prst="arc">
                <a:avLst>
                  <a:gd name="adj1" fmla="val 541922"/>
                  <a:gd name="adj2" fmla="val 9502270"/>
                </a:avLst>
              </a:prstGeom>
              <a:ln w="28575">
                <a:solidFill>
                  <a:srgbClr val="65363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639012-67BF-472E-889B-D4260F785329}"/>
                </a:ext>
              </a:extLst>
            </p:cNvPr>
            <p:cNvGrpSpPr/>
            <p:nvPr/>
          </p:nvGrpSpPr>
          <p:grpSpPr>
            <a:xfrm>
              <a:off x="9294556" y="3967838"/>
              <a:ext cx="1828800" cy="606402"/>
              <a:chOff x="3444498" y="2148036"/>
              <a:chExt cx="1828800" cy="60640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D79C12-8158-4EB6-8D4C-73728320B89C}"/>
                  </a:ext>
                </a:extLst>
              </p:cNvPr>
              <p:cNvSpPr/>
              <p:nvPr/>
            </p:nvSpPr>
            <p:spPr>
              <a:xfrm>
                <a:off x="3444498" y="2148036"/>
                <a:ext cx="1828800" cy="606402"/>
              </a:xfrm>
              <a:custGeom>
                <a:avLst/>
                <a:gdLst>
                  <a:gd name="connsiteX0" fmla="*/ 17637 w 1828800"/>
                  <a:gd name="connsiteY0" fmla="*/ 0 h 407193"/>
                  <a:gd name="connsiteX1" fmla="*/ 18577 w 1828800"/>
                  <a:gd name="connsiteY1" fmla="*/ 1470 h 407193"/>
                  <a:gd name="connsiteX2" fmla="*/ 914400 w 1828800"/>
                  <a:gd name="connsiteY2" fmla="*/ 116589 h 407193"/>
                  <a:gd name="connsiteX3" fmla="*/ 1810223 w 1828800"/>
                  <a:gd name="connsiteY3" fmla="*/ 1470 h 407193"/>
                  <a:gd name="connsiteX4" fmla="*/ 1811163 w 1828800"/>
                  <a:gd name="connsiteY4" fmla="*/ 0 h 407193"/>
                  <a:gd name="connsiteX5" fmla="*/ 1828800 w 1828800"/>
                  <a:gd name="connsiteY5" fmla="*/ 67523 h 407193"/>
                  <a:gd name="connsiteX6" fmla="*/ 1270326 w 1828800"/>
                  <a:gd name="connsiteY6" fmla="*/ 392695 h 407193"/>
                  <a:gd name="connsiteX7" fmla="*/ 1149310 w 1828800"/>
                  <a:gd name="connsiteY7" fmla="*/ 407193 h 407193"/>
                  <a:gd name="connsiteX8" fmla="*/ 1094986 w 1828800"/>
                  <a:gd name="connsiteY8" fmla="*/ 349077 h 407193"/>
                  <a:gd name="connsiteX9" fmla="*/ 914400 w 1828800"/>
                  <a:gd name="connsiteY9" fmla="*/ 277219 h 407193"/>
                  <a:gd name="connsiteX10" fmla="*/ 733814 w 1828800"/>
                  <a:gd name="connsiteY10" fmla="*/ 349077 h 407193"/>
                  <a:gd name="connsiteX11" fmla="*/ 679490 w 1828800"/>
                  <a:gd name="connsiteY11" fmla="*/ 407193 h 407193"/>
                  <a:gd name="connsiteX12" fmla="*/ 558474 w 1828800"/>
                  <a:gd name="connsiteY12" fmla="*/ 392695 h 407193"/>
                  <a:gd name="connsiteX13" fmla="*/ 0 w 1828800"/>
                  <a:gd name="connsiteY13" fmla="*/ 67523 h 40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28800" h="407193">
                    <a:moveTo>
                      <a:pt x="17637" y="0"/>
                    </a:moveTo>
                    <a:lnTo>
                      <a:pt x="18577" y="1470"/>
                    </a:lnTo>
                    <a:cubicBezTo>
                      <a:pt x="103842" y="67169"/>
                      <a:pt x="472517" y="116589"/>
                      <a:pt x="914400" y="116589"/>
                    </a:cubicBezTo>
                    <a:cubicBezTo>
                      <a:pt x="1356283" y="116589"/>
                      <a:pt x="1724958" y="67169"/>
                      <a:pt x="1810223" y="1470"/>
                    </a:cubicBezTo>
                    <a:lnTo>
                      <a:pt x="1811163" y="0"/>
                    </a:lnTo>
                    <a:lnTo>
                      <a:pt x="1828800" y="67523"/>
                    </a:lnTo>
                    <a:cubicBezTo>
                      <a:pt x="1828800" y="213701"/>
                      <a:pt x="1598518" y="339121"/>
                      <a:pt x="1270326" y="392695"/>
                    </a:cubicBezTo>
                    <a:lnTo>
                      <a:pt x="1149310" y="407193"/>
                    </a:lnTo>
                    <a:lnTo>
                      <a:pt x="1094986" y="349077"/>
                    </a:lnTo>
                    <a:cubicBezTo>
                      <a:pt x="1039481" y="302806"/>
                      <a:pt x="978457" y="277219"/>
                      <a:pt x="914400" y="277219"/>
                    </a:cubicBezTo>
                    <a:cubicBezTo>
                      <a:pt x="850344" y="277219"/>
                      <a:pt x="789319" y="302806"/>
                      <a:pt x="733814" y="349077"/>
                    </a:cubicBezTo>
                    <a:lnTo>
                      <a:pt x="679490" y="407193"/>
                    </a:lnTo>
                    <a:lnTo>
                      <a:pt x="558474" y="392695"/>
                    </a:lnTo>
                    <a:cubicBezTo>
                      <a:pt x="230283" y="339121"/>
                      <a:pt x="0" y="213701"/>
                      <a:pt x="0" y="67523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2D2C44-0AE6-4050-A01A-A0F01CDF9A0D}"/>
                  </a:ext>
                </a:extLst>
              </p:cNvPr>
              <p:cNvSpPr/>
              <p:nvPr/>
            </p:nvSpPr>
            <p:spPr>
              <a:xfrm rot="20293726">
                <a:off x="4641027" y="2424497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5DA07F3-ED99-448E-B758-892555783DEC}"/>
                  </a:ext>
                </a:extLst>
              </p:cNvPr>
              <p:cNvSpPr/>
              <p:nvPr/>
            </p:nvSpPr>
            <p:spPr>
              <a:xfrm rot="1306274" flipH="1">
                <a:off x="3713984" y="2424498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1486E5-863B-4131-889B-F279F62EFC78}"/>
                </a:ext>
              </a:extLst>
            </p:cNvPr>
            <p:cNvGrpSpPr/>
            <p:nvPr/>
          </p:nvGrpSpPr>
          <p:grpSpPr>
            <a:xfrm>
              <a:off x="9240321" y="3022792"/>
              <a:ext cx="1936726" cy="1147163"/>
              <a:chOff x="1841994" y="1476624"/>
              <a:chExt cx="1936726" cy="1147163"/>
            </a:xfrm>
          </p:grpSpPr>
          <p:sp>
            <p:nvSpPr>
              <p:cNvPr id="13" name="Rounded Rectangle 113">
                <a:extLst>
                  <a:ext uri="{FF2B5EF4-FFF2-40B4-BE49-F238E27FC236}">
                    <a16:creationId xmlns:a16="http://schemas.microsoft.com/office/drawing/2014/main" id="{B692FA37-5981-4849-9EF9-F32B60CA8833}"/>
                  </a:ext>
                </a:extLst>
              </p:cNvPr>
              <p:cNvSpPr/>
              <p:nvPr/>
            </p:nvSpPr>
            <p:spPr>
              <a:xfrm>
                <a:off x="1875323" y="1476624"/>
                <a:ext cx="1870613" cy="795503"/>
              </a:xfrm>
              <a:custGeom>
                <a:avLst/>
                <a:gdLst/>
                <a:ahLst/>
                <a:cxnLst/>
                <a:rect l="l" t="t" r="r" b="b"/>
                <a:pathLst>
                  <a:path w="1771905" h="721151">
                    <a:moveTo>
                      <a:pt x="830923" y="0"/>
                    </a:moveTo>
                    <a:lnTo>
                      <a:pt x="940982" y="0"/>
                    </a:lnTo>
                    <a:cubicBezTo>
                      <a:pt x="1347075" y="0"/>
                      <a:pt x="1685890" y="288054"/>
                      <a:pt x="1764248" y="670982"/>
                    </a:cubicBezTo>
                    <a:lnTo>
                      <a:pt x="1771905" y="721151"/>
                    </a:lnTo>
                    <a:lnTo>
                      <a:pt x="0" y="721151"/>
                    </a:lnTo>
                    <a:lnTo>
                      <a:pt x="7657" y="670982"/>
                    </a:lnTo>
                    <a:cubicBezTo>
                      <a:pt x="86016" y="288054"/>
                      <a:pt x="424830" y="0"/>
                      <a:pt x="830923" y="0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34">
                <a:extLst>
                  <a:ext uri="{FF2B5EF4-FFF2-40B4-BE49-F238E27FC236}">
                    <a16:creationId xmlns:a16="http://schemas.microsoft.com/office/drawing/2014/main" id="{6CA0F931-0F22-4093-87DF-7D8BCE5940EA}"/>
                  </a:ext>
                </a:extLst>
              </p:cNvPr>
              <p:cNvSpPr/>
              <p:nvPr/>
            </p:nvSpPr>
            <p:spPr>
              <a:xfrm>
                <a:off x="1841994" y="2277727"/>
                <a:ext cx="1936726" cy="346060"/>
              </a:xfrm>
              <a:prstGeom prst="roundRect">
                <a:avLst/>
              </a:pr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0448317"/>
      </p:ext>
    </p:extLst>
  </p:cSld>
  <p:clrMapOvr>
    <a:masterClrMapping/>
  </p:clrMapOvr>
  <p:transition spd="slow" advTm="0">
    <p:strips dir="l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528EFE0-9288-4B3E-8832-F84A88CD82BE}"/>
              </a:ext>
            </a:extLst>
          </p:cNvPr>
          <p:cNvSpPr/>
          <p:nvPr/>
        </p:nvSpPr>
        <p:spPr>
          <a:xfrm>
            <a:off x="4051" y="7070314"/>
            <a:ext cx="12192000" cy="3742419"/>
          </a:xfrm>
          <a:prstGeom prst="rect">
            <a:avLst/>
          </a:prstGeom>
          <a:solidFill>
            <a:srgbClr val="FF9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D440497-2855-4C07-809D-AD9F0D8C179A}"/>
              </a:ext>
            </a:extLst>
          </p:cNvPr>
          <p:cNvSpPr/>
          <p:nvPr/>
        </p:nvSpPr>
        <p:spPr>
          <a:xfrm>
            <a:off x="0" y="-1"/>
            <a:ext cx="12192000" cy="6892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B34A389-2C26-4D41-BDE1-66FF196D9F85}"/>
              </a:ext>
            </a:extLst>
          </p:cNvPr>
          <p:cNvSpPr/>
          <p:nvPr/>
        </p:nvSpPr>
        <p:spPr>
          <a:xfrm>
            <a:off x="0" y="6979317"/>
            <a:ext cx="12192000" cy="1065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D3F83A8-C7A5-418A-9D4F-881BB8220D7B}"/>
              </a:ext>
            </a:extLst>
          </p:cNvPr>
          <p:cNvGrpSpPr/>
          <p:nvPr/>
        </p:nvGrpSpPr>
        <p:grpSpPr>
          <a:xfrm>
            <a:off x="2033071" y="1921656"/>
            <a:ext cx="8505400" cy="11834677"/>
            <a:chOff x="3701816" y="1820213"/>
            <a:chExt cx="2345542" cy="326366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1D2B550-0B8B-4BC4-9C8B-7DC159685235}"/>
                </a:ext>
              </a:extLst>
            </p:cNvPr>
            <p:cNvSpPr/>
            <p:nvPr/>
          </p:nvSpPr>
          <p:spPr>
            <a:xfrm>
              <a:off x="3701816" y="1820213"/>
              <a:ext cx="2345542" cy="2998637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8146C33-E04A-4993-B9B9-D2D867B8AF92}"/>
                </a:ext>
              </a:extLst>
            </p:cNvPr>
            <p:cNvSpPr/>
            <p:nvPr/>
          </p:nvSpPr>
          <p:spPr>
            <a:xfrm>
              <a:off x="3856730" y="1958030"/>
              <a:ext cx="2035715" cy="2723002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8AD6195-3671-4DFD-BB66-D96A71D4C995}"/>
                </a:ext>
              </a:extLst>
            </p:cNvPr>
            <p:cNvGrpSpPr/>
            <p:nvPr/>
          </p:nvGrpSpPr>
          <p:grpSpPr>
            <a:xfrm>
              <a:off x="4288202" y="2623150"/>
              <a:ext cx="1172771" cy="1392763"/>
              <a:chOff x="4430866" y="4116860"/>
              <a:chExt cx="1172771" cy="1392763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E632571-A3D3-44DD-A540-7AFD98891D65}"/>
                  </a:ext>
                </a:extLst>
              </p:cNvPr>
              <p:cNvSpPr/>
              <p:nvPr/>
            </p:nvSpPr>
            <p:spPr>
              <a:xfrm>
                <a:off x="4430866" y="4116860"/>
                <a:ext cx="1172771" cy="1392763"/>
              </a:xfrm>
              <a:prstGeom prst="rect">
                <a:avLst/>
              </a:prstGeom>
              <a:solidFill>
                <a:srgbClr val="677278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F28F6CA-9891-4138-932F-D35B8F6C4489}"/>
                  </a:ext>
                </a:extLst>
              </p:cNvPr>
              <p:cNvSpPr/>
              <p:nvPr/>
            </p:nvSpPr>
            <p:spPr>
              <a:xfrm>
                <a:off x="456445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8057C79-5B59-4CD0-A5EB-072DD38F3081}"/>
                  </a:ext>
                </a:extLst>
              </p:cNvPr>
              <p:cNvSpPr/>
              <p:nvPr/>
            </p:nvSpPr>
            <p:spPr>
              <a:xfrm>
                <a:off x="456445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5CC21FE-AE2A-41AB-BA5D-D66E96882E99}"/>
                  </a:ext>
                </a:extLst>
              </p:cNvPr>
              <p:cNvSpPr/>
              <p:nvPr/>
            </p:nvSpPr>
            <p:spPr>
              <a:xfrm>
                <a:off x="456445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824C3B-6E3C-4FAE-AAE9-1C87C97BEAEA}"/>
                  </a:ext>
                </a:extLst>
              </p:cNvPr>
              <p:cNvSpPr/>
              <p:nvPr/>
            </p:nvSpPr>
            <p:spPr>
              <a:xfrm>
                <a:off x="4810197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782FF1A-2154-47D2-A683-59E649757CB6}"/>
                  </a:ext>
                </a:extLst>
              </p:cNvPr>
              <p:cNvSpPr/>
              <p:nvPr/>
            </p:nvSpPr>
            <p:spPr>
              <a:xfrm>
                <a:off x="4810197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2248A14-21DC-4281-994E-3A75623707CB}"/>
                  </a:ext>
                </a:extLst>
              </p:cNvPr>
              <p:cNvSpPr/>
              <p:nvPr/>
            </p:nvSpPr>
            <p:spPr>
              <a:xfrm>
                <a:off x="4810197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D7A6342-D3E7-4238-BD13-7A3E15209BC9}"/>
                  </a:ext>
                </a:extLst>
              </p:cNvPr>
              <p:cNvSpPr/>
              <p:nvPr/>
            </p:nvSpPr>
            <p:spPr>
              <a:xfrm>
                <a:off x="505594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C6BD894-37C6-4CE2-8182-F9C4753DC1E7}"/>
                  </a:ext>
                </a:extLst>
              </p:cNvPr>
              <p:cNvSpPr/>
              <p:nvPr/>
            </p:nvSpPr>
            <p:spPr>
              <a:xfrm>
                <a:off x="505594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B4B54EE-5ECE-4296-9DA8-86C49716F154}"/>
                  </a:ext>
                </a:extLst>
              </p:cNvPr>
              <p:cNvSpPr/>
              <p:nvPr/>
            </p:nvSpPr>
            <p:spPr>
              <a:xfrm>
                <a:off x="505594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D29DE44-0810-4715-9BFA-D0E336FC89FF}"/>
                  </a:ext>
                </a:extLst>
              </p:cNvPr>
              <p:cNvSpPr/>
              <p:nvPr/>
            </p:nvSpPr>
            <p:spPr>
              <a:xfrm>
                <a:off x="5301687" y="4712535"/>
                <a:ext cx="182880" cy="18288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8BC7C19-364B-4EA4-9757-56C5715A83AB}"/>
                  </a:ext>
                </a:extLst>
              </p:cNvPr>
              <p:cNvSpPr/>
              <p:nvPr/>
            </p:nvSpPr>
            <p:spPr>
              <a:xfrm>
                <a:off x="5301687" y="4954370"/>
                <a:ext cx="182880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0DD6D50-3C62-4559-97A2-0BB2AF9B9DD5}"/>
                  </a:ext>
                </a:extLst>
              </p:cNvPr>
              <p:cNvSpPr/>
              <p:nvPr/>
            </p:nvSpPr>
            <p:spPr>
              <a:xfrm>
                <a:off x="4557929" y="4228861"/>
                <a:ext cx="926638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1B8F15A-7837-4B37-B1D8-B552C088139D}"/>
                </a:ext>
              </a:extLst>
            </p:cNvPr>
            <p:cNvSpPr/>
            <p:nvPr/>
          </p:nvSpPr>
          <p:spPr>
            <a:xfrm>
              <a:off x="3856729" y="4842664"/>
              <a:ext cx="2035716" cy="241209"/>
            </a:xfrm>
            <a:custGeom>
              <a:avLst/>
              <a:gdLst>
                <a:gd name="connsiteX0" fmla="*/ 1 w 2035716"/>
                <a:gd name="connsiteY0" fmla="*/ 0 h 348345"/>
                <a:gd name="connsiteX1" fmla="*/ 2035716 w 2035716"/>
                <a:gd name="connsiteY1" fmla="*/ 0 h 348345"/>
                <a:gd name="connsiteX2" fmla="*/ 2035716 w 2035716"/>
                <a:gd name="connsiteY2" fmla="*/ 78834 h 348345"/>
                <a:gd name="connsiteX3" fmla="*/ 2035714 w 2035716"/>
                <a:gd name="connsiteY3" fmla="*/ 78834 h 348345"/>
                <a:gd name="connsiteX4" fmla="*/ 2035714 w 2035716"/>
                <a:gd name="connsiteY4" fmla="*/ 347138 h 348345"/>
                <a:gd name="connsiteX5" fmla="*/ 1604243 w 2035716"/>
                <a:gd name="connsiteY5" fmla="*/ 347138 h 348345"/>
                <a:gd name="connsiteX6" fmla="*/ 1604243 w 2035716"/>
                <a:gd name="connsiteY6" fmla="*/ 78834 h 348345"/>
                <a:gd name="connsiteX7" fmla="*/ 431471 w 2035716"/>
                <a:gd name="connsiteY7" fmla="*/ 78834 h 348345"/>
                <a:gd name="connsiteX8" fmla="*/ 431471 w 2035716"/>
                <a:gd name="connsiteY8" fmla="*/ 348345 h 348345"/>
                <a:gd name="connsiteX9" fmla="*/ 0 w 2035716"/>
                <a:gd name="connsiteY9" fmla="*/ 348345 h 348345"/>
                <a:gd name="connsiteX10" fmla="*/ 0 w 2035716"/>
                <a:gd name="connsiteY10" fmla="*/ 29877 h 348345"/>
                <a:gd name="connsiteX11" fmla="*/ 1 w 2035716"/>
                <a:gd name="connsiteY11" fmla="*/ 29877 h 348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5716" h="348345">
                  <a:moveTo>
                    <a:pt x="1" y="0"/>
                  </a:moveTo>
                  <a:lnTo>
                    <a:pt x="2035716" y="0"/>
                  </a:lnTo>
                  <a:lnTo>
                    <a:pt x="2035716" y="78834"/>
                  </a:lnTo>
                  <a:lnTo>
                    <a:pt x="2035714" y="78834"/>
                  </a:lnTo>
                  <a:lnTo>
                    <a:pt x="2035714" y="347138"/>
                  </a:lnTo>
                  <a:lnTo>
                    <a:pt x="1604243" y="347138"/>
                  </a:lnTo>
                  <a:lnTo>
                    <a:pt x="1604243" y="78834"/>
                  </a:lnTo>
                  <a:lnTo>
                    <a:pt x="431471" y="78834"/>
                  </a:lnTo>
                  <a:lnTo>
                    <a:pt x="431471" y="348345"/>
                  </a:lnTo>
                  <a:lnTo>
                    <a:pt x="0" y="348345"/>
                  </a:lnTo>
                  <a:lnTo>
                    <a:pt x="0" y="29877"/>
                  </a:lnTo>
                  <a:lnTo>
                    <a:pt x="1" y="29877"/>
                  </a:lnTo>
                  <a:close/>
                </a:path>
              </a:pathLst>
            </a:cu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3E8B9AC-2505-48F0-ADA6-D7CC9E84C8A5}"/>
                </a:ext>
              </a:extLst>
            </p:cNvPr>
            <p:cNvSpPr/>
            <p:nvPr/>
          </p:nvSpPr>
          <p:spPr>
            <a:xfrm>
              <a:off x="3771683" y="2059187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026F57B-307C-446F-BF75-132FC47B7FE9}"/>
                </a:ext>
              </a:extLst>
            </p:cNvPr>
            <p:cNvSpPr/>
            <p:nvPr/>
          </p:nvSpPr>
          <p:spPr>
            <a:xfrm>
              <a:off x="3771559" y="4239578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4BC84-AA96-42C6-A9CD-62A8917A16D5}"/>
              </a:ext>
            </a:extLst>
          </p:cNvPr>
          <p:cNvGrpSpPr/>
          <p:nvPr/>
        </p:nvGrpSpPr>
        <p:grpSpPr>
          <a:xfrm rot="18914583">
            <a:off x="-2596439" y="4162347"/>
            <a:ext cx="868844" cy="1303023"/>
            <a:chOff x="3036109" y="2838550"/>
            <a:chExt cx="868844" cy="1303023"/>
          </a:xfrm>
        </p:grpSpPr>
        <p:sp>
          <p:nvSpPr>
            <p:cNvPr id="34" name="Rectangle: Rounded Corners 49">
              <a:extLst>
                <a:ext uri="{FF2B5EF4-FFF2-40B4-BE49-F238E27FC236}">
                  <a16:creationId xmlns:a16="http://schemas.microsoft.com/office/drawing/2014/main" id="{DB2EC531-C9BB-402B-86AB-E6033B2FFC3D}"/>
                </a:ext>
              </a:extLst>
            </p:cNvPr>
            <p:cNvSpPr/>
            <p:nvPr/>
          </p:nvSpPr>
          <p:spPr>
            <a:xfrm rot="19023042">
              <a:off x="3182340" y="2838550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25BB4A5-1A66-4C27-8CF0-C007C48754B2}"/>
                </a:ext>
              </a:extLst>
            </p:cNvPr>
            <p:cNvSpPr/>
            <p:nvPr/>
          </p:nvSpPr>
          <p:spPr>
            <a:xfrm rot="889843">
              <a:off x="3572445" y="3665412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55D2E6D-A3D3-4F62-B51C-4E8F8BB7EEF1}"/>
                </a:ext>
              </a:extLst>
            </p:cNvPr>
            <p:cNvSpPr/>
            <p:nvPr/>
          </p:nvSpPr>
          <p:spPr>
            <a:xfrm>
              <a:off x="3036109" y="3292725"/>
              <a:ext cx="404271" cy="218918"/>
            </a:xfrm>
            <a:custGeom>
              <a:avLst/>
              <a:gdLst>
                <a:gd name="connsiteX0" fmla="*/ 252453 w 404271"/>
                <a:gd name="connsiteY0" fmla="*/ 0 h 218918"/>
                <a:gd name="connsiteX1" fmla="*/ 258635 w 404271"/>
                <a:gd name="connsiteY1" fmla="*/ 11120 h 218918"/>
                <a:gd name="connsiteX2" fmla="*/ 333202 w 404271"/>
                <a:gd name="connsiteY2" fmla="*/ 114214 h 218918"/>
                <a:gd name="connsiteX3" fmla="*/ 404271 w 404271"/>
                <a:gd name="connsiteY3" fmla="*/ 175179 h 218918"/>
                <a:gd name="connsiteX4" fmla="*/ 388527 w 404271"/>
                <a:gd name="connsiteY4" fmla="*/ 179199 h 218918"/>
                <a:gd name="connsiteX5" fmla="*/ 245640 w 404271"/>
                <a:gd name="connsiteY5" fmla="*/ 204612 h 218918"/>
                <a:gd name="connsiteX6" fmla="*/ 128304 w 404271"/>
                <a:gd name="connsiteY6" fmla="*/ 218918 h 218918"/>
                <a:gd name="connsiteX7" fmla="*/ 0 w 404271"/>
                <a:gd name="connsiteY7" fmla="*/ 26571 h 218918"/>
                <a:gd name="connsiteX8" fmla="*/ 90687 w 404271"/>
                <a:gd name="connsiteY8" fmla="*/ 20103 h 218918"/>
                <a:gd name="connsiteX9" fmla="*/ 245641 w 404271"/>
                <a:gd name="connsiteY9" fmla="*/ 1212 h 21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4271" h="218918">
                  <a:moveTo>
                    <a:pt x="252453" y="0"/>
                  </a:moveTo>
                  <a:lnTo>
                    <a:pt x="258635" y="11120"/>
                  </a:lnTo>
                  <a:cubicBezTo>
                    <a:pt x="280087" y="46260"/>
                    <a:pt x="304092" y="80818"/>
                    <a:pt x="333202" y="114214"/>
                  </a:cubicBezTo>
                  <a:lnTo>
                    <a:pt x="404271" y="175179"/>
                  </a:lnTo>
                  <a:lnTo>
                    <a:pt x="388527" y="179199"/>
                  </a:lnTo>
                  <a:cubicBezTo>
                    <a:pt x="343124" y="188690"/>
                    <a:pt x="295388" y="197195"/>
                    <a:pt x="245640" y="204612"/>
                  </a:cubicBezTo>
                  <a:lnTo>
                    <a:pt x="128304" y="218918"/>
                  </a:lnTo>
                  <a:lnTo>
                    <a:pt x="0" y="26571"/>
                  </a:lnTo>
                  <a:lnTo>
                    <a:pt x="90687" y="20103"/>
                  </a:lnTo>
                  <a:cubicBezTo>
                    <a:pt x="144135" y="14959"/>
                    <a:pt x="195893" y="8629"/>
                    <a:pt x="245641" y="121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3A27E27-4DB8-4F22-80F5-105BBDD02107}"/>
                </a:ext>
              </a:extLst>
            </p:cNvPr>
            <p:cNvSpPr/>
            <p:nvPr/>
          </p:nvSpPr>
          <p:spPr>
            <a:xfrm rot="20296720" flipH="1">
              <a:off x="3281891" y="3527045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1BDC7C-D278-452B-A262-D6E520D0FD8C}"/>
              </a:ext>
            </a:extLst>
          </p:cNvPr>
          <p:cNvGrpSpPr/>
          <p:nvPr/>
        </p:nvGrpSpPr>
        <p:grpSpPr>
          <a:xfrm rot="1309979">
            <a:off x="-4279688" y="4028126"/>
            <a:ext cx="1191510" cy="1529224"/>
            <a:chOff x="2969822" y="2491223"/>
            <a:chExt cx="1191510" cy="1529224"/>
          </a:xfrm>
        </p:grpSpPr>
        <p:sp>
          <p:nvSpPr>
            <p:cNvPr id="26" name="Rectangle: Rounded Corners 49">
              <a:extLst>
                <a:ext uri="{FF2B5EF4-FFF2-40B4-BE49-F238E27FC236}">
                  <a16:creationId xmlns:a16="http://schemas.microsoft.com/office/drawing/2014/main" id="{6A4770BE-738D-4AE1-9718-F7C7B8A52CE3}"/>
                </a:ext>
              </a:extLst>
            </p:cNvPr>
            <p:cNvSpPr/>
            <p:nvPr/>
          </p:nvSpPr>
          <p:spPr>
            <a:xfrm rot="2421196" flipH="1">
              <a:off x="3683884" y="2711754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800E23-0EF7-4D97-AD3D-831CA1D53B60}"/>
                </a:ext>
              </a:extLst>
            </p:cNvPr>
            <p:cNvSpPr/>
            <p:nvPr/>
          </p:nvSpPr>
          <p:spPr>
            <a:xfrm rot="1303280">
              <a:off x="3547305" y="339592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FE4C8C-EA2B-41EF-A3FE-37CE55B6C877}"/>
                </a:ext>
              </a:extLst>
            </p:cNvPr>
            <p:cNvSpPr/>
            <p:nvPr/>
          </p:nvSpPr>
          <p:spPr>
            <a:xfrm>
              <a:off x="3779547" y="313241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CD54306-29A2-4E69-83AE-E005E7C67057}"/>
                </a:ext>
              </a:extLst>
            </p:cNvPr>
            <p:cNvGrpSpPr/>
            <p:nvPr/>
          </p:nvGrpSpPr>
          <p:grpSpPr>
            <a:xfrm rot="19642556">
              <a:off x="2969822" y="2491223"/>
              <a:ext cx="441091" cy="1529224"/>
              <a:chOff x="1839001" y="856607"/>
              <a:chExt cx="762134" cy="2000741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175163-7403-4424-801A-4EDA56B24B61}"/>
                  </a:ext>
                </a:extLst>
              </p:cNvPr>
              <p:cNvSpPr/>
              <p:nvPr/>
            </p:nvSpPr>
            <p:spPr>
              <a:xfrm>
                <a:off x="1839001" y="856607"/>
                <a:ext cx="762134" cy="1485646"/>
              </a:xfrm>
              <a:custGeom>
                <a:avLst/>
                <a:gdLst>
                  <a:gd name="connsiteX0" fmla="*/ 253392 w 762134"/>
                  <a:gd name="connsiteY0" fmla="*/ 0 h 1485646"/>
                  <a:gd name="connsiteX1" fmla="*/ 494796 w 762134"/>
                  <a:gd name="connsiteY1" fmla="*/ 123395 h 1485646"/>
                  <a:gd name="connsiteX2" fmla="*/ 762134 w 762134"/>
                  <a:gd name="connsiteY2" fmla="*/ 239129 h 1485646"/>
                  <a:gd name="connsiteX3" fmla="*/ 733720 w 762134"/>
                  <a:gd name="connsiteY3" fmla="*/ 338920 h 1485646"/>
                  <a:gd name="connsiteX4" fmla="*/ 535061 w 762134"/>
                  <a:gd name="connsiteY4" fmla="*/ 1484584 h 1485646"/>
                  <a:gd name="connsiteX5" fmla="*/ 535008 w 762134"/>
                  <a:gd name="connsiteY5" fmla="*/ 1485646 h 1485646"/>
                  <a:gd name="connsiteX6" fmla="*/ 350340 w 762134"/>
                  <a:gd name="connsiteY6" fmla="*/ 1450585 h 1485646"/>
                  <a:gd name="connsiteX7" fmla="*/ 0 w 762134"/>
                  <a:gd name="connsiteY7" fmla="*/ 1407158 h 1485646"/>
                  <a:gd name="connsiteX8" fmla="*/ 80138 w 762134"/>
                  <a:gd name="connsiteY8" fmla="*/ 1206561 h 1485646"/>
                  <a:gd name="connsiteX9" fmla="*/ 278991 w 762134"/>
                  <a:gd name="connsiteY9" fmla="*/ 44394 h 14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134" h="1485646">
                    <a:moveTo>
                      <a:pt x="253392" y="0"/>
                    </a:moveTo>
                    <a:lnTo>
                      <a:pt x="494796" y="123395"/>
                    </a:lnTo>
                    <a:lnTo>
                      <a:pt x="762134" y="239129"/>
                    </a:lnTo>
                    <a:lnTo>
                      <a:pt x="733720" y="338920"/>
                    </a:lnTo>
                    <a:cubicBezTo>
                      <a:pt x="624923" y="747419"/>
                      <a:pt x="553707" y="1158118"/>
                      <a:pt x="535061" y="1484584"/>
                    </a:cubicBezTo>
                    <a:lnTo>
                      <a:pt x="535008" y="1485646"/>
                    </a:lnTo>
                    <a:lnTo>
                      <a:pt x="350340" y="145058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rgbClr val="0C2A4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932F60E-0D6F-4B19-9EE0-BE9EA433E62B}"/>
                  </a:ext>
                </a:extLst>
              </p:cNvPr>
              <p:cNvSpPr/>
              <p:nvPr/>
            </p:nvSpPr>
            <p:spPr>
              <a:xfrm>
                <a:off x="1839001" y="856607"/>
                <a:ext cx="477021" cy="1425575"/>
              </a:xfrm>
              <a:custGeom>
                <a:avLst/>
                <a:gdLst>
                  <a:gd name="connsiteX0" fmla="*/ 253392 w 477021"/>
                  <a:gd name="connsiteY0" fmla="*/ 0 h 1425575"/>
                  <a:gd name="connsiteX1" fmla="*/ 464263 w 477021"/>
                  <a:gd name="connsiteY1" fmla="*/ 107788 h 1425575"/>
                  <a:gd name="connsiteX2" fmla="*/ 475562 w 477021"/>
                  <a:gd name="connsiteY2" fmla="*/ 158314 h 1425575"/>
                  <a:gd name="connsiteX3" fmla="*/ 386124 w 477021"/>
                  <a:gd name="connsiteY3" fmla="*/ 350577 h 1425575"/>
                  <a:gd name="connsiteX4" fmla="*/ 393744 w 477021"/>
                  <a:gd name="connsiteY4" fmla="*/ 541077 h 1425575"/>
                  <a:gd name="connsiteX5" fmla="*/ 302304 w 477021"/>
                  <a:gd name="connsiteY5" fmla="*/ 754437 h 1425575"/>
                  <a:gd name="connsiteX6" fmla="*/ 287064 w 477021"/>
                  <a:gd name="connsiteY6" fmla="*/ 1059237 h 1425575"/>
                  <a:gd name="connsiteX7" fmla="*/ 149904 w 477021"/>
                  <a:gd name="connsiteY7" fmla="*/ 1264977 h 1425575"/>
                  <a:gd name="connsiteX8" fmla="*/ 149904 w 477021"/>
                  <a:gd name="connsiteY8" fmla="*/ 1424997 h 1425575"/>
                  <a:gd name="connsiteX9" fmla="*/ 148575 w 477021"/>
                  <a:gd name="connsiteY9" fmla="*/ 1425575 h 1425575"/>
                  <a:gd name="connsiteX10" fmla="*/ 0 w 477021"/>
                  <a:gd name="connsiteY10" fmla="*/ 1407158 h 1425575"/>
                  <a:gd name="connsiteX11" fmla="*/ 80138 w 477021"/>
                  <a:gd name="connsiteY11" fmla="*/ 1206561 h 1425575"/>
                  <a:gd name="connsiteX12" fmla="*/ 278991 w 477021"/>
                  <a:gd name="connsiteY12" fmla="*/ 44394 h 142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021" h="1425575">
                    <a:moveTo>
                      <a:pt x="253392" y="0"/>
                    </a:moveTo>
                    <a:lnTo>
                      <a:pt x="464263" y="107788"/>
                    </a:lnTo>
                    <a:lnTo>
                      <a:pt x="475562" y="158314"/>
                    </a:lnTo>
                    <a:cubicBezTo>
                      <a:pt x="489748" y="279040"/>
                      <a:pt x="396125" y="286125"/>
                      <a:pt x="386124" y="350577"/>
                    </a:cubicBezTo>
                    <a:cubicBezTo>
                      <a:pt x="374694" y="424237"/>
                      <a:pt x="407714" y="473767"/>
                      <a:pt x="393744" y="541077"/>
                    </a:cubicBezTo>
                    <a:cubicBezTo>
                      <a:pt x="379774" y="608387"/>
                      <a:pt x="320084" y="668077"/>
                      <a:pt x="302304" y="754437"/>
                    </a:cubicBezTo>
                    <a:cubicBezTo>
                      <a:pt x="284524" y="840797"/>
                      <a:pt x="312464" y="974147"/>
                      <a:pt x="287064" y="1059237"/>
                    </a:cubicBezTo>
                    <a:cubicBezTo>
                      <a:pt x="261664" y="1144327"/>
                      <a:pt x="172764" y="1204017"/>
                      <a:pt x="149904" y="1264977"/>
                    </a:cubicBezTo>
                    <a:cubicBezTo>
                      <a:pt x="127044" y="1325937"/>
                      <a:pt x="285794" y="1375467"/>
                      <a:pt x="149904" y="1424997"/>
                    </a:cubicBezTo>
                    <a:lnTo>
                      <a:pt x="148575" y="142557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243A5B7-6C5D-4464-A2F6-5F3F3DA3DC9A}"/>
                  </a:ext>
                </a:extLst>
              </p:cNvPr>
              <p:cNvSpPr/>
              <p:nvPr/>
            </p:nvSpPr>
            <p:spPr>
              <a:xfrm rot="21297751">
                <a:off x="2133985" y="2283251"/>
                <a:ext cx="251460" cy="574097"/>
              </a:xfrm>
              <a:custGeom>
                <a:avLst/>
                <a:gdLst>
                  <a:gd name="connsiteX0" fmla="*/ 0 w 220980"/>
                  <a:gd name="connsiteY0" fmla="*/ 0 h 491318"/>
                  <a:gd name="connsiteX1" fmla="*/ 42037 w 220980"/>
                  <a:gd name="connsiteY1" fmla="*/ 5211 h 491318"/>
                  <a:gd name="connsiteX2" fmla="*/ 220980 w 220980"/>
                  <a:gd name="connsiteY2" fmla="*/ 39185 h 491318"/>
                  <a:gd name="connsiteX3" fmla="*/ 220980 w 220980"/>
                  <a:gd name="connsiteY3" fmla="*/ 491318 h 491318"/>
                  <a:gd name="connsiteX4" fmla="*/ 0 w 220980"/>
                  <a:gd name="connsiteY4" fmla="*/ 491318 h 491318"/>
                  <a:gd name="connsiteX0" fmla="*/ 30480 w 251460"/>
                  <a:gd name="connsiteY0" fmla="*/ 0 h 515186"/>
                  <a:gd name="connsiteX1" fmla="*/ 72517 w 251460"/>
                  <a:gd name="connsiteY1" fmla="*/ 5211 h 515186"/>
                  <a:gd name="connsiteX2" fmla="*/ 251460 w 251460"/>
                  <a:gd name="connsiteY2" fmla="*/ 39185 h 515186"/>
                  <a:gd name="connsiteX3" fmla="*/ 251460 w 251460"/>
                  <a:gd name="connsiteY3" fmla="*/ 491318 h 515186"/>
                  <a:gd name="connsiteX4" fmla="*/ 0 w 251460"/>
                  <a:gd name="connsiteY4" fmla="*/ 515186 h 515186"/>
                  <a:gd name="connsiteX5" fmla="*/ 30480 w 251460"/>
                  <a:gd name="connsiteY5" fmla="*/ 0 h 5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60" h="515186">
                    <a:moveTo>
                      <a:pt x="30480" y="0"/>
                    </a:moveTo>
                    <a:lnTo>
                      <a:pt x="72517" y="5211"/>
                    </a:lnTo>
                    <a:lnTo>
                      <a:pt x="251460" y="39185"/>
                    </a:lnTo>
                    <a:lnTo>
                      <a:pt x="251460" y="491318"/>
                    </a:lnTo>
                    <a:lnTo>
                      <a:pt x="0" y="515186"/>
                    </a:lnTo>
                    <a:cubicBezTo>
                      <a:pt x="0" y="351413"/>
                      <a:pt x="30480" y="163773"/>
                      <a:pt x="30480" y="0"/>
                    </a:cubicBezTo>
                    <a:close/>
                  </a:path>
                </a:pathLst>
              </a:custGeom>
              <a:solidFill>
                <a:srgbClr val="926553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93B6B-E5CD-4363-9816-17133840AB9B}"/>
                </a:ext>
              </a:extLst>
            </p:cNvPr>
            <p:cNvSpPr/>
            <p:nvPr/>
          </p:nvSpPr>
          <p:spPr>
            <a:xfrm rot="20554395" flipH="1">
              <a:off x="3297625" y="35562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220559-8B7D-464A-8672-EEF908D236AD}"/>
              </a:ext>
            </a:extLst>
          </p:cNvPr>
          <p:cNvSpPr/>
          <p:nvPr/>
        </p:nvSpPr>
        <p:spPr>
          <a:xfrm rot="21203210" flipH="1">
            <a:off x="-2775023" y="5446678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FC13F6-9B59-43CC-A004-AF7E0C887208}"/>
              </a:ext>
            </a:extLst>
          </p:cNvPr>
          <p:cNvSpPr/>
          <p:nvPr/>
        </p:nvSpPr>
        <p:spPr>
          <a:xfrm rot="777828">
            <a:off x="-3334922" y="5482630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6ACC6F-E77D-4EDD-BDB1-0200137E9FE1}"/>
              </a:ext>
            </a:extLst>
          </p:cNvPr>
          <p:cNvGrpSpPr/>
          <p:nvPr/>
        </p:nvGrpSpPr>
        <p:grpSpPr>
          <a:xfrm>
            <a:off x="-3385453" y="4730917"/>
            <a:ext cx="978252" cy="981401"/>
            <a:chOff x="2305432" y="3247111"/>
            <a:chExt cx="978252" cy="98140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E0A525-B621-412C-9CB8-0512CC41A667}"/>
                </a:ext>
              </a:extLst>
            </p:cNvPr>
            <p:cNvSpPr/>
            <p:nvPr/>
          </p:nvSpPr>
          <p:spPr>
            <a:xfrm>
              <a:off x="2305432" y="3247111"/>
              <a:ext cx="978252" cy="98140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FF23DA-DB47-4FF3-8A03-E8DF09CEDACF}"/>
                </a:ext>
              </a:extLst>
            </p:cNvPr>
            <p:cNvSpPr/>
            <p:nvPr/>
          </p:nvSpPr>
          <p:spPr>
            <a:xfrm>
              <a:off x="2352243" y="3710363"/>
              <a:ext cx="895753" cy="326106"/>
            </a:xfrm>
            <a:custGeom>
              <a:avLst/>
              <a:gdLst>
                <a:gd name="connsiteX0" fmla="*/ 37102 w 1130223"/>
                <a:gd name="connsiteY0" fmla="*/ 0 h 343317"/>
                <a:gd name="connsiteX1" fmla="*/ 115147 w 1130223"/>
                <a:gd name="connsiteY1" fmla="*/ 31723 h 343317"/>
                <a:gd name="connsiteX2" fmla="*/ 565111 w 1130223"/>
                <a:gd name="connsiteY2" fmla="*/ 102824 h 343317"/>
                <a:gd name="connsiteX3" fmla="*/ 1015076 w 1130223"/>
                <a:gd name="connsiteY3" fmla="*/ 31723 h 343317"/>
                <a:gd name="connsiteX4" fmla="*/ 1093120 w 1130223"/>
                <a:gd name="connsiteY4" fmla="*/ 0 h 343317"/>
                <a:gd name="connsiteX5" fmla="*/ 1130223 w 1130223"/>
                <a:gd name="connsiteY5" fmla="*/ 223068 h 343317"/>
                <a:gd name="connsiteX6" fmla="*/ 1015075 w 1130223"/>
                <a:gd name="connsiteY6" fmla="*/ 272215 h 343317"/>
                <a:gd name="connsiteX7" fmla="*/ 565111 w 1130223"/>
                <a:gd name="connsiteY7" fmla="*/ 343317 h 343317"/>
                <a:gd name="connsiteX8" fmla="*/ 115147 w 1130223"/>
                <a:gd name="connsiteY8" fmla="*/ 272215 h 343317"/>
                <a:gd name="connsiteX9" fmla="*/ 0 w 1130223"/>
                <a:gd name="connsiteY9" fmla="*/ 223068 h 3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223" h="343317">
                  <a:moveTo>
                    <a:pt x="37102" y="0"/>
                  </a:moveTo>
                  <a:lnTo>
                    <a:pt x="115147" y="31723"/>
                  </a:lnTo>
                  <a:cubicBezTo>
                    <a:pt x="243592" y="76612"/>
                    <a:pt x="398434" y="102824"/>
                    <a:pt x="565111" y="102824"/>
                  </a:cubicBezTo>
                  <a:cubicBezTo>
                    <a:pt x="731788" y="102824"/>
                    <a:pt x="886631" y="76612"/>
                    <a:pt x="1015076" y="31723"/>
                  </a:cubicBezTo>
                  <a:lnTo>
                    <a:pt x="1093120" y="0"/>
                  </a:lnTo>
                  <a:lnTo>
                    <a:pt x="1130223" y="223068"/>
                  </a:lnTo>
                  <a:lnTo>
                    <a:pt x="1015075" y="272215"/>
                  </a:lnTo>
                  <a:cubicBezTo>
                    <a:pt x="886631" y="317105"/>
                    <a:pt x="731788" y="343317"/>
                    <a:pt x="565111" y="343317"/>
                  </a:cubicBezTo>
                  <a:cubicBezTo>
                    <a:pt x="398434" y="343317"/>
                    <a:pt x="243592" y="317105"/>
                    <a:pt x="115147" y="272215"/>
                  </a:cubicBezTo>
                  <a:lnTo>
                    <a:pt x="0" y="223068"/>
                  </a:ln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8F902D8-7ED6-45C4-9764-9B0782896CAA}"/>
                </a:ext>
              </a:extLst>
            </p:cNvPr>
            <p:cNvSpPr/>
            <p:nvPr/>
          </p:nvSpPr>
          <p:spPr>
            <a:xfrm>
              <a:off x="2405373" y="3375081"/>
              <a:ext cx="774357" cy="273129"/>
            </a:xfrm>
            <a:custGeom>
              <a:avLst/>
              <a:gdLst>
                <a:gd name="connsiteX0" fmla="*/ 950773 w 988034"/>
                <a:gd name="connsiteY0" fmla="*/ 0 h 322937"/>
                <a:gd name="connsiteX1" fmla="*/ 988034 w 988034"/>
                <a:gd name="connsiteY1" fmla="*/ 224021 h 322937"/>
                <a:gd name="connsiteX2" fmla="*/ 922868 w 988034"/>
                <a:gd name="connsiteY2" fmla="*/ 251835 h 322937"/>
                <a:gd name="connsiteX3" fmla="*/ 472904 w 988034"/>
                <a:gd name="connsiteY3" fmla="*/ 322937 h 322937"/>
                <a:gd name="connsiteX4" fmla="*/ 22940 w 988034"/>
                <a:gd name="connsiteY4" fmla="*/ 251835 h 322937"/>
                <a:gd name="connsiteX5" fmla="*/ 0 w 988034"/>
                <a:gd name="connsiteY5" fmla="*/ 242044 h 322937"/>
                <a:gd name="connsiteX6" fmla="*/ 37646 w 988034"/>
                <a:gd name="connsiteY6" fmla="*/ 15715 h 322937"/>
                <a:gd name="connsiteX7" fmla="*/ 123996 w 988034"/>
                <a:gd name="connsiteY7" fmla="*/ 41390 h 322937"/>
                <a:gd name="connsiteX8" fmla="*/ 472904 w 988034"/>
                <a:gd name="connsiteY8" fmla="*/ 82444 h 322937"/>
                <a:gd name="connsiteX9" fmla="*/ 922869 w 988034"/>
                <a:gd name="connsiteY9" fmla="*/ 11343 h 32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8034" h="322937">
                  <a:moveTo>
                    <a:pt x="950773" y="0"/>
                  </a:moveTo>
                  <a:lnTo>
                    <a:pt x="988034" y="224021"/>
                  </a:lnTo>
                  <a:lnTo>
                    <a:pt x="922868" y="251835"/>
                  </a:lnTo>
                  <a:cubicBezTo>
                    <a:pt x="794424" y="296725"/>
                    <a:pt x="639581" y="322937"/>
                    <a:pt x="472904" y="322937"/>
                  </a:cubicBezTo>
                  <a:cubicBezTo>
                    <a:pt x="306227" y="322937"/>
                    <a:pt x="151385" y="296725"/>
                    <a:pt x="22940" y="251835"/>
                  </a:cubicBezTo>
                  <a:lnTo>
                    <a:pt x="0" y="242044"/>
                  </a:lnTo>
                  <a:lnTo>
                    <a:pt x="37646" y="15715"/>
                  </a:lnTo>
                  <a:lnTo>
                    <a:pt x="123996" y="41390"/>
                  </a:lnTo>
                  <a:cubicBezTo>
                    <a:pt x="229546" y="67700"/>
                    <a:pt x="347897" y="82444"/>
                    <a:pt x="472904" y="82444"/>
                  </a:cubicBezTo>
                  <a:cubicBezTo>
                    <a:pt x="639581" y="82444"/>
                    <a:pt x="794424" y="56232"/>
                    <a:pt x="922869" y="11343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02AB876-077F-4874-B58C-DE23D10F09A1}"/>
              </a:ext>
            </a:extLst>
          </p:cNvPr>
          <p:cNvGrpSpPr/>
          <p:nvPr/>
        </p:nvGrpSpPr>
        <p:grpSpPr>
          <a:xfrm>
            <a:off x="-3848891" y="2960430"/>
            <a:ext cx="1936726" cy="1837967"/>
            <a:chOff x="9240321" y="3022792"/>
            <a:chExt cx="1936726" cy="18379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1C554C-3431-43FA-BE14-B37DE1FF1F2E}"/>
                </a:ext>
              </a:extLst>
            </p:cNvPr>
            <p:cNvGrpSpPr/>
            <p:nvPr/>
          </p:nvGrpSpPr>
          <p:grpSpPr>
            <a:xfrm>
              <a:off x="9268213" y="3028493"/>
              <a:ext cx="1881487" cy="1832266"/>
              <a:chOff x="1869886" y="1482325"/>
              <a:chExt cx="1881487" cy="183226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6470486-4BC9-4D0F-94D6-F7310C864A58}"/>
                  </a:ext>
                </a:extLst>
              </p:cNvPr>
              <p:cNvGrpSpPr/>
              <p:nvPr/>
            </p:nvGrpSpPr>
            <p:grpSpPr>
              <a:xfrm>
                <a:off x="1869886" y="1482325"/>
                <a:ext cx="1881487" cy="1832266"/>
                <a:chOff x="6276379" y="2165306"/>
                <a:chExt cx="1881487" cy="1832266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EB3AA32-5277-43CE-B37A-0A5C61E954FD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F92D1B-85CE-4C10-AAD7-16AA1C19AB6C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B5E6845-C53F-4198-9726-B0AC748DBF2D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CFFDEC0-6D8D-409A-A5A6-10CB296EFB3D}"/>
                  </a:ext>
                </a:extLst>
              </p:cNvPr>
              <p:cNvSpPr/>
              <p:nvPr/>
            </p:nvSpPr>
            <p:spPr>
              <a:xfrm>
                <a:off x="2347042" y="2885903"/>
                <a:ext cx="862226" cy="267482"/>
              </a:xfrm>
              <a:prstGeom prst="arc">
                <a:avLst>
                  <a:gd name="adj1" fmla="val 541922"/>
                  <a:gd name="adj2" fmla="val 9502270"/>
                </a:avLst>
              </a:prstGeom>
              <a:ln w="28575">
                <a:solidFill>
                  <a:srgbClr val="65363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639012-67BF-472E-889B-D4260F785329}"/>
                </a:ext>
              </a:extLst>
            </p:cNvPr>
            <p:cNvGrpSpPr/>
            <p:nvPr/>
          </p:nvGrpSpPr>
          <p:grpSpPr>
            <a:xfrm>
              <a:off x="9294556" y="3967838"/>
              <a:ext cx="1828800" cy="606402"/>
              <a:chOff x="3444498" y="2148036"/>
              <a:chExt cx="1828800" cy="60640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D79C12-8158-4EB6-8D4C-73728320B89C}"/>
                  </a:ext>
                </a:extLst>
              </p:cNvPr>
              <p:cNvSpPr/>
              <p:nvPr/>
            </p:nvSpPr>
            <p:spPr>
              <a:xfrm>
                <a:off x="3444498" y="2148036"/>
                <a:ext cx="1828800" cy="606402"/>
              </a:xfrm>
              <a:custGeom>
                <a:avLst/>
                <a:gdLst>
                  <a:gd name="connsiteX0" fmla="*/ 17637 w 1828800"/>
                  <a:gd name="connsiteY0" fmla="*/ 0 h 407193"/>
                  <a:gd name="connsiteX1" fmla="*/ 18577 w 1828800"/>
                  <a:gd name="connsiteY1" fmla="*/ 1470 h 407193"/>
                  <a:gd name="connsiteX2" fmla="*/ 914400 w 1828800"/>
                  <a:gd name="connsiteY2" fmla="*/ 116589 h 407193"/>
                  <a:gd name="connsiteX3" fmla="*/ 1810223 w 1828800"/>
                  <a:gd name="connsiteY3" fmla="*/ 1470 h 407193"/>
                  <a:gd name="connsiteX4" fmla="*/ 1811163 w 1828800"/>
                  <a:gd name="connsiteY4" fmla="*/ 0 h 407193"/>
                  <a:gd name="connsiteX5" fmla="*/ 1828800 w 1828800"/>
                  <a:gd name="connsiteY5" fmla="*/ 67523 h 407193"/>
                  <a:gd name="connsiteX6" fmla="*/ 1270326 w 1828800"/>
                  <a:gd name="connsiteY6" fmla="*/ 392695 h 407193"/>
                  <a:gd name="connsiteX7" fmla="*/ 1149310 w 1828800"/>
                  <a:gd name="connsiteY7" fmla="*/ 407193 h 407193"/>
                  <a:gd name="connsiteX8" fmla="*/ 1094986 w 1828800"/>
                  <a:gd name="connsiteY8" fmla="*/ 349077 h 407193"/>
                  <a:gd name="connsiteX9" fmla="*/ 914400 w 1828800"/>
                  <a:gd name="connsiteY9" fmla="*/ 277219 h 407193"/>
                  <a:gd name="connsiteX10" fmla="*/ 733814 w 1828800"/>
                  <a:gd name="connsiteY10" fmla="*/ 349077 h 407193"/>
                  <a:gd name="connsiteX11" fmla="*/ 679490 w 1828800"/>
                  <a:gd name="connsiteY11" fmla="*/ 407193 h 407193"/>
                  <a:gd name="connsiteX12" fmla="*/ 558474 w 1828800"/>
                  <a:gd name="connsiteY12" fmla="*/ 392695 h 407193"/>
                  <a:gd name="connsiteX13" fmla="*/ 0 w 1828800"/>
                  <a:gd name="connsiteY13" fmla="*/ 67523 h 40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28800" h="407193">
                    <a:moveTo>
                      <a:pt x="17637" y="0"/>
                    </a:moveTo>
                    <a:lnTo>
                      <a:pt x="18577" y="1470"/>
                    </a:lnTo>
                    <a:cubicBezTo>
                      <a:pt x="103842" y="67169"/>
                      <a:pt x="472517" y="116589"/>
                      <a:pt x="914400" y="116589"/>
                    </a:cubicBezTo>
                    <a:cubicBezTo>
                      <a:pt x="1356283" y="116589"/>
                      <a:pt x="1724958" y="67169"/>
                      <a:pt x="1810223" y="1470"/>
                    </a:cubicBezTo>
                    <a:lnTo>
                      <a:pt x="1811163" y="0"/>
                    </a:lnTo>
                    <a:lnTo>
                      <a:pt x="1828800" y="67523"/>
                    </a:lnTo>
                    <a:cubicBezTo>
                      <a:pt x="1828800" y="213701"/>
                      <a:pt x="1598518" y="339121"/>
                      <a:pt x="1270326" y="392695"/>
                    </a:cubicBezTo>
                    <a:lnTo>
                      <a:pt x="1149310" y="407193"/>
                    </a:lnTo>
                    <a:lnTo>
                      <a:pt x="1094986" y="349077"/>
                    </a:lnTo>
                    <a:cubicBezTo>
                      <a:pt x="1039481" y="302806"/>
                      <a:pt x="978457" y="277219"/>
                      <a:pt x="914400" y="277219"/>
                    </a:cubicBezTo>
                    <a:cubicBezTo>
                      <a:pt x="850344" y="277219"/>
                      <a:pt x="789319" y="302806"/>
                      <a:pt x="733814" y="349077"/>
                    </a:cubicBezTo>
                    <a:lnTo>
                      <a:pt x="679490" y="407193"/>
                    </a:lnTo>
                    <a:lnTo>
                      <a:pt x="558474" y="392695"/>
                    </a:lnTo>
                    <a:cubicBezTo>
                      <a:pt x="230283" y="339121"/>
                      <a:pt x="0" y="213701"/>
                      <a:pt x="0" y="67523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2D2C44-0AE6-4050-A01A-A0F01CDF9A0D}"/>
                  </a:ext>
                </a:extLst>
              </p:cNvPr>
              <p:cNvSpPr/>
              <p:nvPr/>
            </p:nvSpPr>
            <p:spPr>
              <a:xfrm rot="20293726">
                <a:off x="4641027" y="2424497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5DA07F3-ED99-448E-B758-892555783DEC}"/>
                  </a:ext>
                </a:extLst>
              </p:cNvPr>
              <p:cNvSpPr/>
              <p:nvPr/>
            </p:nvSpPr>
            <p:spPr>
              <a:xfrm rot="1306274" flipH="1">
                <a:off x="3713984" y="2424498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1486E5-863B-4131-889B-F279F62EFC78}"/>
                </a:ext>
              </a:extLst>
            </p:cNvPr>
            <p:cNvGrpSpPr/>
            <p:nvPr/>
          </p:nvGrpSpPr>
          <p:grpSpPr>
            <a:xfrm>
              <a:off x="9240321" y="3022792"/>
              <a:ext cx="1936726" cy="1147163"/>
              <a:chOff x="1841994" y="1476624"/>
              <a:chExt cx="1936726" cy="1147163"/>
            </a:xfrm>
          </p:grpSpPr>
          <p:sp>
            <p:nvSpPr>
              <p:cNvPr id="13" name="Rounded Rectangle 113">
                <a:extLst>
                  <a:ext uri="{FF2B5EF4-FFF2-40B4-BE49-F238E27FC236}">
                    <a16:creationId xmlns:a16="http://schemas.microsoft.com/office/drawing/2014/main" id="{B692FA37-5981-4849-9EF9-F32B60CA8833}"/>
                  </a:ext>
                </a:extLst>
              </p:cNvPr>
              <p:cNvSpPr/>
              <p:nvPr/>
            </p:nvSpPr>
            <p:spPr>
              <a:xfrm>
                <a:off x="1875323" y="1476624"/>
                <a:ext cx="1870613" cy="795503"/>
              </a:xfrm>
              <a:custGeom>
                <a:avLst/>
                <a:gdLst/>
                <a:ahLst/>
                <a:cxnLst/>
                <a:rect l="l" t="t" r="r" b="b"/>
                <a:pathLst>
                  <a:path w="1771905" h="721151">
                    <a:moveTo>
                      <a:pt x="830923" y="0"/>
                    </a:moveTo>
                    <a:lnTo>
                      <a:pt x="940982" y="0"/>
                    </a:lnTo>
                    <a:cubicBezTo>
                      <a:pt x="1347075" y="0"/>
                      <a:pt x="1685890" y="288054"/>
                      <a:pt x="1764248" y="670982"/>
                    </a:cubicBezTo>
                    <a:lnTo>
                      <a:pt x="1771905" y="721151"/>
                    </a:lnTo>
                    <a:lnTo>
                      <a:pt x="0" y="721151"/>
                    </a:lnTo>
                    <a:lnTo>
                      <a:pt x="7657" y="670982"/>
                    </a:lnTo>
                    <a:cubicBezTo>
                      <a:pt x="86016" y="288054"/>
                      <a:pt x="424830" y="0"/>
                      <a:pt x="830923" y="0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34">
                <a:extLst>
                  <a:ext uri="{FF2B5EF4-FFF2-40B4-BE49-F238E27FC236}">
                    <a16:creationId xmlns:a16="http://schemas.microsoft.com/office/drawing/2014/main" id="{6CA0F931-0F22-4093-87DF-7D8BCE5940EA}"/>
                  </a:ext>
                </a:extLst>
              </p:cNvPr>
              <p:cNvSpPr/>
              <p:nvPr/>
            </p:nvSpPr>
            <p:spPr>
              <a:xfrm>
                <a:off x="1841994" y="2277727"/>
                <a:ext cx="1936726" cy="346060"/>
              </a:xfrm>
              <a:prstGeom prst="roundRect">
                <a:avLst/>
              </a:pr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Star: 6 Points 1">
            <a:extLst>
              <a:ext uri="{FF2B5EF4-FFF2-40B4-BE49-F238E27FC236}">
                <a16:creationId xmlns:a16="http://schemas.microsoft.com/office/drawing/2014/main" id="{BAD06344-388C-4C63-BC63-E975DA8A74E9}"/>
              </a:ext>
            </a:extLst>
          </p:cNvPr>
          <p:cNvSpPr/>
          <p:nvPr/>
        </p:nvSpPr>
        <p:spPr>
          <a:xfrm>
            <a:off x="4841986" y="5747441"/>
            <a:ext cx="621004" cy="621004"/>
          </a:xfrm>
          <a:prstGeom prst="star6">
            <a:avLst/>
          </a:prstGeom>
          <a:solidFill>
            <a:srgbClr val="677278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tar: 6 Points 59">
            <a:extLst>
              <a:ext uri="{FF2B5EF4-FFF2-40B4-BE49-F238E27FC236}">
                <a16:creationId xmlns:a16="http://schemas.microsoft.com/office/drawing/2014/main" id="{C25D9C1C-019A-4FFA-BF6C-442F88FC9FBC}"/>
              </a:ext>
            </a:extLst>
          </p:cNvPr>
          <p:cNvSpPr/>
          <p:nvPr/>
        </p:nvSpPr>
        <p:spPr>
          <a:xfrm>
            <a:off x="5600727" y="5747441"/>
            <a:ext cx="621004" cy="621004"/>
          </a:xfrm>
          <a:prstGeom prst="star6">
            <a:avLst/>
          </a:prstGeom>
          <a:solidFill>
            <a:srgbClr val="677278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tar: 6 Points 60">
            <a:extLst>
              <a:ext uri="{FF2B5EF4-FFF2-40B4-BE49-F238E27FC236}">
                <a16:creationId xmlns:a16="http://schemas.microsoft.com/office/drawing/2014/main" id="{250E411C-CB83-432D-AEB1-C4EACD87B0F5}"/>
              </a:ext>
            </a:extLst>
          </p:cNvPr>
          <p:cNvSpPr/>
          <p:nvPr/>
        </p:nvSpPr>
        <p:spPr>
          <a:xfrm>
            <a:off x="6359468" y="5747441"/>
            <a:ext cx="621004" cy="621004"/>
          </a:xfrm>
          <a:prstGeom prst="star6">
            <a:avLst/>
          </a:prstGeom>
          <a:solidFill>
            <a:srgbClr val="677278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tar: 6 Points 62">
            <a:extLst>
              <a:ext uri="{FF2B5EF4-FFF2-40B4-BE49-F238E27FC236}">
                <a16:creationId xmlns:a16="http://schemas.microsoft.com/office/drawing/2014/main" id="{AAD1C1C8-40B0-4AF6-91D5-3E38872FA4DF}"/>
              </a:ext>
            </a:extLst>
          </p:cNvPr>
          <p:cNvSpPr/>
          <p:nvPr/>
        </p:nvSpPr>
        <p:spPr>
          <a:xfrm>
            <a:off x="7118208" y="5747441"/>
            <a:ext cx="621004" cy="621004"/>
          </a:xfrm>
          <a:prstGeom prst="star6">
            <a:avLst/>
          </a:prstGeom>
          <a:solidFill>
            <a:srgbClr val="677278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09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528EFE0-9288-4B3E-8832-F84A88CD82BE}"/>
              </a:ext>
            </a:extLst>
          </p:cNvPr>
          <p:cNvSpPr/>
          <p:nvPr/>
        </p:nvSpPr>
        <p:spPr>
          <a:xfrm>
            <a:off x="4051" y="7070314"/>
            <a:ext cx="12192000" cy="3742419"/>
          </a:xfrm>
          <a:prstGeom prst="rect">
            <a:avLst/>
          </a:prstGeom>
          <a:solidFill>
            <a:srgbClr val="FF9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D440497-2855-4C07-809D-AD9F0D8C179A}"/>
              </a:ext>
            </a:extLst>
          </p:cNvPr>
          <p:cNvSpPr/>
          <p:nvPr/>
        </p:nvSpPr>
        <p:spPr>
          <a:xfrm>
            <a:off x="0" y="-1"/>
            <a:ext cx="12192000" cy="6892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B34A389-2C26-4D41-BDE1-66FF196D9F85}"/>
              </a:ext>
            </a:extLst>
          </p:cNvPr>
          <p:cNvSpPr/>
          <p:nvPr/>
        </p:nvSpPr>
        <p:spPr>
          <a:xfrm>
            <a:off x="0" y="6979317"/>
            <a:ext cx="12192000" cy="1065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D3F83A8-C7A5-418A-9D4F-881BB8220D7B}"/>
              </a:ext>
            </a:extLst>
          </p:cNvPr>
          <p:cNvGrpSpPr/>
          <p:nvPr/>
        </p:nvGrpSpPr>
        <p:grpSpPr>
          <a:xfrm>
            <a:off x="2033071" y="1921656"/>
            <a:ext cx="8505400" cy="11834677"/>
            <a:chOff x="3701816" y="1820213"/>
            <a:chExt cx="2345542" cy="326366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1D2B550-0B8B-4BC4-9C8B-7DC159685235}"/>
                </a:ext>
              </a:extLst>
            </p:cNvPr>
            <p:cNvSpPr/>
            <p:nvPr/>
          </p:nvSpPr>
          <p:spPr>
            <a:xfrm>
              <a:off x="3701816" y="1820213"/>
              <a:ext cx="2345542" cy="2998637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8146C33-E04A-4993-B9B9-D2D867B8AF92}"/>
                </a:ext>
              </a:extLst>
            </p:cNvPr>
            <p:cNvSpPr/>
            <p:nvPr/>
          </p:nvSpPr>
          <p:spPr>
            <a:xfrm>
              <a:off x="3856730" y="1958030"/>
              <a:ext cx="2035715" cy="2723002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8AD6195-3671-4DFD-BB66-D96A71D4C995}"/>
                </a:ext>
              </a:extLst>
            </p:cNvPr>
            <p:cNvGrpSpPr/>
            <p:nvPr/>
          </p:nvGrpSpPr>
          <p:grpSpPr>
            <a:xfrm>
              <a:off x="4288202" y="2623150"/>
              <a:ext cx="1172771" cy="1392763"/>
              <a:chOff x="4430866" y="4116860"/>
              <a:chExt cx="1172771" cy="1392763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E632571-A3D3-44DD-A540-7AFD98891D65}"/>
                  </a:ext>
                </a:extLst>
              </p:cNvPr>
              <p:cNvSpPr/>
              <p:nvPr/>
            </p:nvSpPr>
            <p:spPr>
              <a:xfrm>
                <a:off x="4430866" y="4116860"/>
                <a:ext cx="1172771" cy="1392763"/>
              </a:xfrm>
              <a:prstGeom prst="rect">
                <a:avLst/>
              </a:prstGeom>
              <a:solidFill>
                <a:srgbClr val="677278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F28F6CA-9891-4138-932F-D35B8F6C4489}"/>
                  </a:ext>
                </a:extLst>
              </p:cNvPr>
              <p:cNvSpPr/>
              <p:nvPr/>
            </p:nvSpPr>
            <p:spPr>
              <a:xfrm>
                <a:off x="456445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8057C79-5B59-4CD0-A5EB-072DD38F3081}"/>
                  </a:ext>
                </a:extLst>
              </p:cNvPr>
              <p:cNvSpPr/>
              <p:nvPr/>
            </p:nvSpPr>
            <p:spPr>
              <a:xfrm>
                <a:off x="456445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5CC21FE-AE2A-41AB-BA5D-D66E96882E99}"/>
                  </a:ext>
                </a:extLst>
              </p:cNvPr>
              <p:cNvSpPr/>
              <p:nvPr/>
            </p:nvSpPr>
            <p:spPr>
              <a:xfrm>
                <a:off x="456445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824C3B-6E3C-4FAE-AAE9-1C87C97BEAEA}"/>
                  </a:ext>
                </a:extLst>
              </p:cNvPr>
              <p:cNvSpPr/>
              <p:nvPr/>
            </p:nvSpPr>
            <p:spPr>
              <a:xfrm>
                <a:off x="4810197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782FF1A-2154-47D2-A683-59E649757CB6}"/>
                  </a:ext>
                </a:extLst>
              </p:cNvPr>
              <p:cNvSpPr/>
              <p:nvPr/>
            </p:nvSpPr>
            <p:spPr>
              <a:xfrm>
                <a:off x="4810197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2248A14-21DC-4281-994E-3A75623707CB}"/>
                  </a:ext>
                </a:extLst>
              </p:cNvPr>
              <p:cNvSpPr/>
              <p:nvPr/>
            </p:nvSpPr>
            <p:spPr>
              <a:xfrm>
                <a:off x="4810197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D7A6342-D3E7-4238-BD13-7A3E15209BC9}"/>
                  </a:ext>
                </a:extLst>
              </p:cNvPr>
              <p:cNvSpPr/>
              <p:nvPr/>
            </p:nvSpPr>
            <p:spPr>
              <a:xfrm>
                <a:off x="505594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C6BD894-37C6-4CE2-8182-F9C4753DC1E7}"/>
                  </a:ext>
                </a:extLst>
              </p:cNvPr>
              <p:cNvSpPr/>
              <p:nvPr/>
            </p:nvSpPr>
            <p:spPr>
              <a:xfrm>
                <a:off x="505594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B4B54EE-5ECE-4296-9DA8-86C49716F154}"/>
                  </a:ext>
                </a:extLst>
              </p:cNvPr>
              <p:cNvSpPr/>
              <p:nvPr/>
            </p:nvSpPr>
            <p:spPr>
              <a:xfrm>
                <a:off x="505594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D29DE44-0810-4715-9BFA-D0E336FC89FF}"/>
                  </a:ext>
                </a:extLst>
              </p:cNvPr>
              <p:cNvSpPr/>
              <p:nvPr/>
            </p:nvSpPr>
            <p:spPr>
              <a:xfrm>
                <a:off x="5301687" y="4712535"/>
                <a:ext cx="182880" cy="18288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8BC7C19-364B-4EA4-9757-56C5715A83AB}"/>
                  </a:ext>
                </a:extLst>
              </p:cNvPr>
              <p:cNvSpPr/>
              <p:nvPr/>
            </p:nvSpPr>
            <p:spPr>
              <a:xfrm>
                <a:off x="5301687" y="4954370"/>
                <a:ext cx="182880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0DD6D50-3C62-4559-97A2-0BB2AF9B9DD5}"/>
                  </a:ext>
                </a:extLst>
              </p:cNvPr>
              <p:cNvSpPr/>
              <p:nvPr/>
            </p:nvSpPr>
            <p:spPr>
              <a:xfrm>
                <a:off x="4557929" y="4228861"/>
                <a:ext cx="926638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1B8F15A-7837-4B37-B1D8-B552C088139D}"/>
                </a:ext>
              </a:extLst>
            </p:cNvPr>
            <p:cNvSpPr/>
            <p:nvPr/>
          </p:nvSpPr>
          <p:spPr>
            <a:xfrm>
              <a:off x="3856729" y="4842664"/>
              <a:ext cx="2035716" cy="241209"/>
            </a:xfrm>
            <a:custGeom>
              <a:avLst/>
              <a:gdLst>
                <a:gd name="connsiteX0" fmla="*/ 1 w 2035716"/>
                <a:gd name="connsiteY0" fmla="*/ 0 h 348345"/>
                <a:gd name="connsiteX1" fmla="*/ 2035716 w 2035716"/>
                <a:gd name="connsiteY1" fmla="*/ 0 h 348345"/>
                <a:gd name="connsiteX2" fmla="*/ 2035716 w 2035716"/>
                <a:gd name="connsiteY2" fmla="*/ 78834 h 348345"/>
                <a:gd name="connsiteX3" fmla="*/ 2035714 w 2035716"/>
                <a:gd name="connsiteY3" fmla="*/ 78834 h 348345"/>
                <a:gd name="connsiteX4" fmla="*/ 2035714 w 2035716"/>
                <a:gd name="connsiteY4" fmla="*/ 347138 h 348345"/>
                <a:gd name="connsiteX5" fmla="*/ 1604243 w 2035716"/>
                <a:gd name="connsiteY5" fmla="*/ 347138 h 348345"/>
                <a:gd name="connsiteX6" fmla="*/ 1604243 w 2035716"/>
                <a:gd name="connsiteY6" fmla="*/ 78834 h 348345"/>
                <a:gd name="connsiteX7" fmla="*/ 431471 w 2035716"/>
                <a:gd name="connsiteY7" fmla="*/ 78834 h 348345"/>
                <a:gd name="connsiteX8" fmla="*/ 431471 w 2035716"/>
                <a:gd name="connsiteY8" fmla="*/ 348345 h 348345"/>
                <a:gd name="connsiteX9" fmla="*/ 0 w 2035716"/>
                <a:gd name="connsiteY9" fmla="*/ 348345 h 348345"/>
                <a:gd name="connsiteX10" fmla="*/ 0 w 2035716"/>
                <a:gd name="connsiteY10" fmla="*/ 29877 h 348345"/>
                <a:gd name="connsiteX11" fmla="*/ 1 w 2035716"/>
                <a:gd name="connsiteY11" fmla="*/ 29877 h 348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5716" h="348345">
                  <a:moveTo>
                    <a:pt x="1" y="0"/>
                  </a:moveTo>
                  <a:lnTo>
                    <a:pt x="2035716" y="0"/>
                  </a:lnTo>
                  <a:lnTo>
                    <a:pt x="2035716" y="78834"/>
                  </a:lnTo>
                  <a:lnTo>
                    <a:pt x="2035714" y="78834"/>
                  </a:lnTo>
                  <a:lnTo>
                    <a:pt x="2035714" y="347138"/>
                  </a:lnTo>
                  <a:lnTo>
                    <a:pt x="1604243" y="347138"/>
                  </a:lnTo>
                  <a:lnTo>
                    <a:pt x="1604243" y="78834"/>
                  </a:lnTo>
                  <a:lnTo>
                    <a:pt x="431471" y="78834"/>
                  </a:lnTo>
                  <a:lnTo>
                    <a:pt x="431471" y="348345"/>
                  </a:lnTo>
                  <a:lnTo>
                    <a:pt x="0" y="348345"/>
                  </a:lnTo>
                  <a:lnTo>
                    <a:pt x="0" y="29877"/>
                  </a:lnTo>
                  <a:lnTo>
                    <a:pt x="1" y="29877"/>
                  </a:lnTo>
                  <a:close/>
                </a:path>
              </a:pathLst>
            </a:cu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3E8B9AC-2505-48F0-ADA6-D7CC9E84C8A5}"/>
                </a:ext>
              </a:extLst>
            </p:cNvPr>
            <p:cNvSpPr/>
            <p:nvPr/>
          </p:nvSpPr>
          <p:spPr>
            <a:xfrm>
              <a:off x="3771683" y="2059187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026F57B-307C-446F-BF75-132FC47B7FE9}"/>
                </a:ext>
              </a:extLst>
            </p:cNvPr>
            <p:cNvSpPr/>
            <p:nvPr/>
          </p:nvSpPr>
          <p:spPr>
            <a:xfrm>
              <a:off x="3771559" y="4239578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4BC84-AA96-42C6-A9CD-62A8917A16D5}"/>
              </a:ext>
            </a:extLst>
          </p:cNvPr>
          <p:cNvGrpSpPr/>
          <p:nvPr/>
        </p:nvGrpSpPr>
        <p:grpSpPr>
          <a:xfrm rot="18914583">
            <a:off x="-2596439" y="4162347"/>
            <a:ext cx="868844" cy="1303023"/>
            <a:chOff x="3036109" y="2838550"/>
            <a:chExt cx="868844" cy="1303023"/>
          </a:xfrm>
        </p:grpSpPr>
        <p:sp>
          <p:nvSpPr>
            <p:cNvPr id="34" name="Rectangle: Rounded Corners 49">
              <a:extLst>
                <a:ext uri="{FF2B5EF4-FFF2-40B4-BE49-F238E27FC236}">
                  <a16:creationId xmlns:a16="http://schemas.microsoft.com/office/drawing/2014/main" id="{DB2EC531-C9BB-402B-86AB-E6033B2FFC3D}"/>
                </a:ext>
              </a:extLst>
            </p:cNvPr>
            <p:cNvSpPr/>
            <p:nvPr/>
          </p:nvSpPr>
          <p:spPr>
            <a:xfrm rot="19023042">
              <a:off x="3182340" y="2838550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25BB4A5-1A66-4C27-8CF0-C007C48754B2}"/>
                </a:ext>
              </a:extLst>
            </p:cNvPr>
            <p:cNvSpPr/>
            <p:nvPr/>
          </p:nvSpPr>
          <p:spPr>
            <a:xfrm rot="889843">
              <a:off x="3572445" y="3665412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55D2E6D-A3D3-4F62-B51C-4E8F8BB7EEF1}"/>
                </a:ext>
              </a:extLst>
            </p:cNvPr>
            <p:cNvSpPr/>
            <p:nvPr/>
          </p:nvSpPr>
          <p:spPr>
            <a:xfrm>
              <a:off x="3036109" y="3292725"/>
              <a:ext cx="404271" cy="218918"/>
            </a:xfrm>
            <a:custGeom>
              <a:avLst/>
              <a:gdLst>
                <a:gd name="connsiteX0" fmla="*/ 252453 w 404271"/>
                <a:gd name="connsiteY0" fmla="*/ 0 h 218918"/>
                <a:gd name="connsiteX1" fmla="*/ 258635 w 404271"/>
                <a:gd name="connsiteY1" fmla="*/ 11120 h 218918"/>
                <a:gd name="connsiteX2" fmla="*/ 333202 w 404271"/>
                <a:gd name="connsiteY2" fmla="*/ 114214 h 218918"/>
                <a:gd name="connsiteX3" fmla="*/ 404271 w 404271"/>
                <a:gd name="connsiteY3" fmla="*/ 175179 h 218918"/>
                <a:gd name="connsiteX4" fmla="*/ 388527 w 404271"/>
                <a:gd name="connsiteY4" fmla="*/ 179199 h 218918"/>
                <a:gd name="connsiteX5" fmla="*/ 245640 w 404271"/>
                <a:gd name="connsiteY5" fmla="*/ 204612 h 218918"/>
                <a:gd name="connsiteX6" fmla="*/ 128304 w 404271"/>
                <a:gd name="connsiteY6" fmla="*/ 218918 h 218918"/>
                <a:gd name="connsiteX7" fmla="*/ 0 w 404271"/>
                <a:gd name="connsiteY7" fmla="*/ 26571 h 218918"/>
                <a:gd name="connsiteX8" fmla="*/ 90687 w 404271"/>
                <a:gd name="connsiteY8" fmla="*/ 20103 h 218918"/>
                <a:gd name="connsiteX9" fmla="*/ 245641 w 404271"/>
                <a:gd name="connsiteY9" fmla="*/ 1212 h 21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4271" h="218918">
                  <a:moveTo>
                    <a:pt x="252453" y="0"/>
                  </a:moveTo>
                  <a:lnTo>
                    <a:pt x="258635" y="11120"/>
                  </a:lnTo>
                  <a:cubicBezTo>
                    <a:pt x="280087" y="46260"/>
                    <a:pt x="304092" y="80818"/>
                    <a:pt x="333202" y="114214"/>
                  </a:cubicBezTo>
                  <a:lnTo>
                    <a:pt x="404271" y="175179"/>
                  </a:lnTo>
                  <a:lnTo>
                    <a:pt x="388527" y="179199"/>
                  </a:lnTo>
                  <a:cubicBezTo>
                    <a:pt x="343124" y="188690"/>
                    <a:pt x="295388" y="197195"/>
                    <a:pt x="245640" y="204612"/>
                  </a:cubicBezTo>
                  <a:lnTo>
                    <a:pt x="128304" y="218918"/>
                  </a:lnTo>
                  <a:lnTo>
                    <a:pt x="0" y="26571"/>
                  </a:lnTo>
                  <a:lnTo>
                    <a:pt x="90687" y="20103"/>
                  </a:lnTo>
                  <a:cubicBezTo>
                    <a:pt x="144135" y="14959"/>
                    <a:pt x="195893" y="8629"/>
                    <a:pt x="245641" y="121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3A27E27-4DB8-4F22-80F5-105BBDD02107}"/>
                </a:ext>
              </a:extLst>
            </p:cNvPr>
            <p:cNvSpPr/>
            <p:nvPr/>
          </p:nvSpPr>
          <p:spPr>
            <a:xfrm rot="20296720" flipH="1">
              <a:off x="3281891" y="3527045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1BDC7C-D278-452B-A262-D6E520D0FD8C}"/>
              </a:ext>
            </a:extLst>
          </p:cNvPr>
          <p:cNvGrpSpPr/>
          <p:nvPr/>
        </p:nvGrpSpPr>
        <p:grpSpPr>
          <a:xfrm rot="1309979">
            <a:off x="-4279688" y="4028126"/>
            <a:ext cx="1191510" cy="1529224"/>
            <a:chOff x="2969822" y="2491223"/>
            <a:chExt cx="1191510" cy="1529224"/>
          </a:xfrm>
        </p:grpSpPr>
        <p:sp>
          <p:nvSpPr>
            <p:cNvPr id="26" name="Rectangle: Rounded Corners 49">
              <a:extLst>
                <a:ext uri="{FF2B5EF4-FFF2-40B4-BE49-F238E27FC236}">
                  <a16:creationId xmlns:a16="http://schemas.microsoft.com/office/drawing/2014/main" id="{6A4770BE-738D-4AE1-9718-F7C7B8A52CE3}"/>
                </a:ext>
              </a:extLst>
            </p:cNvPr>
            <p:cNvSpPr/>
            <p:nvPr/>
          </p:nvSpPr>
          <p:spPr>
            <a:xfrm rot="2421196" flipH="1">
              <a:off x="3683884" y="2711754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800E23-0EF7-4D97-AD3D-831CA1D53B60}"/>
                </a:ext>
              </a:extLst>
            </p:cNvPr>
            <p:cNvSpPr/>
            <p:nvPr/>
          </p:nvSpPr>
          <p:spPr>
            <a:xfrm rot="1303280">
              <a:off x="3547305" y="339592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FE4C8C-EA2B-41EF-A3FE-37CE55B6C877}"/>
                </a:ext>
              </a:extLst>
            </p:cNvPr>
            <p:cNvSpPr/>
            <p:nvPr/>
          </p:nvSpPr>
          <p:spPr>
            <a:xfrm>
              <a:off x="3779547" y="313241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CD54306-29A2-4E69-83AE-E005E7C67057}"/>
                </a:ext>
              </a:extLst>
            </p:cNvPr>
            <p:cNvGrpSpPr/>
            <p:nvPr/>
          </p:nvGrpSpPr>
          <p:grpSpPr>
            <a:xfrm rot="19642556">
              <a:off x="2969822" y="2491223"/>
              <a:ext cx="441091" cy="1529224"/>
              <a:chOff x="1839001" y="856607"/>
              <a:chExt cx="762134" cy="2000741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175163-7403-4424-801A-4EDA56B24B61}"/>
                  </a:ext>
                </a:extLst>
              </p:cNvPr>
              <p:cNvSpPr/>
              <p:nvPr/>
            </p:nvSpPr>
            <p:spPr>
              <a:xfrm>
                <a:off x="1839001" y="856607"/>
                <a:ext cx="762134" cy="1485646"/>
              </a:xfrm>
              <a:custGeom>
                <a:avLst/>
                <a:gdLst>
                  <a:gd name="connsiteX0" fmla="*/ 253392 w 762134"/>
                  <a:gd name="connsiteY0" fmla="*/ 0 h 1485646"/>
                  <a:gd name="connsiteX1" fmla="*/ 494796 w 762134"/>
                  <a:gd name="connsiteY1" fmla="*/ 123395 h 1485646"/>
                  <a:gd name="connsiteX2" fmla="*/ 762134 w 762134"/>
                  <a:gd name="connsiteY2" fmla="*/ 239129 h 1485646"/>
                  <a:gd name="connsiteX3" fmla="*/ 733720 w 762134"/>
                  <a:gd name="connsiteY3" fmla="*/ 338920 h 1485646"/>
                  <a:gd name="connsiteX4" fmla="*/ 535061 w 762134"/>
                  <a:gd name="connsiteY4" fmla="*/ 1484584 h 1485646"/>
                  <a:gd name="connsiteX5" fmla="*/ 535008 w 762134"/>
                  <a:gd name="connsiteY5" fmla="*/ 1485646 h 1485646"/>
                  <a:gd name="connsiteX6" fmla="*/ 350340 w 762134"/>
                  <a:gd name="connsiteY6" fmla="*/ 1450585 h 1485646"/>
                  <a:gd name="connsiteX7" fmla="*/ 0 w 762134"/>
                  <a:gd name="connsiteY7" fmla="*/ 1407158 h 1485646"/>
                  <a:gd name="connsiteX8" fmla="*/ 80138 w 762134"/>
                  <a:gd name="connsiteY8" fmla="*/ 1206561 h 1485646"/>
                  <a:gd name="connsiteX9" fmla="*/ 278991 w 762134"/>
                  <a:gd name="connsiteY9" fmla="*/ 44394 h 14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134" h="1485646">
                    <a:moveTo>
                      <a:pt x="253392" y="0"/>
                    </a:moveTo>
                    <a:lnTo>
                      <a:pt x="494796" y="123395"/>
                    </a:lnTo>
                    <a:lnTo>
                      <a:pt x="762134" y="239129"/>
                    </a:lnTo>
                    <a:lnTo>
                      <a:pt x="733720" y="338920"/>
                    </a:lnTo>
                    <a:cubicBezTo>
                      <a:pt x="624923" y="747419"/>
                      <a:pt x="553707" y="1158118"/>
                      <a:pt x="535061" y="1484584"/>
                    </a:cubicBezTo>
                    <a:lnTo>
                      <a:pt x="535008" y="1485646"/>
                    </a:lnTo>
                    <a:lnTo>
                      <a:pt x="350340" y="145058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rgbClr val="0C2A4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932F60E-0D6F-4B19-9EE0-BE9EA433E62B}"/>
                  </a:ext>
                </a:extLst>
              </p:cNvPr>
              <p:cNvSpPr/>
              <p:nvPr/>
            </p:nvSpPr>
            <p:spPr>
              <a:xfrm>
                <a:off x="1839001" y="856607"/>
                <a:ext cx="477021" cy="1425575"/>
              </a:xfrm>
              <a:custGeom>
                <a:avLst/>
                <a:gdLst>
                  <a:gd name="connsiteX0" fmla="*/ 253392 w 477021"/>
                  <a:gd name="connsiteY0" fmla="*/ 0 h 1425575"/>
                  <a:gd name="connsiteX1" fmla="*/ 464263 w 477021"/>
                  <a:gd name="connsiteY1" fmla="*/ 107788 h 1425575"/>
                  <a:gd name="connsiteX2" fmla="*/ 475562 w 477021"/>
                  <a:gd name="connsiteY2" fmla="*/ 158314 h 1425575"/>
                  <a:gd name="connsiteX3" fmla="*/ 386124 w 477021"/>
                  <a:gd name="connsiteY3" fmla="*/ 350577 h 1425575"/>
                  <a:gd name="connsiteX4" fmla="*/ 393744 w 477021"/>
                  <a:gd name="connsiteY4" fmla="*/ 541077 h 1425575"/>
                  <a:gd name="connsiteX5" fmla="*/ 302304 w 477021"/>
                  <a:gd name="connsiteY5" fmla="*/ 754437 h 1425575"/>
                  <a:gd name="connsiteX6" fmla="*/ 287064 w 477021"/>
                  <a:gd name="connsiteY6" fmla="*/ 1059237 h 1425575"/>
                  <a:gd name="connsiteX7" fmla="*/ 149904 w 477021"/>
                  <a:gd name="connsiteY7" fmla="*/ 1264977 h 1425575"/>
                  <a:gd name="connsiteX8" fmla="*/ 149904 w 477021"/>
                  <a:gd name="connsiteY8" fmla="*/ 1424997 h 1425575"/>
                  <a:gd name="connsiteX9" fmla="*/ 148575 w 477021"/>
                  <a:gd name="connsiteY9" fmla="*/ 1425575 h 1425575"/>
                  <a:gd name="connsiteX10" fmla="*/ 0 w 477021"/>
                  <a:gd name="connsiteY10" fmla="*/ 1407158 h 1425575"/>
                  <a:gd name="connsiteX11" fmla="*/ 80138 w 477021"/>
                  <a:gd name="connsiteY11" fmla="*/ 1206561 h 1425575"/>
                  <a:gd name="connsiteX12" fmla="*/ 278991 w 477021"/>
                  <a:gd name="connsiteY12" fmla="*/ 44394 h 142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021" h="1425575">
                    <a:moveTo>
                      <a:pt x="253392" y="0"/>
                    </a:moveTo>
                    <a:lnTo>
                      <a:pt x="464263" y="107788"/>
                    </a:lnTo>
                    <a:lnTo>
                      <a:pt x="475562" y="158314"/>
                    </a:lnTo>
                    <a:cubicBezTo>
                      <a:pt x="489748" y="279040"/>
                      <a:pt x="396125" y="286125"/>
                      <a:pt x="386124" y="350577"/>
                    </a:cubicBezTo>
                    <a:cubicBezTo>
                      <a:pt x="374694" y="424237"/>
                      <a:pt x="407714" y="473767"/>
                      <a:pt x="393744" y="541077"/>
                    </a:cubicBezTo>
                    <a:cubicBezTo>
                      <a:pt x="379774" y="608387"/>
                      <a:pt x="320084" y="668077"/>
                      <a:pt x="302304" y="754437"/>
                    </a:cubicBezTo>
                    <a:cubicBezTo>
                      <a:pt x="284524" y="840797"/>
                      <a:pt x="312464" y="974147"/>
                      <a:pt x="287064" y="1059237"/>
                    </a:cubicBezTo>
                    <a:cubicBezTo>
                      <a:pt x="261664" y="1144327"/>
                      <a:pt x="172764" y="1204017"/>
                      <a:pt x="149904" y="1264977"/>
                    </a:cubicBezTo>
                    <a:cubicBezTo>
                      <a:pt x="127044" y="1325937"/>
                      <a:pt x="285794" y="1375467"/>
                      <a:pt x="149904" y="1424997"/>
                    </a:cubicBezTo>
                    <a:lnTo>
                      <a:pt x="148575" y="142557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243A5B7-6C5D-4464-A2F6-5F3F3DA3DC9A}"/>
                  </a:ext>
                </a:extLst>
              </p:cNvPr>
              <p:cNvSpPr/>
              <p:nvPr/>
            </p:nvSpPr>
            <p:spPr>
              <a:xfrm rot="21297751">
                <a:off x="2133985" y="2283251"/>
                <a:ext cx="251460" cy="574097"/>
              </a:xfrm>
              <a:custGeom>
                <a:avLst/>
                <a:gdLst>
                  <a:gd name="connsiteX0" fmla="*/ 0 w 220980"/>
                  <a:gd name="connsiteY0" fmla="*/ 0 h 491318"/>
                  <a:gd name="connsiteX1" fmla="*/ 42037 w 220980"/>
                  <a:gd name="connsiteY1" fmla="*/ 5211 h 491318"/>
                  <a:gd name="connsiteX2" fmla="*/ 220980 w 220980"/>
                  <a:gd name="connsiteY2" fmla="*/ 39185 h 491318"/>
                  <a:gd name="connsiteX3" fmla="*/ 220980 w 220980"/>
                  <a:gd name="connsiteY3" fmla="*/ 491318 h 491318"/>
                  <a:gd name="connsiteX4" fmla="*/ 0 w 220980"/>
                  <a:gd name="connsiteY4" fmla="*/ 491318 h 491318"/>
                  <a:gd name="connsiteX0" fmla="*/ 30480 w 251460"/>
                  <a:gd name="connsiteY0" fmla="*/ 0 h 515186"/>
                  <a:gd name="connsiteX1" fmla="*/ 72517 w 251460"/>
                  <a:gd name="connsiteY1" fmla="*/ 5211 h 515186"/>
                  <a:gd name="connsiteX2" fmla="*/ 251460 w 251460"/>
                  <a:gd name="connsiteY2" fmla="*/ 39185 h 515186"/>
                  <a:gd name="connsiteX3" fmla="*/ 251460 w 251460"/>
                  <a:gd name="connsiteY3" fmla="*/ 491318 h 515186"/>
                  <a:gd name="connsiteX4" fmla="*/ 0 w 251460"/>
                  <a:gd name="connsiteY4" fmla="*/ 515186 h 515186"/>
                  <a:gd name="connsiteX5" fmla="*/ 30480 w 251460"/>
                  <a:gd name="connsiteY5" fmla="*/ 0 h 5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60" h="515186">
                    <a:moveTo>
                      <a:pt x="30480" y="0"/>
                    </a:moveTo>
                    <a:lnTo>
                      <a:pt x="72517" y="5211"/>
                    </a:lnTo>
                    <a:lnTo>
                      <a:pt x="251460" y="39185"/>
                    </a:lnTo>
                    <a:lnTo>
                      <a:pt x="251460" y="491318"/>
                    </a:lnTo>
                    <a:lnTo>
                      <a:pt x="0" y="515186"/>
                    </a:lnTo>
                    <a:cubicBezTo>
                      <a:pt x="0" y="351413"/>
                      <a:pt x="30480" y="163773"/>
                      <a:pt x="30480" y="0"/>
                    </a:cubicBezTo>
                    <a:close/>
                  </a:path>
                </a:pathLst>
              </a:custGeom>
              <a:solidFill>
                <a:srgbClr val="926553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93B6B-E5CD-4363-9816-17133840AB9B}"/>
                </a:ext>
              </a:extLst>
            </p:cNvPr>
            <p:cNvSpPr/>
            <p:nvPr/>
          </p:nvSpPr>
          <p:spPr>
            <a:xfrm rot="20554395" flipH="1">
              <a:off x="3297625" y="35562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220559-8B7D-464A-8672-EEF908D236AD}"/>
              </a:ext>
            </a:extLst>
          </p:cNvPr>
          <p:cNvSpPr/>
          <p:nvPr/>
        </p:nvSpPr>
        <p:spPr>
          <a:xfrm rot="21203210" flipH="1">
            <a:off x="-2775023" y="5446678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FC13F6-9B59-43CC-A004-AF7E0C887208}"/>
              </a:ext>
            </a:extLst>
          </p:cNvPr>
          <p:cNvSpPr/>
          <p:nvPr/>
        </p:nvSpPr>
        <p:spPr>
          <a:xfrm rot="777828">
            <a:off x="-3334922" y="5482630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6ACC6F-E77D-4EDD-BDB1-0200137E9FE1}"/>
              </a:ext>
            </a:extLst>
          </p:cNvPr>
          <p:cNvGrpSpPr/>
          <p:nvPr/>
        </p:nvGrpSpPr>
        <p:grpSpPr>
          <a:xfrm>
            <a:off x="-3385453" y="4730917"/>
            <a:ext cx="978252" cy="981401"/>
            <a:chOff x="2305432" y="3247111"/>
            <a:chExt cx="978252" cy="98140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E0A525-B621-412C-9CB8-0512CC41A667}"/>
                </a:ext>
              </a:extLst>
            </p:cNvPr>
            <p:cNvSpPr/>
            <p:nvPr/>
          </p:nvSpPr>
          <p:spPr>
            <a:xfrm>
              <a:off x="2305432" y="3247111"/>
              <a:ext cx="978252" cy="98140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FF23DA-DB47-4FF3-8A03-E8DF09CEDACF}"/>
                </a:ext>
              </a:extLst>
            </p:cNvPr>
            <p:cNvSpPr/>
            <p:nvPr/>
          </p:nvSpPr>
          <p:spPr>
            <a:xfrm>
              <a:off x="2352243" y="3710363"/>
              <a:ext cx="895753" cy="326106"/>
            </a:xfrm>
            <a:custGeom>
              <a:avLst/>
              <a:gdLst>
                <a:gd name="connsiteX0" fmla="*/ 37102 w 1130223"/>
                <a:gd name="connsiteY0" fmla="*/ 0 h 343317"/>
                <a:gd name="connsiteX1" fmla="*/ 115147 w 1130223"/>
                <a:gd name="connsiteY1" fmla="*/ 31723 h 343317"/>
                <a:gd name="connsiteX2" fmla="*/ 565111 w 1130223"/>
                <a:gd name="connsiteY2" fmla="*/ 102824 h 343317"/>
                <a:gd name="connsiteX3" fmla="*/ 1015076 w 1130223"/>
                <a:gd name="connsiteY3" fmla="*/ 31723 h 343317"/>
                <a:gd name="connsiteX4" fmla="*/ 1093120 w 1130223"/>
                <a:gd name="connsiteY4" fmla="*/ 0 h 343317"/>
                <a:gd name="connsiteX5" fmla="*/ 1130223 w 1130223"/>
                <a:gd name="connsiteY5" fmla="*/ 223068 h 343317"/>
                <a:gd name="connsiteX6" fmla="*/ 1015075 w 1130223"/>
                <a:gd name="connsiteY6" fmla="*/ 272215 h 343317"/>
                <a:gd name="connsiteX7" fmla="*/ 565111 w 1130223"/>
                <a:gd name="connsiteY7" fmla="*/ 343317 h 343317"/>
                <a:gd name="connsiteX8" fmla="*/ 115147 w 1130223"/>
                <a:gd name="connsiteY8" fmla="*/ 272215 h 343317"/>
                <a:gd name="connsiteX9" fmla="*/ 0 w 1130223"/>
                <a:gd name="connsiteY9" fmla="*/ 223068 h 3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223" h="343317">
                  <a:moveTo>
                    <a:pt x="37102" y="0"/>
                  </a:moveTo>
                  <a:lnTo>
                    <a:pt x="115147" y="31723"/>
                  </a:lnTo>
                  <a:cubicBezTo>
                    <a:pt x="243592" y="76612"/>
                    <a:pt x="398434" y="102824"/>
                    <a:pt x="565111" y="102824"/>
                  </a:cubicBezTo>
                  <a:cubicBezTo>
                    <a:pt x="731788" y="102824"/>
                    <a:pt x="886631" y="76612"/>
                    <a:pt x="1015076" y="31723"/>
                  </a:cubicBezTo>
                  <a:lnTo>
                    <a:pt x="1093120" y="0"/>
                  </a:lnTo>
                  <a:lnTo>
                    <a:pt x="1130223" y="223068"/>
                  </a:lnTo>
                  <a:lnTo>
                    <a:pt x="1015075" y="272215"/>
                  </a:lnTo>
                  <a:cubicBezTo>
                    <a:pt x="886631" y="317105"/>
                    <a:pt x="731788" y="343317"/>
                    <a:pt x="565111" y="343317"/>
                  </a:cubicBezTo>
                  <a:cubicBezTo>
                    <a:pt x="398434" y="343317"/>
                    <a:pt x="243592" y="317105"/>
                    <a:pt x="115147" y="272215"/>
                  </a:cubicBezTo>
                  <a:lnTo>
                    <a:pt x="0" y="223068"/>
                  </a:ln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8F902D8-7ED6-45C4-9764-9B0782896CAA}"/>
                </a:ext>
              </a:extLst>
            </p:cNvPr>
            <p:cNvSpPr/>
            <p:nvPr/>
          </p:nvSpPr>
          <p:spPr>
            <a:xfrm>
              <a:off x="2405373" y="3375081"/>
              <a:ext cx="774357" cy="273129"/>
            </a:xfrm>
            <a:custGeom>
              <a:avLst/>
              <a:gdLst>
                <a:gd name="connsiteX0" fmla="*/ 950773 w 988034"/>
                <a:gd name="connsiteY0" fmla="*/ 0 h 322937"/>
                <a:gd name="connsiteX1" fmla="*/ 988034 w 988034"/>
                <a:gd name="connsiteY1" fmla="*/ 224021 h 322937"/>
                <a:gd name="connsiteX2" fmla="*/ 922868 w 988034"/>
                <a:gd name="connsiteY2" fmla="*/ 251835 h 322937"/>
                <a:gd name="connsiteX3" fmla="*/ 472904 w 988034"/>
                <a:gd name="connsiteY3" fmla="*/ 322937 h 322937"/>
                <a:gd name="connsiteX4" fmla="*/ 22940 w 988034"/>
                <a:gd name="connsiteY4" fmla="*/ 251835 h 322937"/>
                <a:gd name="connsiteX5" fmla="*/ 0 w 988034"/>
                <a:gd name="connsiteY5" fmla="*/ 242044 h 322937"/>
                <a:gd name="connsiteX6" fmla="*/ 37646 w 988034"/>
                <a:gd name="connsiteY6" fmla="*/ 15715 h 322937"/>
                <a:gd name="connsiteX7" fmla="*/ 123996 w 988034"/>
                <a:gd name="connsiteY7" fmla="*/ 41390 h 322937"/>
                <a:gd name="connsiteX8" fmla="*/ 472904 w 988034"/>
                <a:gd name="connsiteY8" fmla="*/ 82444 h 322937"/>
                <a:gd name="connsiteX9" fmla="*/ 922869 w 988034"/>
                <a:gd name="connsiteY9" fmla="*/ 11343 h 32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8034" h="322937">
                  <a:moveTo>
                    <a:pt x="950773" y="0"/>
                  </a:moveTo>
                  <a:lnTo>
                    <a:pt x="988034" y="224021"/>
                  </a:lnTo>
                  <a:lnTo>
                    <a:pt x="922868" y="251835"/>
                  </a:lnTo>
                  <a:cubicBezTo>
                    <a:pt x="794424" y="296725"/>
                    <a:pt x="639581" y="322937"/>
                    <a:pt x="472904" y="322937"/>
                  </a:cubicBezTo>
                  <a:cubicBezTo>
                    <a:pt x="306227" y="322937"/>
                    <a:pt x="151385" y="296725"/>
                    <a:pt x="22940" y="251835"/>
                  </a:cubicBezTo>
                  <a:lnTo>
                    <a:pt x="0" y="242044"/>
                  </a:lnTo>
                  <a:lnTo>
                    <a:pt x="37646" y="15715"/>
                  </a:lnTo>
                  <a:lnTo>
                    <a:pt x="123996" y="41390"/>
                  </a:lnTo>
                  <a:cubicBezTo>
                    <a:pt x="229546" y="67700"/>
                    <a:pt x="347897" y="82444"/>
                    <a:pt x="472904" y="82444"/>
                  </a:cubicBezTo>
                  <a:cubicBezTo>
                    <a:pt x="639581" y="82444"/>
                    <a:pt x="794424" y="56232"/>
                    <a:pt x="922869" y="11343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02AB876-077F-4874-B58C-DE23D10F09A1}"/>
              </a:ext>
            </a:extLst>
          </p:cNvPr>
          <p:cNvGrpSpPr/>
          <p:nvPr/>
        </p:nvGrpSpPr>
        <p:grpSpPr>
          <a:xfrm>
            <a:off x="-3848891" y="2960430"/>
            <a:ext cx="1936726" cy="1837967"/>
            <a:chOff x="9240321" y="3022792"/>
            <a:chExt cx="1936726" cy="18379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1C554C-3431-43FA-BE14-B37DE1FF1F2E}"/>
                </a:ext>
              </a:extLst>
            </p:cNvPr>
            <p:cNvGrpSpPr/>
            <p:nvPr/>
          </p:nvGrpSpPr>
          <p:grpSpPr>
            <a:xfrm>
              <a:off x="9268213" y="3028493"/>
              <a:ext cx="1881487" cy="1832266"/>
              <a:chOff x="1869886" y="1482325"/>
              <a:chExt cx="1881487" cy="183226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6470486-4BC9-4D0F-94D6-F7310C864A58}"/>
                  </a:ext>
                </a:extLst>
              </p:cNvPr>
              <p:cNvGrpSpPr/>
              <p:nvPr/>
            </p:nvGrpSpPr>
            <p:grpSpPr>
              <a:xfrm>
                <a:off x="1869886" y="1482325"/>
                <a:ext cx="1881487" cy="1832266"/>
                <a:chOff x="6276379" y="2165306"/>
                <a:chExt cx="1881487" cy="1832266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EB3AA32-5277-43CE-B37A-0A5C61E954FD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F92D1B-85CE-4C10-AAD7-16AA1C19AB6C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B5E6845-C53F-4198-9726-B0AC748DBF2D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CFFDEC0-6D8D-409A-A5A6-10CB296EFB3D}"/>
                  </a:ext>
                </a:extLst>
              </p:cNvPr>
              <p:cNvSpPr/>
              <p:nvPr/>
            </p:nvSpPr>
            <p:spPr>
              <a:xfrm>
                <a:off x="2347042" y="2885903"/>
                <a:ext cx="862226" cy="267482"/>
              </a:xfrm>
              <a:prstGeom prst="arc">
                <a:avLst>
                  <a:gd name="adj1" fmla="val 541922"/>
                  <a:gd name="adj2" fmla="val 9502270"/>
                </a:avLst>
              </a:prstGeom>
              <a:ln w="28575">
                <a:solidFill>
                  <a:srgbClr val="65363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639012-67BF-472E-889B-D4260F785329}"/>
                </a:ext>
              </a:extLst>
            </p:cNvPr>
            <p:cNvGrpSpPr/>
            <p:nvPr/>
          </p:nvGrpSpPr>
          <p:grpSpPr>
            <a:xfrm>
              <a:off x="9294556" y="3967838"/>
              <a:ext cx="1828800" cy="606402"/>
              <a:chOff x="3444498" y="2148036"/>
              <a:chExt cx="1828800" cy="60640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D79C12-8158-4EB6-8D4C-73728320B89C}"/>
                  </a:ext>
                </a:extLst>
              </p:cNvPr>
              <p:cNvSpPr/>
              <p:nvPr/>
            </p:nvSpPr>
            <p:spPr>
              <a:xfrm>
                <a:off x="3444498" y="2148036"/>
                <a:ext cx="1828800" cy="606402"/>
              </a:xfrm>
              <a:custGeom>
                <a:avLst/>
                <a:gdLst>
                  <a:gd name="connsiteX0" fmla="*/ 17637 w 1828800"/>
                  <a:gd name="connsiteY0" fmla="*/ 0 h 407193"/>
                  <a:gd name="connsiteX1" fmla="*/ 18577 w 1828800"/>
                  <a:gd name="connsiteY1" fmla="*/ 1470 h 407193"/>
                  <a:gd name="connsiteX2" fmla="*/ 914400 w 1828800"/>
                  <a:gd name="connsiteY2" fmla="*/ 116589 h 407193"/>
                  <a:gd name="connsiteX3" fmla="*/ 1810223 w 1828800"/>
                  <a:gd name="connsiteY3" fmla="*/ 1470 h 407193"/>
                  <a:gd name="connsiteX4" fmla="*/ 1811163 w 1828800"/>
                  <a:gd name="connsiteY4" fmla="*/ 0 h 407193"/>
                  <a:gd name="connsiteX5" fmla="*/ 1828800 w 1828800"/>
                  <a:gd name="connsiteY5" fmla="*/ 67523 h 407193"/>
                  <a:gd name="connsiteX6" fmla="*/ 1270326 w 1828800"/>
                  <a:gd name="connsiteY6" fmla="*/ 392695 h 407193"/>
                  <a:gd name="connsiteX7" fmla="*/ 1149310 w 1828800"/>
                  <a:gd name="connsiteY7" fmla="*/ 407193 h 407193"/>
                  <a:gd name="connsiteX8" fmla="*/ 1094986 w 1828800"/>
                  <a:gd name="connsiteY8" fmla="*/ 349077 h 407193"/>
                  <a:gd name="connsiteX9" fmla="*/ 914400 w 1828800"/>
                  <a:gd name="connsiteY9" fmla="*/ 277219 h 407193"/>
                  <a:gd name="connsiteX10" fmla="*/ 733814 w 1828800"/>
                  <a:gd name="connsiteY10" fmla="*/ 349077 h 407193"/>
                  <a:gd name="connsiteX11" fmla="*/ 679490 w 1828800"/>
                  <a:gd name="connsiteY11" fmla="*/ 407193 h 407193"/>
                  <a:gd name="connsiteX12" fmla="*/ 558474 w 1828800"/>
                  <a:gd name="connsiteY12" fmla="*/ 392695 h 407193"/>
                  <a:gd name="connsiteX13" fmla="*/ 0 w 1828800"/>
                  <a:gd name="connsiteY13" fmla="*/ 67523 h 40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28800" h="407193">
                    <a:moveTo>
                      <a:pt x="17637" y="0"/>
                    </a:moveTo>
                    <a:lnTo>
                      <a:pt x="18577" y="1470"/>
                    </a:lnTo>
                    <a:cubicBezTo>
                      <a:pt x="103842" y="67169"/>
                      <a:pt x="472517" y="116589"/>
                      <a:pt x="914400" y="116589"/>
                    </a:cubicBezTo>
                    <a:cubicBezTo>
                      <a:pt x="1356283" y="116589"/>
                      <a:pt x="1724958" y="67169"/>
                      <a:pt x="1810223" y="1470"/>
                    </a:cubicBezTo>
                    <a:lnTo>
                      <a:pt x="1811163" y="0"/>
                    </a:lnTo>
                    <a:lnTo>
                      <a:pt x="1828800" y="67523"/>
                    </a:lnTo>
                    <a:cubicBezTo>
                      <a:pt x="1828800" y="213701"/>
                      <a:pt x="1598518" y="339121"/>
                      <a:pt x="1270326" y="392695"/>
                    </a:cubicBezTo>
                    <a:lnTo>
                      <a:pt x="1149310" y="407193"/>
                    </a:lnTo>
                    <a:lnTo>
                      <a:pt x="1094986" y="349077"/>
                    </a:lnTo>
                    <a:cubicBezTo>
                      <a:pt x="1039481" y="302806"/>
                      <a:pt x="978457" y="277219"/>
                      <a:pt x="914400" y="277219"/>
                    </a:cubicBezTo>
                    <a:cubicBezTo>
                      <a:pt x="850344" y="277219"/>
                      <a:pt x="789319" y="302806"/>
                      <a:pt x="733814" y="349077"/>
                    </a:cubicBezTo>
                    <a:lnTo>
                      <a:pt x="679490" y="407193"/>
                    </a:lnTo>
                    <a:lnTo>
                      <a:pt x="558474" y="392695"/>
                    </a:lnTo>
                    <a:cubicBezTo>
                      <a:pt x="230283" y="339121"/>
                      <a:pt x="0" y="213701"/>
                      <a:pt x="0" y="67523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2D2C44-0AE6-4050-A01A-A0F01CDF9A0D}"/>
                  </a:ext>
                </a:extLst>
              </p:cNvPr>
              <p:cNvSpPr/>
              <p:nvPr/>
            </p:nvSpPr>
            <p:spPr>
              <a:xfrm rot="20293726">
                <a:off x="4641027" y="2424497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5DA07F3-ED99-448E-B758-892555783DEC}"/>
                  </a:ext>
                </a:extLst>
              </p:cNvPr>
              <p:cNvSpPr/>
              <p:nvPr/>
            </p:nvSpPr>
            <p:spPr>
              <a:xfrm rot="1306274" flipH="1">
                <a:off x="3713984" y="2424498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1486E5-863B-4131-889B-F279F62EFC78}"/>
                </a:ext>
              </a:extLst>
            </p:cNvPr>
            <p:cNvGrpSpPr/>
            <p:nvPr/>
          </p:nvGrpSpPr>
          <p:grpSpPr>
            <a:xfrm>
              <a:off x="9240321" y="3022792"/>
              <a:ext cx="1936726" cy="1147163"/>
              <a:chOff x="1841994" y="1476624"/>
              <a:chExt cx="1936726" cy="1147163"/>
            </a:xfrm>
          </p:grpSpPr>
          <p:sp>
            <p:nvSpPr>
              <p:cNvPr id="13" name="Rounded Rectangle 113">
                <a:extLst>
                  <a:ext uri="{FF2B5EF4-FFF2-40B4-BE49-F238E27FC236}">
                    <a16:creationId xmlns:a16="http://schemas.microsoft.com/office/drawing/2014/main" id="{B692FA37-5981-4849-9EF9-F32B60CA8833}"/>
                  </a:ext>
                </a:extLst>
              </p:cNvPr>
              <p:cNvSpPr/>
              <p:nvPr/>
            </p:nvSpPr>
            <p:spPr>
              <a:xfrm>
                <a:off x="1875323" y="1476624"/>
                <a:ext cx="1870613" cy="795503"/>
              </a:xfrm>
              <a:custGeom>
                <a:avLst/>
                <a:gdLst/>
                <a:ahLst/>
                <a:cxnLst/>
                <a:rect l="l" t="t" r="r" b="b"/>
                <a:pathLst>
                  <a:path w="1771905" h="721151">
                    <a:moveTo>
                      <a:pt x="830923" y="0"/>
                    </a:moveTo>
                    <a:lnTo>
                      <a:pt x="940982" y="0"/>
                    </a:lnTo>
                    <a:cubicBezTo>
                      <a:pt x="1347075" y="0"/>
                      <a:pt x="1685890" y="288054"/>
                      <a:pt x="1764248" y="670982"/>
                    </a:cubicBezTo>
                    <a:lnTo>
                      <a:pt x="1771905" y="721151"/>
                    </a:lnTo>
                    <a:lnTo>
                      <a:pt x="0" y="721151"/>
                    </a:lnTo>
                    <a:lnTo>
                      <a:pt x="7657" y="670982"/>
                    </a:lnTo>
                    <a:cubicBezTo>
                      <a:pt x="86016" y="288054"/>
                      <a:pt x="424830" y="0"/>
                      <a:pt x="830923" y="0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34">
                <a:extLst>
                  <a:ext uri="{FF2B5EF4-FFF2-40B4-BE49-F238E27FC236}">
                    <a16:creationId xmlns:a16="http://schemas.microsoft.com/office/drawing/2014/main" id="{6CA0F931-0F22-4093-87DF-7D8BCE5940EA}"/>
                  </a:ext>
                </a:extLst>
              </p:cNvPr>
              <p:cNvSpPr/>
              <p:nvPr/>
            </p:nvSpPr>
            <p:spPr>
              <a:xfrm>
                <a:off x="1841994" y="2277727"/>
                <a:ext cx="1936726" cy="346060"/>
              </a:xfrm>
              <a:prstGeom prst="roundRect">
                <a:avLst/>
              </a:pr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C3BA3EE-DD58-402B-8935-6BFD188ED3F3}"/>
              </a:ext>
            </a:extLst>
          </p:cNvPr>
          <p:cNvSpPr/>
          <p:nvPr/>
        </p:nvSpPr>
        <p:spPr>
          <a:xfrm>
            <a:off x="4629873" y="5239401"/>
            <a:ext cx="3350478" cy="1520213"/>
          </a:xfrm>
          <a:prstGeom prst="rect">
            <a:avLst/>
          </a:prstGeom>
          <a:solidFill>
            <a:srgbClr val="3BEA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tar: 6 Points 63">
            <a:extLst>
              <a:ext uri="{FF2B5EF4-FFF2-40B4-BE49-F238E27FC236}">
                <a16:creationId xmlns:a16="http://schemas.microsoft.com/office/drawing/2014/main" id="{20D5A48F-5F85-4836-877E-94808EB7A015}"/>
              </a:ext>
            </a:extLst>
          </p:cNvPr>
          <p:cNvSpPr/>
          <p:nvPr/>
        </p:nvSpPr>
        <p:spPr>
          <a:xfrm>
            <a:off x="4841986" y="5747441"/>
            <a:ext cx="621004" cy="621004"/>
          </a:xfrm>
          <a:prstGeom prst="star6">
            <a:avLst/>
          </a:prstGeom>
          <a:solidFill>
            <a:schemeClr val="accent6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ar: 6 Points 64">
            <a:extLst>
              <a:ext uri="{FF2B5EF4-FFF2-40B4-BE49-F238E27FC236}">
                <a16:creationId xmlns:a16="http://schemas.microsoft.com/office/drawing/2014/main" id="{574E3BE6-DD86-4F9D-8072-C95EDD79F963}"/>
              </a:ext>
            </a:extLst>
          </p:cNvPr>
          <p:cNvSpPr/>
          <p:nvPr/>
        </p:nvSpPr>
        <p:spPr>
          <a:xfrm>
            <a:off x="5600727" y="5747441"/>
            <a:ext cx="621004" cy="621004"/>
          </a:xfrm>
          <a:prstGeom prst="star6">
            <a:avLst/>
          </a:prstGeom>
          <a:solidFill>
            <a:schemeClr val="accent6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tar: 6 Points 65">
            <a:extLst>
              <a:ext uri="{FF2B5EF4-FFF2-40B4-BE49-F238E27FC236}">
                <a16:creationId xmlns:a16="http://schemas.microsoft.com/office/drawing/2014/main" id="{D1580CA3-190B-4702-B020-D480686C93AF}"/>
              </a:ext>
            </a:extLst>
          </p:cNvPr>
          <p:cNvSpPr/>
          <p:nvPr/>
        </p:nvSpPr>
        <p:spPr>
          <a:xfrm>
            <a:off x="6359468" y="5747441"/>
            <a:ext cx="621004" cy="621004"/>
          </a:xfrm>
          <a:prstGeom prst="star6">
            <a:avLst/>
          </a:prstGeom>
          <a:solidFill>
            <a:schemeClr val="accent6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tar: 6 Points 66">
            <a:extLst>
              <a:ext uri="{FF2B5EF4-FFF2-40B4-BE49-F238E27FC236}">
                <a16:creationId xmlns:a16="http://schemas.microsoft.com/office/drawing/2014/main" id="{3306EF87-3EE4-481F-BE89-B8E463963C63}"/>
              </a:ext>
            </a:extLst>
          </p:cNvPr>
          <p:cNvSpPr/>
          <p:nvPr/>
        </p:nvSpPr>
        <p:spPr>
          <a:xfrm>
            <a:off x="7118208" y="5747441"/>
            <a:ext cx="621004" cy="621004"/>
          </a:xfrm>
          <a:prstGeom prst="star6">
            <a:avLst/>
          </a:prstGeom>
          <a:solidFill>
            <a:schemeClr val="accent6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88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528EFE0-9288-4B3E-8832-F84A88CD82BE}"/>
              </a:ext>
            </a:extLst>
          </p:cNvPr>
          <p:cNvSpPr/>
          <p:nvPr/>
        </p:nvSpPr>
        <p:spPr>
          <a:xfrm>
            <a:off x="4051" y="3318928"/>
            <a:ext cx="12192000" cy="3742419"/>
          </a:xfrm>
          <a:prstGeom prst="rect">
            <a:avLst/>
          </a:prstGeom>
          <a:solidFill>
            <a:srgbClr val="FF9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D440497-2855-4C07-809D-AD9F0D8C179A}"/>
              </a:ext>
            </a:extLst>
          </p:cNvPr>
          <p:cNvSpPr/>
          <p:nvPr/>
        </p:nvSpPr>
        <p:spPr>
          <a:xfrm>
            <a:off x="0" y="-1"/>
            <a:ext cx="12192000" cy="3318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B34A389-2C26-4D41-BDE1-66FF196D9F85}"/>
              </a:ext>
            </a:extLst>
          </p:cNvPr>
          <p:cNvSpPr/>
          <p:nvPr/>
        </p:nvSpPr>
        <p:spPr>
          <a:xfrm>
            <a:off x="0" y="3227931"/>
            <a:ext cx="12192000" cy="1065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D3F83A8-C7A5-418A-9D4F-881BB8220D7B}"/>
              </a:ext>
            </a:extLst>
          </p:cNvPr>
          <p:cNvGrpSpPr/>
          <p:nvPr/>
        </p:nvGrpSpPr>
        <p:grpSpPr>
          <a:xfrm>
            <a:off x="8456774" y="2231749"/>
            <a:ext cx="1003173" cy="1395846"/>
            <a:chOff x="3701816" y="1820213"/>
            <a:chExt cx="2345542" cy="326366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1D2B550-0B8B-4BC4-9C8B-7DC159685235}"/>
                </a:ext>
              </a:extLst>
            </p:cNvPr>
            <p:cNvSpPr/>
            <p:nvPr/>
          </p:nvSpPr>
          <p:spPr>
            <a:xfrm>
              <a:off x="3701816" y="1820213"/>
              <a:ext cx="2345542" cy="2998637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8146C33-E04A-4993-B9B9-D2D867B8AF92}"/>
                </a:ext>
              </a:extLst>
            </p:cNvPr>
            <p:cNvSpPr/>
            <p:nvPr/>
          </p:nvSpPr>
          <p:spPr>
            <a:xfrm>
              <a:off x="3856730" y="1958030"/>
              <a:ext cx="2035715" cy="2723002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8AD6195-3671-4DFD-BB66-D96A71D4C995}"/>
                </a:ext>
              </a:extLst>
            </p:cNvPr>
            <p:cNvGrpSpPr/>
            <p:nvPr/>
          </p:nvGrpSpPr>
          <p:grpSpPr>
            <a:xfrm>
              <a:off x="4288202" y="2623150"/>
              <a:ext cx="1172771" cy="1392763"/>
              <a:chOff x="4430866" y="4116860"/>
              <a:chExt cx="1172771" cy="1392763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E632571-A3D3-44DD-A540-7AFD98891D65}"/>
                  </a:ext>
                </a:extLst>
              </p:cNvPr>
              <p:cNvSpPr/>
              <p:nvPr/>
            </p:nvSpPr>
            <p:spPr>
              <a:xfrm>
                <a:off x="4430866" y="4116860"/>
                <a:ext cx="1172771" cy="1392763"/>
              </a:xfrm>
              <a:prstGeom prst="rect">
                <a:avLst/>
              </a:prstGeom>
              <a:solidFill>
                <a:srgbClr val="677278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F28F6CA-9891-4138-932F-D35B8F6C4489}"/>
                  </a:ext>
                </a:extLst>
              </p:cNvPr>
              <p:cNvSpPr/>
              <p:nvPr/>
            </p:nvSpPr>
            <p:spPr>
              <a:xfrm>
                <a:off x="456445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8057C79-5B59-4CD0-A5EB-072DD38F3081}"/>
                  </a:ext>
                </a:extLst>
              </p:cNvPr>
              <p:cNvSpPr/>
              <p:nvPr/>
            </p:nvSpPr>
            <p:spPr>
              <a:xfrm>
                <a:off x="456445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5CC21FE-AE2A-41AB-BA5D-D66E96882E99}"/>
                  </a:ext>
                </a:extLst>
              </p:cNvPr>
              <p:cNvSpPr/>
              <p:nvPr/>
            </p:nvSpPr>
            <p:spPr>
              <a:xfrm>
                <a:off x="456445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824C3B-6E3C-4FAE-AAE9-1C87C97BEAEA}"/>
                  </a:ext>
                </a:extLst>
              </p:cNvPr>
              <p:cNvSpPr/>
              <p:nvPr/>
            </p:nvSpPr>
            <p:spPr>
              <a:xfrm>
                <a:off x="4810197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782FF1A-2154-47D2-A683-59E649757CB6}"/>
                  </a:ext>
                </a:extLst>
              </p:cNvPr>
              <p:cNvSpPr/>
              <p:nvPr/>
            </p:nvSpPr>
            <p:spPr>
              <a:xfrm>
                <a:off x="4810197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2248A14-21DC-4281-994E-3A75623707CB}"/>
                  </a:ext>
                </a:extLst>
              </p:cNvPr>
              <p:cNvSpPr/>
              <p:nvPr/>
            </p:nvSpPr>
            <p:spPr>
              <a:xfrm>
                <a:off x="4810197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D7A6342-D3E7-4238-BD13-7A3E15209BC9}"/>
                  </a:ext>
                </a:extLst>
              </p:cNvPr>
              <p:cNvSpPr/>
              <p:nvPr/>
            </p:nvSpPr>
            <p:spPr>
              <a:xfrm>
                <a:off x="505594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C6BD894-37C6-4CE2-8182-F9C4753DC1E7}"/>
                  </a:ext>
                </a:extLst>
              </p:cNvPr>
              <p:cNvSpPr/>
              <p:nvPr/>
            </p:nvSpPr>
            <p:spPr>
              <a:xfrm>
                <a:off x="505594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B4B54EE-5ECE-4296-9DA8-86C49716F154}"/>
                  </a:ext>
                </a:extLst>
              </p:cNvPr>
              <p:cNvSpPr/>
              <p:nvPr/>
            </p:nvSpPr>
            <p:spPr>
              <a:xfrm>
                <a:off x="505594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D29DE44-0810-4715-9BFA-D0E336FC89FF}"/>
                  </a:ext>
                </a:extLst>
              </p:cNvPr>
              <p:cNvSpPr/>
              <p:nvPr/>
            </p:nvSpPr>
            <p:spPr>
              <a:xfrm>
                <a:off x="5301687" y="4712535"/>
                <a:ext cx="182880" cy="18288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8BC7C19-364B-4EA4-9757-56C5715A83AB}"/>
                  </a:ext>
                </a:extLst>
              </p:cNvPr>
              <p:cNvSpPr/>
              <p:nvPr/>
            </p:nvSpPr>
            <p:spPr>
              <a:xfrm>
                <a:off x="5301687" y="4954370"/>
                <a:ext cx="182880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0DD6D50-3C62-4559-97A2-0BB2AF9B9DD5}"/>
                  </a:ext>
                </a:extLst>
              </p:cNvPr>
              <p:cNvSpPr/>
              <p:nvPr/>
            </p:nvSpPr>
            <p:spPr>
              <a:xfrm>
                <a:off x="4557929" y="4228861"/>
                <a:ext cx="926638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1B8F15A-7837-4B37-B1D8-B552C088139D}"/>
                </a:ext>
              </a:extLst>
            </p:cNvPr>
            <p:cNvSpPr/>
            <p:nvPr/>
          </p:nvSpPr>
          <p:spPr>
            <a:xfrm>
              <a:off x="3856729" y="4842664"/>
              <a:ext cx="2035716" cy="241209"/>
            </a:xfrm>
            <a:custGeom>
              <a:avLst/>
              <a:gdLst>
                <a:gd name="connsiteX0" fmla="*/ 1 w 2035716"/>
                <a:gd name="connsiteY0" fmla="*/ 0 h 348345"/>
                <a:gd name="connsiteX1" fmla="*/ 2035716 w 2035716"/>
                <a:gd name="connsiteY1" fmla="*/ 0 h 348345"/>
                <a:gd name="connsiteX2" fmla="*/ 2035716 w 2035716"/>
                <a:gd name="connsiteY2" fmla="*/ 78834 h 348345"/>
                <a:gd name="connsiteX3" fmla="*/ 2035714 w 2035716"/>
                <a:gd name="connsiteY3" fmla="*/ 78834 h 348345"/>
                <a:gd name="connsiteX4" fmla="*/ 2035714 w 2035716"/>
                <a:gd name="connsiteY4" fmla="*/ 347138 h 348345"/>
                <a:gd name="connsiteX5" fmla="*/ 1604243 w 2035716"/>
                <a:gd name="connsiteY5" fmla="*/ 347138 h 348345"/>
                <a:gd name="connsiteX6" fmla="*/ 1604243 w 2035716"/>
                <a:gd name="connsiteY6" fmla="*/ 78834 h 348345"/>
                <a:gd name="connsiteX7" fmla="*/ 431471 w 2035716"/>
                <a:gd name="connsiteY7" fmla="*/ 78834 h 348345"/>
                <a:gd name="connsiteX8" fmla="*/ 431471 w 2035716"/>
                <a:gd name="connsiteY8" fmla="*/ 348345 h 348345"/>
                <a:gd name="connsiteX9" fmla="*/ 0 w 2035716"/>
                <a:gd name="connsiteY9" fmla="*/ 348345 h 348345"/>
                <a:gd name="connsiteX10" fmla="*/ 0 w 2035716"/>
                <a:gd name="connsiteY10" fmla="*/ 29877 h 348345"/>
                <a:gd name="connsiteX11" fmla="*/ 1 w 2035716"/>
                <a:gd name="connsiteY11" fmla="*/ 29877 h 348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5716" h="348345">
                  <a:moveTo>
                    <a:pt x="1" y="0"/>
                  </a:moveTo>
                  <a:lnTo>
                    <a:pt x="2035716" y="0"/>
                  </a:lnTo>
                  <a:lnTo>
                    <a:pt x="2035716" y="78834"/>
                  </a:lnTo>
                  <a:lnTo>
                    <a:pt x="2035714" y="78834"/>
                  </a:lnTo>
                  <a:lnTo>
                    <a:pt x="2035714" y="347138"/>
                  </a:lnTo>
                  <a:lnTo>
                    <a:pt x="1604243" y="347138"/>
                  </a:lnTo>
                  <a:lnTo>
                    <a:pt x="1604243" y="78834"/>
                  </a:lnTo>
                  <a:lnTo>
                    <a:pt x="431471" y="78834"/>
                  </a:lnTo>
                  <a:lnTo>
                    <a:pt x="431471" y="348345"/>
                  </a:lnTo>
                  <a:lnTo>
                    <a:pt x="0" y="348345"/>
                  </a:lnTo>
                  <a:lnTo>
                    <a:pt x="0" y="29877"/>
                  </a:lnTo>
                  <a:lnTo>
                    <a:pt x="1" y="29877"/>
                  </a:lnTo>
                  <a:close/>
                </a:path>
              </a:pathLst>
            </a:cu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3E8B9AC-2505-48F0-ADA6-D7CC9E84C8A5}"/>
                </a:ext>
              </a:extLst>
            </p:cNvPr>
            <p:cNvSpPr/>
            <p:nvPr/>
          </p:nvSpPr>
          <p:spPr>
            <a:xfrm>
              <a:off x="3771683" y="2059187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026F57B-307C-446F-BF75-132FC47B7FE9}"/>
                </a:ext>
              </a:extLst>
            </p:cNvPr>
            <p:cNvSpPr/>
            <p:nvPr/>
          </p:nvSpPr>
          <p:spPr>
            <a:xfrm>
              <a:off x="3771559" y="4239578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3ACAC5D-5222-4052-830A-790D6EF7E370}"/>
              </a:ext>
            </a:extLst>
          </p:cNvPr>
          <p:cNvGrpSpPr/>
          <p:nvPr/>
        </p:nvGrpSpPr>
        <p:grpSpPr>
          <a:xfrm>
            <a:off x="6578990" y="3330129"/>
            <a:ext cx="1303023" cy="381785"/>
            <a:chOff x="6216167" y="4701575"/>
            <a:chExt cx="1303023" cy="381785"/>
          </a:xfrm>
        </p:grpSpPr>
        <p:sp>
          <p:nvSpPr>
            <p:cNvPr id="34" name="Rectangle: Rounded Corners 49">
              <a:extLst>
                <a:ext uri="{FF2B5EF4-FFF2-40B4-BE49-F238E27FC236}">
                  <a16:creationId xmlns:a16="http://schemas.microsoft.com/office/drawing/2014/main" id="{DB2EC531-C9BB-402B-86AB-E6033B2FFC3D}"/>
                </a:ext>
              </a:extLst>
            </p:cNvPr>
            <p:cNvSpPr/>
            <p:nvPr/>
          </p:nvSpPr>
          <p:spPr>
            <a:xfrm rot="16337625">
              <a:off x="6707442" y="4228994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55D2E6D-A3D3-4F62-B51C-4E8F8BB7EEF1}"/>
                </a:ext>
              </a:extLst>
            </p:cNvPr>
            <p:cNvSpPr/>
            <p:nvPr/>
          </p:nvSpPr>
          <p:spPr>
            <a:xfrm rot="18914583">
              <a:off x="6529582" y="4782105"/>
              <a:ext cx="404271" cy="218918"/>
            </a:xfrm>
            <a:custGeom>
              <a:avLst/>
              <a:gdLst>
                <a:gd name="connsiteX0" fmla="*/ 252453 w 404271"/>
                <a:gd name="connsiteY0" fmla="*/ 0 h 218918"/>
                <a:gd name="connsiteX1" fmla="*/ 258635 w 404271"/>
                <a:gd name="connsiteY1" fmla="*/ 11120 h 218918"/>
                <a:gd name="connsiteX2" fmla="*/ 333202 w 404271"/>
                <a:gd name="connsiteY2" fmla="*/ 114214 h 218918"/>
                <a:gd name="connsiteX3" fmla="*/ 404271 w 404271"/>
                <a:gd name="connsiteY3" fmla="*/ 175179 h 218918"/>
                <a:gd name="connsiteX4" fmla="*/ 388527 w 404271"/>
                <a:gd name="connsiteY4" fmla="*/ 179199 h 218918"/>
                <a:gd name="connsiteX5" fmla="*/ 245640 w 404271"/>
                <a:gd name="connsiteY5" fmla="*/ 204612 h 218918"/>
                <a:gd name="connsiteX6" fmla="*/ 128304 w 404271"/>
                <a:gd name="connsiteY6" fmla="*/ 218918 h 218918"/>
                <a:gd name="connsiteX7" fmla="*/ 0 w 404271"/>
                <a:gd name="connsiteY7" fmla="*/ 26571 h 218918"/>
                <a:gd name="connsiteX8" fmla="*/ 90687 w 404271"/>
                <a:gd name="connsiteY8" fmla="*/ 20103 h 218918"/>
                <a:gd name="connsiteX9" fmla="*/ 245641 w 404271"/>
                <a:gd name="connsiteY9" fmla="*/ 1212 h 21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4271" h="218918">
                  <a:moveTo>
                    <a:pt x="252453" y="0"/>
                  </a:moveTo>
                  <a:lnTo>
                    <a:pt x="258635" y="11120"/>
                  </a:lnTo>
                  <a:cubicBezTo>
                    <a:pt x="280087" y="46260"/>
                    <a:pt x="304092" y="80818"/>
                    <a:pt x="333202" y="114214"/>
                  </a:cubicBezTo>
                  <a:lnTo>
                    <a:pt x="404271" y="175179"/>
                  </a:lnTo>
                  <a:lnTo>
                    <a:pt x="388527" y="179199"/>
                  </a:lnTo>
                  <a:cubicBezTo>
                    <a:pt x="343124" y="188690"/>
                    <a:pt x="295388" y="197195"/>
                    <a:pt x="245640" y="204612"/>
                  </a:cubicBezTo>
                  <a:lnTo>
                    <a:pt x="128304" y="218918"/>
                  </a:lnTo>
                  <a:lnTo>
                    <a:pt x="0" y="26571"/>
                  </a:lnTo>
                  <a:lnTo>
                    <a:pt x="90687" y="20103"/>
                  </a:lnTo>
                  <a:cubicBezTo>
                    <a:pt x="144135" y="14959"/>
                    <a:pt x="195893" y="8629"/>
                    <a:pt x="245641" y="121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3A27E27-4DB8-4F22-80F5-105BBDD02107}"/>
                </a:ext>
              </a:extLst>
            </p:cNvPr>
            <p:cNvSpPr/>
            <p:nvPr/>
          </p:nvSpPr>
          <p:spPr>
            <a:xfrm rot="17611303" flipH="1">
              <a:off x="6872012" y="4783498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1BDC7C-D278-452B-A262-D6E520D0FD8C}"/>
              </a:ext>
            </a:extLst>
          </p:cNvPr>
          <p:cNvGrpSpPr/>
          <p:nvPr/>
        </p:nvGrpSpPr>
        <p:grpSpPr>
          <a:xfrm rot="1309979">
            <a:off x="5203691" y="2633234"/>
            <a:ext cx="1191510" cy="1529224"/>
            <a:chOff x="2969822" y="2491223"/>
            <a:chExt cx="1191510" cy="1529224"/>
          </a:xfrm>
        </p:grpSpPr>
        <p:sp>
          <p:nvSpPr>
            <p:cNvPr id="26" name="Rectangle: Rounded Corners 49">
              <a:extLst>
                <a:ext uri="{FF2B5EF4-FFF2-40B4-BE49-F238E27FC236}">
                  <a16:creationId xmlns:a16="http://schemas.microsoft.com/office/drawing/2014/main" id="{6A4770BE-738D-4AE1-9718-F7C7B8A52CE3}"/>
                </a:ext>
              </a:extLst>
            </p:cNvPr>
            <p:cNvSpPr/>
            <p:nvPr/>
          </p:nvSpPr>
          <p:spPr>
            <a:xfrm rot="2421196" flipH="1">
              <a:off x="3683884" y="2711754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800E23-0EF7-4D97-AD3D-831CA1D53B60}"/>
                </a:ext>
              </a:extLst>
            </p:cNvPr>
            <p:cNvSpPr/>
            <p:nvPr/>
          </p:nvSpPr>
          <p:spPr>
            <a:xfrm rot="1303280">
              <a:off x="3547305" y="339592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FE4C8C-EA2B-41EF-A3FE-37CE55B6C877}"/>
                </a:ext>
              </a:extLst>
            </p:cNvPr>
            <p:cNvSpPr/>
            <p:nvPr/>
          </p:nvSpPr>
          <p:spPr>
            <a:xfrm>
              <a:off x="3779547" y="313241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CD54306-29A2-4E69-83AE-E005E7C67057}"/>
                </a:ext>
              </a:extLst>
            </p:cNvPr>
            <p:cNvGrpSpPr/>
            <p:nvPr/>
          </p:nvGrpSpPr>
          <p:grpSpPr>
            <a:xfrm rot="19642556">
              <a:off x="2969822" y="2491223"/>
              <a:ext cx="441091" cy="1529224"/>
              <a:chOff x="1839001" y="856607"/>
              <a:chExt cx="762134" cy="2000741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175163-7403-4424-801A-4EDA56B24B61}"/>
                  </a:ext>
                </a:extLst>
              </p:cNvPr>
              <p:cNvSpPr/>
              <p:nvPr/>
            </p:nvSpPr>
            <p:spPr>
              <a:xfrm>
                <a:off x="1839001" y="856607"/>
                <a:ext cx="762134" cy="1485646"/>
              </a:xfrm>
              <a:custGeom>
                <a:avLst/>
                <a:gdLst>
                  <a:gd name="connsiteX0" fmla="*/ 253392 w 762134"/>
                  <a:gd name="connsiteY0" fmla="*/ 0 h 1485646"/>
                  <a:gd name="connsiteX1" fmla="*/ 494796 w 762134"/>
                  <a:gd name="connsiteY1" fmla="*/ 123395 h 1485646"/>
                  <a:gd name="connsiteX2" fmla="*/ 762134 w 762134"/>
                  <a:gd name="connsiteY2" fmla="*/ 239129 h 1485646"/>
                  <a:gd name="connsiteX3" fmla="*/ 733720 w 762134"/>
                  <a:gd name="connsiteY3" fmla="*/ 338920 h 1485646"/>
                  <a:gd name="connsiteX4" fmla="*/ 535061 w 762134"/>
                  <a:gd name="connsiteY4" fmla="*/ 1484584 h 1485646"/>
                  <a:gd name="connsiteX5" fmla="*/ 535008 w 762134"/>
                  <a:gd name="connsiteY5" fmla="*/ 1485646 h 1485646"/>
                  <a:gd name="connsiteX6" fmla="*/ 350340 w 762134"/>
                  <a:gd name="connsiteY6" fmla="*/ 1450585 h 1485646"/>
                  <a:gd name="connsiteX7" fmla="*/ 0 w 762134"/>
                  <a:gd name="connsiteY7" fmla="*/ 1407158 h 1485646"/>
                  <a:gd name="connsiteX8" fmla="*/ 80138 w 762134"/>
                  <a:gd name="connsiteY8" fmla="*/ 1206561 h 1485646"/>
                  <a:gd name="connsiteX9" fmla="*/ 278991 w 762134"/>
                  <a:gd name="connsiteY9" fmla="*/ 44394 h 14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134" h="1485646">
                    <a:moveTo>
                      <a:pt x="253392" y="0"/>
                    </a:moveTo>
                    <a:lnTo>
                      <a:pt x="494796" y="123395"/>
                    </a:lnTo>
                    <a:lnTo>
                      <a:pt x="762134" y="239129"/>
                    </a:lnTo>
                    <a:lnTo>
                      <a:pt x="733720" y="338920"/>
                    </a:lnTo>
                    <a:cubicBezTo>
                      <a:pt x="624923" y="747419"/>
                      <a:pt x="553707" y="1158118"/>
                      <a:pt x="535061" y="1484584"/>
                    </a:cubicBezTo>
                    <a:lnTo>
                      <a:pt x="535008" y="1485646"/>
                    </a:lnTo>
                    <a:lnTo>
                      <a:pt x="350340" y="145058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rgbClr val="0C2A4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932F60E-0D6F-4B19-9EE0-BE9EA433E62B}"/>
                  </a:ext>
                </a:extLst>
              </p:cNvPr>
              <p:cNvSpPr/>
              <p:nvPr/>
            </p:nvSpPr>
            <p:spPr>
              <a:xfrm>
                <a:off x="1839001" y="856607"/>
                <a:ext cx="477021" cy="1425575"/>
              </a:xfrm>
              <a:custGeom>
                <a:avLst/>
                <a:gdLst>
                  <a:gd name="connsiteX0" fmla="*/ 253392 w 477021"/>
                  <a:gd name="connsiteY0" fmla="*/ 0 h 1425575"/>
                  <a:gd name="connsiteX1" fmla="*/ 464263 w 477021"/>
                  <a:gd name="connsiteY1" fmla="*/ 107788 h 1425575"/>
                  <a:gd name="connsiteX2" fmla="*/ 475562 w 477021"/>
                  <a:gd name="connsiteY2" fmla="*/ 158314 h 1425575"/>
                  <a:gd name="connsiteX3" fmla="*/ 386124 w 477021"/>
                  <a:gd name="connsiteY3" fmla="*/ 350577 h 1425575"/>
                  <a:gd name="connsiteX4" fmla="*/ 393744 w 477021"/>
                  <a:gd name="connsiteY4" fmla="*/ 541077 h 1425575"/>
                  <a:gd name="connsiteX5" fmla="*/ 302304 w 477021"/>
                  <a:gd name="connsiteY5" fmla="*/ 754437 h 1425575"/>
                  <a:gd name="connsiteX6" fmla="*/ 287064 w 477021"/>
                  <a:gd name="connsiteY6" fmla="*/ 1059237 h 1425575"/>
                  <a:gd name="connsiteX7" fmla="*/ 149904 w 477021"/>
                  <a:gd name="connsiteY7" fmla="*/ 1264977 h 1425575"/>
                  <a:gd name="connsiteX8" fmla="*/ 149904 w 477021"/>
                  <a:gd name="connsiteY8" fmla="*/ 1424997 h 1425575"/>
                  <a:gd name="connsiteX9" fmla="*/ 148575 w 477021"/>
                  <a:gd name="connsiteY9" fmla="*/ 1425575 h 1425575"/>
                  <a:gd name="connsiteX10" fmla="*/ 0 w 477021"/>
                  <a:gd name="connsiteY10" fmla="*/ 1407158 h 1425575"/>
                  <a:gd name="connsiteX11" fmla="*/ 80138 w 477021"/>
                  <a:gd name="connsiteY11" fmla="*/ 1206561 h 1425575"/>
                  <a:gd name="connsiteX12" fmla="*/ 278991 w 477021"/>
                  <a:gd name="connsiteY12" fmla="*/ 44394 h 142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021" h="1425575">
                    <a:moveTo>
                      <a:pt x="253392" y="0"/>
                    </a:moveTo>
                    <a:lnTo>
                      <a:pt x="464263" y="107788"/>
                    </a:lnTo>
                    <a:lnTo>
                      <a:pt x="475562" y="158314"/>
                    </a:lnTo>
                    <a:cubicBezTo>
                      <a:pt x="489748" y="279040"/>
                      <a:pt x="396125" y="286125"/>
                      <a:pt x="386124" y="350577"/>
                    </a:cubicBezTo>
                    <a:cubicBezTo>
                      <a:pt x="374694" y="424237"/>
                      <a:pt x="407714" y="473767"/>
                      <a:pt x="393744" y="541077"/>
                    </a:cubicBezTo>
                    <a:cubicBezTo>
                      <a:pt x="379774" y="608387"/>
                      <a:pt x="320084" y="668077"/>
                      <a:pt x="302304" y="754437"/>
                    </a:cubicBezTo>
                    <a:cubicBezTo>
                      <a:pt x="284524" y="840797"/>
                      <a:pt x="312464" y="974147"/>
                      <a:pt x="287064" y="1059237"/>
                    </a:cubicBezTo>
                    <a:cubicBezTo>
                      <a:pt x="261664" y="1144327"/>
                      <a:pt x="172764" y="1204017"/>
                      <a:pt x="149904" y="1264977"/>
                    </a:cubicBezTo>
                    <a:cubicBezTo>
                      <a:pt x="127044" y="1325937"/>
                      <a:pt x="285794" y="1375467"/>
                      <a:pt x="149904" y="1424997"/>
                    </a:cubicBezTo>
                    <a:lnTo>
                      <a:pt x="148575" y="142557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243A5B7-6C5D-4464-A2F6-5F3F3DA3DC9A}"/>
                  </a:ext>
                </a:extLst>
              </p:cNvPr>
              <p:cNvSpPr/>
              <p:nvPr/>
            </p:nvSpPr>
            <p:spPr>
              <a:xfrm rot="21297751">
                <a:off x="2133985" y="2283251"/>
                <a:ext cx="251460" cy="574097"/>
              </a:xfrm>
              <a:custGeom>
                <a:avLst/>
                <a:gdLst>
                  <a:gd name="connsiteX0" fmla="*/ 0 w 220980"/>
                  <a:gd name="connsiteY0" fmla="*/ 0 h 491318"/>
                  <a:gd name="connsiteX1" fmla="*/ 42037 w 220980"/>
                  <a:gd name="connsiteY1" fmla="*/ 5211 h 491318"/>
                  <a:gd name="connsiteX2" fmla="*/ 220980 w 220980"/>
                  <a:gd name="connsiteY2" fmla="*/ 39185 h 491318"/>
                  <a:gd name="connsiteX3" fmla="*/ 220980 w 220980"/>
                  <a:gd name="connsiteY3" fmla="*/ 491318 h 491318"/>
                  <a:gd name="connsiteX4" fmla="*/ 0 w 220980"/>
                  <a:gd name="connsiteY4" fmla="*/ 491318 h 491318"/>
                  <a:gd name="connsiteX0" fmla="*/ 30480 w 251460"/>
                  <a:gd name="connsiteY0" fmla="*/ 0 h 515186"/>
                  <a:gd name="connsiteX1" fmla="*/ 72517 w 251460"/>
                  <a:gd name="connsiteY1" fmla="*/ 5211 h 515186"/>
                  <a:gd name="connsiteX2" fmla="*/ 251460 w 251460"/>
                  <a:gd name="connsiteY2" fmla="*/ 39185 h 515186"/>
                  <a:gd name="connsiteX3" fmla="*/ 251460 w 251460"/>
                  <a:gd name="connsiteY3" fmla="*/ 491318 h 515186"/>
                  <a:gd name="connsiteX4" fmla="*/ 0 w 251460"/>
                  <a:gd name="connsiteY4" fmla="*/ 515186 h 515186"/>
                  <a:gd name="connsiteX5" fmla="*/ 30480 w 251460"/>
                  <a:gd name="connsiteY5" fmla="*/ 0 h 5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60" h="515186">
                    <a:moveTo>
                      <a:pt x="30480" y="0"/>
                    </a:moveTo>
                    <a:lnTo>
                      <a:pt x="72517" y="5211"/>
                    </a:lnTo>
                    <a:lnTo>
                      <a:pt x="251460" y="39185"/>
                    </a:lnTo>
                    <a:lnTo>
                      <a:pt x="251460" y="491318"/>
                    </a:lnTo>
                    <a:lnTo>
                      <a:pt x="0" y="515186"/>
                    </a:lnTo>
                    <a:cubicBezTo>
                      <a:pt x="0" y="351413"/>
                      <a:pt x="30480" y="163773"/>
                      <a:pt x="30480" y="0"/>
                    </a:cubicBezTo>
                    <a:close/>
                  </a:path>
                </a:pathLst>
              </a:custGeom>
              <a:solidFill>
                <a:srgbClr val="926553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93B6B-E5CD-4363-9816-17133840AB9B}"/>
                </a:ext>
              </a:extLst>
            </p:cNvPr>
            <p:cNvSpPr/>
            <p:nvPr/>
          </p:nvSpPr>
          <p:spPr>
            <a:xfrm rot="20554395" flipH="1">
              <a:off x="3297625" y="35562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220559-8B7D-464A-8672-EEF908D236AD}"/>
              </a:ext>
            </a:extLst>
          </p:cNvPr>
          <p:cNvSpPr/>
          <p:nvPr/>
        </p:nvSpPr>
        <p:spPr>
          <a:xfrm rot="21203210" flipH="1">
            <a:off x="6708356" y="4051786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FC13F6-9B59-43CC-A004-AF7E0C887208}"/>
              </a:ext>
            </a:extLst>
          </p:cNvPr>
          <p:cNvSpPr/>
          <p:nvPr/>
        </p:nvSpPr>
        <p:spPr>
          <a:xfrm rot="777828">
            <a:off x="6148457" y="4087738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6ACC6F-E77D-4EDD-BDB1-0200137E9FE1}"/>
              </a:ext>
            </a:extLst>
          </p:cNvPr>
          <p:cNvGrpSpPr/>
          <p:nvPr/>
        </p:nvGrpSpPr>
        <p:grpSpPr>
          <a:xfrm>
            <a:off x="6097926" y="3336025"/>
            <a:ext cx="978252" cy="981401"/>
            <a:chOff x="2305432" y="3247111"/>
            <a:chExt cx="978252" cy="98140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E0A525-B621-412C-9CB8-0512CC41A667}"/>
                </a:ext>
              </a:extLst>
            </p:cNvPr>
            <p:cNvSpPr/>
            <p:nvPr/>
          </p:nvSpPr>
          <p:spPr>
            <a:xfrm>
              <a:off x="2305432" y="3247111"/>
              <a:ext cx="978252" cy="98140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FF23DA-DB47-4FF3-8A03-E8DF09CEDACF}"/>
                </a:ext>
              </a:extLst>
            </p:cNvPr>
            <p:cNvSpPr/>
            <p:nvPr/>
          </p:nvSpPr>
          <p:spPr>
            <a:xfrm>
              <a:off x="2352243" y="3710363"/>
              <a:ext cx="895753" cy="326106"/>
            </a:xfrm>
            <a:custGeom>
              <a:avLst/>
              <a:gdLst>
                <a:gd name="connsiteX0" fmla="*/ 37102 w 1130223"/>
                <a:gd name="connsiteY0" fmla="*/ 0 h 343317"/>
                <a:gd name="connsiteX1" fmla="*/ 115147 w 1130223"/>
                <a:gd name="connsiteY1" fmla="*/ 31723 h 343317"/>
                <a:gd name="connsiteX2" fmla="*/ 565111 w 1130223"/>
                <a:gd name="connsiteY2" fmla="*/ 102824 h 343317"/>
                <a:gd name="connsiteX3" fmla="*/ 1015076 w 1130223"/>
                <a:gd name="connsiteY3" fmla="*/ 31723 h 343317"/>
                <a:gd name="connsiteX4" fmla="*/ 1093120 w 1130223"/>
                <a:gd name="connsiteY4" fmla="*/ 0 h 343317"/>
                <a:gd name="connsiteX5" fmla="*/ 1130223 w 1130223"/>
                <a:gd name="connsiteY5" fmla="*/ 223068 h 343317"/>
                <a:gd name="connsiteX6" fmla="*/ 1015075 w 1130223"/>
                <a:gd name="connsiteY6" fmla="*/ 272215 h 343317"/>
                <a:gd name="connsiteX7" fmla="*/ 565111 w 1130223"/>
                <a:gd name="connsiteY7" fmla="*/ 343317 h 343317"/>
                <a:gd name="connsiteX8" fmla="*/ 115147 w 1130223"/>
                <a:gd name="connsiteY8" fmla="*/ 272215 h 343317"/>
                <a:gd name="connsiteX9" fmla="*/ 0 w 1130223"/>
                <a:gd name="connsiteY9" fmla="*/ 223068 h 3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223" h="343317">
                  <a:moveTo>
                    <a:pt x="37102" y="0"/>
                  </a:moveTo>
                  <a:lnTo>
                    <a:pt x="115147" y="31723"/>
                  </a:lnTo>
                  <a:cubicBezTo>
                    <a:pt x="243592" y="76612"/>
                    <a:pt x="398434" y="102824"/>
                    <a:pt x="565111" y="102824"/>
                  </a:cubicBezTo>
                  <a:cubicBezTo>
                    <a:pt x="731788" y="102824"/>
                    <a:pt x="886631" y="76612"/>
                    <a:pt x="1015076" y="31723"/>
                  </a:cubicBezTo>
                  <a:lnTo>
                    <a:pt x="1093120" y="0"/>
                  </a:lnTo>
                  <a:lnTo>
                    <a:pt x="1130223" y="223068"/>
                  </a:lnTo>
                  <a:lnTo>
                    <a:pt x="1015075" y="272215"/>
                  </a:lnTo>
                  <a:cubicBezTo>
                    <a:pt x="886631" y="317105"/>
                    <a:pt x="731788" y="343317"/>
                    <a:pt x="565111" y="343317"/>
                  </a:cubicBezTo>
                  <a:cubicBezTo>
                    <a:pt x="398434" y="343317"/>
                    <a:pt x="243592" y="317105"/>
                    <a:pt x="115147" y="272215"/>
                  </a:cubicBezTo>
                  <a:lnTo>
                    <a:pt x="0" y="223068"/>
                  </a:ln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8F902D8-7ED6-45C4-9764-9B0782896CAA}"/>
                </a:ext>
              </a:extLst>
            </p:cNvPr>
            <p:cNvSpPr/>
            <p:nvPr/>
          </p:nvSpPr>
          <p:spPr>
            <a:xfrm>
              <a:off x="2405373" y="3375081"/>
              <a:ext cx="774357" cy="273129"/>
            </a:xfrm>
            <a:custGeom>
              <a:avLst/>
              <a:gdLst>
                <a:gd name="connsiteX0" fmla="*/ 950773 w 988034"/>
                <a:gd name="connsiteY0" fmla="*/ 0 h 322937"/>
                <a:gd name="connsiteX1" fmla="*/ 988034 w 988034"/>
                <a:gd name="connsiteY1" fmla="*/ 224021 h 322937"/>
                <a:gd name="connsiteX2" fmla="*/ 922868 w 988034"/>
                <a:gd name="connsiteY2" fmla="*/ 251835 h 322937"/>
                <a:gd name="connsiteX3" fmla="*/ 472904 w 988034"/>
                <a:gd name="connsiteY3" fmla="*/ 322937 h 322937"/>
                <a:gd name="connsiteX4" fmla="*/ 22940 w 988034"/>
                <a:gd name="connsiteY4" fmla="*/ 251835 h 322937"/>
                <a:gd name="connsiteX5" fmla="*/ 0 w 988034"/>
                <a:gd name="connsiteY5" fmla="*/ 242044 h 322937"/>
                <a:gd name="connsiteX6" fmla="*/ 37646 w 988034"/>
                <a:gd name="connsiteY6" fmla="*/ 15715 h 322937"/>
                <a:gd name="connsiteX7" fmla="*/ 123996 w 988034"/>
                <a:gd name="connsiteY7" fmla="*/ 41390 h 322937"/>
                <a:gd name="connsiteX8" fmla="*/ 472904 w 988034"/>
                <a:gd name="connsiteY8" fmla="*/ 82444 h 322937"/>
                <a:gd name="connsiteX9" fmla="*/ 922869 w 988034"/>
                <a:gd name="connsiteY9" fmla="*/ 11343 h 32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8034" h="322937">
                  <a:moveTo>
                    <a:pt x="950773" y="0"/>
                  </a:moveTo>
                  <a:lnTo>
                    <a:pt x="988034" y="224021"/>
                  </a:lnTo>
                  <a:lnTo>
                    <a:pt x="922868" y="251835"/>
                  </a:lnTo>
                  <a:cubicBezTo>
                    <a:pt x="794424" y="296725"/>
                    <a:pt x="639581" y="322937"/>
                    <a:pt x="472904" y="322937"/>
                  </a:cubicBezTo>
                  <a:cubicBezTo>
                    <a:pt x="306227" y="322937"/>
                    <a:pt x="151385" y="296725"/>
                    <a:pt x="22940" y="251835"/>
                  </a:cubicBezTo>
                  <a:lnTo>
                    <a:pt x="0" y="242044"/>
                  </a:lnTo>
                  <a:lnTo>
                    <a:pt x="37646" y="15715"/>
                  </a:lnTo>
                  <a:lnTo>
                    <a:pt x="123996" y="41390"/>
                  </a:lnTo>
                  <a:cubicBezTo>
                    <a:pt x="229546" y="67700"/>
                    <a:pt x="347897" y="82444"/>
                    <a:pt x="472904" y="82444"/>
                  </a:cubicBezTo>
                  <a:cubicBezTo>
                    <a:pt x="639581" y="82444"/>
                    <a:pt x="794424" y="56232"/>
                    <a:pt x="922869" y="11343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02AB876-077F-4874-B58C-DE23D10F09A1}"/>
              </a:ext>
            </a:extLst>
          </p:cNvPr>
          <p:cNvGrpSpPr/>
          <p:nvPr/>
        </p:nvGrpSpPr>
        <p:grpSpPr>
          <a:xfrm>
            <a:off x="5634488" y="1565538"/>
            <a:ext cx="1936726" cy="1837967"/>
            <a:chOff x="9240321" y="3022792"/>
            <a:chExt cx="1936726" cy="18379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1C554C-3431-43FA-BE14-B37DE1FF1F2E}"/>
                </a:ext>
              </a:extLst>
            </p:cNvPr>
            <p:cNvGrpSpPr/>
            <p:nvPr/>
          </p:nvGrpSpPr>
          <p:grpSpPr>
            <a:xfrm>
              <a:off x="9268213" y="3028493"/>
              <a:ext cx="1881487" cy="1832266"/>
              <a:chOff x="1869886" y="1482325"/>
              <a:chExt cx="1881487" cy="183226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6470486-4BC9-4D0F-94D6-F7310C864A58}"/>
                  </a:ext>
                </a:extLst>
              </p:cNvPr>
              <p:cNvGrpSpPr/>
              <p:nvPr/>
            </p:nvGrpSpPr>
            <p:grpSpPr>
              <a:xfrm>
                <a:off x="1869886" y="1482325"/>
                <a:ext cx="1881487" cy="1832266"/>
                <a:chOff x="6276379" y="2165306"/>
                <a:chExt cx="1881487" cy="1832266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EB3AA32-5277-43CE-B37A-0A5C61E954FD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F92D1B-85CE-4C10-AAD7-16AA1C19AB6C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B5E6845-C53F-4198-9726-B0AC748DBF2D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CFFDEC0-6D8D-409A-A5A6-10CB296EFB3D}"/>
                  </a:ext>
                </a:extLst>
              </p:cNvPr>
              <p:cNvSpPr/>
              <p:nvPr/>
            </p:nvSpPr>
            <p:spPr>
              <a:xfrm>
                <a:off x="2347042" y="2885903"/>
                <a:ext cx="862226" cy="267482"/>
              </a:xfrm>
              <a:prstGeom prst="arc">
                <a:avLst>
                  <a:gd name="adj1" fmla="val 541922"/>
                  <a:gd name="adj2" fmla="val 9502270"/>
                </a:avLst>
              </a:prstGeom>
              <a:ln w="28575">
                <a:solidFill>
                  <a:srgbClr val="65363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639012-67BF-472E-889B-D4260F785329}"/>
                </a:ext>
              </a:extLst>
            </p:cNvPr>
            <p:cNvGrpSpPr/>
            <p:nvPr/>
          </p:nvGrpSpPr>
          <p:grpSpPr>
            <a:xfrm>
              <a:off x="9294556" y="3967838"/>
              <a:ext cx="1828800" cy="606402"/>
              <a:chOff x="3444498" y="2148036"/>
              <a:chExt cx="1828800" cy="60640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D79C12-8158-4EB6-8D4C-73728320B89C}"/>
                  </a:ext>
                </a:extLst>
              </p:cNvPr>
              <p:cNvSpPr/>
              <p:nvPr/>
            </p:nvSpPr>
            <p:spPr>
              <a:xfrm>
                <a:off x="3444498" y="2148036"/>
                <a:ext cx="1828800" cy="606402"/>
              </a:xfrm>
              <a:custGeom>
                <a:avLst/>
                <a:gdLst>
                  <a:gd name="connsiteX0" fmla="*/ 17637 w 1828800"/>
                  <a:gd name="connsiteY0" fmla="*/ 0 h 407193"/>
                  <a:gd name="connsiteX1" fmla="*/ 18577 w 1828800"/>
                  <a:gd name="connsiteY1" fmla="*/ 1470 h 407193"/>
                  <a:gd name="connsiteX2" fmla="*/ 914400 w 1828800"/>
                  <a:gd name="connsiteY2" fmla="*/ 116589 h 407193"/>
                  <a:gd name="connsiteX3" fmla="*/ 1810223 w 1828800"/>
                  <a:gd name="connsiteY3" fmla="*/ 1470 h 407193"/>
                  <a:gd name="connsiteX4" fmla="*/ 1811163 w 1828800"/>
                  <a:gd name="connsiteY4" fmla="*/ 0 h 407193"/>
                  <a:gd name="connsiteX5" fmla="*/ 1828800 w 1828800"/>
                  <a:gd name="connsiteY5" fmla="*/ 67523 h 407193"/>
                  <a:gd name="connsiteX6" fmla="*/ 1270326 w 1828800"/>
                  <a:gd name="connsiteY6" fmla="*/ 392695 h 407193"/>
                  <a:gd name="connsiteX7" fmla="*/ 1149310 w 1828800"/>
                  <a:gd name="connsiteY7" fmla="*/ 407193 h 407193"/>
                  <a:gd name="connsiteX8" fmla="*/ 1094986 w 1828800"/>
                  <a:gd name="connsiteY8" fmla="*/ 349077 h 407193"/>
                  <a:gd name="connsiteX9" fmla="*/ 914400 w 1828800"/>
                  <a:gd name="connsiteY9" fmla="*/ 277219 h 407193"/>
                  <a:gd name="connsiteX10" fmla="*/ 733814 w 1828800"/>
                  <a:gd name="connsiteY10" fmla="*/ 349077 h 407193"/>
                  <a:gd name="connsiteX11" fmla="*/ 679490 w 1828800"/>
                  <a:gd name="connsiteY11" fmla="*/ 407193 h 407193"/>
                  <a:gd name="connsiteX12" fmla="*/ 558474 w 1828800"/>
                  <a:gd name="connsiteY12" fmla="*/ 392695 h 407193"/>
                  <a:gd name="connsiteX13" fmla="*/ 0 w 1828800"/>
                  <a:gd name="connsiteY13" fmla="*/ 67523 h 40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28800" h="407193">
                    <a:moveTo>
                      <a:pt x="17637" y="0"/>
                    </a:moveTo>
                    <a:lnTo>
                      <a:pt x="18577" y="1470"/>
                    </a:lnTo>
                    <a:cubicBezTo>
                      <a:pt x="103842" y="67169"/>
                      <a:pt x="472517" y="116589"/>
                      <a:pt x="914400" y="116589"/>
                    </a:cubicBezTo>
                    <a:cubicBezTo>
                      <a:pt x="1356283" y="116589"/>
                      <a:pt x="1724958" y="67169"/>
                      <a:pt x="1810223" y="1470"/>
                    </a:cubicBezTo>
                    <a:lnTo>
                      <a:pt x="1811163" y="0"/>
                    </a:lnTo>
                    <a:lnTo>
                      <a:pt x="1828800" y="67523"/>
                    </a:lnTo>
                    <a:cubicBezTo>
                      <a:pt x="1828800" y="213701"/>
                      <a:pt x="1598518" y="339121"/>
                      <a:pt x="1270326" y="392695"/>
                    </a:cubicBezTo>
                    <a:lnTo>
                      <a:pt x="1149310" y="407193"/>
                    </a:lnTo>
                    <a:lnTo>
                      <a:pt x="1094986" y="349077"/>
                    </a:lnTo>
                    <a:cubicBezTo>
                      <a:pt x="1039481" y="302806"/>
                      <a:pt x="978457" y="277219"/>
                      <a:pt x="914400" y="277219"/>
                    </a:cubicBezTo>
                    <a:cubicBezTo>
                      <a:pt x="850344" y="277219"/>
                      <a:pt x="789319" y="302806"/>
                      <a:pt x="733814" y="349077"/>
                    </a:cubicBezTo>
                    <a:lnTo>
                      <a:pt x="679490" y="407193"/>
                    </a:lnTo>
                    <a:lnTo>
                      <a:pt x="558474" y="392695"/>
                    </a:lnTo>
                    <a:cubicBezTo>
                      <a:pt x="230283" y="339121"/>
                      <a:pt x="0" y="213701"/>
                      <a:pt x="0" y="67523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2D2C44-0AE6-4050-A01A-A0F01CDF9A0D}"/>
                  </a:ext>
                </a:extLst>
              </p:cNvPr>
              <p:cNvSpPr/>
              <p:nvPr/>
            </p:nvSpPr>
            <p:spPr>
              <a:xfrm rot="20293726">
                <a:off x="4641027" y="2424497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5DA07F3-ED99-448E-B758-892555783DEC}"/>
                  </a:ext>
                </a:extLst>
              </p:cNvPr>
              <p:cNvSpPr/>
              <p:nvPr/>
            </p:nvSpPr>
            <p:spPr>
              <a:xfrm rot="1306274" flipH="1">
                <a:off x="3713984" y="2424498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1486E5-863B-4131-889B-F279F62EFC78}"/>
                </a:ext>
              </a:extLst>
            </p:cNvPr>
            <p:cNvGrpSpPr/>
            <p:nvPr/>
          </p:nvGrpSpPr>
          <p:grpSpPr>
            <a:xfrm>
              <a:off x="9240321" y="3022792"/>
              <a:ext cx="1936726" cy="1147163"/>
              <a:chOff x="1841994" y="1476624"/>
              <a:chExt cx="1936726" cy="1147163"/>
            </a:xfrm>
          </p:grpSpPr>
          <p:sp>
            <p:nvSpPr>
              <p:cNvPr id="13" name="Rounded Rectangle 113">
                <a:extLst>
                  <a:ext uri="{FF2B5EF4-FFF2-40B4-BE49-F238E27FC236}">
                    <a16:creationId xmlns:a16="http://schemas.microsoft.com/office/drawing/2014/main" id="{B692FA37-5981-4849-9EF9-F32B60CA8833}"/>
                  </a:ext>
                </a:extLst>
              </p:cNvPr>
              <p:cNvSpPr/>
              <p:nvPr/>
            </p:nvSpPr>
            <p:spPr>
              <a:xfrm>
                <a:off x="1875323" y="1476624"/>
                <a:ext cx="1870613" cy="795503"/>
              </a:xfrm>
              <a:custGeom>
                <a:avLst/>
                <a:gdLst/>
                <a:ahLst/>
                <a:cxnLst/>
                <a:rect l="l" t="t" r="r" b="b"/>
                <a:pathLst>
                  <a:path w="1771905" h="721151">
                    <a:moveTo>
                      <a:pt x="830923" y="0"/>
                    </a:moveTo>
                    <a:lnTo>
                      <a:pt x="940982" y="0"/>
                    </a:lnTo>
                    <a:cubicBezTo>
                      <a:pt x="1347075" y="0"/>
                      <a:pt x="1685890" y="288054"/>
                      <a:pt x="1764248" y="670982"/>
                    </a:cubicBezTo>
                    <a:lnTo>
                      <a:pt x="1771905" y="721151"/>
                    </a:lnTo>
                    <a:lnTo>
                      <a:pt x="0" y="721151"/>
                    </a:lnTo>
                    <a:lnTo>
                      <a:pt x="7657" y="670982"/>
                    </a:lnTo>
                    <a:cubicBezTo>
                      <a:pt x="86016" y="288054"/>
                      <a:pt x="424830" y="0"/>
                      <a:pt x="830923" y="0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34">
                <a:extLst>
                  <a:ext uri="{FF2B5EF4-FFF2-40B4-BE49-F238E27FC236}">
                    <a16:creationId xmlns:a16="http://schemas.microsoft.com/office/drawing/2014/main" id="{6CA0F931-0F22-4093-87DF-7D8BCE5940EA}"/>
                  </a:ext>
                </a:extLst>
              </p:cNvPr>
              <p:cNvSpPr/>
              <p:nvPr/>
            </p:nvSpPr>
            <p:spPr>
              <a:xfrm>
                <a:off x="1841994" y="2277727"/>
                <a:ext cx="1936726" cy="346060"/>
              </a:xfrm>
              <a:prstGeom prst="roundRect">
                <a:avLst/>
              </a:pr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21DFEFE-80FB-4CF5-8338-00DFD9FF4201}"/>
              </a:ext>
            </a:extLst>
          </p:cNvPr>
          <p:cNvGrpSpPr/>
          <p:nvPr/>
        </p:nvGrpSpPr>
        <p:grpSpPr>
          <a:xfrm rot="19372659">
            <a:off x="8033979" y="6161038"/>
            <a:ext cx="324797" cy="140005"/>
            <a:chOff x="405114" y="1018572"/>
            <a:chExt cx="10660283" cy="459515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1A7928C-B9F8-4710-B795-B6E38FE01CF3}"/>
                </a:ext>
              </a:extLst>
            </p:cNvPr>
            <p:cNvSpPr/>
            <p:nvPr/>
          </p:nvSpPr>
          <p:spPr>
            <a:xfrm rot="10800000">
              <a:off x="405114" y="1018572"/>
              <a:ext cx="10660283" cy="4595150"/>
            </a:xfrm>
            <a:prstGeom prst="rect">
              <a:avLst/>
            </a:prstGeom>
            <a:solidFill>
              <a:schemeClr val="bg1"/>
            </a:solidFill>
            <a:ln w="177800" cap="sq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4203E8E-9E75-417E-B019-80A43C8BCBB8}"/>
                </a:ext>
              </a:extLst>
            </p:cNvPr>
            <p:cNvGrpSpPr/>
            <p:nvPr/>
          </p:nvGrpSpPr>
          <p:grpSpPr>
            <a:xfrm rot="10484338">
              <a:off x="5408801" y="2429235"/>
              <a:ext cx="2285999" cy="2644141"/>
              <a:chOff x="3504093" y="1871434"/>
              <a:chExt cx="2285999" cy="26441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EF6BA874-A666-4075-B212-BFD052E160ED}"/>
                  </a:ext>
                </a:extLst>
              </p:cNvPr>
              <p:cNvGrpSpPr/>
              <p:nvPr/>
            </p:nvGrpSpPr>
            <p:grpSpPr>
              <a:xfrm>
                <a:off x="3504093" y="1871435"/>
                <a:ext cx="1143000" cy="2644140"/>
                <a:chOff x="3032760" y="1661160"/>
                <a:chExt cx="1143000" cy="2644140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D3DD1295-DCEE-4B56-9826-2D4C04541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576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F9039EF1-C54D-42B1-B974-5719C4DD7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2760" y="2788920"/>
                  <a:ext cx="1143000" cy="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4064D0E2-46A8-49C0-A6CE-B805DB7C4E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760" y="1661160"/>
                  <a:ext cx="0" cy="112776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380A7525-8187-468F-AD8E-59E7F59EEEAE}"/>
                  </a:ext>
                </a:extLst>
              </p:cNvPr>
              <p:cNvGrpSpPr/>
              <p:nvPr/>
            </p:nvGrpSpPr>
            <p:grpSpPr>
              <a:xfrm flipH="1">
                <a:off x="4647092" y="1871434"/>
                <a:ext cx="1143000" cy="2644140"/>
                <a:chOff x="3032760" y="1661160"/>
                <a:chExt cx="1143000" cy="2644140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B79D989-3EE7-4396-B97A-433815152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576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349B04EA-4309-4BBB-B29D-A48F2576B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2760" y="2788920"/>
                  <a:ext cx="1143000" cy="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125DF91E-055E-4DA2-9080-ECB318874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760" y="1661160"/>
                  <a:ext cx="0" cy="112776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4792116-D42A-48D1-98AD-413A0E0F1147}"/>
                </a:ext>
              </a:extLst>
            </p:cNvPr>
            <p:cNvGrpSpPr/>
            <p:nvPr/>
          </p:nvGrpSpPr>
          <p:grpSpPr>
            <a:xfrm rot="11032151">
              <a:off x="3728445" y="1665306"/>
              <a:ext cx="1356359" cy="2644141"/>
              <a:chOff x="6172200" y="1661160"/>
              <a:chExt cx="1356359" cy="2644141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519A242B-6C59-436A-88E7-F0530BBBA9B4}"/>
                  </a:ext>
                </a:extLst>
              </p:cNvPr>
              <p:cNvGrpSpPr/>
              <p:nvPr/>
            </p:nvGrpSpPr>
            <p:grpSpPr>
              <a:xfrm>
                <a:off x="6172200" y="1661161"/>
                <a:ext cx="678180" cy="2644140"/>
                <a:chOff x="6172200" y="1661160"/>
                <a:chExt cx="678180" cy="2644140"/>
              </a:xfrm>
            </p:grpSpPr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BAE8F123-B943-4D5E-A9A9-D0DCAB18BE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038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F5530F60-9212-46D0-BB34-8A34418D9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2200" y="1661160"/>
                  <a:ext cx="678180" cy="82296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8AE82987-B124-4D8C-A10F-45F1EDA87997}"/>
                  </a:ext>
                </a:extLst>
              </p:cNvPr>
              <p:cNvGrpSpPr/>
              <p:nvPr/>
            </p:nvGrpSpPr>
            <p:grpSpPr>
              <a:xfrm flipH="1">
                <a:off x="6850379" y="1661160"/>
                <a:ext cx="678180" cy="2644140"/>
                <a:chOff x="6172200" y="1661160"/>
                <a:chExt cx="678180" cy="2644140"/>
              </a:xfrm>
            </p:grpSpPr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C4E7B406-6549-4800-9367-03D122372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038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6D3E032D-10ED-4493-ADA3-AB3B88D52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2200" y="1661160"/>
                  <a:ext cx="678180" cy="82296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2D80DF7-8833-4033-8BF3-BA4AC9DD9063}"/>
                </a:ext>
              </a:extLst>
            </p:cNvPr>
            <p:cNvGrpSpPr/>
            <p:nvPr/>
          </p:nvGrpSpPr>
          <p:grpSpPr>
            <a:xfrm rot="11014920">
              <a:off x="999858" y="1568274"/>
              <a:ext cx="2286001" cy="2644141"/>
              <a:chOff x="8427719" y="1661159"/>
              <a:chExt cx="2286001" cy="2644141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EC801F35-4C4F-4A3D-BFC6-2A752F7456B1}"/>
                  </a:ext>
                </a:extLst>
              </p:cNvPr>
              <p:cNvGrpSpPr/>
              <p:nvPr/>
            </p:nvGrpSpPr>
            <p:grpSpPr>
              <a:xfrm>
                <a:off x="8427719" y="1661159"/>
                <a:ext cx="1143000" cy="2644140"/>
                <a:chOff x="8427720" y="1661160"/>
                <a:chExt cx="1143000" cy="2644140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51FEF186-13FA-47BC-B44A-F23828F5C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298323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73829B97-19BA-4A66-815C-35C9422EC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166116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EDE6B02E-3C6B-4F73-8FCE-244ED3F23D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430530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564F050A-DEFE-4C9C-912B-F207AEBE4E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0720" y="1661160"/>
                  <a:ext cx="0" cy="264414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5A4CB383-350E-419E-8D19-D7A60BD0A13D}"/>
                  </a:ext>
                </a:extLst>
              </p:cNvPr>
              <p:cNvGrpSpPr/>
              <p:nvPr/>
            </p:nvGrpSpPr>
            <p:grpSpPr>
              <a:xfrm flipH="1">
                <a:off x="9570720" y="1661160"/>
                <a:ext cx="1143000" cy="2644140"/>
                <a:chOff x="8427720" y="1661160"/>
                <a:chExt cx="1143000" cy="2644140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6F99EFF0-2D9B-425E-978C-50FDDAC16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298323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3025675D-A2CB-4B94-82C6-A92262DFB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166116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B2592C16-F1F2-4EC2-BEBD-6EA6C67A05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430530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4AFE604F-D8BB-49F3-98F2-8F6EE240FC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0720" y="1661160"/>
                  <a:ext cx="0" cy="264414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C765881-AFF9-43F5-B541-6980F65ADE76}"/>
                </a:ext>
              </a:extLst>
            </p:cNvPr>
            <p:cNvGrpSpPr/>
            <p:nvPr/>
          </p:nvGrpSpPr>
          <p:grpSpPr>
            <a:xfrm rot="10610245">
              <a:off x="8348526" y="1665306"/>
              <a:ext cx="2287108" cy="2644141"/>
              <a:chOff x="891542" y="1871434"/>
              <a:chExt cx="2287108" cy="2644141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183E425F-A149-42FD-A49D-98D7C49F143D}"/>
                  </a:ext>
                </a:extLst>
              </p:cNvPr>
              <p:cNvGrpSpPr/>
              <p:nvPr/>
            </p:nvGrpSpPr>
            <p:grpSpPr>
              <a:xfrm>
                <a:off x="891542" y="1871435"/>
                <a:ext cx="1145219" cy="2644140"/>
                <a:chOff x="891541" y="1871434"/>
                <a:chExt cx="1145219" cy="2644140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1CF404DF-BC69-4B29-AE38-5601195C0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319350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70CDF5D-A87B-4C27-98AD-29C6AE2BFF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187143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BB3B0AF-25F4-4C4C-87AB-9A15F0664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451557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CE6C24B9-99D5-4374-BF9C-102BD0DF60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41" y="319350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3E5CEDA8-DFA4-459B-B772-F5CA100DD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6760" y="187143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E30FF30-8B45-4836-82B6-91BCC1EE016D}"/>
                  </a:ext>
                </a:extLst>
              </p:cNvPr>
              <p:cNvGrpSpPr/>
              <p:nvPr/>
            </p:nvGrpSpPr>
            <p:grpSpPr>
              <a:xfrm flipH="1">
                <a:off x="2033431" y="1871434"/>
                <a:ext cx="1145219" cy="2644140"/>
                <a:chOff x="891541" y="1871434"/>
                <a:chExt cx="1145219" cy="2644140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30A8528F-B4EF-43DA-B7E6-1523FB0AAC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319350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1C2AEED0-8BFE-4B27-914E-965228E9F0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187143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F12B5D7A-99B3-4A57-B5C6-9FAB2F0A9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451557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9CE3C20F-A87B-40D9-9F07-7497F81A2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41" y="319350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050B161E-F477-4FD1-BDA3-8A7E3B189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6760" y="187143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5CF228B-DB23-4D0C-8AB7-9B2295A98952}"/>
              </a:ext>
            </a:extLst>
          </p:cNvPr>
          <p:cNvGrpSpPr/>
          <p:nvPr/>
        </p:nvGrpSpPr>
        <p:grpSpPr>
          <a:xfrm flipH="1">
            <a:off x="6990629" y="3161649"/>
            <a:ext cx="1456196" cy="1555724"/>
            <a:chOff x="7168753" y="2997200"/>
            <a:chExt cx="2168288" cy="2316486"/>
          </a:xfrm>
        </p:grpSpPr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8D8C5CC3-6DF2-4EB3-B5C3-468C18E5F125}"/>
                </a:ext>
              </a:extLst>
            </p:cNvPr>
            <p:cNvSpPr/>
            <p:nvPr/>
          </p:nvSpPr>
          <p:spPr>
            <a:xfrm>
              <a:off x="7168753" y="2997200"/>
              <a:ext cx="2168288" cy="2316486"/>
            </a:xfrm>
            <a:custGeom>
              <a:avLst/>
              <a:gdLst>
                <a:gd name="connsiteX0" fmla="*/ 1459640 w 2882065"/>
                <a:gd name="connsiteY0" fmla="*/ 0 h 3463732"/>
                <a:gd name="connsiteX1" fmla="*/ 1642550 w 2882065"/>
                <a:gd name="connsiteY1" fmla="*/ 139621 h 3463732"/>
                <a:gd name="connsiteX2" fmla="*/ 1794976 w 2882065"/>
                <a:gd name="connsiteY2" fmla="*/ 23270 h 3463732"/>
                <a:gd name="connsiteX3" fmla="*/ 1924538 w 2882065"/>
                <a:gd name="connsiteY3" fmla="*/ 127986 h 3463732"/>
                <a:gd name="connsiteX4" fmla="*/ 2069343 w 2882065"/>
                <a:gd name="connsiteY4" fmla="*/ 46540 h 3463732"/>
                <a:gd name="connsiteX5" fmla="*/ 2132456 w 2882065"/>
                <a:gd name="connsiteY5" fmla="*/ 62902 h 3463732"/>
                <a:gd name="connsiteX6" fmla="*/ 2139520 w 2882065"/>
                <a:gd name="connsiteY6" fmla="*/ 66113 h 3463732"/>
                <a:gd name="connsiteX7" fmla="*/ 1805722 w 2882065"/>
                <a:gd name="connsiteY7" fmla="*/ 569067 h 3463732"/>
                <a:gd name="connsiteX8" fmla="*/ 1772563 w 2882065"/>
                <a:gd name="connsiteY8" fmla="*/ 637516 h 3463732"/>
                <a:gd name="connsiteX9" fmla="*/ 1764084 w 2882065"/>
                <a:gd name="connsiteY9" fmla="*/ 723039 h 3463732"/>
                <a:gd name="connsiteX10" fmla="*/ 963011 w 2882065"/>
                <a:gd name="connsiteY10" fmla="*/ 3424769 h 3463732"/>
                <a:gd name="connsiteX11" fmla="*/ 1553156 w 2882065"/>
                <a:gd name="connsiteY11" fmla="*/ 577539 h 3463732"/>
                <a:gd name="connsiteX12" fmla="*/ 1558960 w 2882065"/>
                <a:gd name="connsiteY12" fmla="*/ 538739 h 3463732"/>
                <a:gd name="connsiteX13" fmla="*/ 1547683 w 2882065"/>
                <a:gd name="connsiteY13" fmla="*/ 520575 h 3463732"/>
                <a:gd name="connsiteX14" fmla="*/ 1335208 w 2882065"/>
                <a:gd name="connsiteY14" fmla="*/ 94851 h 3463732"/>
                <a:gd name="connsiteX15" fmla="*/ 1356105 w 2882065"/>
                <a:gd name="connsiteY15" fmla="*/ 73833 h 3463732"/>
                <a:gd name="connsiteX16" fmla="*/ 1459640 w 2882065"/>
                <a:gd name="connsiteY16" fmla="*/ 0 h 346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2065" h="3463732">
                  <a:moveTo>
                    <a:pt x="1459640" y="0"/>
                  </a:moveTo>
                  <a:cubicBezTo>
                    <a:pt x="1526961" y="0"/>
                    <a:pt x="1586661" y="135743"/>
                    <a:pt x="1642550" y="139621"/>
                  </a:cubicBezTo>
                  <a:cubicBezTo>
                    <a:pt x="1698440" y="143500"/>
                    <a:pt x="1747978" y="25209"/>
                    <a:pt x="1794976" y="23270"/>
                  </a:cubicBezTo>
                  <a:cubicBezTo>
                    <a:pt x="1841974" y="21332"/>
                    <a:pt x="1878811" y="124108"/>
                    <a:pt x="1924538" y="127986"/>
                  </a:cubicBezTo>
                  <a:cubicBezTo>
                    <a:pt x="1970266" y="131864"/>
                    <a:pt x="2000751" y="48479"/>
                    <a:pt x="2069343" y="46540"/>
                  </a:cubicBezTo>
                  <a:cubicBezTo>
                    <a:pt x="2086491" y="46056"/>
                    <a:pt x="2108402" y="52964"/>
                    <a:pt x="2132456" y="62902"/>
                  </a:cubicBezTo>
                  <a:lnTo>
                    <a:pt x="2139520" y="66113"/>
                  </a:lnTo>
                  <a:cubicBezTo>
                    <a:pt x="2036826" y="237336"/>
                    <a:pt x="1899843" y="394272"/>
                    <a:pt x="1805722" y="569067"/>
                  </a:cubicBezTo>
                  <a:lnTo>
                    <a:pt x="1772563" y="637516"/>
                  </a:lnTo>
                  <a:lnTo>
                    <a:pt x="1764084" y="723039"/>
                  </a:lnTo>
                  <a:cubicBezTo>
                    <a:pt x="1770678" y="1726719"/>
                    <a:pt x="4745439" y="3770677"/>
                    <a:pt x="963011" y="3424769"/>
                  </a:cubicBezTo>
                  <a:cubicBezTo>
                    <a:pt x="-1422338" y="3409228"/>
                    <a:pt x="1349482" y="1406409"/>
                    <a:pt x="1553156" y="577539"/>
                  </a:cubicBezTo>
                  <a:lnTo>
                    <a:pt x="1558960" y="538739"/>
                  </a:lnTo>
                  <a:lnTo>
                    <a:pt x="1547683" y="520575"/>
                  </a:lnTo>
                  <a:cubicBezTo>
                    <a:pt x="1469417" y="382139"/>
                    <a:pt x="1417195" y="231550"/>
                    <a:pt x="1335208" y="94851"/>
                  </a:cubicBezTo>
                  <a:lnTo>
                    <a:pt x="1356105" y="73833"/>
                  </a:lnTo>
                  <a:cubicBezTo>
                    <a:pt x="1394859" y="35451"/>
                    <a:pt x="1434394" y="0"/>
                    <a:pt x="1459640" y="0"/>
                  </a:cubicBezTo>
                  <a:close/>
                </a:path>
              </a:pathLst>
            </a:custGeom>
            <a:solidFill>
              <a:srgbClr val="DABE99"/>
            </a:solidFill>
            <a:ln w="28575">
              <a:solidFill>
                <a:srgbClr val="C0A3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7C1EDA2-6A2B-4B7F-B4C9-BC0A5A3D5665}"/>
                </a:ext>
              </a:extLst>
            </p:cNvPr>
            <p:cNvSpPr/>
            <p:nvPr/>
          </p:nvSpPr>
          <p:spPr>
            <a:xfrm rot="599620">
              <a:off x="8281234" y="3385970"/>
              <a:ext cx="242177" cy="150156"/>
            </a:xfrm>
            <a:custGeom>
              <a:avLst/>
              <a:gdLst>
                <a:gd name="connsiteX0" fmla="*/ 409987 w 1342558"/>
                <a:gd name="connsiteY0" fmla="*/ 18756 h 302967"/>
                <a:gd name="connsiteX1" fmla="*/ 671279 w 1342558"/>
                <a:gd name="connsiteY1" fmla="*/ 0 h 302967"/>
                <a:gd name="connsiteX2" fmla="*/ 1342558 w 1342558"/>
                <a:gd name="connsiteY2" fmla="*/ 238677 h 302967"/>
                <a:gd name="connsiteX3" fmla="*/ 1332417 w 1342558"/>
                <a:gd name="connsiteY3" fmla="*/ 274446 h 302967"/>
                <a:gd name="connsiteX4" fmla="*/ 1307435 w 1342558"/>
                <a:gd name="connsiteY4" fmla="*/ 245832 h 302967"/>
                <a:gd name="connsiteX5" fmla="*/ 688909 w 1342558"/>
                <a:gd name="connsiteY5" fmla="*/ 100059 h 302967"/>
                <a:gd name="connsiteX6" fmla="*/ 31268 w 1342558"/>
                <a:gd name="connsiteY6" fmla="*/ 290634 h 302967"/>
                <a:gd name="connsiteX7" fmla="*/ 27771 w 1342558"/>
                <a:gd name="connsiteY7" fmla="*/ 302967 h 302967"/>
                <a:gd name="connsiteX8" fmla="*/ 13638 w 1342558"/>
                <a:gd name="connsiteY8" fmla="*/ 286779 h 302967"/>
                <a:gd name="connsiteX9" fmla="*/ 0 w 1342558"/>
                <a:gd name="connsiteY9" fmla="*/ 238677 h 302967"/>
                <a:gd name="connsiteX10" fmla="*/ 409987 w 1342558"/>
                <a:gd name="connsiteY10" fmla="*/ 18756 h 302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2558" h="302967">
                  <a:moveTo>
                    <a:pt x="409987" y="18756"/>
                  </a:moveTo>
                  <a:cubicBezTo>
                    <a:pt x="490298" y="6679"/>
                    <a:pt x="578595" y="0"/>
                    <a:pt x="671279" y="0"/>
                  </a:cubicBezTo>
                  <a:cubicBezTo>
                    <a:pt x="1042016" y="0"/>
                    <a:pt x="1342558" y="106859"/>
                    <a:pt x="1342558" y="238677"/>
                  </a:cubicBezTo>
                  <a:lnTo>
                    <a:pt x="1332417" y="274446"/>
                  </a:lnTo>
                  <a:lnTo>
                    <a:pt x="1307435" y="245832"/>
                  </a:lnTo>
                  <a:cubicBezTo>
                    <a:pt x="1205529" y="160167"/>
                    <a:pt x="966961" y="100059"/>
                    <a:pt x="688909" y="100059"/>
                  </a:cubicBezTo>
                  <a:cubicBezTo>
                    <a:pt x="364514" y="100059"/>
                    <a:pt x="93862" y="181873"/>
                    <a:pt x="31268" y="290634"/>
                  </a:cubicBezTo>
                  <a:lnTo>
                    <a:pt x="27771" y="302967"/>
                  </a:lnTo>
                  <a:lnTo>
                    <a:pt x="13638" y="286779"/>
                  </a:lnTo>
                  <a:cubicBezTo>
                    <a:pt x="4696" y="271241"/>
                    <a:pt x="0" y="255154"/>
                    <a:pt x="0" y="238677"/>
                  </a:cubicBezTo>
                  <a:cubicBezTo>
                    <a:pt x="0" y="139813"/>
                    <a:pt x="169055" y="54990"/>
                    <a:pt x="409987" y="18756"/>
                  </a:cubicBezTo>
                  <a:close/>
                </a:path>
              </a:pathLst>
            </a:custGeom>
            <a:solidFill>
              <a:srgbClr val="FCC601"/>
            </a:solidFill>
            <a:ln>
              <a:solidFill>
                <a:srgbClr val="C0A3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13650C1-905B-471C-884A-DD93E080453D}"/>
                </a:ext>
              </a:extLst>
            </p:cNvPr>
            <p:cNvSpPr/>
            <p:nvPr/>
          </p:nvSpPr>
          <p:spPr>
            <a:xfrm rot="1888635" flipH="1">
              <a:off x="8322334" y="3353665"/>
              <a:ext cx="242177" cy="150156"/>
            </a:xfrm>
            <a:custGeom>
              <a:avLst/>
              <a:gdLst>
                <a:gd name="connsiteX0" fmla="*/ 409987 w 1342558"/>
                <a:gd name="connsiteY0" fmla="*/ 18756 h 302967"/>
                <a:gd name="connsiteX1" fmla="*/ 671279 w 1342558"/>
                <a:gd name="connsiteY1" fmla="*/ 0 h 302967"/>
                <a:gd name="connsiteX2" fmla="*/ 1342558 w 1342558"/>
                <a:gd name="connsiteY2" fmla="*/ 238677 h 302967"/>
                <a:gd name="connsiteX3" fmla="*/ 1332417 w 1342558"/>
                <a:gd name="connsiteY3" fmla="*/ 274446 h 302967"/>
                <a:gd name="connsiteX4" fmla="*/ 1307435 w 1342558"/>
                <a:gd name="connsiteY4" fmla="*/ 245832 h 302967"/>
                <a:gd name="connsiteX5" fmla="*/ 688909 w 1342558"/>
                <a:gd name="connsiteY5" fmla="*/ 100059 h 302967"/>
                <a:gd name="connsiteX6" fmla="*/ 31268 w 1342558"/>
                <a:gd name="connsiteY6" fmla="*/ 290634 h 302967"/>
                <a:gd name="connsiteX7" fmla="*/ 27771 w 1342558"/>
                <a:gd name="connsiteY7" fmla="*/ 302967 h 302967"/>
                <a:gd name="connsiteX8" fmla="*/ 13638 w 1342558"/>
                <a:gd name="connsiteY8" fmla="*/ 286779 h 302967"/>
                <a:gd name="connsiteX9" fmla="*/ 0 w 1342558"/>
                <a:gd name="connsiteY9" fmla="*/ 238677 h 302967"/>
                <a:gd name="connsiteX10" fmla="*/ 409987 w 1342558"/>
                <a:gd name="connsiteY10" fmla="*/ 18756 h 302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2558" h="302967">
                  <a:moveTo>
                    <a:pt x="409987" y="18756"/>
                  </a:moveTo>
                  <a:cubicBezTo>
                    <a:pt x="490298" y="6679"/>
                    <a:pt x="578595" y="0"/>
                    <a:pt x="671279" y="0"/>
                  </a:cubicBezTo>
                  <a:cubicBezTo>
                    <a:pt x="1042016" y="0"/>
                    <a:pt x="1342558" y="106859"/>
                    <a:pt x="1342558" y="238677"/>
                  </a:cubicBezTo>
                  <a:lnTo>
                    <a:pt x="1332417" y="274446"/>
                  </a:lnTo>
                  <a:lnTo>
                    <a:pt x="1307435" y="245832"/>
                  </a:lnTo>
                  <a:cubicBezTo>
                    <a:pt x="1205529" y="160167"/>
                    <a:pt x="966961" y="100059"/>
                    <a:pt x="688909" y="100059"/>
                  </a:cubicBezTo>
                  <a:cubicBezTo>
                    <a:pt x="364514" y="100059"/>
                    <a:pt x="93862" y="181873"/>
                    <a:pt x="31268" y="290634"/>
                  </a:cubicBezTo>
                  <a:lnTo>
                    <a:pt x="27771" y="302967"/>
                  </a:lnTo>
                  <a:lnTo>
                    <a:pt x="13638" y="286779"/>
                  </a:lnTo>
                  <a:cubicBezTo>
                    <a:pt x="4696" y="271241"/>
                    <a:pt x="0" y="255154"/>
                    <a:pt x="0" y="238677"/>
                  </a:cubicBezTo>
                  <a:cubicBezTo>
                    <a:pt x="0" y="139813"/>
                    <a:pt x="169055" y="54990"/>
                    <a:pt x="409987" y="18756"/>
                  </a:cubicBezTo>
                  <a:close/>
                </a:path>
              </a:pathLst>
            </a:custGeom>
            <a:solidFill>
              <a:srgbClr val="FCC601"/>
            </a:solidFill>
            <a:ln>
              <a:solidFill>
                <a:srgbClr val="C0A3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5DE0B7BD-9CD9-4743-B249-C115B1B2C4CC}"/>
                </a:ext>
              </a:extLst>
            </p:cNvPr>
            <p:cNvSpPr/>
            <p:nvPr/>
          </p:nvSpPr>
          <p:spPr>
            <a:xfrm>
              <a:off x="7856493" y="4218434"/>
              <a:ext cx="888912" cy="888912"/>
            </a:xfrm>
            <a:prstGeom prst="ellipse">
              <a:avLst/>
            </a:prstGeom>
            <a:solidFill>
              <a:srgbClr val="FED8A9"/>
            </a:solidFill>
            <a:ln w="28575">
              <a:solidFill>
                <a:srgbClr val="C0A3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37342D"/>
                </a:solidFill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225BB4A5-1A66-4C27-8CF0-C007C48754B2}"/>
              </a:ext>
            </a:extLst>
          </p:cNvPr>
          <p:cNvSpPr/>
          <p:nvPr/>
        </p:nvSpPr>
        <p:spPr>
          <a:xfrm rot="19804426">
            <a:off x="7586058" y="3306469"/>
            <a:ext cx="332508" cy="332508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46002"/>
      </p:ext>
    </p:extLst>
  </p:cSld>
  <p:clrMapOvr>
    <a:masterClrMapping/>
  </p:clrMapOvr>
  <p:transition spd="slow">
    <p:strips dir="l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528EFE0-9288-4B3E-8832-F84A88CD82BE}"/>
              </a:ext>
            </a:extLst>
          </p:cNvPr>
          <p:cNvSpPr/>
          <p:nvPr/>
        </p:nvSpPr>
        <p:spPr>
          <a:xfrm>
            <a:off x="4051" y="3318928"/>
            <a:ext cx="12192000" cy="3742419"/>
          </a:xfrm>
          <a:prstGeom prst="rect">
            <a:avLst/>
          </a:prstGeom>
          <a:solidFill>
            <a:srgbClr val="FF9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D440497-2855-4C07-809D-AD9F0D8C179A}"/>
              </a:ext>
            </a:extLst>
          </p:cNvPr>
          <p:cNvSpPr/>
          <p:nvPr/>
        </p:nvSpPr>
        <p:spPr>
          <a:xfrm>
            <a:off x="0" y="-1"/>
            <a:ext cx="12192000" cy="3318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B34A389-2C26-4D41-BDE1-66FF196D9F85}"/>
              </a:ext>
            </a:extLst>
          </p:cNvPr>
          <p:cNvSpPr/>
          <p:nvPr/>
        </p:nvSpPr>
        <p:spPr>
          <a:xfrm>
            <a:off x="0" y="3227931"/>
            <a:ext cx="12192000" cy="1065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D3F83A8-C7A5-418A-9D4F-881BB8220D7B}"/>
              </a:ext>
            </a:extLst>
          </p:cNvPr>
          <p:cNvGrpSpPr/>
          <p:nvPr/>
        </p:nvGrpSpPr>
        <p:grpSpPr>
          <a:xfrm>
            <a:off x="8456774" y="2231749"/>
            <a:ext cx="1003173" cy="1395846"/>
            <a:chOff x="3701816" y="1820213"/>
            <a:chExt cx="2345542" cy="326366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1D2B550-0B8B-4BC4-9C8B-7DC159685235}"/>
                </a:ext>
              </a:extLst>
            </p:cNvPr>
            <p:cNvSpPr/>
            <p:nvPr/>
          </p:nvSpPr>
          <p:spPr>
            <a:xfrm>
              <a:off x="3701816" y="1820213"/>
              <a:ext cx="2345542" cy="2998637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8146C33-E04A-4993-B9B9-D2D867B8AF92}"/>
                </a:ext>
              </a:extLst>
            </p:cNvPr>
            <p:cNvSpPr/>
            <p:nvPr/>
          </p:nvSpPr>
          <p:spPr>
            <a:xfrm>
              <a:off x="3856730" y="1958030"/>
              <a:ext cx="2035715" cy="2723002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8AD6195-3671-4DFD-BB66-D96A71D4C995}"/>
                </a:ext>
              </a:extLst>
            </p:cNvPr>
            <p:cNvGrpSpPr/>
            <p:nvPr/>
          </p:nvGrpSpPr>
          <p:grpSpPr>
            <a:xfrm>
              <a:off x="4288202" y="2623150"/>
              <a:ext cx="1172771" cy="1392763"/>
              <a:chOff x="4430866" y="4116860"/>
              <a:chExt cx="1172771" cy="1392763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E632571-A3D3-44DD-A540-7AFD98891D65}"/>
                  </a:ext>
                </a:extLst>
              </p:cNvPr>
              <p:cNvSpPr/>
              <p:nvPr/>
            </p:nvSpPr>
            <p:spPr>
              <a:xfrm>
                <a:off x="4430866" y="4116860"/>
                <a:ext cx="1172771" cy="1392763"/>
              </a:xfrm>
              <a:prstGeom prst="rect">
                <a:avLst/>
              </a:prstGeom>
              <a:solidFill>
                <a:srgbClr val="677278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F28F6CA-9891-4138-932F-D35B8F6C4489}"/>
                  </a:ext>
                </a:extLst>
              </p:cNvPr>
              <p:cNvSpPr/>
              <p:nvPr/>
            </p:nvSpPr>
            <p:spPr>
              <a:xfrm>
                <a:off x="456445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8057C79-5B59-4CD0-A5EB-072DD38F3081}"/>
                  </a:ext>
                </a:extLst>
              </p:cNvPr>
              <p:cNvSpPr/>
              <p:nvPr/>
            </p:nvSpPr>
            <p:spPr>
              <a:xfrm>
                <a:off x="456445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5CC21FE-AE2A-41AB-BA5D-D66E96882E99}"/>
                  </a:ext>
                </a:extLst>
              </p:cNvPr>
              <p:cNvSpPr/>
              <p:nvPr/>
            </p:nvSpPr>
            <p:spPr>
              <a:xfrm>
                <a:off x="456445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824C3B-6E3C-4FAE-AAE9-1C87C97BEAEA}"/>
                  </a:ext>
                </a:extLst>
              </p:cNvPr>
              <p:cNvSpPr/>
              <p:nvPr/>
            </p:nvSpPr>
            <p:spPr>
              <a:xfrm>
                <a:off x="4810197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782FF1A-2154-47D2-A683-59E649757CB6}"/>
                  </a:ext>
                </a:extLst>
              </p:cNvPr>
              <p:cNvSpPr/>
              <p:nvPr/>
            </p:nvSpPr>
            <p:spPr>
              <a:xfrm>
                <a:off x="4810197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2248A14-21DC-4281-994E-3A75623707CB}"/>
                  </a:ext>
                </a:extLst>
              </p:cNvPr>
              <p:cNvSpPr/>
              <p:nvPr/>
            </p:nvSpPr>
            <p:spPr>
              <a:xfrm>
                <a:off x="4810197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D7A6342-D3E7-4238-BD13-7A3E15209BC9}"/>
                  </a:ext>
                </a:extLst>
              </p:cNvPr>
              <p:cNvSpPr/>
              <p:nvPr/>
            </p:nvSpPr>
            <p:spPr>
              <a:xfrm>
                <a:off x="505594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C6BD894-37C6-4CE2-8182-F9C4753DC1E7}"/>
                  </a:ext>
                </a:extLst>
              </p:cNvPr>
              <p:cNvSpPr/>
              <p:nvPr/>
            </p:nvSpPr>
            <p:spPr>
              <a:xfrm>
                <a:off x="505594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B4B54EE-5ECE-4296-9DA8-86C49716F154}"/>
                  </a:ext>
                </a:extLst>
              </p:cNvPr>
              <p:cNvSpPr/>
              <p:nvPr/>
            </p:nvSpPr>
            <p:spPr>
              <a:xfrm>
                <a:off x="505594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D29DE44-0810-4715-9BFA-D0E336FC89FF}"/>
                  </a:ext>
                </a:extLst>
              </p:cNvPr>
              <p:cNvSpPr/>
              <p:nvPr/>
            </p:nvSpPr>
            <p:spPr>
              <a:xfrm>
                <a:off x="5301687" y="4712535"/>
                <a:ext cx="182880" cy="18288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8BC7C19-364B-4EA4-9757-56C5715A83AB}"/>
                  </a:ext>
                </a:extLst>
              </p:cNvPr>
              <p:cNvSpPr/>
              <p:nvPr/>
            </p:nvSpPr>
            <p:spPr>
              <a:xfrm>
                <a:off x="5301687" y="4954370"/>
                <a:ext cx="182880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0DD6D50-3C62-4559-97A2-0BB2AF9B9DD5}"/>
                  </a:ext>
                </a:extLst>
              </p:cNvPr>
              <p:cNvSpPr/>
              <p:nvPr/>
            </p:nvSpPr>
            <p:spPr>
              <a:xfrm>
                <a:off x="4557929" y="4228861"/>
                <a:ext cx="926638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1B8F15A-7837-4B37-B1D8-B552C088139D}"/>
                </a:ext>
              </a:extLst>
            </p:cNvPr>
            <p:cNvSpPr/>
            <p:nvPr/>
          </p:nvSpPr>
          <p:spPr>
            <a:xfrm>
              <a:off x="3856729" y="4842664"/>
              <a:ext cx="2035716" cy="241209"/>
            </a:xfrm>
            <a:custGeom>
              <a:avLst/>
              <a:gdLst>
                <a:gd name="connsiteX0" fmla="*/ 1 w 2035716"/>
                <a:gd name="connsiteY0" fmla="*/ 0 h 348345"/>
                <a:gd name="connsiteX1" fmla="*/ 2035716 w 2035716"/>
                <a:gd name="connsiteY1" fmla="*/ 0 h 348345"/>
                <a:gd name="connsiteX2" fmla="*/ 2035716 w 2035716"/>
                <a:gd name="connsiteY2" fmla="*/ 78834 h 348345"/>
                <a:gd name="connsiteX3" fmla="*/ 2035714 w 2035716"/>
                <a:gd name="connsiteY3" fmla="*/ 78834 h 348345"/>
                <a:gd name="connsiteX4" fmla="*/ 2035714 w 2035716"/>
                <a:gd name="connsiteY4" fmla="*/ 347138 h 348345"/>
                <a:gd name="connsiteX5" fmla="*/ 1604243 w 2035716"/>
                <a:gd name="connsiteY5" fmla="*/ 347138 h 348345"/>
                <a:gd name="connsiteX6" fmla="*/ 1604243 w 2035716"/>
                <a:gd name="connsiteY6" fmla="*/ 78834 h 348345"/>
                <a:gd name="connsiteX7" fmla="*/ 431471 w 2035716"/>
                <a:gd name="connsiteY7" fmla="*/ 78834 h 348345"/>
                <a:gd name="connsiteX8" fmla="*/ 431471 w 2035716"/>
                <a:gd name="connsiteY8" fmla="*/ 348345 h 348345"/>
                <a:gd name="connsiteX9" fmla="*/ 0 w 2035716"/>
                <a:gd name="connsiteY9" fmla="*/ 348345 h 348345"/>
                <a:gd name="connsiteX10" fmla="*/ 0 w 2035716"/>
                <a:gd name="connsiteY10" fmla="*/ 29877 h 348345"/>
                <a:gd name="connsiteX11" fmla="*/ 1 w 2035716"/>
                <a:gd name="connsiteY11" fmla="*/ 29877 h 348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5716" h="348345">
                  <a:moveTo>
                    <a:pt x="1" y="0"/>
                  </a:moveTo>
                  <a:lnTo>
                    <a:pt x="2035716" y="0"/>
                  </a:lnTo>
                  <a:lnTo>
                    <a:pt x="2035716" y="78834"/>
                  </a:lnTo>
                  <a:lnTo>
                    <a:pt x="2035714" y="78834"/>
                  </a:lnTo>
                  <a:lnTo>
                    <a:pt x="2035714" y="347138"/>
                  </a:lnTo>
                  <a:lnTo>
                    <a:pt x="1604243" y="347138"/>
                  </a:lnTo>
                  <a:lnTo>
                    <a:pt x="1604243" y="78834"/>
                  </a:lnTo>
                  <a:lnTo>
                    <a:pt x="431471" y="78834"/>
                  </a:lnTo>
                  <a:lnTo>
                    <a:pt x="431471" y="348345"/>
                  </a:lnTo>
                  <a:lnTo>
                    <a:pt x="0" y="348345"/>
                  </a:lnTo>
                  <a:lnTo>
                    <a:pt x="0" y="29877"/>
                  </a:lnTo>
                  <a:lnTo>
                    <a:pt x="1" y="29877"/>
                  </a:lnTo>
                  <a:close/>
                </a:path>
              </a:pathLst>
            </a:cu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3E8B9AC-2505-48F0-ADA6-D7CC9E84C8A5}"/>
                </a:ext>
              </a:extLst>
            </p:cNvPr>
            <p:cNvSpPr/>
            <p:nvPr/>
          </p:nvSpPr>
          <p:spPr>
            <a:xfrm>
              <a:off x="3771683" y="2059187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026F57B-307C-446F-BF75-132FC47B7FE9}"/>
                </a:ext>
              </a:extLst>
            </p:cNvPr>
            <p:cNvSpPr/>
            <p:nvPr/>
          </p:nvSpPr>
          <p:spPr>
            <a:xfrm>
              <a:off x="3771559" y="4239578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480593-193A-43EB-8A70-D80D8D19914B}"/>
              </a:ext>
            </a:extLst>
          </p:cNvPr>
          <p:cNvGrpSpPr/>
          <p:nvPr/>
        </p:nvGrpSpPr>
        <p:grpSpPr>
          <a:xfrm rot="19372659">
            <a:off x="8033979" y="6161038"/>
            <a:ext cx="324797" cy="140005"/>
            <a:chOff x="405114" y="1018572"/>
            <a:chExt cx="10660283" cy="45951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55FB8CA-DA9D-4E45-A6C1-61DDABE15234}"/>
                </a:ext>
              </a:extLst>
            </p:cNvPr>
            <p:cNvSpPr/>
            <p:nvPr/>
          </p:nvSpPr>
          <p:spPr>
            <a:xfrm rot="10800000">
              <a:off x="405114" y="1018572"/>
              <a:ext cx="10660283" cy="4595150"/>
            </a:xfrm>
            <a:prstGeom prst="rect">
              <a:avLst/>
            </a:prstGeom>
            <a:solidFill>
              <a:schemeClr val="bg1"/>
            </a:solidFill>
            <a:ln w="177800" cap="sq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8504FAC-FD61-48F9-8404-DFBDC9ECF4C4}"/>
                </a:ext>
              </a:extLst>
            </p:cNvPr>
            <p:cNvGrpSpPr/>
            <p:nvPr/>
          </p:nvGrpSpPr>
          <p:grpSpPr>
            <a:xfrm rot="10484338">
              <a:off x="5408801" y="2429235"/>
              <a:ext cx="2285999" cy="2644141"/>
              <a:chOff x="3504093" y="1871434"/>
              <a:chExt cx="2285999" cy="2644141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27E5D90-68A6-439E-8141-61EDF7B4D54A}"/>
                  </a:ext>
                </a:extLst>
              </p:cNvPr>
              <p:cNvGrpSpPr/>
              <p:nvPr/>
            </p:nvGrpSpPr>
            <p:grpSpPr>
              <a:xfrm>
                <a:off x="3504093" y="1871435"/>
                <a:ext cx="1143000" cy="2644140"/>
                <a:chOff x="3032760" y="1661160"/>
                <a:chExt cx="1143000" cy="2644140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424477B0-5C0B-40EE-B580-6BEB815A1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576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90E38DBD-F01E-41FB-BB04-B2F7039B8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2760" y="2788920"/>
                  <a:ext cx="1143000" cy="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5ACCCA20-DDAB-464B-A503-39028C2A5A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760" y="1661160"/>
                  <a:ext cx="0" cy="112776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AA88B1A-5F5A-473A-83B2-026AB0670842}"/>
                  </a:ext>
                </a:extLst>
              </p:cNvPr>
              <p:cNvGrpSpPr/>
              <p:nvPr/>
            </p:nvGrpSpPr>
            <p:grpSpPr>
              <a:xfrm flipH="1">
                <a:off x="4647092" y="1871434"/>
                <a:ext cx="1143000" cy="2644140"/>
                <a:chOff x="3032760" y="1661160"/>
                <a:chExt cx="1143000" cy="2644140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B1C22B4-4052-4FBA-9BE6-6DBF8E0DC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576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8B9CA13A-5DAA-4E71-BF9C-E0F527181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2760" y="2788920"/>
                  <a:ext cx="1143000" cy="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9779DDAD-9BF5-41DC-AB58-C43FF5A678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760" y="1661160"/>
                  <a:ext cx="0" cy="112776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5A410BD-3D93-437F-A1F9-4A194C1E5B88}"/>
                </a:ext>
              </a:extLst>
            </p:cNvPr>
            <p:cNvGrpSpPr/>
            <p:nvPr/>
          </p:nvGrpSpPr>
          <p:grpSpPr>
            <a:xfrm rot="11032151">
              <a:off x="3728445" y="1665306"/>
              <a:ext cx="1356359" cy="2644141"/>
              <a:chOff x="6172200" y="1661160"/>
              <a:chExt cx="1356359" cy="26441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051D4F5-51FF-4EBF-B444-633C34C63651}"/>
                  </a:ext>
                </a:extLst>
              </p:cNvPr>
              <p:cNvGrpSpPr/>
              <p:nvPr/>
            </p:nvGrpSpPr>
            <p:grpSpPr>
              <a:xfrm>
                <a:off x="6172200" y="1661161"/>
                <a:ext cx="678180" cy="2644140"/>
                <a:chOff x="6172200" y="1661160"/>
                <a:chExt cx="678180" cy="2644140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C930E73E-AD58-4BF1-8A7F-4B43FA06C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038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B7D972A-E2E1-46F7-BC74-B9468AD3B6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2200" y="1661160"/>
                  <a:ext cx="678180" cy="82296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DA7E7D9-1B3F-4324-9649-ACF3865B44B8}"/>
                  </a:ext>
                </a:extLst>
              </p:cNvPr>
              <p:cNvGrpSpPr/>
              <p:nvPr/>
            </p:nvGrpSpPr>
            <p:grpSpPr>
              <a:xfrm flipH="1">
                <a:off x="6850379" y="1661160"/>
                <a:ext cx="678180" cy="2644140"/>
                <a:chOff x="6172200" y="1661160"/>
                <a:chExt cx="678180" cy="264414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E7A0828-ABB5-469C-AD74-1BD9E31900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038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C27355D-8FF1-4664-BE04-D928DC9FE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2200" y="1661160"/>
                  <a:ext cx="678180" cy="82296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60E7FF1-9CC5-42C5-8865-18FACBAC6E19}"/>
                </a:ext>
              </a:extLst>
            </p:cNvPr>
            <p:cNvGrpSpPr/>
            <p:nvPr/>
          </p:nvGrpSpPr>
          <p:grpSpPr>
            <a:xfrm rot="11014920">
              <a:off x="999858" y="1568274"/>
              <a:ext cx="2286001" cy="2644141"/>
              <a:chOff x="8427719" y="1661159"/>
              <a:chExt cx="2286001" cy="2644141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878ECB-4D3C-4880-BAC6-9449282FE676}"/>
                  </a:ext>
                </a:extLst>
              </p:cNvPr>
              <p:cNvGrpSpPr/>
              <p:nvPr/>
            </p:nvGrpSpPr>
            <p:grpSpPr>
              <a:xfrm>
                <a:off x="8427719" y="1661159"/>
                <a:ext cx="1143000" cy="2644140"/>
                <a:chOff x="8427720" y="1661160"/>
                <a:chExt cx="1143000" cy="2644140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B99C709-9BA1-498F-A356-ECFA75E21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298323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45E5F6AF-3C42-4B91-9E5C-DADD251E20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166116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A14E511-7E1D-496E-AF0F-CD5434805D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430530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EFC8F58-CCE0-46BE-883C-6F55885B69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0720" y="1661160"/>
                  <a:ext cx="0" cy="264414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52A78B4-D849-4E95-8CDF-53A87C5C9015}"/>
                  </a:ext>
                </a:extLst>
              </p:cNvPr>
              <p:cNvGrpSpPr/>
              <p:nvPr/>
            </p:nvGrpSpPr>
            <p:grpSpPr>
              <a:xfrm flipH="1">
                <a:off x="9570720" y="1661160"/>
                <a:ext cx="1143000" cy="2644140"/>
                <a:chOff x="8427720" y="1661160"/>
                <a:chExt cx="1143000" cy="2644140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EABBB70-5386-4DC8-9294-E190712A2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298323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55608EA-025B-45A9-8588-8A8B185531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166116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92AA745B-8CA9-45B3-B164-577632D7B3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430530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D6A15F4C-0C80-44CC-84EE-2D45F77E6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0720" y="1661160"/>
                  <a:ext cx="0" cy="264414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53A98E7-E82D-4341-B76D-CDAD81938815}"/>
                </a:ext>
              </a:extLst>
            </p:cNvPr>
            <p:cNvGrpSpPr/>
            <p:nvPr/>
          </p:nvGrpSpPr>
          <p:grpSpPr>
            <a:xfrm rot="10610245">
              <a:off x="8348526" y="1665306"/>
              <a:ext cx="2287108" cy="2644141"/>
              <a:chOff x="891542" y="1871434"/>
              <a:chExt cx="2287108" cy="264414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B2737C8-8DE2-45E3-9E4D-208520C1C549}"/>
                  </a:ext>
                </a:extLst>
              </p:cNvPr>
              <p:cNvGrpSpPr/>
              <p:nvPr/>
            </p:nvGrpSpPr>
            <p:grpSpPr>
              <a:xfrm>
                <a:off x="891542" y="1871435"/>
                <a:ext cx="1145219" cy="2644140"/>
                <a:chOff x="891541" y="1871434"/>
                <a:chExt cx="1145219" cy="2644140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0009A3D-5595-4AA5-8E77-5B5870887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319350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0C4A711-0146-4CAE-93DD-9C9A853A01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187143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53B8672-A27B-4577-BFA0-90B4C5C20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451557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C850440-B284-4259-91E5-35837109D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41" y="319350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8F17292-03C6-4C45-84F3-2A6B1B9AF2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6760" y="187143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8C0F16E-5FFD-4DD6-A86E-B4297CDC356F}"/>
                  </a:ext>
                </a:extLst>
              </p:cNvPr>
              <p:cNvGrpSpPr/>
              <p:nvPr/>
            </p:nvGrpSpPr>
            <p:grpSpPr>
              <a:xfrm flipH="1">
                <a:off x="2033431" y="1871434"/>
                <a:ext cx="1145219" cy="2644140"/>
                <a:chOff x="891541" y="1871434"/>
                <a:chExt cx="1145219" cy="2644140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2C35AA3-13A0-404E-A1D9-BDF5FF5416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319350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A6651DA-5ED1-49B1-A64E-3095C0C6E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187143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FC1F3B5-A990-458A-9B3A-26C0B4ACC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451557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3C97983-319B-4984-B893-7893C11B7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41" y="319350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AEC7C7F-FCE5-4336-ABD5-54C2671641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6760" y="187143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DAB6E5D-5E1F-4A78-8BE2-2B2561E7249E}"/>
              </a:ext>
            </a:extLst>
          </p:cNvPr>
          <p:cNvGrpSpPr/>
          <p:nvPr/>
        </p:nvGrpSpPr>
        <p:grpSpPr>
          <a:xfrm rot="19708757">
            <a:off x="-1708613" y="7426228"/>
            <a:ext cx="1303023" cy="381785"/>
            <a:chOff x="6216167" y="4701575"/>
            <a:chExt cx="1303023" cy="381785"/>
          </a:xfrm>
        </p:grpSpPr>
        <p:sp>
          <p:nvSpPr>
            <p:cNvPr id="167" name="Rectangle: Rounded Corners 49">
              <a:extLst>
                <a:ext uri="{FF2B5EF4-FFF2-40B4-BE49-F238E27FC236}">
                  <a16:creationId xmlns:a16="http://schemas.microsoft.com/office/drawing/2014/main" id="{0DC35F66-F3B6-45F3-8929-1F79EA8B2862}"/>
                </a:ext>
              </a:extLst>
            </p:cNvPr>
            <p:cNvSpPr/>
            <p:nvPr/>
          </p:nvSpPr>
          <p:spPr>
            <a:xfrm rot="16337625">
              <a:off x="6707442" y="4228994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39298CC-B1BA-46A0-8391-F280DA3D6CBF}"/>
                </a:ext>
              </a:extLst>
            </p:cNvPr>
            <p:cNvSpPr/>
            <p:nvPr/>
          </p:nvSpPr>
          <p:spPr>
            <a:xfrm rot="18914583">
              <a:off x="6529582" y="4782105"/>
              <a:ext cx="404271" cy="218918"/>
            </a:xfrm>
            <a:custGeom>
              <a:avLst/>
              <a:gdLst>
                <a:gd name="connsiteX0" fmla="*/ 252453 w 404271"/>
                <a:gd name="connsiteY0" fmla="*/ 0 h 218918"/>
                <a:gd name="connsiteX1" fmla="*/ 258635 w 404271"/>
                <a:gd name="connsiteY1" fmla="*/ 11120 h 218918"/>
                <a:gd name="connsiteX2" fmla="*/ 333202 w 404271"/>
                <a:gd name="connsiteY2" fmla="*/ 114214 h 218918"/>
                <a:gd name="connsiteX3" fmla="*/ 404271 w 404271"/>
                <a:gd name="connsiteY3" fmla="*/ 175179 h 218918"/>
                <a:gd name="connsiteX4" fmla="*/ 388527 w 404271"/>
                <a:gd name="connsiteY4" fmla="*/ 179199 h 218918"/>
                <a:gd name="connsiteX5" fmla="*/ 245640 w 404271"/>
                <a:gd name="connsiteY5" fmla="*/ 204612 h 218918"/>
                <a:gd name="connsiteX6" fmla="*/ 128304 w 404271"/>
                <a:gd name="connsiteY6" fmla="*/ 218918 h 218918"/>
                <a:gd name="connsiteX7" fmla="*/ 0 w 404271"/>
                <a:gd name="connsiteY7" fmla="*/ 26571 h 218918"/>
                <a:gd name="connsiteX8" fmla="*/ 90687 w 404271"/>
                <a:gd name="connsiteY8" fmla="*/ 20103 h 218918"/>
                <a:gd name="connsiteX9" fmla="*/ 245641 w 404271"/>
                <a:gd name="connsiteY9" fmla="*/ 1212 h 21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4271" h="218918">
                  <a:moveTo>
                    <a:pt x="252453" y="0"/>
                  </a:moveTo>
                  <a:lnTo>
                    <a:pt x="258635" y="11120"/>
                  </a:lnTo>
                  <a:cubicBezTo>
                    <a:pt x="280087" y="46260"/>
                    <a:pt x="304092" y="80818"/>
                    <a:pt x="333202" y="114214"/>
                  </a:cubicBezTo>
                  <a:lnTo>
                    <a:pt x="404271" y="175179"/>
                  </a:lnTo>
                  <a:lnTo>
                    <a:pt x="388527" y="179199"/>
                  </a:lnTo>
                  <a:cubicBezTo>
                    <a:pt x="343124" y="188690"/>
                    <a:pt x="295388" y="197195"/>
                    <a:pt x="245640" y="204612"/>
                  </a:cubicBezTo>
                  <a:lnTo>
                    <a:pt x="128304" y="218918"/>
                  </a:lnTo>
                  <a:lnTo>
                    <a:pt x="0" y="26571"/>
                  </a:lnTo>
                  <a:lnTo>
                    <a:pt x="90687" y="20103"/>
                  </a:lnTo>
                  <a:cubicBezTo>
                    <a:pt x="144135" y="14959"/>
                    <a:pt x="195893" y="8629"/>
                    <a:pt x="245641" y="121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FCA3FD2-4EC8-4FCE-9002-B0D19827DC77}"/>
                </a:ext>
              </a:extLst>
            </p:cNvPr>
            <p:cNvSpPr/>
            <p:nvPr/>
          </p:nvSpPr>
          <p:spPr>
            <a:xfrm rot="17611303" flipH="1">
              <a:off x="6872012" y="4783498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F75D469-C4F0-45CC-A39F-DA203B7AFB98}"/>
              </a:ext>
            </a:extLst>
          </p:cNvPr>
          <p:cNvGrpSpPr/>
          <p:nvPr/>
        </p:nvGrpSpPr>
        <p:grpSpPr>
          <a:xfrm rot="3913437">
            <a:off x="-2943486" y="6603705"/>
            <a:ext cx="1191510" cy="1529224"/>
            <a:chOff x="2969822" y="2491223"/>
            <a:chExt cx="1191510" cy="1529224"/>
          </a:xfrm>
        </p:grpSpPr>
        <p:sp>
          <p:nvSpPr>
            <p:cNvPr id="171" name="Rectangle: Rounded Corners 49">
              <a:extLst>
                <a:ext uri="{FF2B5EF4-FFF2-40B4-BE49-F238E27FC236}">
                  <a16:creationId xmlns:a16="http://schemas.microsoft.com/office/drawing/2014/main" id="{5C99F586-C493-4BFA-A959-F80B876112E9}"/>
                </a:ext>
              </a:extLst>
            </p:cNvPr>
            <p:cNvSpPr/>
            <p:nvPr/>
          </p:nvSpPr>
          <p:spPr>
            <a:xfrm rot="2421196" flipH="1">
              <a:off x="3683884" y="2711754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299E2D5-F1CF-487B-B9D8-625CE67DA791}"/>
                </a:ext>
              </a:extLst>
            </p:cNvPr>
            <p:cNvSpPr/>
            <p:nvPr/>
          </p:nvSpPr>
          <p:spPr>
            <a:xfrm rot="1303280">
              <a:off x="3547305" y="339592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65F2ECD-5710-455F-AE29-685E2A7B57B8}"/>
                </a:ext>
              </a:extLst>
            </p:cNvPr>
            <p:cNvSpPr/>
            <p:nvPr/>
          </p:nvSpPr>
          <p:spPr>
            <a:xfrm>
              <a:off x="3779547" y="313241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F12DC166-4940-4AF5-BEA5-D4CD6352343A}"/>
                </a:ext>
              </a:extLst>
            </p:cNvPr>
            <p:cNvGrpSpPr/>
            <p:nvPr/>
          </p:nvGrpSpPr>
          <p:grpSpPr>
            <a:xfrm rot="19642556">
              <a:off x="2969822" y="2491223"/>
              <a:ext cx="441091" cy="1529224"/>
              <a:chOff x="1839001" y="856607"/>
              <a:chExt cx="762134" cy="2000741"/>
            </a:xfrm>
          </p:grpSpPr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B5428B8-A461-4505-B152-101CDEAA65C6}"/>
                  </a:ext>
                </a:extLst>
              </p:cNvPr>
              <p:cNvSpPr/>
              <p:nvPr/>
            </p:nvSpPr>
            <p:spPr>
              <a:xfrm>
                <a:off x="1839001" y="856607"/>
                <a:ext cx="762134" cy="1485646"/>
              </a:xfrm>
              <a:custGeom>
                <a:avLst/>
                <a:gdLst>
                  <a:gd name="connsiteX0" fmla="*/ 253392 w 762134"/>
                  <a:gd name="connsiteY0" fmla="*/ 0 h 1485646"/>
                  <a:gd name="connsiteX1" fmla="*/ 494796 w 762134"/>
                  <a:gd name="connsiteY1" fmla="*/ 123395 h 1485646"/>
                  <a:gd name="connsiteX2" fmla="*/ 762134 w 762134"/>
                  <a:gd name="connsiteY2" fmla="*/ 239129 h 1485646"/>
                  <a:gd name="connsiteX3" fmla="*/ 733720 w 762134"/>
                  <a:gd name="connsiteY3" fmla="*/ 338920 h 1485646"/>
                  <a:gd name="connsiteX4" fmla="*/ 535061 w 762134"/>
                  <a:gd name="connsiteY4" fmla="*/ 1484584 h 1485646"/>
                  <a:gd name="connsiteX5" fmla="*/ 535008 w 762134"/>
                  <a:gd name="connsiteY5" fmla="*/ 1485646 h 1485646"/>
                  <a:gd name="connsiteX6" fmla="*/ 350340 w 762134"/>
                  <a:gd name="connsiteY6" fmla="*/ 1450585 h 1485646"/>
                  <a:gd name="connsiteX7" fmla="*/ 0 w 762134"/>
                  <a:gd name="connsiteY7" fmla="*/ 1407158 h 1485646"/>
                  <a:gd name="connsiteX8" fmla="*/ 80138 w 762134"/>
                  <a:gd name="connsiteY8" fmla="*/ 1206561 h 1485646"/>
                  <a:gd name="connsiteX9" fmla="*/ 278991 w 762134"/>
                  <a:gd name="connsiteY9" fmla="*/ 44394 h 14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134" h="1485646">
                    <a:moveTo>
                      <a:pt x="253392" y="0"/>
                    </a:moveTo>
                    <a:lnTo>
                      <a:pt x="494796" y="123395"/>
                    </a:lnTo>
                    <a:lnTo>
                      <a:pt x="762134" y="239129"/>
                    </a:lnTo>
                    <a:lnTo>
                      <a:pt x="733720" y="338920"/>
                    </a:lnTo>
                    <a:cubicBezTo>
                      <a:pt x="624923" y="747419"/>
                      <a:pt x="553707" y="1158118"/>
                      <a:pt x="535061" y="1484584"/>
                    </a:cubicBezTo>
                    <a:lnTo>
                      <a:pt x="535008" y="1485646"/>
                    </a:lnTo>
                    <a:lnTo>
                      <a:pt x="350340" y="145058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rgbClr val="0C2A4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66F42850-1A5C-41DD-9194-CE24FAA680E2}"/>
                  </a:ext>
                </a:extLst>
              </p:cNvPr>
              <p:cNvSpPr/>
              <p:nvPr/>
            </p:nvSpPr>
            <p:spPr>
              <a:xfrm>
                <a:off x="1839001" y="856607"/>
                <a:ext cx="477021" cy="1425575"/>
              </a:xfrm>
              <a:custGeom>
                <a:avLst/>
                <a:gdLst>
                  <a:gd name="connsiteX0" fmla="*/ 253392 w 477021"/>
                  <a:gd name="connsiteY0" fmla="*/ 0 h 1425575"/>
                  <a:gd name="connsiteX1" fmla="*/ 464263 w 477021"/>
                  <a:gd name="connsiteY1" fmla="*/ 107788 h 1425575"/>
                  <a:gd name="connsiteX2" fmla="*/ 475562 w 477021"/>
                  <a:gd name="connsiteY2" fmla="*/ 158314 h 1425575"/>
                  <a:gd name="connsiteX3" fmla="*/ 386124 w 477021"/>
                  <a:gd name="connsiteY3" fmla="*/ 350577 h 1425575"/>
                  <a:gd name="connsiteX4" fmla="*/ 393744 w 477021"/>
                  <a:gd name="connsiteY4" fmla="*/ 541077 h 1425575"/>
                  <a:gd name="connsiteX5" fmla="*/ 302304 w 477021"/>
                  <a:gd name="connsiteY5" fmla="*/ 754437 h 1425575"/>
                  <a:gd name="connsiteX6" fmla="*/ 287064 w 477021"/>
                  <a:gd name="connsiteY6" fmla="*/ 1059237 h 1425575"/>
                  <a:gd name="connsiteX7" fmla="*/ 149904 w 477021"/>
                  <a:gd name="connsiteY7" fmla="*/ 1264977 h 1425575"/>
                  <a:gd name="connsiteX8" fmla="*/ 149904 w 477021"/>
                  <a:gd name="connsiteY8" fmla="*/ 1424997 h 1425575"/>
                  <a:gd name="connsiteX9" fmla="*/ 148575 w 477021"/>
                  <a:gd name="connsiteY9" fmla="*/ 1425575 h 1425575"/>
                  <a:gd name="connsiteX10" fmla="*/ 0 w 477021"/>
                  <a:gd name="connsiteY10" fmla="*/ 1407158 h 1425575"/>
                  <a:gd name="connsiteX11" fmla="*/ 80138 w 477021"/>
                  <a:gd name="connsiteY11" fmla="*/ 1206561 h 1425575"/>
                  <a:gd name="connsiteX12" fmla="*/ 278991 w 477021"/>
                  <a:gd name="connsiteY12" fmla="*/ 44394 h 142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021" h="1425575">
                    <a:moveTo>
                      <a:pt x="253392" y="0"/>
                    </a:moveTo>
                    <a:lnTo>
                      <a:pt x="464263" y="107788"/>
                    </a:lnTo>
                    <a:lnTo>
                      <a:pt x="475562" y="158314"/>
                    </a:lnTo>
                    <a:cubicBezTo>
                      <a:pt x="489748" y="279040"/>
                      <a:pt x="396125" y="286125"/>
                      <a:pt x="386124" y="350577"/>
                    </a:cubicBezTo>
                    <a:cubicBezTo>
                      <a:pt x="374694" y="424237"/>
                      <a:pt x="407714" y="473767"/>
                      <a:pt x="393744" y="541077"/>
                    </a:cubicBezTo>
                    <a:cubicBezTo>
                      <a:pt x="379774" y="608387"/>
                      <a:pt x="320084" y="668077"/>
                      <a:pt x="302304" y="754437"/>
                    </a:cubicBezTo>
                    <a:cubicBezTo>
                      <a:pt x="284524" y="840797"/>
                      <a:pt x="312464" y="974147"/>
                      <a:pt x="287064" y="1059237"/>
                    </a:cubicBezTo>
                    <a:cubicBezTo>
                      <a:pt x="261664" y="1144327"/>
                      <a:pt x="172764" y="1204017"/>
                      <a:pt x="149904" y="1264977"/>
                    </a:cubicBezTo>
                    <a:cubicBezTo>
                      <a:pt x="127044" y="1325937"/>
                      <a:pt x="285794" y="1375467"/>
                      <a:pt x="149904" y="1424997"/>
                    </a:cubicBezTo>
                    <a:lnTo>
                      <a:pt x="148575" y="142557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925B343B-A4E0-446A-A99B-FF8DC8BF1138}"/>
                  </a:ext>
                </a:extLst>
              </p:cNvPr>
              <p:cNvSpPr/>
              <p:nvPr/>
            </p:nvSpPr>
            <p:spPr>
              <a:xfrm rot="21297751">
                <a:off x="2133985" y="2283251"/>
                <a:ext cx="251460" cy="574097"/>
              </a:xfrm>
              <a:custGeom>
                <a:avLst/>
                <a:gdLst>
                  <a:gd name="connsiteX0" fmla="*/ 0 w 220980"/>
                  <a:gd name="connsiteY0" fmla="*/ 0 h 491318"/>
                  <a:gd name="connsiteX1" fmla="*/ 42037 w 220980"/>
                  <a:gd name="connsiteY1" fmla="*/ 5211 h 491318"/>
                  <a:gd name="connsiteX2" fmla="*/ 220980 w 220980"/>
                  <a:gd name="connsiteY2" fmla="*/ 39185 h 491318"/>
                  <a:gd name="connsiteX3" fmla="*/ 220980 w 220980"/>
                  <a:gd name="connsiteY3" fmla="*/ 491318 h 491318"/>
                  <a:gd name="connsiteX4" fmla="*/ 0 w 220980"/>
                  <a:gd name="connsiteY4" fmla="*/ 491318 h 491318"/>
                  <a:gd name="connsiteX0" fmla="*/ 30480 w 251460"/>
                  <a:gd name="connsiteY0" fmla="*/ 0 h 515186"/>
                  <a:gd name="connsiteX1" fmla="*/ 72517 w 251460"/>
                  <a:gd name="connsiteY1" fmla="*/ 5211 h 515186"/>
                  <a:gd name="connsiteX2" fmla="*/ 251460 w 251460"/>
                  <a:gd name="connsiteY2" fmla="*/ 39185 h 515186"/>
                  <a:gd name="connsiteX3" fmla="*/ 251460 w 251460"/>
                  <a:gd name="connsiteY3" fmla="*/ 491318 h 515186"/>
                  <a:gd name="connsiteX4" fmla="*/ 0 w 251460"/>
                  <a:gd name="connsiteY4" fmla="*/ 515186 h 515186"/>
                  <a:gd name="connsiteX5" fmla="*/ 30480 w 251460"/>
                  <a:gd name="connsiteY5" fmla="*/ 0 h 5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60" h="515186">
                    <a:moveTo>
                      <a:pt x="30480" y="0"/>
                    </a:moveTo>
                    <a:lnTo>
                      <a:pt x="72517" y="5211"/>
                    </a:lnTo>
                    <a:lnTo>
                      <a:pt x="251460" y="39185"/>
                    </a:lnTo>
                    <a:lnTo>
                      <a:pt x="251460" y="491318"/>
                    </a:lnTo>
                    <a:lnTo>
                      <a:pt x="0" y="515186"/>
                    </a:lnTo>
                    <a:cubicBezTo>
                      <a:pt x="0" y="351413"/>
                      <a:pt x="30480" y="163773"/>
                      <a:pt x="30480" y="0"/>
                    </a:cubicBezTo>
                    <a:close/>
                  </a:path>
                </a:pathLst>
              </a:custGeom>
              <a:solidFill>
                <a:srgbClr val="926553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1EA8A58-F9A9-4AA0-9C42-6399B4DC60AF}"/>
                </a:ext>
              </a:extLst>
            </p:cNvPr>
            <p:cNvSpPr/>
            <p:nvPr/>
          </p:nvSpPr>
          <p:spPr>
            <a:xfrm rot="20554395" flipH="1">
              <a:off x="3297625" y="35562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A3CE9B04-334C-4948-A03C-663550B6263E}"/>
              </a:ext>
            </a:extLst>
          </p:cNvPr>
          <p:cNvSpPr/>
          <p:nvPr/>
        </p:nvSpPr>
        <p:spPr>
          <a:xfrm rot="21203210" flipH="1">
            <a:off x="-1601481" y="8331634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5CB9161D-7FB3-4E2A-A153-C7B1D67B6968}"/>
              </a:ext>
            </a:extLst>
          </p:cNvPr>
          <p:cNvSpPr/>
          <p:nvPr/>
        </p:nvSpPr>
        <p:spPr>
          <a:xfrm rot="777828">
            <a:off x="-2161380" y="8367586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83AC137-B9CD-4A92-9C02-470362252DAA}"/>
              </a:ext>
            </a:extLst>
          </p:cNvPr>
          <p:cNvGrpSpPr/>
          <p:nvPr/>
        </p:nvGrpSpPr>
        <p:grpSpPr>
          <a:xfrm>
            <a:off x="-2211911" y="7615873"/>
            <a:ext cx="978252" cy="981401"/>
            <a:chOff x="2305432" y="3247111"/>
            <a:chExt cx="978252" cy="981401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CBA16E4-AD03-4F1D-9057-B522C51770C3}"/>
                </a:ext>
              </a:extLst>
            </p:cNvPr>
            <p:cNvSpPr/>
            <p:nvPr/>
          </p:nvSpPr>
          <p:spPr>
            <a:xfrm>
              <a:off x="2305432" y="3247111"/>
              <a:ext cx="978252" cy="98140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D74A5A7-1CC0-4ECC-BF4A-10FA254A93B3}"/>
                </a:ext>
              </a:extLst>
            </p:cNvPr>
            <p:cNvSpPr/>
            <p:nvPr/>
          </p:nvSpPr>
          <p:spPr>
            <a:xfrm>
              <a:off x="2352243" y="3710363"/>
              <a:ext cx="895753" cy="326106"/>
            </a:xfrm>
            <a:custGeom>
              <a:avLst/>
              <a:gdLst>
                <a:gd name="connsiteX0" fmla="*/ 37102 w 1130223"/>
                <a:gd name="connsiteY0" fmla="*/ 0 h 343317"/>
                <a:gd name="connsiteX1" fmla="*/ 115147 w 1130223"/>
                <a:gd name="connsiteY1" fmla="*/ 31723 h 343317"/>
                <a:gd name="connsiteX2" fmla="*/ 565111 w 1130223"/>
                <a:gd name="connsiteY2" fmla="*/ 102824 h 343317"/>
                <a:gd name="connsiteX3" fmla="*/ 1015076 w 1130223"/>
                <a:gd name="connsiteY3" fmla="*/ 31723 h 343317"/>
                <a:gd name="connsiteX4" fmla="*/ 1093120 w 1130223"/>
                <a:gd name="connsiteY4" fmla="*/ 0 h 343317"/>
                <a:gd name="connsiteX5" fmla="*/ 1130223 w 1130223"/>
                <a:gd name="connsiteY5" fmla="*/ 223068 h 343317"/>
                <a:gd name="connsiteX6" fmla="*/ 1015075 w 1130223"/>
                <a:gd name="connsiteY6" fmla="*/ 272215 h 343317"/>
                <a:gd name="connsiteX7" fmla="*/ 565111 w 1130223"/>
                <a:gd name="connsiteY7" fmla="*/ 343317 h 343317"/>
                <a:gd name="connsiteX8" fmla="*/ 115147 w 1130223"/>
                <a:gd name="connsiteY8" fmla="*/ 272215 h 343317"/>
                <a:gd name="connsiteX9" fmla="*/ 0 w 1130223"/>
                <a:gd name="connsiteY9" fmla="*/ 223068 h 3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223" h="343317">
                  <a:moveTo>
                    <a:pt x="37102" y="0"/>
                  </a:moveTo>
                  <a:lnTo>
                    <a:pt x="115147" y="31723"/>
                  </a:lnTo>
                  <a:cubicBezTo>
                    <a:pt x="243592" y="76612"/>
                    <a:pt x="398434" y="102824"/>
                    <a:pt x="565111" y="102824"/>
                  </a:cubicBezTo>
                  <a:cubicBezTo>
                    <a:pt x="731788" y="102824"/>
                    <a:pt x="886631" y="76612"/>
                    <a:pt x="1015076" y="31723"/>
                  </a:cubicBezTo>
                  <a:lnTo>
                    <a:pt x="1093120" y="0"/>
                  </a:lnTo>
                  <a:lnTo>
                    <a:pt x="1130223" y="223068"/>
                  </a:lnTo>
                  <a:lnTo>
                    <a:pt x="1015075" y="272215"/>
                  </a:lnTo>
                  <a:cubicBezTo>
                    <a:pt x="886631" y="317105"/>
                    <a:pt x="731788" y="343317"/>
                    <a:pt x="565111" y="343317"/>
                  </a:cubicBezTo>
                  <a:cubicBezTo>
                    <a:pt x="398434" y="343317"/>
                    <a:pt x="243592" y="317105"/>
                    <a:pt x="115147" y="272215"/>
                  </a:cubicBezTo>
                  <a:lnTo>
                    <a:pt x="0" y="223068"/>
                  </a:ln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6D1CFCA8-C9DB-461C-A90C-4794A950C1E8}"/>
                </a:ext>
              </a:extLst>
            </p:cNvPr>
            <p:cNvSpPr/>
            <p:nvPr/>
          </p:nvSpPr>
          <p:spPr>
            <a:xfrm>
              <a:off x="2405373" y="3375081"/>
              <a:ext cx="774357" cy="273129"/>
            </a:xfrm>
            <a:custGeom>
              <a:avLst/>
              <a:gdLst>
                <a:gd name="connsiteX0" fmla="*/ 950773 w 988034"/>
                <a:gd name="connsiteY0" fmla="*/ 0 h 322937"/>
                <a:gd name="connsiteX1" fmla="*/ 988034 w 988034"/>
                <a:gd name="connsiteY1" fmla="*/ 224021 h 322937"/>
                <a:gd name="connsiteX2" fmla="*/ 922868 w 988034"/>
                <a:gd name="connsiteY2" fmla="*/ 251835 h 322937"/>
                <a:gd name="connsiteX3" fmla="*/ 472904 w 988034"/>
                <a:gd name="connsiteY3" fmla="*/ 322937 h 322937"/>
                <a:gd name="connsiteX4" fmla="*/ 22940 w 988034"/>
                <a:gd name="connsiteY4" fmla="*/ 251835 h 322937"/>
                <a:gd name="connsiteX5" fmla="*/ 0 w 988034"/>
                <a:gd name="connsiteY5" fmla="*/ 242044 h 322937"/>
                <a:gd name="connsiteX6" fmla="*/ 37646 w 988034"/>
                <a:gd name="connsiteY6" fmla="*/ 15715 h 322937"/>
                <a:gd name="connsiteX7" fmla="*/ 123996 w 988034"/>
                <a:gd name="connsiteY7" fmla="*/ 41390 h 322937"/>
                <a:gd name="connsiteX8" fmla="*/ 472904 w 988034"/>
                <a:gd name="connsiteY8" fmla="*/ 82444 h 322937"/>
                <a:gd name="connsiteX9" fmla="*/ 922869 w 988034"/>
                <a:gd name="connsiteY9" fmla="*/ 11343 h 32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8034" h="322937">
                  <a:moveTo>
                    <a:pt x="950773" y="0"/>
                  </a:moveTo>
                  <a:lnTo>
                    <a:pt x="988034" y="224021"/>
                  </a:lnTo>
                  <a:lnTo>
                    <a:pt x="922868" y="251835"/>
                  </a:lnTo>
                  <a:cubicBezTo>
                    <a:pt x="794424" y="296725"/>
                    <a:pt x="639581" y="322937"/>
                    <a:pt x="472904" y="322937"/>
                  </a:cubicBezTo>
                  <a:cubicBezTo>
                    <a:pt x="306227" y="322937"/>
                    <a:pt x="151385" y="296725"/>
                    <a:pt x="22940" y="251835"/>
                  </a:cubicBezTo>
                  <a:lnTo>
                    <a:pt x="0" y="242044"/>
                  </a:lnTo>
                  <a:lnTo>
                    <a:pt x="37646" y="15715"/>
                  </a:lnTo>
                  <a:lnTo>
                    <a:pt x="123996" y="41390"/>
                  </a:lnTo>
                  <a:cubicBezTo>
                    <a:pt x="229546" y="67700"/>
                    <a:pt x="347897" y="82444"/>
                    <a:pt x="472904" y="82444"/>
                  </a:cubicBezTo>
                  <a:cubicBezTo>
                    <a:pt x="639581" y="82444"/>
                    <a:pt x="794424" y="56232"/>
                    <a:pt x="922869" y="11343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E3ED439-78A4-47AD-B754-58F674A45637}"/>
              </a:ext>
            </a:extLst>
          </p:cNvPr>
          <p:cNvGrpSpPr/>
          <p:nvPr/>
        </p:nvGrpSpPr>
        <p:grpSpPr>
          <a:xfrm>
            <a:off x="-2675349" y="5845386"/>
            <a:ext cx="1936726" cy="1837967"/>
            <a:chOff x="9240321" y="3022792"/>
            <a:chExt cx="1936726" cy="1837967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4CCC5B32-11ED-4C33-9407-40807974994C}"/>
                </a:ext>
              </a:extLst>
            </p:cNvPr>
            <p:cNvGrpSpPr/>
            <p:nvPr/>
          </p:nvGrpSpPr>
          <p:grpSpPr>
            <a:xfrm>
              <a:off x="9268213" y="3028493"/>
              <a:ext cx="1881487" cy="1832266"/>
              <a:chOff x="1869886" y="1482325"/>
              <a:chExt cx="1881487" cy="1832266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C9F54F0-2037-4EF0-B628-6B70991E4F7F}"/>
                  </a:ext>
                </a:extLst>
              </p:cNvPr>
              <p:cNvGrpSpPr/>
              <p:nvPr/>
            </p:nvGrpSpPr>
            <p:grpSpPr>
              <a:xfrm>
                <a:off x="1869886" y="1482325"/>
                <a:ext cx="1881487" cy="1832266"/>
                <a:chOff x="6276379" y="2165306"/>
                <a:chExt cx="1881487" cy="1832266"/>
              </a:xfrm>
            </p:grpSpPr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8D47A4EC-A851-4D59-BD89-6D71F97A9C18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5690A40B-BBFD-416B-BCED-843709CD9963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26BDED67-919B-4ED7-BCFD-F711DFCB3B54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5" name="Arc 194">
                <a:extLst>
                  <a:ext uri="{FF2B5EF4-FFF2-40B4-BE49-F238E27FC236}">
                    <a16:creationId xmlns:a16="http://schemas.microsoft.com/office/drawing/2014/main" id="{9B1FF832-D6B9-43A5-A506-97A478C6210F}"/>
                  </a:ext>
                </a:extLst>
              </p:cNvPr>
              <p:cNvSpPr/>
              <p:nvPr/>
            </p:nvSpPr>
            <p:spPr>
              <a:xfrm>
                <a:off x="2347042" y="2885903"/>
                <a:ext cx="862226" cy="267482"/>
              </a:xfrm>
              <a:prstGeom prst="arc">
                <a:avLst>
                  <a:gd name="adj1" fmla="val 541922"/>
                  <a:gd name="adj2" fmla="val 9502270"/>
                </a:avLst>
              </a:prstGeom>
              <a:ln w="28575">
                <a:solidFill>
                  <a:srgbClr val="65363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611C3AC4-EC78-48B4-AE87-43D500FAD66A}"/>
                </a:ext>
              </a:extLst>
            </p:cNvPr>
            <p:cNvGrpSpPr/>
            <p:nvPr/>
          </p:nvGrpSpPr>
          <p:grpSpPr>
            <a:xfrm>
              <a:off x="9294556" y="3967838"/>
              <a:ext cx="1828800" cy="606402"/>
              <a:chOff x="3444498" y="2148036"/>
              <a:chExt cx="1828800" cy="606402"/>
            </a:xfrm>
          </p:grpSpPr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0F3D7425-A8E9-48A6-B981-6855B0CC18DA}"/>
                  </a:ext>
                </a:extLst>
              </p:cNvPr>
              <p:cNvSpPr/>
              <p:nvPr/>
            </p:nvSpPr>
            <p:spPr>
              <a:xfrm>
                <a:off x="3444498" y="2148036"/>
                <a:ext cx="1828800" cy="606402"/>
              </a:xfrm>
              <a:custGeom>
                <a:avLst/>
                <a:gdLst>
                  <a:gd name="connsiteX0" fmla="*/ 17637 w 1828800"/>
                  <a:gd name="connsiteY0" fmla="*/ 0 h 407193"/>
                  <a:gd name="connsiteX1" fmla="*/ 18577 w 1828800"/>
                  <a:gd name="connsiteY1" fmla="*/ 1470 h 407193"/>
                  <a:gd name="connsiteX2" fmla="*/ 914400 w 1828800"/>
                  <a:gd name="connsiteY2" fmla="*/ 116589 h 407193"/>
                  <a:gd name="connsiteX3" fmla="*/ 1810223 w 1828800"/>
                  <a:gd name="connsiteY3" fmla="*/ 1470 h 407193"/>
                  <a:gd name="connsiteX4" fmla="*/ 1811163 w 1828800"/>
                  <a:gd name="connsiteY4" fmla="*/ 0 h 407193"/>
                  <a:gd name="connsiteX5" fmla="*/ 1828800 w 1828800"/>
                  <a:gd name="connsiteY5" fmla="*/ 67523 h 407193"/>
                  <a:gd name="connsiteX6" fmla="*/ 1270326 w 1828800"/>
                  <a:gd name="connsiteY6" fmla="*/ 392695 h 407193"/>
                  <a:gd name="connsiteX7" fmla="*/ 1149310 w 1828800"/>
                  <a:gd name="connsiteY7" fmla="*/ 407193 h 407193"/>
                  <a:gd name="connsiteX8" fmla="*/ 1094986 w 1828800"/>
                  <a:gd name="connsiteY8" fmla="*/ 349077 h 407193"/>
                  <a:gd name="connsiteX9" fmla="*/ 914400 w 1828800"/>
                  <a:gd name="connsiteY9" fmla="*/ 277219 h 407193"/>
                  <a:gd name="connsiteX10" fmla="*/ 733814 w 1828800"/>
                  <a:gd name="connsiteY10" fmla="*/ 349077 h 407193"/>
                  <a:gd name="connsiteX11" fmla="*/ 679490 w 1828800"/>
                  <a:gd name="connsiteY11" fmla="*/ 407193 h 407193"/>
                  <a:gd name="connsiteX12" fmla="*/ 558474 w 1828800"/>
                  <a:gd name="connsiteY12" fmla="*/ 392695 h 407193"/>
                  <a:gd name="connsiteX13" fmla="*/ 0 w 1828800"/>
                  <a:gd name="connsiteY13" fmla="*/ 67523 h 40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28800" h="407193">
                    <a:moveTo>
                      <a:pt x="17637" y="0"/>
                    </a:moveTo>
                    <a:lnTo>
                      <a:pt x="18577" y="1470"/>
                    </a:lnTo>
                    <a:cubicBezTo>
                      <a:pt x="103842" y="67169"/>
                      <a:pt x="472517" y="116589"/>
                      <a:pt x="914400" y="116589"/>
                    </a:cubicBezTo>
                    <a:cubicBezTo>
                      <a:pt x="1356283" y="116589"/>
                      <a:pt x="1724958" y="67169"/>
                      <a:pt x="1810223" y="1470"/>
                    </a:cubicBezTo>
                    <a:lnTo>
                      <a:pt x="1811163" y="0"/>
                    </a:lnTo>
                    <a:lnTo>
                      <a:pt x="1828800" y="67523"/>
                    </a:lnTo>
                    <a:cubicBezTo>
                      <a:pt x="1828800" y="213701"/>
                      <a:pt x="1598518" y="339121"/>
                      <a:pt x="1270326" y="392695"/>
                    </a:cubicBezTo>
                    <a:lnTo>
                      <a:pt x="1149310" y="407193"/>
                    </a:lnTo>
                    <a:lnTo>
                      <a:pt x="1094986" y="349077"/>
                    </a:lnTo>
                    <a:cubicBezTo>
                      <a:pt x="1039481" y="302806"/>
                      <a:pt x="978457" y="277219"/>
                      <a:pt x="914400" y="277219"/>
                    </a:cubicBezTo>
                    <a:cubicBezTo>
                      <a:pt x="850344" y="277219"/>
                      <a:pt x="789319" y="302806"/>
                      <a:pt x="733814" y="349077"/>
                    </a:cubicBezTo>
                    <a:lnTo>
                      <a:pt x="679490" y="407193"/>
                    </a:lnTo>
                    <a:lnTo>
                      <a:pt x="558474" y="392695"/>
                    </a:lnTo>
                    <a:cubicBezTo>
                      <a:pt x="230283" y="339121"/>
                      <a:pt x="0" y="213701"/>
                      <a:pt x="0" y="67523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4360C11-1662-4A99-A4CA-937A1028538F}"/>
                  </a:ext>
                </a:extLst>
              </p:cNvPr>
              <p:cNvSpPr/>
              <p:nvPr/>
            </p:nvSpPr>
            <p:spPr>
              <a:xfrm rot="20293726">
                <a:off x="4641027" y="2424497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6FD85EEC-4FB0-43FF-888A-58AC54468741}"/>
                  </a:ext>
                </a:extLst>
              </p:cNvPr>
              <p:cNvSpPr/>
              <p:nvPr/>
            </p:nvSpPr>
            <p:spPr>
              <a:xfrm rot="1306274" flipH="1">
                <a:off x="3713984" y="2424498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6155443-8455-4E3B-9994-85BE75674F58}"/>
                </a:ext>
              </a:extLst>
            </p:cNvPr>
            <p:cNvGrpSpPr/>
            <p:nvPr/>
          </p:nvGrpSpPr>
          <p:grpSpPr>
            <a:xfrm>
              <a:off x="9240321" y="3022792"/>
              <a:ext cx="1936726" cy="1147163"/>
              <a:chOff x="1841994" y="1476624"/>
              <a:chExt cx="1936726" cy="1147163"/>
            </a:xfrm>
          </p:grpSpPr>
          <p:sp>
            <p:nvSpPr>
              <p:cNvPr id="189" name="Rounded Rectangle 113">
                <a:extLst>
                  <a:ext uri="{FF2B5EF4-FFF2-40B4-BE49-F238E27FC236}">
                    <a16:creationId xmlns:a16="http://schemas.microsoft.com/office/drawing/2014/main" id="{8E0A444F-063E-40C0-BDB0-1B63C93ECB01}"/>
                  </a:ext>
                </a:extLst>
              </p:cNvPr>
              <p:cNvSpPr/>
              <p:nvPr/>
            </p:nvSpPr>
            <p:spPr>
              <a:xfrm>
                <a:off x="1875323" y="1476624"/>
                <a:ext cx="1870613" cy="795503"/>
              </a:xfrm>
              <a:custGeom>
                <a:avLst/>
                <a:gdLst/>
                <a:ahLst/>
                <a:cxnLst/>
                <a:rect l="l" t="t" r="r" b="b"/>
                <a:pathLst>
                  <a:path w="1771905" h="721151">
                    <a:moveTo>
                      <a:pt x="830923" y="0"/>
                    </a:moveTo>
                    <a:lnTo>
                      <a:pt x="940982" y="0"/>
                    </a:lnTo>
                    <a:cubicBezTo>
                      <a:pt x="1347075" y="0"/>
                      <a:pt x="1685890" y="288054"/>
                      <a:pt x="1764248" y="670982"/>
                    </a:cubicBezTo>
                    <a:lnTo>
                      <a:pt x="1771905" y="721151"/>
                    </a:lnTo>
                    <a:lnTo>
                      <a:pt x="0" y="721151"/>
                    </a:lnTo>
                    <a:lnTo>
                      <a:pt x="7657" y="670982"/>
                    </a:lnTo>
                    <a:cubicBezTo>
                      <a:pt x="86016" y="288054"/>
                      <a:pt x="424830" y="0"/>
                      <a:pt x="830923" y="0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Rounded Rectangle 34">
                <a:extLst>
                  <a:ext uri="{FF2B5EF4-FFF2-40B4-BE49-F238E27FC236}">
                    <a16:creationId xmlns:a16="http://schemas.microsoft.com/office/drawing/2014/main" id="{F414F255-DA18-40A8-B1BA-F043BA6C099B}"/>
                  </a:ext>
                </a:extLst>
              </p:cNvPr>
              <p:cNvSpPr/>
              <p:nvPr/>
            </p:nvSpPr>
            <p:spPr>
              <a:xfrm>
                <a:off x="1841994" y="2277727"/>
                <a:ext cx="1936726" cy="346060"/>
              </a:xfrm>
              <a:prstGeom prst="roundRect">
                <a:avLst/>
              </a:pr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AA4F7478-A594-4DCC-8C2C-6769F2BCE154}"/>
              </a:ext>
            </a:extLst>
          </p:cNvPr>
          <p:cNvGrpSpPr/>
          <p:nvPr/>
        </p:nvGrpSpPr>
        <p:grpSpPr>
          <a:xfrm flipH="1">
            <a:off x="-1319208" y="6928417"/>
            <a:ext cx="1456196" cy="1555724"/>
            <a:chOff x="7168753" y="2997200"/>
            <a:chExt cx="2168288" cy="2316486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3FC77FD1-9A33-48B6-9004-30B0AA24DD6A}"/>
                </a:ext>
              </a:extLst>
            </p:cNvPr>
            <p:cNvSpPr/>
            <p:nvPr/>
          </p:nvSpPr>
          <p:spPr>
            <a:xfrm>
              <a:off x="7168753" y="2997200"/>
              <a:ext cx="2168288" cy="2316486"/>
            </a:xfrm>
            <a:custGeom>
              <a:avLst/>
              <a:gdLst>
                <a:gd name="connsiteX0" fmla="*/ 1459640 w 2882065"/>
                <a:gd name="connsiteY0" fmla="*/ 0 h 3463732"/>
                <a:gd name="connsiteX1" fmla="*/ 1642550 w 2882065"/>
                <a:gd name="connsiteY1" fmla="*/ 139621 h 3463732"/>
                <a:gd name="connsiteX2" fmla="*/ 1794976 w 2882065"/>
                <a:gd name="connsiteY2" fmla="*/ 23270 h 3463732"/>
                <a:gd name="connsiteX3" fmla="*/ 1924538 w 2882065"/>
                <a:gd name="connsiteY3" fmla="*/ 127986 h 3463732"/>
                <a:gd name="connsiteX4" fmla="*/ 2069343 w 2882065"/>
                <a:gd name="connsiteY4" fmla="*/ 46540 h 3463732"/>
                <a:gd name="connsiteX5" fmla="*/ 2132456 w 2882065"/>
                <a:gd name="connsiteY5" fmla="*/ 62902 h 3463732"/>
                <a:gd name="connsiteX6" fmla="*/ 2139520 w 2882065"/>
                <a:gd name="connsiteY6" fmla="*/ 66113 h 3463732"/>
                <a:gd name="connsiteX7" fmla="*/ 1805722 w 2882065"/>
                <a:gd name="connsiteY7" fmla="*/ 569067 h 3463732"/>
                <a:gd name="connsiteX8" fmla="*/ 1772563 w 2882065"/>
                <a:gd name="connsiteY8" fmla="*/ 637516 h 3463732"/>
                <a:gd name="connsiteX9" fmla="*/ 1764084 w 2882065"/>
                <a:gd name="connsiteY9" fmla="*/ 723039 h 3463732"/>
                <a:gd name="connsiteX10" fmla="*/ 963011 w 2882065"/>
                <a:gd name="connsiteY10" fmla="*/ 3424769 h 3463732"/>
                <a:gd name="connsiteX11" fmla="*/ 1553156 w 2882065"/>
                <a:gd name="connsiteY11" fmla="*/ 577539 h 3463732"/>
                <a:gd name="connsiteX12" fmla="*/ 1558960 w 2882065"/>
                <a:gd name="connsiteY12" fmla="*/ 538739 h 3463732"/>
                <a:gd name="connsiteX13" fmla="*/ 1547683 w 2882065"/>
                <a:gd name="connsiteY13" fmla="*/ 520575 h 3463732"/>
                <a:gd name="connsiteX14" fmla="*/ 1335208 w 2882065"/>
                <a:gd name="connsiteY14" fmla="*/ 94851 h 3463732"/>
                <a:gd name="connsiteX15" fmla="*/ 1356105 w 2882065"/>
                <a:gd name="connsiteY15" fmla="*/ 73833 h 3463732"/>
                <a:gd name="connsiteX16" fmla="*/ 1459640 w 2882065"/>
                <a:gd name="connsiteY16" fmla="*/ 0 h 346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2065" h="3463732">
                  <a:moveTo>
                    <a:pt x="1459640" y="0"/>
                  </a:moveTo>
                  <a:cubicBezTo>
                    <a:pt x="1526961" y="0"/>
                    <a:pt x="1586661" y="135743"/>
                    <a:pt x="1642550" y="139621"/>
                  </a:cubicBezTo>
                  <a:cubicBezTo>
                    <a:pt x="1698440" y="143500"/>
                    <a:pt x="1747978" y="25209"/>
                    <a:pt x="1794976" y="23270"/>
                  </a:cubicBezTo>
                  <a:cubicBezTo>
                    <a:pt x="1841974" y="21332"/>
                    <a:pt x="1878811" y="124108"/>
                    <a:pt x="1924538" y="127986"/>
                  </a:cubicBezTo>
                  <a:cubicBezTo>
                    <a:pt x="1970266" y="131864"/>
                    <a:pt x="2000751" y="48479"/>
                    <a:pt x="2069343" y="46540"/>
                  </a:cubicBezTo>
                  <a:cubicBezTo>
                    <a:pt x="2086491" y="46056"/>
                    <a:pt x="2108402" y="52964"/>
                    <a:pt x="2132456" y="62902"/>
                  </a:cubicBezTo>
                  <a:lnTo>
                    <a:pt x="2139520" y="66113"/>
                  </a:lnTo>
                  <a:cubicBezTo>
                    <a:pt x="2036826" y="237336"/>
                    <a:pt x="1899843" y="394272"/>
                    <a:pt x="1805722" y="569067"/>
                  </a:cubicBezTo>
                  <a:lnTo>
                    <a:pt x="1772563" y="637516"/>
                  </a:lnTo>
                  <a:lnTo>
                    <a:pt x="1764084" y="723039"/>
                  </a:lnTo>
                  <a:cubicBezTo>
                    <a:pt x="1770678" y="1726719"/>
                    <a:pt x="4745439" y="3770677"/>
                    <a:pt x="963011" y="3424769"/>
                  </a:cubicBezTo>
                  <a:cubicBezTo>
                    <a:pt x="-1422338" y="3409228"/>
                    <a:pt x="1349482" y="1406409"/>
                    <a:pt x="1553156" y="577539"/>
                  </a:cubicBezTo>
                  <a:lnTo>
                    <a:pt x="1558960" y="538739"/>
                  </a:lnTo>
                  <a:lnTo>
                    <a:pt x="1547683" y="520575"/>
                  </a:lnTo>
                  <a:cubicBezTo>
                    <a:pt x="1469417" y="382139"/>
                    <a:pt x="1417195" y="231550"/>
                    <a:pt x="1335208" y="94851"/>
                  </a:cubicBezTo>
                  <a:lnTo>
                    <a:pt x="1356105" y="73833"/>
                  </a:lnTo>
                  <a:cubicBezTo>
                    <a:pt x="1394859" y="35451"/>
                    <a:pt x="1434394" y="0"/>
                    <a:pt x="1459640" y="0"/>
                  </a:cubicBezTo>
                  <a:close/>
                </a:path>
              </a:pathLst>
            </a:custGeom>
            <a:solidFill>
              <a:srgbClr val="DABE99"/>
            </a:solidFill>
            <a:ln w="28575">
              <a:solidFill>
                <a:srgbClr val="C0A3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F0977743-7EE0-44D3-AD1D-7D32E3FC16FC}"/>
                </a:ext>
              </a:extLst>
            </p:cNvPr>
            <p:cNvSpPr/>
            <p:nvPr/>
          </p:nvSpPr>
          <p:spPr>
            <a:xfrm rot="599620">
              <a:off x="8281234" y="3385970"/>
              <a:ext cx="242177" cy="150156"/>
            </a:xfrm>
            <a:custGeom>
              <a:avLst/>
              <a:gdLst>
                <a:gd name="connsiteX0" fmla="*/ 409987 w 1342558"/>
                <a:gd name="connsiteY0" fmla="*/ 18756 h 302967"/>
                <a:gd name="connsiteX1" fmla="*/ 671279 w 1342558"/>
                <a:gd name="connsiteY1" fmla="*/ 0 h 302967"/>
                <a:gd name="connsiteX2" fmla="*/ 1342558 w 1342558"/>
                <a:gd name="connsiteY2" fmla="*/ 238677 h 302967"/>
                <a:gd name="connsiteX3" fmla="*/ 1332417 w 1342558"/>
                <a:gd name="connsiteY3" fmla="*/ 274446 h 302967"/>
                <a:gd name="connsiteX4" fmla="*/ 1307435 w 1342558"/>
                <a:gd name="connsiteY4" fmla="*/ 245832 h 302967"/>
                <a:gd name="connsiteX5" fmla="*/ 688909 w 1342558"/>
                <a:gd name="connsiteY5" fmla="*/ 100059 h 302967"/>
                <a:gd name="connsiteX6" fmla="*/ 31268 w 1342558"/>
                <a:gd name="connsiteY6" fmla="*/ 290634 h 302967"/>
                <a:gd name="connsiteX7" fmla="*/ 27771 w 1342558"/>
                <a:gd name="connsiteY7" fmla="*/ 302967 h 302967"/>
                <a:gd name="connsiteX8" fmla="*/ 13638 w 1342558"/>
                <a:gd name="connsiteY8" fmla="*/ 286779 h 302967"/>
                <a:gd name="connsiteX9" fmla="*/ 0 w 1342558"/>
                <a:gd name="connsiteY9" fmla="*/ 238677 h 302967"/>
                <a:gd name="connsiteX10" fmla="*/ 409987 w 1342558"/>
                <a:gd name="connsiteY10" fmla="*/ 18756 h 302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2558" h="302967">
                  <a:moveTo>
                    <a:pt x="409987" y="18756"/>
                  </a:moveTo>
                  <a:cubicBezTo>
                    <a:pt x="490298" y="6679"/>
                    <a:pt x="578595" y="0"/>
                    <a:pt x="671279" y="0"/>
                  </a:cubicBezTo>
                  <a:cubicBezTo>
                    <a:pt x="1042016" y="0"/>
                    <a:pt x="1342558" y="106859"/>
                    <a:pt x="1342558" y="238677"/>
                  </a:cubicBezTo>
                  <a:lnTo>
                    <a:pt x="1332417" y="274446"/>
                  </a:lnTo>
                  <a:lnTo>
                    <a:pt x="1307435" y="245832"/>
                  </a:lnTo>
                  <a:cubicBezTo>
                    <a:pt x="1205529" y="160167"/>
                    <a:pt x="966961" y="100059"/>
                    <a:pt x="688909" y="100059"/>
                  </a:cubicBezTo>
                  <a:cubicBezTo>
                    <a:pt x="364514" y="100059"/>
                    <a:pt x="93862" y="181873"/>
                    <a:pt x="31268" y="290634"/>
                  </a:cubicBezTo>
                  <a:lnTo>
                    <a:pt x="27771" y="302967"/>
                  </a:lnTo>
                  <a:lnTo>
                    <a:pt x="13638" y="286779"/>
                  </a:lnTo>
                  <a:cubicBezTo>
                    <a:pt x="4696" y="271241"/>
                    <a:pt x="0" y="255154"/>
                    <a:pt x="0" y="238677"/>
                  </a:cubicBezTo>
                  <a:cubicBezTo>
                    <a:pt x="0" y="139813"/>
                    <a:pt x="169055" y="54990"/>
                    <a:pt x="409987" y="18756"/>
                  </a:cubicBezTo>
                  <a:close/>
                </a:path>
              </a:pathLst>
            </a:custGeom>
            <a:solidFill>
              <a:srgbClr val="FCC601"/>
            </a:solidFill>
            <a:ln>
              <a:solidFill>
                <a:srgbClr val="C0A3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9248901B-91D6-4776-8DCE-5B30235D2BA1}"/>
                </a:ext>
              </a:extLst>
            </p:cNvPr>
            <p:cNvSpPr/>
            <p:nvPr/>
          </p:nvSpPr>
          <p:spPr>
            <a:xfrm rot="1888635" flipH="1">
              <a:off x="8322334" y="3353665"/>
              <a:ext cx="242177" cy="150156"/>
            </a:xfrm>
            <a:custGeom>
              <a:avLst/>
              <a:gdLst>
                <a:gd name="connsiteX0" fmla="*/ 409987 w 1342558"/>
                <a:gd name="connsiteY0" fmla="*/ 18756 h 302967"/>
                <a:gd name="connsiteX1" fmla="*/ 671279 w 1342558"/>
                <a:gd name="connsiteY1" fmla="*/ 0 h 302967"/>
                <a:gd name="connsiteX2" fmla="*/ 1342558 w 1342558"/>
                <a:gd name="connsiteY2" fmla="*/ 238677 h 302967"/>
                <a:gd name="connsiteX3" fmla="*/ 1332417 w 1342558"/>
                <a:gd name="connsiteY3" fmla="*/ 274446 h 302967"/>
                <a:gd name="connsiteX4" fmla="*/ 1307435 w 1342558"/>
                <a:gd name="connsiteY4" fmla="*/ 245832 h 302967"/>
                <a:gd name="connsiteX5" fmla="*/ 688909 w 1342558"/>
                <a:gd name="connsiteY5" fmla="*/ 100059 h 302967"/>
                <a:gd name="connsiteX6" fmla="*/ 31268 w 1342558"/>
                <a:gd name="connsiteY6" fmla="*/ 290634 h 302967"/>
                <a:gd name="connsiteX7" fmla="*/ 27771 w 1342558"/>
                <a:gd name="connsiteY7" fmla="*/ 302967 h 302967"/>
                <a:gd name="connsiteX8" fmla="*/ 13638 w 1342558"/>
                <a:gd name="connsiteY8" fmla="*/ 286779 h 302967"/>
                <a:gd name="connsiteX9" fmla="*/ 0 w 1342558"/>
                <a:gd name="connsiteY9" fmla="*/ 238677 h 302967"/>
                <a:gd name="connsiteX10" fmla="*/ 409987 w 1342558"/>
                <a:gd name="connsiteY10" fmla="*/ 18756 h 302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2558" h="302967">
                  <a:moveTo>
                    <a:pt x="409987" y="18756"/>
                  </a:moveTo>
                  <a:cubicBezTo>
                    <a:pt x="490298" y="6679"/>
                    <a:pt x="578595" y="0"/>
                    <a:pt x="671279" y="0"/>
                  </a:cubicBezTo>
                  <a:cubicBezTo>
                    <a:pt x="1042016" y="0"/>
                    <a:pt x="1342558" y="106859"/>
                    <a:pt x="1342558" y="238677"/>
                  </a:cubicBezTo>
                  <a:lnTo>
                    <a:pt x="1332417" y="274446"/>
                  </a:lnTo>
                  <a:lnTo>
                    <a:pt x="1307435" y="245832"/>
                  </a:lnTo>
                  <a:cubicBezTo>
                    <a:pt x="1205529" y="160167"/>
                    <a:pt x="966961" y="100059"/>
                    <a:pt x="688909" y="100059"/>
                  </a:cubicBezTo>
                  <a:cubicBezTo>
                    <a:pt x="364514" y="100059"/>
                    <a:pt x="93862" y="181873"/>
                    <a:pt x="31268" y="290634"/>
                  </a:cubicBezTo>
                  <a:lnTo>
                    <a:pt x="27771" y="302967"/>
                  </a:lnTo>
                  <a:lnTo>
                    <a:pt x="13638" y="286779"/>
                  </a:lnTo>
                  <a:cubicBezTo>
                    <a:pt x="4696" y="271241"/>
                    <a:pt x="0" y="255154"/>
                    <a:pt x="0" y="238677"/>
                  </a:cubicBezTo>
                  <a:cubicBezTo>
                    <a:pt x="0" y="139813"/>
                    <a:pt x="169055" y="54990"/>
                    <a:pt x="409987" y="18756"/>
                  </a:cubicBezTo>
                  <a:close/>
                </a:path>
              </a:pathLst>
            </a:custGeom>
            <a:solidFill>
              <a:srgbClr val="FCC601"/>
            </a:solidFill>
            <a:ln>
              <a:solidFill>
                <a:srgbClr val="C0A3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06478E21-DA95-44A2-8B08-A33853485C10}"/>
                </a:ext>
              </a:extLst>
            </p:cNvPr>
            <p:cNvSpPr/>
            <p:nvPr/>
          </p:nvSpPr>
          <p:spPr>
            <a:xfrm>
              <a:off x="7856493" y="4218434"/>
              <a:ext cx="888912" cy="888912"/>
            </a:xfrm>
            <a:prstGeom prst="ellipse">
              <a:avLst/>
            </a:prstGeom>
            <a:solidFill>
              <a:srgbClr val="FED8A9"/>
            </a:solidFill>
            <a:ln w="28575">
              <a:solidFill>
                <a:srgbClr val="C0A3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37342D"/>
                </a:solidFill>
              </a:endParaRPr>
            </a:p>
          </p:txBody>
        </p:sp>
      </p:grpSp>
      <p:sp>
        <p:nvSpPr>
          <p:cNvPr id="246" name="Oval 245">
            <a:extLst>
              <a:ext uri="{FF2B5EF4-FFF2-40B4-BE49-F238E27FC236}">
                <a16:creationId xmlns:a16="http://schemas.microsoft.com/office/drawing/2014/main" id="{4FE3663C-8648-4007-8837-E2A6EB822CB2}"/>
              </a:ext>
            </a:extLst>
          </p:cNvPr>
          <p:cNvSpPr/>
          <p:nvPr/>
        </p:nvSpPr>
        <p:spPr>
          <a:xfrm rot="19804426">
            <a:off x="-723779" y="7073237"/>
            <a:ext cx="332508" cy="332508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98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528EFE0-9288-4B3E-8832-F84A88CD82BE}"/>
              </a:ext>
            </a:extLst>
          </p:cNvPr>
          <p:cNvSpPr/>
          <p:nvPr/>
        </p:nvSpPr>
        <p:spPr>
          <a:xfrm>
            <a:off x="4051" y="-666921"/>
            <a:ext cx="12192000" cy="7728269"/>
          </a:xfrm>
          <a:prstGeom prst="rect">
            <a:avLst/>
          </a:prstGeom>
          <a:solidFill>
            <a:srgbClr val="FF9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D440497-2855-4C07-809D-AD9F0D8C179A}"/>
              </a:ext>
            </a:extLst>
          </p:cNvPr>
          <p:cNvSpPr/>
          <p:nvPr/>
        </p:nvSpPr>
        <p:spPr>
          <a:xfrm>
            <a:off x="0" y="-3985850"/>
            <a:ext cx="12192000" cy="3318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B34A389-2C26-4D41-BDE1-66FF196D9F85}"/>
              </a:ext>
            </a:extLst>
          </p:cNvPr>
          <p:cNvSpPr/>
          <p:nvPr/>
        </p:nvSpPr>
        <p:spPr>
          <a:xfrm>
            <a:off x="0" y="-757918"/>
            <a:ext cx="12192000" cy="1065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D3F83A8-C7A5-418A-9D4F-881BB8220D7B}"/>
              </a:ext>
            </a:extLst>
          </p:cNvPr>
          <p:cNvGrpSpPr/>
          <p:nvPr/>
        </p:nvGrpSpPr>
        <p:grpSpPr>
          <a:xfrm>
            <a:off x="8456774" y="-1754100"/>
            <a:ext cx="1003173" cy="1395846"/>
            <a:chOff x="3701816" y="1820213"/>
            <a:chExt cx="2345542" cy="326366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1D2B550-0B8B-4BC4-9C8B-7DC159685235}"/>
                </a:ext>
              </a:extLst>
            </p:cNvPr>
            <p:cNvSpPr/>
            <p:nvPr/>
          </p:nvSpPr>
          <p:spPr>
            <a:xfrm>
              <a:off x="3701816" y="1820213"/>
              <a:ext cx="2345542" cy="2998637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8146C33-E04A-4993-B9B9-D2D867B8AF92}"/>
                </a:ext>
              </a:extLst>
            </p:cNvPr>
            <p:cNvSpPr/>
            <p:nvPr/>
          </p:nvSpPr>
          <p:spPr>
            <a:xfrm>
              <a:off x="3856730" y="1958030"/>
              <a:ext cx="2035715" cy="2723002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8AD6195-3671-4DFD-BB66-D96A71D4C995}"/>
                </a:ext>
              </a:extLst>
            </p:cNvPr>
            <p:cNvGrpSpPr/>
            <p:nvPr/>
          </p:nvGrpSpPr>
          <p:grpSpPr>
            <a:xfrm>
              <a:off x="4288202" y="2623150"/>
              <a:ext cx="1172771" cy="1392763"/>
              <a:chOff x="4430866" y="4116860"/>
              <a:chExt cx="1172771" cy="1392763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E632571-A3D3-44DD-A540-7AFD98891D65}"/>
                  </a:ext>
                </a:extLst>
              </p:cNvPr>
              <p:cNvSpPr/>
              <p:nvPr/>
            </p:nvSpPr>
            <p:spPr>
              <a:xfrm>
                <a:off x="4430866" y="4116860"/>
                <a:ext cx="1172771" cy="1392763"/>
              </a:xfrm>
              <a:prstGeom prst="rect">
                <a:avLst/>
              </a:prstGeom>
              <a:solidFill>
                <a:srgbClr val="677278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F28F6CA-9891-4138-932F-D35B8F6C4489}"/>
                  </a:ext>
                </a:extLst>
              </p:cNvPr>
              <p:cNvSpPr/>
              <p:nvPr/>
            </p:nvSpPr>
            <p:spPr>
              <a:xfrm>
                <a:off x="456445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8057C79-5B59-4CD0-A5EB-072DD38F3081}"/>
                  </a:ext>
                </a:extLst>
              </p:cNvPr>
              <p:cNvSpPr/>
              <p:nvPr/>
            </p:nvSpPr>
            <p:spPr>
              <a:xfrm>
                <a:off x="456445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5CC21FE-AE2A-41AB-BA5D-D66E96882E99}"/>
                  </a:ext>
                </a:extLst>
              </p:cNvPr>
              <p:cNvSpPr/>
              <p:nvPr/>
            </p:nvSpPr>
            <p:spPr>
              <a:xfrm>
                <a:off x="456445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824C3B-6E3C-4FAE-AAE9-1C87C97BEAEA}"/>
                  </a:ext>
                </a:extLst>
              </p:cNvPr>
              <p:cNvSpPr/>
              <p:nvPr/>
            </p:nvSpPr>
            <p:spPr>
              <a:xfrm>
                <a:off x="4810197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782FF1A-2154-47D2-A683-59E649757CB6}"/>
                  </a:ext>
                </a:extLst>
              </p:cNvPr>
              <p:cNvSpPr/>
              <p:nvPr/>
            </p:nvSpPr>
            <p:spPr>
              <a:xfrm>
                <a:off x="4810197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2248A14-21DC-4281-994E-3A75623707CB}"/>
                  </a:ext>
                </a:extLst>
              </p:cNvPr>
              <p:cNvSpPr/>
              <p:nvPr/>
            </p:nvSpPr>
            <p:spPr>
              <a:xfrm>
                <a:off x="4810197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D7A6342-D3E7-4238-BD13-7A3E15209BC9}"/>
                  </a:ext>
                </a:extLst>
              </p:cNvPr>
              <p:cNvSpPr/>
              <p:nvPr/>
            </p:nvSpPr>
            <p:spPr>
              <a:xfrm>
                <a:off x="505594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C6BD894-37C6-4CE2-8182-F9C4753DC1E7}"/>
                  </a:ext>
                </a:extLst>
              </p:cNvPr>
              <p:cNvSpPr/>
              <p:nvPr/>
            </p:nvSpPr>
            <p:spPr>
              <a:xfrm>
                <a:off x="505594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B4B54EE-5ECE-4296-9DA8-86C49716F154}"/>
                  </a:ext>
                </a:extLst>
              </p:cNvPr>
              <p:cNvSpPr/>
              <p:nvPr/>
            </p:nvSpPr>
            <p:spPr>
              <a:xfrm>
                <a:off x="505594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D29DE44-0810-4715-9BFA-D0E336FC89FF}"/>
                  </a:ext>
                </a:extLst>
              </p:cNvPr>
              <p:cNvSpPr/>
              <p:nvPr/>
            </p:nvSpPr>
            <p:spPr>
              <a:xfrm>
                <a:off x="5301687" y="4712535"/>
                <a:ext cx="182880" cy="18288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8BC7C19-364B-4EA4-9757-56C5715A83AB}"/>
                  </a:ext>
                </a:extLst>
              </p:cNvPr>
              <p:cNvSpPr/>
              <p:nvPr/>
            </p:nvSpPr>
            <p:spPr>
              <a:xfrm>
                <a:off x="5301687" y="4954370"/>
                <a:ext cx="182880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0DD6D50-3C62-4559-97A2-0BB2AF9B9DD5}"/>
                  </a:ext>
                </a:extLst>
              </p:cNvPr>
              <p:cNvSpPr/>
              <p:nvPr/>
            </p:nvSpPr>
            <p:spPr>
              <a:xfrm>
                <a:off x="4557929" y="4228861"/>
                <a:ext cx="926638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1B8F15A-7837-4B37-B1D8-B552C088139D}"/>
                </a:ext>
              </a:extLst>
            </p:cNvPr>
            <p:cNvSpPr/>
            <p:nvPr/>
          </p:nvSpPr>
          <p:spPr>
            <a:xfrm>
              <a:off x="3856729" y="4842664"/>
              <a:ext cx="2035716" cy="241209"/>
            </a:xfrm>
            <a:custGeom>
              <a:avLst/>
              <a:gdLst>
                <a:gd name="connsiteX0" fmla="*/ 1 w 2035716"/>
                <a:gd name="connsiteY0" fmla="*/ 0 h 348345"/>
                <a:gd name="connsiteX1" fmla="*/ 2035716 w 2035716"/>
                <a:gd name="connsiteY1" fmla="*/ 0 h 348345"/>
                <a:gd name="connsiteX2" fmla="*/ 2035716 w 2035716"/>
                <a:gd name="connsiteY2" fmla="*/ 78834 h 348345"/>
                <a:gd name="connsiteX3" fmla="*/ 2035714 w 2035716"/>
                <a:gd name="connsiteY3" fmla="*/ 78834 h 348345"/>
                <a:gd name="connsiteX4" fmla="*/ 2035714 w 2035716"/>
                <a:gd name="connsiteY4" fmla="*/ 347138 h 348345"/>
                <a:gd name="connsiteX5" fmla="*/ 1604243 w 2035716"/>
                <a:gd name="connsiteY5" fmla="*/ 347138 h 348345"/>
                <a:gd name="connsiteX6" fmla="*/ 1604243 w 2035716"/>
                <a:gd name="connsiteY6" fmla="*/ 78834 h 348345"/>
                <a:gd name="connsiteX7" fmla="*/ 431471 w 2035716"/>
                <a:gd name="connsiteY7" fmla="*/ 78834 h 348345"/>
                <a:gd name="connsiteX8" fmla="*/ 431471 w 2035716"/>
                <a:gd name="connsiteY8" fmla="*/ 348345 h 348345"/>
                <a:gd name="connsiteX9" fmla="*/ 0 w 2035716"/>
                <a:gd name="connsiteY9" fmla="*/ 348345 h 348345"/>
                <a:gd name="connsiteX10" fmla="*/ 0 w 2035716"/>
                <a:gd name="connsiteY10" fmla="*/ 29877 h 348345"/>
                <a:gd name="connsiteX11" fmla="*/ 1 w 2035716"/>
                <a:gd name="connsiteY11" fmla="*/ 29877 h 348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5716" h="348345">
                  <a:moveTo>
                    <a:pt x="1" y="0"/>
                  </a:moveTo>
                  <a:lnTo>
                    <a:pt x="2035716" y="0"/>
                  </a:lnTo>
                  <a:lnTo>
                    <a:pt x="2035716" y="78834"/>
                  </a:lnTo>
                  <a:lnTo>
                    <a:pt x="2035714" y="78834"/>
                  </a:lnTo>
                  <a:lnTo>
                    <a:pt x="2035714" y="347138"/>
                  </a:lnTo>
                  <a:lnTo>
                    <a:pt x="1604243" y="347138"/>
                  </a:lnTo>
                  <a:lnTo>
                    <a:pt x="1604243" y="78834"/>
                  </a:lnTo>
                  <a:lnTo>
                    <a:pt x="431471" y="78834"/>
                  </a:lnTo>
                  <a:lnTo>
                    <a:pt x="431471" y="348345"/>
                  </a:lnTo>
                  <a:lnTo>
                    <a:pt x="0" y="348345"/>
                  </a:lnTo>
                  <a:lnTo>
                    <a:pt x="0" y="29877"/>
                  </a:lnTo>
                  <a:lnTo>
                    <a:pt x="1" y="29877"/>
                  </a:lnTo>
                  <a:close/>
                </a:path>
              </a:pathLst>
            </a:cu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3E8B9AC-2505-48F0-ADA6-D7CC9E84C8A5}"/>
                </a:ext>
              </a:extLst>
            </p:cNvPr>
            <p:cNvSpPr/>
            <p:nvPr/>
          </p:nvSpPr>
          <p:spPr>
            <a:xfrm>
              <a:off x="3771683" y="2059187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026F57B-307C-446F-BF75-132FC47B7FE9}"/>
                </a:ext>
              </a:extLst>
            </p:cNvPr>
            <p:cNvSpPr/>
            <p:nvPr/>
          </p:nvSpPr>
          <p:spPr>
            <a:xfrm>
              <a:off x="3771559" y="4239578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4BC84-AA96-42C6-A9CD-62A8917A16D5}"/>
              </a:ext>
            </a:extLst>
          </p:cNvPr>
          <p:cNvGrpSpPr/>
          <p:nvPr/>
        </p:nvGrpSpPr>
        <p:grpSpPr>
          <a:xfrm rot="18914583">
            <a:off x="-1353797" y="4138901"/>
            <a:ext cx="868844" cy="1303023"/>
            <a:chOff x="3036109" y="2838550"/>
            <a:chExt cx="868844" cy="1303023"/>
          </a:xfrm>
        </p:grpSpPr>
        <p:sp>
          <p:nvSpPr>
            <p:cNvPr id="34" name="Rectangle: Rounded Corners 49">
              <a:extLst>
                <a:ext uri="{FF2B5EF4-FFF2-40B4-BE49-F238E27FC236}">
                  <a16:creationId xmlns:a16="http://schemas.microsoft.com/office/drawing/2014/main" id="{DB2EC531-C9BB-402B-86AB-E6033B2FFC3D}"/>
                </a:ext>
              </a:extLst>
            </p:cNvPr>
            <p:cNvSpPr/>
            <p:nvPr/>
          </p:nvSpPr>
          <p:spPr>
            <a:xfrm rot="19023042">
              <a:off x="3182340" y="2838550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25BB4A5-1A66-4C27-8CF0-C007C48754B2}"/>
                </a:ext>
              </a:extLst>
            </p:cNvPr>
            <p:cNvSpPr/>
            <p:nvPr/>
          </p:nvSpPr>
          <p:spPr>
            <a:xfrm rot="889843">
              <a:off x="3572445" y="3665412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55D2E6D-A3D3-4F62-B51C-4E8F8BB7EEF1}"/>
                </a:ext>
              </a:extLst>
            </p:cNvPr>
            <p:cNvSpPr/>
            <p:nvPr/>
          </p:nvSpPr>
          <p:spPr>
            <a:xfrm>
              <a:off x="3036109" y="3292725"/>
              <a:ext cx="404271" cy="218918"/>
            </a:xfrm>
            <a:custGeom>
              <a:avLst/>
              <a:gdLst>
                <a:gd name="connsiteX0" fmla="*/ 252453 w 404271"/>
                <a:gd name="connsiteY0" fmla="*/ 0 h 218918"/>
                <a:gd name="connsiteX1" fmla="*/ 258635 w 404271"/>
                <a:gd name="connsiteY1" fmla="*/ 11120 h 218918"/>
                <a:gd name="connsiteX2" fmla="*/ 333202 w 404271"/>
                <a:gd name="connsiteY2" fmla="*/ 114214 h 218918"/>
                <a:gd name="connsiteX3" fmla="*/ 404271 w 404271"/>
                <a:gd name="connsiteY3" fmla="*/ 175179 h 218918"/>
                <a:gd name="connsiteX4" fmla="*/ 388527 w 404271"/>
                <a:gd name="connsiteY4" fmla="*/ 179199 h 218918"/>
                <a:gd name="connsiteX5" fmla="*/ 245640 w 404271"/>
                <a:gd name="connsiteY5" fmla="*/ 204612 h 218918"/>
                <a:gd name="connsiteX6" fmla="*/ 128304 w 404271"/>
                <a:gd name="connsiteY6" fmla="*/ 218918 h 218918"/>
                <a:gd name="connsiteX7" fmla="*/ 0 w 404271"/>
                <a:gd name="connsiteY7" fmla="*/ 26571 h 218918"/>
                <a:gd name="connsiteX8" fmla="*/ 90687 w 404271"/>
                <a:gd name="connsiteY8" fmla="*/ 20103 h 218918"/>
                <a:gd name="connsiteX9" fmla="*/ 245641 w 404271"/>
                <a:gd name="connsiteY9" fmla="*/ 1212 h 21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4271" h="218918">
                  <a:moveTo>
                    <a:pt x="252453" y="0"/>
                  </a:moveTo>
                  <a:lnTo>
                    <a:pt x="258635" y="11120"/>
                  </a:lnTo>
                  <a:cubicBezTo>
                    <a:pt x="280087" y="46260"/>
                    <a:pt x="304092" y="80818"/>
                    <a:pt x="333202" y="114214"/>
                  </a:cubicBezTo>
                  <a:lnTo>
                    <a:pt x="404271" y="175179"/>
                  </a:lnTo>
                  <a:lnTo>
                    <a:pt x="388527" y="179199"/>
                  </a:lnTo>
                  <a:cubicBezTo>
                    <a:pt x="343124" y="188690"/>
                    <a:pt x="295388" y="197195"/>
                    <a:pt x="245640" y="204612"/>
                  </a:cubicBezTo>
                  <a:lnTo>
                    <a:pt x="128304" y="218918"/>
                  </a:lnTo>
                  <a:lnTo>
                    <a:pt x="0" y="26571"/>
                  </a:lnTo>
                  <a:lnTo>
                    <a:pt x="90687" y="20103"/>
                  </a:lnTo>
                  <a:cubicBezTo>
                    <a:pt x="144135" y="14959"/>
                    <a:pt x="195893" y="8629"/>
                    <a:pt x="245641" y="121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3A27E27-4DB8-4F22-80F5-105BBDD02107}"/>
                </a:ext>
              </a:extLst>
            </p:cNvPr>
            <p:cNvSpPr/>
            <p:nvPr/>
          </p:nvSpPr>
          <p:spPr>
            <a:xfrm rot="20296720" flipH="1">
              <a:off x="3281891" y="3527045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1BDC7C-D278-452B-A262-D6E520D0FD8C}"/>
              </a:ext>
            </a:extLst>
          </p:cNvPr>
          <p:cNvGrpSpPr/>
          <p:nvPr/>
        </p:nvGrpSpPr>
        <p:grpSpPr>
          <a:xfrm rot="1309979">
            <a:off x="-3037046" y="4004680"/>
            <a:ext cx="1191510" cy="1529224"/>
            <a:chOff x="2969822" y="2491223"/>
            <a:chExt cx="1191510" cy="1529224"/>
          </a:xfrm>
        </p:grpSpPr>
        <p:sp>
          <p:nvSpPr>
            <p:cNvPr id="26" name="Rectangle: Rounded Corners 49">
              <a:extLst>
                <a:ext uri="{FF2B5EF4-FFF2-40B4-BE49-F238E27FC236}">
                  <a16:creationId xmlns:a16="http://schemas.microsoft.com/office/drawing/2014/main" id="{6A4770BE-738D-4AE1-9718-F7C7B8A52CE3}"/>
                </a:ext>
              </a:extLst>
            </p:cNvPr>
            <p:cNvSpPr/>
            <p:nvPr/>
          </p:nvSpPr>
          <p:spPr>
            <a:xfrm rot="2421196" flipH="1">
              <a:off x="3683884" y="2711754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800E23-0EF7-4D97-AD3D-831CA1D53B60}"/>
                </a:ext>
              </a:extLst>
            </p:cNvPr>
            <p:cNvSpPr/>
            <p:nvPr/>
          </p:nvSpPr>
          <p:spPr>
            <a:xfrm rot="1303280">
              <a:off x="3547305" y="339592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FE4C8C-EA2B-41EF-A3FE-37CE55B6C877}"/>
                </a:ext>
              </a:extLst>
            </p:cNvPr>
            <p:cNvSpPr/>
            <p:nvPr/>
          </p:nvSpPr>
          <p:spPr>
            <a:xfrm>
              <a:off x="3779547" y="313241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CD54306-29A2-4E69-83AE-E005E7C67057}"/>
                </a:ext>
              </a:extLst>
            </p:cNvPr>
            <p:cNvGrpSpPr/>
            <p:nvPr/>
          </p:nvGrpSpPr>
          <p:grpSpPr>
            <a:xfrm rot="19642556">
              <a:off x="2969822" y="2491223"/>
              <a:ext cx="441091" cy="1529224"/>
              <a:chOff x="1839001" y="856607"/>
              <a:chExt cx="762134" cy="2000741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175163-7403-4424-801A-4EDA56B24B61}"/>
                  </a:ext>
                </a:extLst>
              </p:cNvPr>
              <p:cNvSpPr/>
              <p:nvPr/>
            </p:nvSpPr>
            <p:spPr>
              <a:xfrm>
                <a:off x="1839001" y="856607"/>
                <a:ext cx="762134" cy="1485646"/>
              </a:xfrm>
              <a:custGeom>
                <a:avLst/>
                <a:gdLst>
                  <a:gd name="connsiteX0" fmla="*/ 253392 w 762134"/>
                  <a:gd name="connsiteY0" fmla="*/ 0 h 1485646"/>
                  <a:gd name="connsiteX1" fmla="*/ 494796 w 762134"/>
                  <a:gd name="connsiteY1" fmla="*/ 123395 h 1485646"/>
                  <a:gd name="connsiteX2" fmla="*/ 762134 w 762134"/>
                  <a:gd name="connsiteY2" fmla="*/ 239129 h 1485646"/>
                  <a:gd name="connsiteX3" fmla="*/ 733720 w 762134"/>
                  <a:gd name="connsiteY3" fmla="*/ 338920 h 1485646"/>
                  <a:gd name="connsiteX4" fmla="*/ 535061 w 762134"/>
                  <a:gd name="connsiteY4" fmla="*/ 1484584 h 1485646"/>
                  <a:gd name="connsiteX5" fmla="*/ 535008 w 762134"/>
                  <a:gd name="connsiteY5" fmla="*/ 1485646 h 1485646"/>
                  <a:gd name="connsiteX6" fmla="*/ 350340 w 762134"/>
                  <a:gd name="connsiteY6" fmla="*/ 1450585 h 1485646"/>
                  <a:gd name="connsiteX7" fmla="*/ 0 w 762134"/>
                  <a:gd name="connsiteY7" fmla="*/ 1407158 h 1485646"/>
                  <a:gd name="connsiteX8" fmla="*/ 80138 w 762134"/>
                  <a:gd name="connsiteY8" fmla="*/ 1206561 h 1485646"/>
                  <a:gd name="connsiteX9" fmla="*/ 278991 w 762134"/>
                  <a:gd name="connsiteY9" fmla="*/ 44394 h 14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134" h="1485646">
                    <a:moveTo>
                      <a:pt x="253392" y="0"/>
                    </a:moveTo>
                    <a:lnTo>
                      <a:pt x="494796" y="123395"/>
                    </a:lnTo>
                    <a:lnTo>
                      <a:pt x="762134" y="239129"/>
                    </a:lnTo>
                    <a:lnTo>
                      <a:pt x="733720" y="338920"/>
                    </a:lnTo>
                    <a:cubicBezTo>
                      <a:pt x="624923" y="747419"/>
                      <a:pt x="553707" y="1158118"/>
                      <a:pt x="535061" y="1484584"/>
                    </a:cubicBezTo>
                    <a:lnTo>
                      <a:pt x="535008" y="1485646"/>
                    </a:lnTo>
                    <a:lnTo>
                      <a:pt x="350340" y="145058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rgbClr val="0C2A4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932F60E-0D6F-4B19-9EE0-BE9EA433E62B}"/>
                  </a:ext>
                </a:extLst>
              </p:cNvPr>
              <p:cNvSpPr/>
              <p:nvPr/>
            </p:nvSpPr>
            <p:spPr>
              <a:xfrm>
                <a:off x="1839001" y="856607"/>
                <a:ext cx="477021" cy="1425575"/>
              </a:xfrm>
              <a:custGeom>
                <a:avLst/>
                <a:gdLst>
                  <a:gd name="connsiteX0" fmla="*/ 253392 w 477021"/>
                  <a:gd name="connsiteY0" fmla="*/ 0 h 1425575"/>
                  <a:gd name="connsiteX1" fmla="*/ 464263 w 477021"/>
                  <a:gd name="connsiteY1" fmla="*/ 107788 h 1425575"/>
                  <a:gd name="connsiteX2" fmla="*/ 475562 w 477021"/>
                  <a:gd name="connsiteY2" fmla="*/ 158314 h 1425575"/>
                  <a:gd name="connsiteX3" fmla="*/ 386124 w 477021"/>
                  <a:gd name="connsiteY3" fmla="*/ 350577 h 1425575"/>
                  <a:gd name="connsiteX4" fmla="*/ 393744 w 477021"/>
                  <a:gd name="connsiteY4" fmla="*/ 541077 h 1425575"/>
                  <a:gd name="connsiteX5" fmla="*/ 302304 w 477021"/>
                  <a:gd name="connsiteY5" fmla="*/ 754437 h 1425575"/>
                  <a:gd name="connsiteX6" fmla="*/ 287064 w 477021"/>
                  <a:gd name="connsiteY6" fmla="*/ 1059237 h 1425575"/>
                  <a:gd name="connsiteX7" fmla="*/ 149904 w 477021"/>
                  <a:gd name="connsiteY7" fmla="*/ 1264977 h 1425575"/>
                  <a:gd name="connsiteX8" fmla="*/ 149904 w 477021"/>
                  <a:gd name="connsiteY8" fmla="*/ 1424997 h 1425575"/>
                  <a:gd name="connsiteX9" fmla="*/ 148575 w 477021"/>
                  <a:gd name="connsiteY9" fmla="*/ 1425575 h 1425575"/>
                  <a:gd name="connsiteX10" fmla="*/ 0 w 477021"/>
                  <a:gd name="connsiteY10" fmla="*/ 1407158 h 1425575"/>
                  <a:gd name="connsiteX11" fmla="*/ 80138 w 477021"/>
                  <a:gd name="connsiteY11" fmla="*/ 1206561 h 1425575"/>
                  <a:gd name="connsiteX12" fmla="*/ 278991 w 477021"/>
                  <a:gd name="connsiteY12" fmla="*/ 44394 h 142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021" h="1425575">
                    <a:moveTo>
                      <a:pt x="253392" y="0"/>
                    </a:moveTo>
                    <a:lnTo>
                      <a:pt x="464263" y="107788"/>
                    </a:lnTo>
                    <a:lnTo>
                      <a:pt x="475562" y="158314"/>
                    </a:lnTo>
                    <a:cubicBezTo>
                      <a:pt x="489748" y="279040"/>
                      <a:pt x="396125" y="286125"/>
                      <a:pt x="386124" y="350577"/>
                    </a:cubicBezTo>
                    <a:cubicBezTo>
                      <a:pt x="374694" y="424237"/>
                      <a:pt x="407714" y="473767"/>
                      <a:pt x="393744" y="541077"/>
                    </a:cubicBezTo>
                    <a:cubicBezTo>
                      <a:pt x="379774" y="608387"/>
                      <a:pt x="320084" y="668077"/>
                      <a:pt x="302304" y="754437"/>
                    </a:cubicBezTo>
                    <a:cubicBezTo>
                      <a:pt x="284524" y="840797"/>
                      <a:pt x="312464" y="974147"/>
                      <a:pt x="287064" y="1059237"/>
                    </a:cubicBezTo>
                    <a:cubicBezTo>
                      <a:pt x="261664" y="1144327"/>
                      <a:pt x="172764" y="1204017"/>
                      <a:pt x="149904" y="1264977"/>
                    </a:cubicBezTo>
                    <a:cubicBezTo>
                      <a:pt x="127044" y="1325937"/>
                      <a:pt x="285794" y="1375467"/>
                      <a:pt x="149904" y="1424997"/>
                    </a:cubicBezTo>
                    <a:lnTo>
                      <a:pt x="148575" y="142557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243A5B7-6C5D-4464-A2F6-5F3F3DA3DC9A}"/>
                  </a:ext>
                </a:extLst>
              </p:cNvPr>
              <p:cNvSpPr/>
              <p:nvPr/>
            </p:nvSpPr>
            <p:spPr>
              <a:xfrm rot="21297751">
                <a:off x="2133985" y="2283251"/>
                <a:ext cx="251460" cy="574097"/>
              </a:xfrm>
              <a:custGeom>
                <a:avLst/>
                <a:gdLst>
                  <a:gd name="connsiteX0" fmla="*/ 0 w 220980"/>
                  <a:gd name="connsiteY0" fmla="*/ 0 h 491318"/>
                  <a:gd name="connsiteX1" fmla="*/ 42037 w 220980"/>
                  <a:gd name="connsiteY1" fmla="*/ 5211 h 491318"/>
                  <a:gd name="connsiteX2" fmla="*/ 220980 w 220980"/>
                  <a:gd name="connsiteY2" fmla="*/ 39185 h 491318"/>
                  <a:gd name="connsiteX3" fmla="*/ 220980 w 220980"/>
                  <a:gd name="connsiteY3" fmla="*/ 491318 h 491318"/>
                  <a:gd name="connsiteX4" fmla="*/ 0 w 220980"/>
                  <a:gd name="connsiteY4" fmla="*/ 491318 h 491318"/>
                  <a:gd name="connsiteX0" fmla="*/ 30480 w 251460"/>
                  <a:gd name="connsiteY0" fmla="*/ 0 h 515186"/>
                  <a:gd name="connsiteX1" fmla="*/ 72517 w 251460"/>
                  <a:gd name="connsiteY1" fmla="*/ 5211 h 515186"/>
                  <a:gd name="connsiteX2" fmla="*/ 251460 w 251460"/>
                  <a:gd name="connsiteY2" fmla="*/ 39185 h 515186"/>
                  <a:gd name="connsiteX3" fmla="*/ 251460 w 251460"/>
                  <a:gd name="connsiteY3" fmla="*/ 491318 h 515186"/>
                  <a:gd name="connsiteX4" fmla="*/ 0 w 251460"/>
                  <a:gd name="connsiteY4" fmla="*/ 515186 h 515186"/>
                  <a:gd name="connsiteX5" fmla="*/ 30480 w 251460"/>
                  <a:gd name="connsiteY5" fmla="*/ 0 h 5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60" h="515186">
                    <a:moveTo>
                      <a:pt x="30480" y="0"/>
                    </a:moveTo>
                    <a:lnTo>
                      <a:pt x="72517" y="5211"/>
                    </a:lnTo>
                    <a:lnTo>
                      <a:pt x="251460" y="39185"/>
                    </a:lnTo>
                    <a:lnTo>
                      <a:pt x="251460" y="491318"/>
                    </a:lnTo>
                    <a:lnTo>
                      <a:pt x="0" y="515186"/>
                    </a:lnTo>
                    <a:cubicBezTo>
                      <a:pt x="0" y="351413"/>
                      <a:pt x="30480" y="163773"/>
                      <a:pt x="30480" y="0"/>
                    </a:cubicBezTo>
                    <a:close/>
                  </a:path>
                </a:pathLst>
              </a:custGeom>
              <a:solidFill>
                <a:srgbClr val="926553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93B6B-E5CD-4363-9816-17133840AB9B}"/>
                </a:ext>
              </a:extLst>
            </p:cNvPr>
            <p:cNvSpPr/>
            <p:nvPr/>
          </p:nvSpPr>
          <p:spPr>
            <a:xfrm rot="20554395" flipH="1">
              <a:off x="3297625" y="35562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220559-8B7D-464A-8672-EEF908D236AD}"/>
              </a:ext>
            </a:extLst>
          </p:cNvPr>
          <p:cNvSpPr/>
          <p:nvPr/>
        </p:nvSpPr>
        <p:spPr>
          <a:xfrm rot="21203210" flipH="1">
            <a:off x="-1532381" y="5423232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FC13F6-9B59-43CC-A004-AF7E0C887208}"/>
              </a:ext>
            </a:extLst>
          </p:cNvPr>
          <p:cNvSpPr/>
          <p:nvPr/>
        </p:nvSpPr>
        <p:spPr>
          <a:xfrm rot="777828">
            <a:off x="-2092280" y="5459184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6ACC6F-E77D-4EDD-BDB1-0200137E9FE1}"/>
              </a:ext>
            </a:extLst>
          </p:cNvPr>
          <p:cNvGrpSpPr/>
          <p:nvPr/>
        </p:nvGrpSpPr>
        <p:grpSpPr>
          <a:xfrm>
            <a:off x="-2142811" y="4707471"/>
            <a:ext cx="978252" cy="981401"/>
            <a:chOff x="2305432" y="3247111"/>
            <a:chExt cx="978252" cy="98140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E0A525-B621-412C-9CB8-0512CC41A667}"/>
                </a:ext>
              </a:extLst>
            </p:cNvPr>
            <p:cNvSpPr/>
            <p:nvPr/>
          </p:nvSpPr>
          <p:spPr>
            <a:xfrm>
              <a:off x="2305432" y="3247111"/>
              <a:ext cx="978252" cy="98140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FF23DA-DB47-4FF3-8A03-E8DF09CEDACF}"/>
                </a:ext>
              </a:extLst>
            </p:cNvPr>
            <p:cNvSpPr/>
            <p:nvPr/>
          </p:nvSpPr>
          <p:spPr>
            <a:xfrm>
              <a:off x="2352243" y="3710363"/>
              <a:ext cx="895753" cy="326106"/>
            </a:xfrm>
            <a:custGeom>
              <a:avLst/>
              <a:gdLst>
                <a:gd name="connsiteX0" fmla="*/ 37102 w 1130223"/>
                <a:gd name="connsiteY0" fmla="*/ 0 h 343317"/>
                <a:gd name="connsiteX1" fmla="*/ 115147 w 1130223"/>
                <a:gd name="connsiteY1" fmla="*/ 31723 h 343317"/>
                <a:gd name="connsiteX2" fmla="*/ 565111 w 1130223"/>
                <a:gd name="connsiteY2" fmla="*/ 102824 h 343317"/>
                <a:gd name="connsiteX3" fmla="*/ 1015076 w 1130223"/>
                <a:gd name="connsiteY3" fmla="*/ 31723 h 343317"/>
                <a:gd name="connsiteX4" fmla="*/ 1093120 w 1130223"/>
                <a:gd name="connsiteY4" fmla="*/ 0 h 343317"/>
                <a:gd name="connsiteX5" fmla="*/ 1130223 w 1130223"/>
                <a:gd name="connsiteY5" fmla="*/ 223068 h 343317"/>
                <a:gd name="connsiteX6" fmla="*/ 1015075 w 1130223"/>
                <a:gd name="connsiteY6" fmla="*/ 272215 h 343317"/>
                <a:gd name="connsiteX7" fmla="*/ 565111 w 1130223"/>
                <a:gd name="connsiteY7" fmla="*/ 343317 h 343317"/>
                <a:gd name="connsiteX8" fmla="*/ 115147 w 1130223"/>
                <a:gd name="connsiteY8" fmla="*/ 272215 h 343317"/>
                <a:gd name="connsiteX9" fmla="*/ 0 w 1130223"/>
                <a:gd name="connsiteY9" fmla="*/ 223068 h 3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223" h="343317">
                  <a:moveTo>
                    <a:pt x="37102" y="0"/>
                  </a:moveTo>
                  <a:lnTo>
                    <a:pt x="115147" y="31723"/>
                  </a:lnTo>
                  <a:cubicBezTo>
                    <a:pt x="243592" y="76612"/>
                    <a:pt x="398434" y="102824"/>
                    <a:pt x="565111" y="102824"/>
                  </a:cubicBezTo>
                  <a:cubicBezTo>
                    <a:pt x="731788" y="102824"/>
                    <a:pt x="886631" y="76612"/>
                    <a:pt x="1015076" y="31723"/>
                  </a:cubicBezTo>
                  <a:lnTo>
                    <a:pt x="1093120" y="0"/>
                  </a:lnTo>
                  <a:lnTo>
                    <a:pt x="1130223" y="223068"/>
                  </a:lnTo>
                  <a:lnTo>
                    <a:pt x="1015075" y="272215"/>
                  </a:lnTo>
                  <a:cubicBezTo>
                    <a:pt x="886631" y="317105"/>
                    <a:pt x="731788" y="343317"/>
                    <a:pt x="565111" y="343317"/>
                  </a:cubicBezTo>
                  <a:cubicBezTo>
                    <a:pt x="398434" y="343317"/>
                    <a:pt x="243592" y="317105"/>
                    <a:pt x="115147" y="272215"/>
                  </a:cubicBezTo>
                  <a:lnTo>
                    <a:pt x="0" y="223068"/>
                  </a:ln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8F902D8-7ED6-45C4-9764-9B0782896CAA}"/>
                </a:ext>
              </a:extLst>
            </p:cNvPr>
            <p:cNvSpPr/>
            <p:nvPr/>
          </p:nvSpPr>
          <p:spPr>
            <a:xfrm>
              <a:off x="2405373" y="3375081"/>
              <a:ext cx="774357" cy="273129"/>
            </a:xfrm>
            <a:custGeom>
              <a:avLst/>
              <a:gdLst>
                <a:gd name="connsiteX0" fmla="*/ 950773 w 988034"/>
                <a:gd name="connsiteY0" fmla="*/ 0 h 322937"/>
                <a:gd name="connsiteX1" fmla="*/ 988034 w 988034"/>
                <a:gd name="connsiteY1" fmla="*/ 224021 h 322937"/>
                <a:gd name="connsiteX2" fmla="*/ 922868 w 988034"/>
                <a:gd name="connsiteY2" fmla="*/ 251835 h 322937"/>
                <a:gd name="connsiteX3" fmla="*/ 472904 w 988034"/>
                <a:gd name="connsiteY3" fmla="*/ 322937 h 322937"/>
                <a:gd name="connsiteX4" fmla="*/ 22940 w 988034"/>
                <a:gd name="connsiteY4" fmla="*/ 251835 h 322937"/>
                <a:gd name="connsiteX5" fmla="*/ 0 w 988034"/>
                <a:gd name="connsiteY5" fmla="*/ 242044 h 322937"/>
                <a:gd name="connsiteX6" fmla="*/ 37646 w 988034"/>
                <a:gd name="connsiteY6" fmla="*/ 15715 h 322937"/>
                <a:gd name="connsiteX7" fmla="*/ 123996 w 988034"/>
                <a:gd name="connsiteY7" fmla="*/ 41390 h 322937"/>
                <a:gd name="connsiteX8" fmla="*/ 472904 w 988034"/>
                <a:gd name="connsiteY8" fmla="*/ 82444 h 322937"/>
                <a:gd name="connsiteX9" fmla="*/ 922869 w 988034"/>
                <a:gd name="connsiteY9" fmla="*/ 11343 h 32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8034" h="322937">
                  <a:moveTo>
                    <a:pt x="950773" y="0"/>
                  </a:moveTo>
                  <a:lnTo>
                    <a:pt x="988034" y="224021"/>
                  </a:lnTo>
                  <a:lnTo>
                    <a:pt x="922868" y="251835"/>
                  </a:lnTo>
                  <a:cubicBezTo>
                    <a:pt x="794424" y="296725"/>
                    <a:pt x="639581" y="322937"/>
                    <a:pt x="472904" y="322937"/>
                  </a:cubicBezTo>
                  <a:cubicBezTo>
                    <a:pt x="306227" y="322937"/>
                    <a:pt x="151385" y="296725"/>
                    <a:pt x="22940" y="251835"/>
                  </a:cubicBezTo>
                  <a:lnTo>
                    <a:pt x="0" y="242044"/>
                  </a:lnTo>
                  <a:lnTo>
                    <a:pt x="37646" y="15715"/>
                  </a:lnTo>
                  <a:lnTo>
                    <a:pt x="123996" y="41390"/>
                  </a:lnTo>
                  <a:cubicBezTo>
                    <a:pt x="229546" y="67700"/>
                    <a:pt x="347897" y="82444"/>
                    <a:pt x="472904" y="82444"/>
                  </a:cubicBezTo>
                  <a:cubicBezTo>
                    <a:pt x="639581" y="82444"/>
                    <a:pt x="794424" y="56232"/>
                    <a:pt x="922869" y="11343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02AB876-077F-4874-B58C-DE23D10F09A1}"/>
              </a:ext>
            </a:extLst>
          </p:cNvPr>
          <p:cNvGrpSpPr/>
          <p:nvPr/>
        </p:nvGrpSpPr>
        <p:grpSpPr>
          <a:xfrm>
            <a:off x="-2606249" y="2936984"/>
            <a:ext cx="1936726" cy="1837967"/>
            <a:chOff x="9240321" y="3022792"/>
            <a:chExt cx="1936726" cy="18379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1C554C-3431-43FA-BE14-B37DE1FF1F2E}"/>
                </a:ext>
              </a:extLst>
            </p:cNvPr>
            <p:cNvGrpSpPr/>
            <p:nvPr/>
          </p:nvGrpSpPr>
          <p:grpSpPr>
            <a:xfrm>
              <a:off x="9268213" y="3028493"/>
              <a:ext cx="1881487" cy="1832266"/>
              <a:chOff x="1869886" y="1482325"/>
              <a:chExt cx="1881487" cy="183226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6470486-4BC9-4D0F-94D6-F7310C864A58}"/>
                  </a:ext>
                </a:extLst>
              </p:cNvPr>
              <p:cNvGrpSpPr/>
              <p:nvPr/>
            </p:nvGrpSpPr>
            <p:grpSpPr>
              <a:xfrm>
                <a:off x="1869886" y="1482325"/>
                <a:ext cx="1881487" cy="1832266"/>
                <a:chOff x="6276379" y="2165306"/>
                <a:chExt cx="1881487" cy="1832266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EB3AA32-5277-43CE-B37A-0A5C61E954FD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F92D1B-85CE-4C10-AAD7-16AA1C19AB6C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B5E6845-C53F-4198-9726-B0AC748DBF2D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CFFDEC0-6D8D-409A-A5A6-10CB296EFB3D}"/>
                  </a:ext>
                </a:extLst>
              </p:cNvPr>
              <p:cNvSpPr/>
              <p:nvPr/>
            </p:nvSpPr>
            <p:spPr>
              <a:xfrm>
                <a:off x="2347042" y="2885903"/>
                <a:ext cx="862226" cy="267482"/>
              </a:xfrm>
              <a:prstGeom prst="arc">
                <a:avLst>
                  <a:gd name="adj1" fmla="val 541922"/>
                  <a:gd name="adj2" fmla="val 9502270"/>
                </a:avLst>
              </a:prstGeom>
              <a:ln w="28575">
                <a:solidFill>
                  <a:srgbClr val="65363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639012-67BF-472E-889B-D4260F785329}"/>
                </a:ext>
              </a:extLst>
            </p:cNvPr>
            <p:cNvGrpSpPr/>
            <p:nvPr/>
          </p:nvGrpSpPr>
          <p:grpSpPr>
            <a:xfrm>
              <a:off x="9294556" y="3967838"/>
              <a:ext cx="1828800" cy="606402"/>
              <a:chOff x="3444498" y="2148036"/>
              <a:chExt cx="1828800" cy="60640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D79C12-8158-4EB6-8D4C-73728320B89C}"/>
                  </a:ext>
                </a:extLst>
              </p:cNvPr>
              <p:cNvSpPr/>
              <p:nvPr/>
            </p:nvSpPr>
            <p:spPr>
              <a:xfrm>
                <a:off x="3444498" y="2148036"/>
                <a:ext cx="1828800" cy="606402"/>
              </a:xfrm>
              <a:custGeom>
                <a:avLst/>
                <a:gdLst>
                  <a:gd name="connsiteX0" fmla="*/ 17637 w 1828800"/>
                  <a:gd name="connsiteY0" fmla="*/ 0 h 407193"/>
                  <a:gd name="connsiteX1" fmla="*/ 18577 w 1828800"/>
                  <a:gd name="connsiteY1" fmla="*/ 1470 h 407193"/>
                  <a:gd name="connsiteX2" fmla="*/ 914400 w 1828800"/>
                  <a:gd name="connsiteY2" fmla="*/ 116589 h 407193"/>
                  <a:gd name="connsiteX3" fmla="*/ 1810223 w 1828800"/>
                  <a:gd name="connsiteY3" fmla="*/ 1470 h 407193"/>
                  <a:gd name="connsiteX4" fmla="*/ 1811163 w 1828800"/>
                  <a:gd name="connsiteY4" fmla="*/ 0 h 407193"/>
                  <a:gd name="connsiteX5" fmla="*/ 1828800 w 1828800"/>
                  <a:gd name="connsiteY5" fmla="*/ 67523 h 407193"/>
                  <a:gd name="connsiteX6" fmla="*/ 1270326 w 1828800"/>
                  <a:gd name="connsiteY6" fmla="*/ 392695 h 407193"/>
                  <a:gd name="connsiteX7" fmla="*/ 1149310 w 1828800"/>
                  <a:gd name="connsiteY7" fmla="*/ 407193 h 407193"/>
                  <a:gd name="connsiteX8" fmla="*/ 1094986 w 1828800"/>
                  <a:gd name="connsiteY8" fmla="*/ 349077 h 407193"/>
                  <a:gd name="connsiteX9" fmla="*/ 914400 w 1828800"/>
                  <a:gd name="connsiteY9" fmla="*/ 277219 h 407193"/>
                  <a:gd name="connsiteX10" fmla="*/ 733814 w 1828800"/>
                  <a:gd name="connsiteY10" fmla="*/ 349077 h 407193"/>
                  <a:gd name="connsiteX11" fmla="*/ 679490 w 1828800"/>
                  <a:gd name="connsiteY11" fmla="*/ 407193 h 407193"/>
                  <a:gd name="connsiteX12" fmla="*/ 558474 w 1828800"/>
                  <a:gd name="connsiteY12" fmla="*/ 392695 h 407193"/>
                  <a:gd name="connsiteX13" fmla="*/ 0 w 1828800"/>
                  <a:gd name="connsiteY13" fmla="*/ 67523 h 40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28800" h="407193">
                    <a:moveTo>
                      <a:pt x="17637" y="0"/>
                    </a:moveTo>
                    <a:lnTo>
                      <a:pt x="18577" y="1470"/>
                    </a:lnTo>
                    <a:cubicBezTo>
                      <a:pt x="103842" y="67169"/>
                      <a:pt x="472517" y="116589"/>
                      <a:pt x="914400" y="116589"/>
                    </a:cubicBezTo>
                    <a:cubicBezTo>
                      <a:pt x="1356283" y="116589"/>
                      <a:pt x="1724958" y="67169"/>
                      <a:pt x="1810223" y="1470"/>
                    </a:cubicBezTo>
                    <a:lnTo>
                      <a:pt x="1811163" y="0"/>
                    </a:lnTo>
                    <a:lnTo>
                      <a:pt x="1828800" y="67523"/>
                    </a:lnTo>
                    <a:cubicBezTo>
                      <a:pt x="1828800" y="213701"/>
                      <a:pt x="1598518" y="339121"/>
                      <a:pt x="1270326" y="392695"/>
                    </a:cubicBezTo>
                    <a:lnTo>
                      <a:pt x="1149310" y="407193"/>
                    </a:lnTo>
                    <a:lnTo>
                      <a:pt x="1094986" y="349077"/>
                    </a:lnTo>
                    <a:cubicBezTo>
                      <a:pt x="1039481" y="302806"/>
                      <a:pt x="978457" y="277219"/>
                      <a:pt x="914400" y="277219"/>
                    </a:cubicBezTo>
                    <a:cubicBezTo>
                      <a:pt x="850344" y="277219"/>
                      <a:pt x="789319" y="302806"/>
                      <a:pt x="733814" y="349077"/>
                    </a:cubicBezTo>
                    <a:lnTo>
                      <a:pt x="679490" y="407193"/>
                    </a:lnTo>
                    <a:lnTo>
                      <a:pt x="558474" y="392695"/>
                    </a:lnTo>
                    <a:cubicBezTo>
                      <a:pt x="230283" y="339121"/>
                      <a:pt x="0" y="213701"/>
                      <a:pt x="0" y="67523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2D2C44-0AE6-4050-A01A-A0F01CDF9A0D}"/>
                  </a:ext>
                </a:extLst>
              </p:cNvPr>
              <p:cNvSpPr/>
              <p:nvPr/>
            </p:nvSpPr>
            <p:spPr>
              <a:xfrm rot="20293726">
                <a:off x="4641027" y="2424497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5DA07F3-ED99-448E-B758-892555783DEC}"/>
                  </a:ext>
                </a:extLst>
              </p:cNvPr>
              <p:cNvSpPr/>
              <p:nvPr/>
            </p:nvSpPr>
            <p:spPr>
              <a:xfrm rot="1306274" flipH="1">
                <a:off x="3713984" y="2424498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1486E5-863B-4131-889B-F279F62EFC78}"/>
                </a:ext>
              </a:extLst>
            </p:cNvPr>
            <p:cNvGrpSpPr/>
            <p:nvPr/>
          </p:nvGrpSpPr>
          <p:grpSpPr>
            <a:xfrm>
              <a:off x="9240321" y="3022792"/>
              <a:ext cx="1936726" cy="1147163"/>
              <a:chOff x="1841994" y="1476624"/>
              <a:chExt cx="1936726" cy="1147163"/>
            </a:xfrm>
          </p:grpSpPr>
          <p:sp>
            <p:nvSpPr>
              <p:cNvPr id="13" name="Rounded Rectangle 113">
                <a:extLst>
                  <a:ext uri="{FF2B5EF4-FFF2-40B4-BE49-F238E27FC236}">
                    <a16:creationId xmlns:a16="http://schemas.microsoft.com/office/drawing/2014/main" id="{B692FA37-5981-4849-9EF9-F32B60CA8833}"/>
                  </a:ext>
                </a:extLst>
              </p:cNvPr>
              <p:cNvSpPr/>
              <p:nvPr/>
            </p:nvSpPr>
            <p:spPr>
              <a:xfrm>
                <a:off x="1875323" y="1476624"/>
                <a:ext cx="1870613" cy="795503"/>
              </a:xfrm>
              <a:custGeom>
                <a:avLst/>
                <a:gdLst/>
                <a:ahLst/>
                <a:cxnLst/>
                <a:rect l="l" t="t" r="r" b="b"/>
                <a:pathLst>
                  <a:path w="1771905" h="721151">
                    <a:moveTo>
                      <a:pt x="830923" y="0"/>
                    </a:moveTo>
                    <a:lnTo>
                      <a:pt x="940982" y="0"/>
                    </a:lnTo>
                    <a:cubicBezTo>
                      <a:pt x="1347075" y="0"/>
                      <a:pt x="1685890" y="288054"/>
                      <a:pt x="1764248" y="670982"/>
                    </a:cubicBezTo>
                    <a:lnTo>
                      <a:pt x="1771905" y="721151"/>
                    </a:lnTo>
                    <a:lnTo>
                      <a:pt x="0" y="721151"/>
                    </a:lnTo>
                    <a:lnTo>
                      <a:pt x="7657" y="670982"/>
                    </a:lnTo>
                    <a:cubicBezTo>
                      <a:pt x="86016" y="288054"/>
                      <a:pt x="424830" y="0"/>
                      <a:pt x="830923" y="0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34">
                <a:extLst>
                  <a:ext uri="{FF2B5EF4-FFF2-40B4-BE49-F238E27FC236}">
                    <a16:creationId xmlns:a16="http://schemas.microsoft.com/office/drawing/2014/main" id="{6CA0F931-0F22-4093-87DF-7D8BCE5940EA}"/>
                  </a:ext>
                </a:extLst>
              </p:cNvPr>
              <p:cNvSpPr/>
              <p:nvPr/>
            </p:nvSpPr>
            <p:spPr>
              <a:xfrm>
                <a:off x="1841994" y="2277727"/>
                <a:ext cx="1936726" cy="346060"/>
              </a:xfrm>
              <a:prstGeom prst="roundRect">
                <a:avLst/>
              </a:pr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28B12DD-7374-4C0B-BC3B-E2BE7F934828}"/>
              </a:ext>
            </a:extLst>
          </p:cNvPr>
          <p:cNvGrpSpPr/>
          <p:nvPr/>
        </p:nvGrpSpPr>
        <p:grpSpPr>
          <a:xfrm rot="19372659">
            <a:off x="4286540" y="3487280"/>
            <a:ext cx="2763859" cy="1191372"/>
            <a:chOff x="405114" y="1018572"/>
            <a:chExt cx="10660283" cy="459515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4E0B44D-C2D5-4944-8F4C-37B5B58DE12B}"/>
                </a:ext>
              </a:extLst>
            </p:cNvPr>
            <p:cNvSpPr/>
            <p:nvPr/>
          </p:nvSpPr>
          <p:spPr>
            <a:xfrm rot="10800000">
              <a:off x="405114" y="1018572"/>
              <a:ext cx="10660283" cy="4595150"/>
            </a:xfrm>
            <a:prstGeom prst="rect">
              <a:avLst/>
            </a:prstGeom>
            <a:solidFill>
              <a:schemeClr val="bg1"/>
            </a:solidFill>
            <a:ln w="177800" cap="sq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9B35F70-3F78-48AA-B319-80A1FD8E625D}"/>
                </a:ext>
              </a:extLst>
            </p:cNvPr>
            <p:cNvGrpSpPr/>
            <p:nvPr/>
          </p:nvGrpSpPr>
          <p:grpSpPr>
            <a:xfrm rot="10484338">
              <a:off x="5408801" y="2429235"/>
              <a:ext cx="2285999" cy="2644141"/>
              <a:chOff x="3504093" y="1871434"/>
              <a:chExt cx="2285999" cy="26441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F3C088A9-D6E6-4295-8078-F94DCAB6E14B}"/>
                  </a:ext>
                </a:extLst>
              </p:cNvPr>
              <p:cNvGrpSpPr/>
              <p:nvPr/>
            </p:nvGrpSpPr>
            <p:grpSpPr>
              <a:xfrm>
                <a:off x="3504093" y="1871435"/>
                <a:ext cx="1143000" cy="2644140"/>
                <a:chOff x="3032760" y="1661160"/>
                <a:chExt cx="1143000" cy="2644140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D33AE6D2-5197-47CC-90D9-97ECF37F2D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576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0DCBB48C-1D62-4B99-98A2-B04233D5A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2760" y="2788920"/>
                  <a:ext cx="1143000" cy="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EFD5D4DF-4533-43CF-AEF3-9B6BFD0F9D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760" y="1661160"/>
                  <a:ext cx="0" cy="112776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2F0855BD-93B3-46FA-86C6-06B24424BDF3}"/>
                  </a:ext>
                </a:extLst>
              </p:cNvPr>
              <p:cNvGrpSpPr/>
              <p:nvPr/>
            </p:nvGrpSpPr>
            <p:grpSpPr>
              <a:xfrm flipH="1">
                <a:off x="4647092" y="1871434"/>
                <a:ext cx="1143000" cy="2644140"/>
                <a:chOff x="3032760" y="1661160"/>
                <a:chExt cx="1143000" cy="2644140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6CDBCE8E-61BD-421D-B11A-8BC4E5EB8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576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2721322F-5F53-47B0-B75C-FA242A66FA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2760" y="2788920"/>
                  <a:ext cx="1143000" cy="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FD03B744-3B7B-494E-9FAF-25FF5F2BAE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760" y="1661160"/>
                  <a:ext cx="0" cy="112776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02ADE98-F40B-4CA4-B212-D6D36D67300C}"/>
                </a:ext>
              </a:extLst>
            </p:cNvPr>
            <p:cNvGrpSpPr/>
            <p:nvPr/>
          </p:nvGrpSpPr>
          <p:grpSpPr>
            <a:xfrm rot="11032151">
              <a:off x="3728445" y="1665306"/>
              <a:ext cx="1356359" cy="2644141"/>
              <a:chOff x="6172200" y="1661160"/>
              <a:chExt cx="1356359" cy="2644141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7E2044BD-8DFD-451E-BF6E-5E2FB9DD2798}"/>
                  </a:ext>
                </a:extLst>
              </p:cNvPr>
              <p:cNvGrpSpPr/>
              <p:nvPr/>
            </p:nvGrpSpPr>
            <p:grpSpPr>
              <a:xfrm>
                <a:off x="6172200" y="1661161"/>
                <a:ext cx="678180" cy="2644140"/>
                <a:chOff x="6172200" y="1661160"/>
                <a:chExt cx="678180" cy="2644140"/>
              </a:xfrm>
            </p:grpSpPr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ABB375E3-2FFC-48FA-83A9-842F325EAE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038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96D911E8-62E8-400A-87AC-C53617918B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2200" y="1661160"/>
                  <a:ext cx="678180" cy="82296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F8221D11-AB52-47B6-A02B-3BD960A94A2B}"/>
                  </a:ext>
                </a:extLst>
              </p:cNvPr>
              <p:cNvGrpSpPr/>
              <p:nvPr/>
            </p:nvGrpSpPr>
            <p:grpSpPr>
              <a:xfrm flipH="1">
                <a:off x="6850379" y="1661160"/>
                <a:ext cx="678180" cy="2644140"/>
                <a:chOff x="6172200" y="1661160"/>
                <a:chExt cx="678180" cy="2644140"/>
              </a:xfrm>
            </p:grpSpPr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728EEB7E-7844-4B82-A953-C60CAA401E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038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7F571D2C-2626-4036-835D-8CD6F4A10E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2200" y="1661160"/>
                  <a:ext cx="678180" cy="82296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06BE35AD-AF57-4B35-BBCB-05B5C902883C}"/>
                </a:ext>
              </a:extLst>
            </p:cNvPr>
            <p:cNvGrpSpPr/>
            <p:nvPr/>
          </p:nvGrpSpPr>
          <p:grpSpPr>
            <a:xfrm rot="11014920">
              <a:off x="999858" y="1568274"/>
              <a:ext cx="2286001" cy="2644141"/>
              <a:chOff x="8427719" y="1661159"/>
              <a:chExt cx="2286001" cy="2644141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12491C59-7C8E-40DC-B8AC-315C988CFE4E}"/>
                  </a:ext>
                </a:extLst>
              </p:cNvPr>
              <p:cNvGrpSpPr/>
              <p:nvPr/>
            </p:nvGrpSpPr>
            <p:grpSpPr>
              <a:xfrm>
                <a:off x="8427719" y="1661159"/>
                <a:ext cx="1143000" cy="2644140"/>
                <a:chOff x="8427720" y="1661160"/>
                <a:chExt cx="1143000" cy="2644140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DB153737-8914-441C-A7DB-5975EBEDE3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298323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77950143-7A6C-436B-B567-26F81769CA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166116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125E7BA6-E4DF-4A36-A613-8D275AAEB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430530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B2AE87A8-10B5-46B5-98F4-70FBD1C63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0720" y="1661160"/>
                  <a:ext cx="0" cy="264414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F82281EE-913C-4041-BA53-C958F567D628}"/>
                  </a:ext>
                </a:extLst>
              </p:cNvPr>
              <p:cNvGrpSpPr/>
              <p:nvPr/>
            </p:nvGrpSpPr>
            <p:grpSpPr>
              <a:xfrm flipH="1">
                <a:off x="9570720" y="1661160"/>
                <a:ext cx="1143000" cy="2644140"/>
                <a:chOff x="8427720" y="1661160"/>
                <a:chExt cx="1143000" cy="2644140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2B0A2EDA-F517-4EF0-A354-2FE34F74A1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298323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0D7E5190-10C5-48C4-8AEB-19F169931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166116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DEAD0D1D-215B-4E66-AAA4-32067BF5A9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430530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9B264A8B-7426-4021-B4FA-0B75B5B5B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0720" y="1661160"/>
                  <a:ext cx="0" cy="264414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F57D6FE9-743B-42ED-9B71-F72E1A12751D}"/>
                </a:ext>
              </a:extLst>
            </p:cNvPr>
            <p:cNvGrpSpPr/>
            <p:nvPr/>
          </p:nvGrpSpPr>
          <p:grpSpPr>
            <a:xfrm rot="10610245">
              <a:off x="8348526" y="1665306"/>
              <a:ext cx="2287108" cy="2644141"/>
              <a:chOff x="891542" y="1871434"/>
              <a:chExt cx="2287108" cy="2644141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377D442-B580-4582-B5AB-0FDACC8A3F52}"/>
                  </a:ext>
                </a:extLst>
              </p:cNvPr>
              <p:cNvGrpSpPr/>
              <p:nvPr/>
            </p:nvGrpSpPr>
            <p:grpSpPr>
              <a:xfrm>
                <a:off x="891542" y="1871435"/>
                <a:ext cx="1145219" cy="2644140"/>
                <a:chOff x="891541" y="1871434"/>
                <a:chExt cx="1145219" cy="2644140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A4D0BF4B-D593-46B5-A5CA-17E6E4AA99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319350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4D2318CF-5304-4712-ABB5-8E5744423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187143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7B6B6E65-5F09-418F-ACB2-986F274D0F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451557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625245A1-1BE5-4F5E-BF82-33BF0D0C4A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41" y="319350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5293FC75-2E87-40D3-9A5B-19ADE3CA40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6760" y="187143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D41C8258-4057-4312-A144-F05F3A0A2892}"/>
                  </a:ext>
                </a:extLst>
              </p:cNvPr>
              <p:cNvGrpSpPr/>
              <p:nvPr/>
            </p:nvGrpSpPr>
            <p:grpSpPr>
              <a:xfrm flipH="1">
                <a:off x="2033431" y="1871434"/>
                <a:ext cx="1145219" cy="2644140"/>
                <a:chOff x="891541" y="1871434"/>
                <a:chExt cx="1145219" cy="2644140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CD538074-77F8-4527-B165-3B40A1A64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319350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135F1BB1-90AF-46E3-AE71-6E74D18F9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187143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36984FFD-DDBF-487F-8671-3E4BBD476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451557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1C5AB8AE-96B8-4417-9CBF-2B291B7339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41" y="319350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4852DC31-82EC-442C-BC1D-65A109881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6760" y="187143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951723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>
            <a:extLst>
              <a:ext uri="{FF2B5EF4-FFF2-40B4-BE49-F238E27FC236}">
                <a16:creationId xmlns:a16="http://schemas.microsoft.com/office/drawing/2014/main" id="{04C7B857-FC0E-40A3-A31C-33B38ED940FD}"/>
              </a:ext>
            </a:extLst>
          </p:cNvPr>
          <p:cNvSpPr/>
          <p:nvPr/>
        </p:nvSpPr>
        <p:spPr>
          <a:xfrm>
            <a:off x="4051" y="0"/>
            <a:ext cx="12192000" cy="7061347"/>
          </a:xfrm>
          <a:prstGeom prst="rect">
            <a:avLst/>
          </a:prstGeom>
          <a:solidFill>
            <a:srgbClr val="FF9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A582CDC-8CAC-4A58-8A41-33B7AB86C5AB}"/>
              </a:ext>
            </a:extLst>
          </p:cNvPr>
          <p:cNvGrpSpPr/>
          <p:nvPr/>
        </p:nvGrpSpPr>
        <p:grpSpPr>
          <a:xfrm>
            <a:off x="3089254" y="2132933"/>
            <a:ext cx="6013493" cy="2592136"/>
            <a:chOff x="405114" y="1018572"/>
            <a:chExt cx="10660283" cy="459515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2CE4B6E-CB19-4558-A9D3-462C6A3E5BA4}"/>
                </a:ext>
              </a:extLst>
            </p:cNvPr>
            <p:cNvSpPr/>
            <p:nvPr/>
          </p:nvSpPr>
          <p:spPr>
            <a:xfrm rot="10800000">
              <a:off x="405114" y="1018572"/>
              <a:ext cx="10660283" cy="4595150"/>
            </a:xfrm>
            <a:prstGeom prst="rect">
              <a:avLst/>
            </a:prstGeom>
            <a:solidFill>
              <a:schemeClr val="bg1"/>
            </a:solidFill>
            <a:ln w="177800" cap="sq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B71CFF3-F9D7-49F5-A1DF-E4A00BBB6ADB}"/>
                </a:ext>
              </a:extLst>
            </p:cNvPr>
            <p:cNvGrpSpPr/>
            <p:nvPr/>
          </p:nvGrpSpPr>
          <p:grpSpPr>
            <a:xfrm rot="10484338">
              <a:off x="5408801" y="2429235"/>
              <a:ext cx="2285999" cy="2644141"/>
              <a:chOff x="3504093" y="1871434"/>
              <a:chExt cx="2285999" cy="2644141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27A711D4-6F49-40A0-9F09-A80FF5CA8D0E}"/>
                  </a:ext>
                </a:extLst>
              </p:cNvPr>
              <p:cNvGrpSpPr/>
              <p:nvPr/>
            </p:nvGrpSpPr>
            <p:grpSpPr>
              <a:xfrm>
                <a:off x="3504093" y="1871435"/>
                <a:ext cx="1143000" cy="2644140"/>
                <a:chOff x="3032760" y="1661160"/>
                <a:chExt cx="1143000" cy="2644140"/>
              </a:xfrm>
            </p:grpSpPr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0EDBC739-02B9-42A1-B3D1-D54C21FE1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576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C3AC008A-068B-4DDE-B903-265B63FB17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2760" y="2788920"/>
                  <a:ext cx="1143000" cy="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A4EF9A55-90B9-454F-8501-C824BF4BD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760" y="1661160"/>
                  <a:ext cx="0" cy="112776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EDFDE837-3C0B-4116-976F-2C58750AB5E7}"/>
                  </a:ext>
                </a:extLst>
              </p:cNvPr>
              <p:cNvGrpSpPr/>
              <p:nvPr/>
            </p:nvGrpSpPr>
            <p:grpSpPr>
              <a:xfrm flipH="1">
                <a:off x="4647092" y="1871434"/>
                <a:ext cx="1143000" cy="2644140"/>
                <a:chOff x="3032760" y="1661160"/>
                <a:chExt cx="1143000" cy="2644140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BB4797BA-F6B6-494E-B7CF-36CE7155B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576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813C218F-39E8-4476-8BB9-84EA3F0852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2760" y="2788920"/>
                  <a:ext cx="1143000" cy="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46ABA815-8E62-4318-861B-6DAF4C9586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760" y="1661160"/>
                  <a:ext cx="0" cy="112776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CF6830F1-9A00-4927-85F4-66585C03F3D0}"/>
                </a:ext>
              </a:extLst>
            </p:cNvPr>
            <p:cNvGrpSpPr/>
            <p:nvPr/>
          </p:nvGrpSpPr>
          <p:grpSpPr>
            <a:xfrm rot="11032151">
              <a:off x="3728445" y="1665306"/>
              <a:ext cx="1356359" cy="2644141"/>
              <a:chOff x="6172200" y="1661160"/>
              <a:chExt cx="1356359" cy="2644141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438154D6-78F0-4262-AF2C-9CC0606EC518}"/>
                  </a:ext>
                </a:extLst>
              </p:cNvPr>
              <p:cNvGrpSpPr/>
              <p:nvPr/>
            </p:nvGrpSpPr>
            <p:grpSpPr>
              <a:xfrm>
                <a:off x="6172200" y="1661161"/>
                <a:ext cx="678180" cy="2644140"/>
                <a:chOff x="6172200" y="1661160"/>
                <a:chExt cx="678180" cy="2644140"/>
              </a:xfrm>
            </p:grpSpPr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D959C6DC-68EF-4A5D-A17B-33930CDB5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038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729A8872-1110-4B06-A473-7A0C3E4A87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2200" y="1661160"/>
                  <a:ext cx="678180" cy="82296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E485F6F3-A54B-4721-AE46-371483251353}"/>
                  </a:ext>
                </a:extLst>
              </p:cNvPr>
              <p:cNvGrpSpPr/>
              <p:nvPr/>
            </p:nvGrpSpPr>
            <p:grpSpPr>
              <a:xfrm flipH="1">
                <a:off x="6850379" y="1661160"/>
                <a:ext cx="678180" cy="2644140"/>
                <a:chOff x="6172200" y="1661160"/>
                <a:chExt cx="678180" cy="2644140"/>
              </a:xfrm>
            </p:grpSpPr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D3180AE1-EACC-4E7F-8FC5-BC3CD12893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038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DA4E627D-6141-4818-9FC7-2FB6BF2D9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2200" y="1661160"/>
                  <a:ext cx="678180" cy="82296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C5BA3B5-0A51-482B-A99E-E537607D566E}"/>
                </a:ext>
              </a:extLst>
            </p:cNvPr>
            <p:cNvGrpSpPr/>
            <p:nvPr/>
          </p:nvGrpSpPr>
          <p:grpSpPr>
            <a:xfrm rot="11014920">
              <a:off x="999858" y="1568274"/>
              <a:ext cx="2286001" cy="2644141"/>
              <a:chOff x="8427719" y="1661159"/>
              <a:chExt cx="2286001" cy="2644141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6D8EB33-ED00-4001-848B-795E51042730}"/>
                  </a:ext>
                </a:extLst>
              </p:cNvPr>
              <p:cNvGrpSpPr/>
              <p:nvPr/>
            </p:nvGrpSpPr>
            <p:grpSpPr>
              <a:xfrm>
                <a:off x="8427719" y="1661159"/>
                <a:ext cx="1143000" cy="2644140"/>
                <a:chOff x="8427720" y="1661160"/>
                <a:chExt cx="1143000" cy="2644140"/>
              </a:xfrm>
            </p:grpSpPr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BFA30EE4-B832-427B-98F5-506FBDA0B9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298323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6D89286A-8C69-4AE6-A600-646DF94A1D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166116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8BDA6911-7DB0-4A2F-A757-9615E3A5D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430530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62804350-C87E-43A2-8E3E-EA0EE2C67D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0720" y="1661160"/>
                  <a:ext cx="0" cy="264414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72B5343D-5343-4E3D-B499-F99C998A29A0}"/>
                  </a:ext>
                </a:extLst>
              </p:cNvPr>
              <p:cNvGrpSpPr/>
              <p:nvPr/>
            </p:nvGrpSpPr>
            <p:grpSpPr>
              <a:xfrm flipH="1">
                <a:off x="9570720" y="1661160"/>
                <a:ext cx="1143000" cy="2644140"/>
                <a:chOff x="8427720" y="1661160"/>
                <a:chExt cx="1143000" cy="2644140"/>
              </a:xfrm>
            </p:grpSpPr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7DEA4B65-E91B-46AD-9CB9-DA5AC02B63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298323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7757A24E-990A-4E16-A9F3-3B25845FA5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166116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CD260EC7-AC38-4605-91E9-7C1690D5D5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430530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F8C76490-D82E-4EF6-94C4-3A1CDBBA50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0720" y="1661160"/>
                  <a:ext cx="0" cy="264414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4E023FB9-EB53-48CC-B117-AF8691126C6E}"/>
                </a:ext>
              </a:extLst>
            </p:cNvPr>
            <p:cNvGrpSpPr/>
            <p:nvPr/>
          </p:nvGrpSpPr>
          <p:grpSpPr>
            <a:xfrm rot="10610245">
              <a:off x="8348526" y="1665306"/>
              <a:ext cx="2287108" cy="2644141"/>
              <a:chOff x="891542" y="1871434"/>
              <a:chExt cx="2287108" cy="2644141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95D5521-F69F-4CDA-884E-1190B6C878EF}"/>
                  </a:ext>
                </a:extLst>
              </p:cNvPr>
              <p:cNvGrpSpPr/>
              <p:nvPr/>
            </p:nvGrpSpPr>
            <p:grpSpPr>
              <a:xfrm>
                <a:off x="891542" y="1871435"/>
                <a:ext cx="1145219" cy="2644140"/>
                <a:chOff x="891541" y="1871434"/>
                <a:chExt cx="1145219" cy="2644140"/>
              </a:xfrm>
            </p:grpSpPr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D4E51C51-2CB6-481D-A7AB-1F5F93770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319350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FACF7497-D6FD-4834-99C9-196CA4A79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187143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C0528393-E904-4BAA-B1AB-41E7616367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451557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7C0556E2-7EDF-4136-A30B-A1E28D43B2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41" y="319350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EC40FC27-A457-4F86-B131-060EF1FC6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6760" y="187143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7CCE8E79-0B1F-4A8E-BFB9-0986CE3D0FBA}"/>
                  </a:ext>
                </a:extLst>
              </p:cNvPr>
              <p:cNvGrpSpPr/>
              <p:nvPr/>
            </p:nvGrpSpPr>
            <p:grpSpPr>
              <a:xfrm flipH="1">
                <a:off x="2033431" y="1871434"/>
                <a:ext cx="1145219" cy="2644140"/>
                <a:chOff x="891541" y="1871434"/>
                <a:chExt cx="1145219" cy="2644140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60D5DBC8-B7DE-45BC-B3C7-F9DDCD82AB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319350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A6776394-6945-462E-BA70-1A0DF82A0B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187143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4DD3647A-4436-49A0-ADAB-86F80C3C7B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451557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D9D6B556-8ED1-46AE-8D4D-0C898FE10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41" y="319350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413B94BF-9860-4300-BBFD-3D514D8C2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6760" y="187143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712004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39D91DD-A8E6-49A7-8145-704997885758}"/>
              </a:ext>
            </a:extLst>
          </p:cNvPr>
          <p:cNvSpPr/>
          <p:nvPr/>
        </p:nvSpPr>
        <p:spPr>
          <a:xfrm>
            <a:off x="4051" y="0"/>
            <a:ext cx="12192000" cy="7061347"/>
          </a:xfrm>
          <a:prstGeom prst="rect">
            <a:avLst/>
          </a:prstGeom>
          <a:solidFill>
            <a:srgbClr val="FF9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743E5C-C44B-482E-B559-A68F9CAFF76F}"/>
              </a:ext>
            </a:extLst>
          </p:cNvPr>
          <p:cNvGrpSpPr/>
          <p:nvPr/>
        </p:nvGrpSpPr>
        <p:grpSpPr>
          <a:xfrm rot="10800000">
            <a:off x="3089254" y="2132933"/>
            <a:ext cx="6013493" cy="2592136"/>
            <a:chOff x="405114" y="1018572"/>
            <a:chExt cx="10660283" cy="459515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B5F7B79-86D6-4A9F-A6F7-5D252F9B70B2}"/>
                </a:ext>
              </a:extLst>
            </p:cNvPr>
            <p:cNvSpPr/>
            <p:nvPr/>
          </p:nvSpPr>
          <p:spPr>
            <a:xfrm rot="10800000">
              <a:off x="405114" y="1018572"/>
              <a:ext cx="10660283" cy="4595150"/>
            </a:xfrm>
            <a:prstGeom prst="rect">
              <a:avLst/>
            </a:prstGeom>
            <a:solidFill>
              <a:schemeClr val="bg1"/>
            </a:solidFill>
            <a:ln w="177800" cap="sq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9508B0C-DDAF-4B65-80D8-2D1AB515E6E7}"/>
                </a:ext>
              </a:extLst>
            </p:cNvPr>
            <p:cNvGrpSpPr/>
            <p:nvPr/>
          </p:nvGrpSpPr>
          <p:grpSpPr>
            <a:xfrm rot="10484338">
              <a:off x="5408801" y="2429235"/>
              <a:ext cx="2285999" cy="2644141"/>
              <a:chOff x="3504093" y="1871434"/>
              <a:chExt cx="2285999" cy="264414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DE750DE-3B75-49BB-9D86-A9ADD4A99198}"/>
                  </a:ext>
                </a:extLst>
              </p:cNvPr>
              <p:cNvGrpSpPr/>
              <p:nvPr/>
            </p:nvGrpSpPr>
            <p:grpSpPr>
              <a:xfrm>
                <a:off x="3504093" y="1871435"/>
                <a:ext cx="1143000" cy="2644140"/>
                <a:chOff x="3032760" y="1661160"/>
                <a:chExt cx="1143000" cy="2644140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3E3A5E9E-8A0C-4D75-8AA4-7FDF5FE967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576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9E40BFD3-9E84-498B-BCE0-C098E6CF31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2760" y="2788920"/>
                  <a:ext cx="1143000" cy="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1AE2DA7E-7FAF-4C55-935D-338E7FE1A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760" y="1661160"/>
                  <a:ext cx="0" cy="112776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BEE07D6-E8AC-4D5F-83FE-6E46C0B7846A}"/>
                  </a:ext>
                </a:extLst>
              </p:cNvPr>
              <p:cNvGrpSpPr/>
              <p:nvPr/>
            </p:nvGrpSpPr>
            <p:grpSpPr>
              <a:xfrm flipH="1">
                <a:off x="4647092" y="1871434"/>
                <a:ext cx="1143000" cy="2644140"/>
                <a:chOff x="3032760" y="1661160"/>
                <a:chExt cx="1143000" cy="2644140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7E11FB8-4FCB-4206-9F7C-FC370B7D97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576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CB155F6-4B7A-420C-A8FE-9DE01B7C39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2760" y="2788920"/>
                  <a:ext cx="1143000" cy="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82BA976-4B4E-4663-9167-40F7214782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760" y="1661160"/>
                  <a:ext cx="0" cy="112776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A7B9E4B-0E90-4807-84E4-829EA19A5B1C}"/>
                </a:ext>
              </a:extLst>
            </p:cNvPr>
            <p:cNvGrpSpPr/>
            <p:nvPr/>
          </p:nvGrpSpPr>
          <p:grpSpPr>
            <a:xfrm rot="11032151">
              <a:off x="3728445" y="1665306"/>
              <a:ext cx="1356359" cy="2644141"/>
              <a:chOff x="6172200" y="1661160"/>
              <a:chExt cx="1356359" cy="264414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F761968-DAFA-45D7-8151-A02CA34DBA30}"/>
                  </a:ext>
                </a:extLst>
              </p:cNvPr>
              <p:cNvGrpSpPr/>
              <p:nvPr/>
            </p:nvGrpSpPr>
            <p:grpSpPr>
              <a:xfrm>
                <a:off x="6172200" y="1661161"/>
                <a:ext cx="678180" cy="2644140"/>
                <a:chOff x="6172200" y="1661160"/>
                <a:chExt cx="678180" cy="2644140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24311B2-8BCF-49E0-9016-C3A2CCD538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038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F20D6694-265A-4E45-84A3-F2E3C7EC08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2200" y="1661160"/>
                  <a:ext cx="678180" cy="82296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DA92648-7786-4F5A-9F7C-F46F0BF5E75D}"/>
                  </a:ext>
                </a:extLst>
              </p:cNvPr>
              <p:cNvGrpSpPr/>
              <p:nvPr/>
            </p:nvGrpSpPr>
            <p:grpSpPr>
              <a:xfrm flipH="1">
                <a:off x="6850379" y="1661160"/>
                <a:ext cx="678180" cy="2644140"/>
                <a:chOff x="6172200" y="1661160"/>
                <a:chExt cx="678180" cy="2644140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EC4A66A-9AD6-4065-885C-4B71624009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038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A8A61DB6-C622-410F-8CC9-594E524BC0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2200" y="1661160"/>
                  <a:ext cx="678180" cy="82296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44F196F-9998-4305-A719-996B181391CD}"/>
                </a:ext>
              </a:extLst>
            </p:cNvPr>
            <p:cNvGrpSpPr/>
            <p:nvPr/>
          </p:nvGrpSpPr>
          <p:grpSpPr>
            <a:xfrm rot="11014920">
              <a:off x="999858" y="1568274"/>
              <a:ext cx="2286001" cy="2644141"/>
              <a:chOff x="8427719" y="1661159"/>
              <a:chExt cx="2286001" cy="26441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9AE45B5-21B4-45C6-979E-1456CEBC1698}"/>
                  </a:ext>
                </a:extLst>
              </p:cNvPr>
              <p:cNvGrpSpPr/>
              <p:nvPr/>
            </p:nvGrpSpPr>
            <p:grpSpPr>
              <a:xfrm>
                <a:off x="8427719" y="1661159"/>
                <a:ext cx="1143000" cy="2644140"/>
                <a:chOff x="8427720" y="1661160"/>
                <a:chExt cx="1143000" cy="2644140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1041A760-6DC5-4F70-B1E5-06A928314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298323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2617D738-B743-464A-AF56-2CD549B66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166116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63995AB-48C5-48F1-8642-2C702A302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430530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060AD17B-DF13-41EA-9925-C19DD9B2D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0720" y="1661160"/>
                  <a:ext cx="0" cy="264414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60584A8-D827-4EBE-A999-3FC1E5045FB4}"/>
                  </a:ext>
                </a:extLst>
              </p:cNvPr>
              <p:cNvGrpSpPr/>
              <p:nvPr/>
            </p:nvGrpSpPr>
            <p:grpSpPr>
              <a:xfrm flipH="1">
                <a:off x="9570720" y="1661160"/>
                <a:ext cx="1143000" cy="2644140"/>
                <a:chOff x="8427720" y="1661160"/>
                <a:chExt cx="1143000" cy="2644140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2D443325-7695-4D7C-AF3E-E284DBF234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298323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54A1645-D18A-4901-BC87-DF8283BB6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166116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3B23D38-2402-4E31-94AE-35D59E58D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430530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AAE94DBB-C12E-4523-AF69-AD3BA1855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0720" y="1661160"/>
                  <a:ext cx="0" cy="264414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FD609DF-E160-49CB-BF8B-3F99FA26EA15}"/>
                </a:ext>
              </a:extLst>
            </p:cNvPr>
            <p:cNvGrpSpPr/>
            <p:nvPr/>
          </p:nvGrpSpPr>
          <p:grpSpPr>
            <a:xfrm rot="10610245">
              <a:off x="8348526" y="1665306"/>
              <a:ext cx="2287108" cy="2644141"/>
              <a:chOff x="891542" y="1871434"/>
              <a:chExt cx="2287108" cy="2644141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501999AA-C563-4C38-8B86-C8678E5AF37D}"/>
                  </a:ext>
                </a:extLst>
              </p:cNvPr>
              <p:cNvGrpSpPr/>
              <p:nvPr/>
            </p:nvGrpSpPr>
            <p:grpSpPr>
              <a:xfrm>
                <a:off x="891542" y="1871435"/>
                <a:ext cx="1145219" cy="2644140"/>
                <a:chOff x="891541" y="1871434"/>
                <a:chExt cx="1145219" cy="2644140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FFFBC45A-5789-4825-A87F-8E3C7233A7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319350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92D36E1-C4DA-4EE6-976A-10453EE4B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187143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736B9441-16B9-4223-BBCE-B64BF0B636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451557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0BB3439-A0C4-446A-9F87-F0657EBB92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41" y="319350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764793F3-030E-4FA9-99BB-F86CC455F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6760" y="187143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2A47CFA-BA08-4BD1-9B71-F524931BF988}"/>
                  </a:ext>
                </a:extLst>
              </p:cNvPr>
              <p:cNvGrpSpPr/>
              <p:nvPr/>
            </p:nvGrpSpPr>
            <p:grpSpPr>
              <a:xfrm flipH="1">
                <a:off x="2033431" y="1871434"/>
                <a:ext cx="1145219" cy="2644140"/>
                <a:chOff x="891541" y="1871434"/>
                <a:chExt cx="1145219" cy="2644140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BEE7975-C17A-408E-AFB4-BF9F19467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319350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2E812E0-3CD1-42D1-AC0E-A7C9D76BA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187143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B8089A0-C5FC-41AB-9F20-91EDD785FE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451557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51B8DF96-80C9-4D0E-A04A-1BDF29167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41" y="319350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6D04F36-C0E6-4A9B-B785-D17FC28F1A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6760" y="187143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473599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D13004FC-2649-45B7-8C65-614DCFA071A2}"/>
              </a:ext>
            </a:extLst>
          </p:cNvPr>
          <p:cNvSpPr/>
          <p:nvPr/>
        </p:nvSpPr>
        <p:spPr>
          <a:xfrm>
            <a:off x="0" y="6858000"/>
            <a:ext cx="13661068" cy="1613099"/>
          </a:xfrm>
          <a:prstGeom prst="rect">
            <a:avLst/>
          </a:prstGeom>
          <a:solidFill>
            <a:srgbClr val="00B050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6D151EA-C152-4AF4-A789-BD18E491FA29}"/>
              </a:ext>
            </a:extLst>
          </p:cNvPr>
          <p:cNvGrpSpPr/>
          <p:nvPr/>
        </p:nvGrpSpPr>
        <p:grpSpPr>
          <a:xfrm>
            <a:off x="1640292" y="834433"/>
            <a:ext cx="2475926" cy="2475926"/>
            <a:chOff x="992053" y="1401971"/>
            <a:chExt cx="3096622" cy="3096622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29A66C7-EC0D-4CE3-A697-37BD9577B568}"/>
                </a:ext>
              </a:extLst>
            </p:cNvPr>
            <p:cNvSpPr/>
            <p:nvPr/>
          </p:nvSpPr>
          <p:spPr>
            <a:xfrm>
              <a:off x="992053" y="1401971"/>
              <a:ext cx="3096622" cy="3096622"/>
            </a:xfrm>
            <a:prstGeom prst="ellipse">
              <a:avLst/>
            </a:prstGeom>
            <a:solidFill>
              <a:srgbClr val="EEF3F6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44941DD-EFF9-457E-8672-8F38E0D1B9C4}"/>
                </a:ext>
              </a:extLst>
            </p:cNvPr>
            <p:cNvSpPr/>
            <p:nvPr/>
          </p:nvSpPr>
          <p:spPr>
            <a:xfrm>
              <a:off x="3309140" y="1647899"/>
              <a:ext cx="577719" cy="596119"/>
            </a:xfrm>
            <a:custGeom>
              <a:avLst/>
              <a:gdLst>
                <a:gd name="connsiteX0" fmla="*/ 61361 w 577719"/>
                <a:gd name="connsiteY0" fmla="*/ 0 h 596119"/>
                <a:gd name="connsiteX1" fmla="*/ 95083 w 577719"/>
                <a:gd name="connsiteY1" fmla="*/ 20486 h 596119"/>
                <a:gd name="connsiteX2" fmla="*/ 513291 w 577719"/>
                <a:gd name="connsiteY2" fmla="*/ 438694 h 596119"/>
                <a:gd name="connsiteX3" fmla="*/ 577719 w 577719"/>
                <a:gd name="connsiteY3" fmla="*/ 544746 h 596119"/>
                <a:gd name="connsiteX4" fmla="*/ 539272 w 577719"/>
                <a:gd name="connsiteY4" fmla="*/ 565614 h 596119"/>
                <a:gd name="connsiteX5" fmla="*/ 388176 w 577719"/>
                <a:gd name="connsiteY5" fmla="*/ 596119 h 596119"/>
                <a:gd name="connsiteX6" fmla="*/ 0 w 577719"/>
                <a:gd name="connsiteY6" fmla="*/ 207943 h 596119"/>
                <a:gd name="connsiteX7" fmla="*/ 30505 w 577719"/>
                <a:gd name="connsiteY7" fmla="*/ 56847 h 5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7719" h="596119">
                  <a:moveTo>
                    <a:pt x="61361" y="0"/>
                  </a:moveTo>
                  <a:lnTo>
                    <a:pt x="95083" y="20486"/>
                  </a:lnTo>
                  <a:cubicBezTo>
                    <a:pt x="259824" y="131783"/>
                    <a:pt x="401994" y="273953"/>
                    <a:pt x="513291" y="438694"/>
                  </a:cubicBezTo>
                  <a:lnTo>
                    <a:pt x="577719" y="544746"/>
                  </a:lnTo>
                  <a:lnTo>
                    <a:pt x="539272" y="565614"/>
                  </a:lnTo>
                  <a:cubicBezTo>
                    <a:pt x="492831" y="585257"/>
                    <a:pt x="441772" y="596119"/>
                    <a:pt x="388176" y="596119"/>
                  </a:cubicBezTo>
                  <a:cubicBezTo>
                    <a:pt x="173792" y="596119"/>
                    <a:pt x="0" y="422327"/>
                    <a:pt x="0" y="207943"/>
                  </a:cubicBezTo>
                  <a:cubicBezTo>
                    <a:pt x="0" y="154347"/>
                    <a:pt x="10862" y="103288"/>
                    <a:pt x="30505" y="56847"/>
                  </a:cubicBezTo>
                  <a:close/>
                </a:path>
              </a:pathLst>
            </a:cu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0FC049B-E71D-467A-97FC-50AFD1F99581}"/>
                </a:ext>
              </a:extLst>
            </p:cNvPr>
            <p:cNvSpPr/>
            <p:nvPr/>
          </p:nvSpPr>
          <p:spPr>
            <a:xfrm>
              <a:off x="1579483" y="2037917"/>
              <a:ext cx="960881" cy="960881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DAF260B-9A85-46DA-9C06-DA949AFCF3E8}"/>
                </a:ext>
              </a:extLst>
            </p:cNvPr>
            <p:cNvSpPr/>
            <p:nvPr/>
          </p:nvSpPr>
          <p:spPr>
            <a:xfrm>
              <a:off x="2311682" y="3021769"/>
              <a:ext cx="723078" cy="723078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7EBA53D-466C-4F6C-A9D2-E4E4BC7C764E}"/>
                </a:ext>
              </a:extLst>
            </p:cNvPr>
            <p:cNvSpPr/>
            <p:nvPr/>
          </p:nvSpPr>
          <p:spPr>
            <a:xfrm>
              <a:off x="1290319" y="3311237"/>
              <a:ext cx="398041" cy="398041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9574AB8-004C-460D-8985-A7AEF2637E20}"/>
                </a:ext>
              </a:extLst>
            </p:cNvPr>
            <p:cNvSpPr/>
            <p:nvPr/>
          </p:nvSpPr>
          <p:spPr>
            <a:xfrm>
              <a:off x="1999576" y="4163302"/>
              <a:ext cx="494220" cy="335042"/>
            </a:xfrm>
            <a:custGeom>
              <a:avLst/>
              <a:gdLst>
                <a:gd name="connsiteX0" fmla="*/ 246543 w 494220"/>
                <a:gd name="connsiteY0" fmla="*/ 0 h 335042"/>
                <a:gd name="connsiteX1" fmla="*/ 494220 w 494220"/>
                <a:gd name="connsiteY1" fmla="*/ 247677 h 335042"/>
                <a:gd name="connsiteX2" fmla="*/ 489188 w 494220"/>
                <a:gd name="connsiteY2" fmla="*/ 297593 h 335042"/>
                <a:gd name="connsiteX3" fmla="*/ 477563 w 494220"/>
                <a:gd name="connsiteY3" fmla="*/ 335042 h 335042"/>
                <a:gd name="connsiteX4" fmla="*/ 391298 w 494220"/>
                <a:gd name="connsiteY4" fmla="*/ 330686 h 335042"/>
                <a:gd name="connsiteX5" fmla="*/ 89184 w 494220"/>
                <a:gd name="connsiteY5" fmla="*/ 269071 h 335042"/>
                <a:gd name="connsiteX6" fmla="*/ 0 w 494220"/>
                <a:gd name="connsiteY6" fmla="*/ 236430 h 335042"/>
                <a:gd name="connsiteX7" fmla="*/ 3898 w 494220"/>
                <a:gd name="connsiteY7" fmla="*/ 197762 h 335042"/>
                <a:gd name="connsiteX8" fmla="*/ 246543 w 494220"/>
                <a:gd name="connsiteY8" fmla="*/ 0 h 33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220" h="335042">
                  <a:moveTo>
                    <a:pt x="246543" y="0"/>
                  </a:moveTo>
                  <a:cubicBezTo>
                    <a:pt x="383331" y="0"/>
                    <a:pt x="494220" y="110889"/>
                    <a:pt x="494220" y="247677"/>
                  </a:cubicBezTo>
                  <a:cubicBezTo>
                    <a:pt x="494220" y="264776"/>
                    <a:pt x="492488" y="281470"/>
                    <a:pt x="489188" y="297593"/>
                  </a:cubicBezTo>
                  <a:lnTo>
                    <a:pt x="477563" y="335042"/>
                  </a:lnTo>
                  <a:lnTo>
                    <a:pt x="391298" y="330686"/>
                  </a:lnTo>
                  <a:cubicBezTo>
                    <a:pt x="287199" y="320115"/>
                    <a:pt x="186148" y="299230"/>
                    <a:pt x="89184" y="269071"/>
                  </a:cubicBezTo>
                  <a:lnTo>
                    <a:pt x="0" y="236430"/>
                  </a:lnTo>
                  <a:lnTo>
                    <a:pt x="3898" y="197762"/>
                  </a:lnTo>
                  <a:cubicBezTo>
                    <a:pt x="26993" y="84900"/>
                    <a:pt x="126854" y="0"/>
                    <a:pt x="246543" y="0"/>
                  </a:cubicBezTo>
                  <a:close/>
                </a:path>
              </a:pathLst>
            </a:cu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Star: 5 Points 142">
            <a:extLst>
              <a:ext uri="{FF2B5EF4-FFF2-40B4-BE49-F238E27FC236}">
                <a16:creationId xmlns:a16="http://schemas.microsoft.com/office/drawing/2014/main" id="{B44B0CEE-8F17-4717-AD09-BDEA18D5095D}"/>
              </a:ext>
            </a:extLst>
          </p:cNvPr>
          <p:cNvSpPr/>
          <p:nvPr/>
        </p:nvSpPr>
        <p:spPr>
          <a:xfrm rot="20973439">
            <a:off x="1185387" y="779722"/>
            <a:ext cx="277767" cy="277767"/>
          </a:xfrm>
          <a:prstGeom prst="star5">
            <a:avLst>
              <a:gd name="adj" fmla="val 32709"/>
              <a:gd name="hf" fmla="val 105146"/>
              <a:gd name="vf" fmla="val 110557"/>
            </a:avLst>
          </a:prstGeom>
          <a:solidFill>
            <a:srgbClr val="FFFF00"/>
          </a:solidFill>
          <a:ln w="28575" cap="rnd">
            <a:solidFill>
              <a:srgbClr val="6536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Star: 5 Points 143">
            <a:extLst>
              <a:ext uri="{FF2B5EF4-FFF2-40B4-BE49-F238E27FC236}">
                <a16:creationId xmlns:a16="http://schemas.microsoft.com/office/drawing/2014/main" id="{D748D7A5-845C-42E8-BC50-6BDD7C617D8D}"/>
              </a:ext>
            </a:extLst>
          </p:cNvPr>
          <p:cNvSpPr/>
          <p:nvPr/>
        </p:nvSpPr>
        <p:spPr>
          <a:xfrm rot="20973439">
            <a:off x="5547827" y="456210"/>
            <a:ext cx="277767" cy="277767"/>
          </a:xfrm>
          <a:prstGeom prst="star5">
            <a:avLst>
              <a:gd name="adj" fmla="val 32709"/>
              <a:gd name="hf" fmla="val 105146"/>
              <a:gd name="vf" fmla="val 110557"/>
            </a:avLst>
          </a:prstGeom>
          <a:solidFill>
            <a:srgbClr val="FFFF00"/>
          </a:solidFill>
          <a:ln w="28575" cap="rnd">
            <a:solidFill>
              <a:srgbClr val="6536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Star: 5 Points 144">
            <a:extLst>
              <a:ext uri="{FF2B5EF4-FFF2-40B4-BE49-F238E27FC236}">
                <a16:creationId xmlns:a16="http://schemas.microsoft.com/office/drawing/2014/main" id="{3F35D94A-6CFB-49C1-B2D0-9B6F777A30B2}"/>
              </a:ext>
            </a:extLst>
          </p:cNvPr>
          <p:cNvSpPr/>
          <p:nvPr/>
        </p:nvSpPr>
        <p:spPr>
          <a:xfrm rot="20973439">
            <a:off x="9910267" y="132698"/>
            <a:ext cx="277767" cy="277767"/>
          </a:xfrm>
          <a:prstGeom prst="star5">
            <a:avLst>
              <a:gd name="adj" fmla="val 32709"/>
              <a:gd name="hf" fmla="val 105146"/>
              <a:gd name="vf" fmla="val 110557"/>
            </a:avLst>
          </a:prstGeom>
          <a:solidFill>
            <a:srgbClr val="FFFF00"/>
          </a:solidFill>
          <a:ln w="28575" cap="rnd">
            <a:solidFill>
              <a:srgbClr val="6536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Star: 5 Points 145">
            <a:extLst>
              <a:ext uri="{FF2B5EF4-FFF2-40B4-BE49-F238E27FC236}">
                <a16:creationId xmlns:a16="http://schemas.microsoft.com/office/drawing/2014/main" id="{2EAC1D14-0A29-42A6-B4E5-2609ACCD4443}"/>
              </a:ext>
            </a:extLst>
          </p:cNvPr>
          <p:cNvSpPr/>
          <p:nvPr/>
        </p:nvSpPr>
        <p:spPr>
          <a:xfrm rot="20973439">
            <a:off x="5289345" y="3229639"/>
            <a:ext cx="277767" cy="277767"/>
          </a:xfrm>
          <a:prstGeom prst="star5">
            <a:avLst>
              <a:gd name="adj" fmla="val 32709"/>
              <a:gd name="hf" fmla="val 105146"/>
              <a:gd name="vf" fmla="val 110557"/>
            </a:avLst>
          </a:prstGeom>
          <a:solidFill>
            <a:srgbClr val="FFFF00"/>
          </a:solidFill>
          <a:ln w="28575" cap="rnd">
            <a:solidFill>
              <a:srgbClr val="6536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8370C6A0-52F2-4543-ACBC-1669B344B9B1}"/>
              </a:ext>
            </a:extLst>
          </p:cNvPr>
          <p:cNvSpPr/>
          <p:nvPr/>
        </p:nvSpPr>
        <p:spPr>
          <a:xfrm rot="20973439">
            <a:off x="1122354" y="3229638"/>
            <a:ext cx="277767" cy="277767"/>
          </a:xfrm>
          <a:prstGeom prst="star5">
            <a:avLst>
              <a:gd name="adj" fmla="val 32709"/>
              <a:gd name="hf" fmla="val 105146"/>
              <a:gd name="vf" fmla="val 110557"/>
            </a:avLst>
          </a:prstGeom>
          <a:solidFill>
            <a:srgbClr val="FFFF00"/>
          </a:solidFill>
          <a:ln w="28575" cap="rnd">
            <a:solidFill>
              <a:srgbClr val="6536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Star: 4 Points 147">
            <a:extLst>
              <a:ext uri="{FF2B5EF4-FFF2-40B4-BE49-F238E27FC236}">
                <a16:creationId xmlns:a16="http://schemas.microsoft.com/office/drawing/2014/main" id="{C718EC1B-A95D-4605-B450-0FC6A36D4B2F}"/>
              </a:ext>
            </a:extLst>
          </p:cNvPr>
          <p:cNvSpPr/>
          <p:nvPr/>
        </p:nvSpPr>
        <p:spPr>
          <a:xfrm>
            <a:off x="6093901" y="2743699"/>
            <a:ext cx="482869" cy="482869"/>
          </a:xfrm>
          <a:prstGeom prst="star4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Star: 4 Points 148">
            <a:extLst>
              <a:ext uri="{FF2B5EF4-FFF2-40B4-BE49-F238E27FC236}">
                <a16:creationId xmlns:a16="http://schemas.microsoft.com/office/drawing/2014/main" id="{A2783524-5251-41F6-9FCD-6DAF2C3967BC}"/>
              </a:ext>
            </a:extLst>
          </p:cNvPr>
          <p:cNvSpPr/>
          <p:nvPr/>
        </p:nvSpPr>
        <p:spPr>
          <a:xfrm>
            <a:off x="7152616" y="1701177"/>
            <a:ext cx="482869" cy="482869"/>
          </a:xfrm>
          <a:prstGeom prst="star4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Star: 4 Points 149">
            <a:extLst>
              <a:ext uri="{FF2B5EF4-FFF2-40B4-BE49-F238E27FC236}">
                <a16:creationId xmlns:a16="http://schemas.microsoft.com/office/drawing/2014/main" id="{C5755FA4-59B8-4909-9069-6F3316A76FB0}"/>
              </a:ext>
            </a:extLst>
          </p:cNvPr>
          <p:cNvSpPr/>
          <p:nvPr/>
        </p:nvSpPr>
        <p:spPr>
          <a:xfrm>
            <a:off x="388647" y="1549553"/>
            <a:ext cx="482869" cy="482869"/>
          </a:xfrm>
          <a:prstGeom prst="star4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B593E9A-7651-40AB-A9EC-795FABF3E805}"/>
              </a:ext>
            </a:extLst>
          </p:cNvPr>
          <p:cNvGrpSpPr/>
          <p:nvPr/>
        </p:nvGrpSpPr>
        <p:grpSpPr>
          <a:xfrm>
            <a:off x="6096000" y="2623120"/>
            <a:ext cx="7822349" cy="5171969"/>
            <a:chOff x="6334512" y="890892"/>
            <a:chExt cx="5722620" cy="378367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B15752-7F63-45AD-8935-02ED3DE64BF7}"/>
                </a:ext>
              </a:extLst>
            </p:cNvPr>
            <p:cNvSpPr/>
            <p:nvPr/>
          </p:nvSpPr>
          <p:spPr>
            <a:xfrm>
              <a:off x="7510026" y="1554544"/>
              <a:ext cx="3279132" cy="1404687"/>
            </a:xfrm>
            <a:prstGeom prst="rect">
              <a:avLst/>
            </a:prstGeom>
            <a:solidFill>
              <a:srgbClr val="6DBC9F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7B9969C-9DEB-4395-A610-98FC71F84FE8}"/>
                </a:ext>
              </a:extLst>
            </p:cNvPr>
            <p:cNvGrpSpPr/>
            <p:nvPr/>
          </p:nvGrpSpPr>
          <p:grpSpPr>
            <a:xfrm>
              <a:off x="6334512" y="890892"/>
              <a:ext cx="2011680" cy="3783673"/>
              <a:chOff x="6334512" y="890892"/>
              <a:chExt cx="2011680" cy="3783673"/>
            </a:xfrm>
          </p:grpSpPr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F55A88FA-F8C8-4550-AE66-D2EFF3C241B2}"/>
                  </a:ext>
                </a:extLst>
              </p:cNvPr>
              <p:cNvSpPr/>
              <p:nvPr/>
            </p:nvSpPr>
            <p:spPr>
              <a:xfrm>
                <a:off x="6334512" y="890892"/>
                <a:ext cx="2011680" cy="1645920"/>
              </a:xfrm>
              <a:prstGeom prst="triangle">
                <a:avLst/>
              </a:prstGeom>
              <a:solidFill>
                <a:srgbClr val="FFFFFF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E1EC71A-2DBD-4E6C-B5D5-2BA37E2C251E}"/>
                  </a:ext>
                </a:extLst>
              </p:cNvPr>
              <p:cNvSpPr/>
              <p:nvPr/>
            </p:nvSpPr>
            <p:spPr>
              <a:xfrm>
                <a:off x="6521196" y="1059994"/>
                <a:ext cx="1636776" cy="3614571"/>
              </a:xfrm>
              <a:custGeom>
                <a:avLst/>
                <a:gdLst>
                  <a:gd name="connsiteX0" fmla="*/ 818388 w 1636776"/>
                  <a:gd name="connsiteY0" fmla="*/ 0 h 3614571"/>
                  <a:gd name="connsiteX1" fmla="*/ 1635658 w 1636776"/>
                  <a:gd name="connsiteY1" fmla="*/ 1471085 h 3614571"/>
                  <a:gd name="connsiteX2" fmla="*/ 1636776 w 1636776"/>
                  <a:gd name="connsiteY2" fmla="*/ 1471085 h 3614571"/>
                  <a:gd name="connsiteX3" fmla="*/ 1636776 w 1636776"/>
                  <a:gd name="connsiteY3" fmla="*/ 3614571 h 3614571"/>
                  <a:gd name="connsiteX4" fmla="*/ 0 w 1636776"/>
                  <a:gd name="connsiteY4" fmla="*/ 3614571 h 3614571"/>
                  <a:gd name="connsiteX5" fmla="*/ 0 w 1636776"/>
                  <a:gd name="connsiteY5" fmla="*/ 1471085 h 3614571"/>
                  <a:gd name="connsiteX6" fmla="*/ 1119 w 1636776"/>
                  <a:gd name="connsiteY6" fmla="*/ 1471085 h 361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6776" h="3614571">
                    <a:moveTo>
                      <a:pt x="818388" y="0"/>
                    </a:moveTo>
                    <a:lnTo>
                      <a:pt x="1635658" y="1471085"/>
                    </a:lnTo>
                    <a:lnTo>
                      <a:pt x="1636776" y="1471085"/>
                    </a:lnTo>
                    <a:lnTo>
                      <a:pt x="1636776" y="3614571"/>
                    </a:lnTo>
                    <a:lnTo>
                      <a:pt x="0" y="3614571"/>
                    </a:lnTo>
                    <a:lnTo>
                      <a:pt x="0" y="1471085"/>
                    </a:lnTo>
                    <a:lnTo>
                      <a:pt x="1119" y="1471085"/>
                    </a:lnTo>
                    <a:close/>
                  </a:path>
                </a:pathLst>
              </a:custGeom>
              <a:solidFill>
                <a:srgbClr val="FF937A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4C2E30-AB6D-4CDD-80CC-00024404FCF2}"/>
                  </a:ext>
                </a:extLst>
              </p:cNvPr>
              <p:cNvGrpSpPr/>
              <p:nvPr/>
            </p:nvGrpSpPr>
            <p:grpSpPr>
              <a:xfrm>
                <a:off x="6974832" y="3214446"/>
                <a:ext cx="729504" cy="971931"/>
                <a:chOff x="7021470" y="3214446"/>
                <a:chExt cx="729504" cy="971931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643A06EF-EA90-4DAF-BDE2-1E077500897E}"/>
                    </a:ext>
                  </a:extLst>
                </p:cNvPr>
                <p:cNvSpPr/>
                <p:nvPr/>
              </p:nvSpPr>
              <p:spPr>
                <a:xfrm>
                  <a:off x="7021470" y="3214446"/>
                  <a:ext cx="364752" cy="971931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7E61B3FC-856E-42A2-8856-2FAFA09B87DD}"/>
                    </a:ext>
                  </a:extLst>
                </p:cNvPr>
                <p:cNvSpPr/>
                <p:nvPr/>
              </p:nvSpPr>
              <p:spPr>
                <a:xfrm>
                  <a:off x="7021470" y="3214446"/>
                  <a:ext cx="364752" cy="390982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D458641-2C7F-42D5-B4A6-3D0AFC72E569}"/>
                    </a:ext>
                  </a:extLst>
                </p:cNvPr>
                <p:cNvSpPr/>
                <p:nvPr/>
              </p:nvSpPr>
              <p:spPr>
                <a:xfrm>
                  <a:off x="7386222" y="3214446"/>
                  <a:ext cx="364752" cy="971931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5C7A26B-65AD-40FA-9699-46AFC1FA9D37}"/>
                    </a:ext>
                  </a:extLst>
                </p:cNvPr>
                <p:cNvSpPr/>
                <p:nvPr/>
              </p:nvSpPr>
              <p:spPr>
                <a:xfrm>
                  <a:off x="7386222" y="3214446"/>
                  <a:ext cx="364752" cy="390982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0F830D9-C5DD-4892-9437-61A49F29FBFE}"/>
                  </a:ext>
                </a:extLst>
              </p:cNvPr>
              <p:cNvSpPr/>
              <p:nvPr/>
            </p:nvSpPr>
            <p:spPr>
              <a:xfrm>
                <a:off x="6521196" y="2660771"/>
                <a:ext cx="1636776" cy="65487"/>
              </a:xfrm>
              <a:prstGeom prst="rect">
                <a:avLst/>
              </a:prstGeom>
              <a:solidFill>
                <a:srgbClr val="6DBC9F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0E12D8D-C169-426B-9F2F-BA0466CBB0A8}"/>
                  </a:ext>
                </a:extLst>
              </p:cNvPr>
              <p:cNvSpPr/>
              <p:nvPr/>
            </p:nvSpPr>
            <p:spPr>
              <a:xfrm>
                <a:off x="7107504" y="1847742"/>
                <a:ext cx="464160" cy="464160"/>
              </a:xfrm>
              <a:prstGeom prst="ellipse">
                <a:avLst/>
              </a:prstGeom>
              <a:solidFill>
                <a:srgbClr val="51D6DD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71BA1C6-27B9-40A5-AC3C-833F3E9AF964}"/>
                  </a:ext>
                </a:extLst>
              </p:cNvPr>
              <p:cNvSpPr/>
              <p:nvPr/>
            </p:nvSpPr>
            <p:spPr>
              <a:xfrm>
                <a:off x="6521196" y="4601112"/>
                <a:ext cx="1636776" cy="65487"/>
              </a:xfrm>
              <a:prstGeom prst="rect">
                <a:avLst/>
              </a:prstGeom>
              <a:solidFill>
                <a:srgbClr val="6DBC9F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8903933-06ED-4BFD-BF32-B49D89E3F3B1}"/>
                </a:ext>
              </a:extLst>
            </p:cNvPr>
            <p:cNvGrpSpPr/>
            <p:nvPr/>
          </p:nvGrpSpPr>
          <p:grpSpPr>
            <a:xfrm>
              <a:off x="10045452" y="890892"/>
              <a:ext cx="2011680" cy="3783673"/>
              <a:chOff x="6334512" y="890892"/>
              <a:chExt cx="2011680" cy="3783673"/>
            </a:xfrm>
          </p:grpSpPr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EB5FCF46-F2E4-42C8-9331-D3152CB6C08A}"/>
                  </a:ext>
                </a:extLst>
              </p:cNvPr>
              <p:cNvSpPr/>
              <p:nvPr/>
            </p:nvSpPr>
            <p:spPr>
              <a:xfrm>
                <a:off x="6334512" y="890892"/>
                <a:ext cx="2011680" cy="1645920"/>
              </a:xfrm>
              <a:prstGeom prst="triangle">
                <a:avLst/>
              </a:prstGeom>
              <a:solidFill>
                <a:srgbClr val="FFFFFF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9D30211-B46D-481A-8109-D96C21F958C8}"/>
                  </a:ext>
                </a:extLst>
              </p:cNvPr>
              <p:cNvSpPr/>
              <p:nvPr/>
            </p:nvSpPr>
            <p:spPr>
              <a:xfrm>
                <a:off x="6521196" y="1059994"/>
                <a:ext cx="1636776" cy="3614571"/>
              </a:xfrm>
              <a:custGeom>
                <a:avLst/>
                <a:gdLst>
                  <a:gd name="connsiteX0" fmla="*/ 818388 w 1636776"/>
                  <a:gd name="connsiteY0" fmla="*/ 0 h 3614571"/>
                  <a:gd name="connsiteX1" fmla="*/ 1635658 w 1636776"/>
                  <a:gd name="connsiteY1" fmla="*/ 1471085 h 3614571"/>
                  <a:gd name="connsiteX2" fmla="*/ 1636776 w 1636776"/>
                  <a:gd name="connsiteY2" fmla="*/ 1471085 h 3614571"/>
                  <a:gd name="connsiteX3" fmla="*/ 1636776 w 1636776"/>
                  <a:gd name="connsiteY3" fmla="*/ 3614571 h 3614571"/>
                  <a:gd name="connsiteX4" fmla="*/ 0 w 1636776"/>
                  <a:gd name="connsiteY4" fmla="*/ 3614571 h 3614571"/>
                  <a:gd name="connsiteX5" fmla="*/ 0 w 1636776"/>
                  <a:gd name="connsiteY5" fmla="*/ 1471085 h 3614571"/>
                  <a:gd name="connsiteX6" fmla="*/ 1119 w 1636776"/>
                  <a:gd name="connsiteY6" fmla="*/ 1471085 h 361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6776" h="3614571">
                    <a:moveTo>
                      <a:pt x="818388" y="0"/>
                    </a:moveTo>
                    <a:lnTo>
                      <a:pt x="1635658" y="1471085"/>
                    </a:lnTo>
                    <a:lnTo>
                      <a:pt x="1636776" y="1471085"/>
                    </a:lnTo>
                    <a:lnTo>
                      <a:pt x="1636776" y="3614571"/>
                    </a:lnTo>
                    <a:lnTo>
                      <a:pt x="0" y="3614571"/>
                    </a:lnTo>
                    <a:lnTo>
                      <a:pt x="0" y="1471085"/>
                    </a:lnTo>
                    <a:lnTo>
                      <a:pt x="1119" y="1471085"/>
                    </a:lnTo>
                    <a:close/>
                  </a:path>
                </a:pathLst>
              </a:custGeom>
              <a:solidFill>
                <a:srgbClr val="FF937A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29E6F3F-4AEB-48B3-A2AC-E1DAFFDA133D}"/>
                  </a:ext>
                </a:extLst>
              </p:cNvPr>
              <p:cNvGrpSpPr/>
              <p:nvPr/>
            </p:nvGrpSpPr>
            <p:grpSpPr>
              <a:xfrm>
                <a:off x="6974832" y="3214446"/>
                <a:ext cx="729504" cy="971931"/>
                <a:chOff x="7021470" y="3214446"/>
                <a:chExt cx="729504" cy="971931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E638497-5F62-4794-B7CF-6209DB8B46BF}"/>
                    </a:ext>
                  </a:extLst>
                </p:cNvPr>
                <p:cNvSpPr/>
                <p:nvPr/>
              </p:nvSpPr>
              <p:spPr>
                <a:xfrm>
                  <a:off x="7021470" y="3214446"/>
                  <a:ext cx="364752" cy="971931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44B14A05-ED7B-48CB-ABF9-FCB0839EEC89}"/>
                    </a:ext>
                  </a:extLst>
                </p:cNvPr>
                <p:cNvSpPr/>
                <p:nvPr/>
              </p:nvSpPr>
              <p:spPr>
                <a:xfrm>
                  <a:off x="7021470" y="3214446"/>
                  <a:ext cx="364752" cy="390982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4797223-169F-476C-B005-913880E3CA5C}"/>
                    </a:ext>
                  </a:extLst>
                </p:cNvPr>
                <p:cNvSpPr/>
                <p:nvPr/>
              </p:nvSpPr>
              <p:spPr>
                <a:xfrm>
                  <a:off x="7386222" y="3214446"/>
                  <a:ext cx="364752" cy="971931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149EAB38-4ED6-412F-A71E-B8FA737E0847}"/>
                    </a:ext>
                  </a:extLst>
                </p:cNvPr>
                <p:cNvSpPr/>
                <p:nvPr/>
              </p:nvSpPr>
              <p:spPr>
                <a:xfrm>
                  <a:off x="7386222" y="3214446"/>
                  <a:ext cx="364752" cy="390982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509DC2B-2661-4BA3-9438-BC7A039DD1C2}"/>
                  </a:ext>
                </a:extLst>
              </p:cNvPr>
              <p:cNvSpPr/>
              <p:nvPr/>
            </p:nvSpPr>
            <p:spPr>
              <a:xfrm>
                <a:off x="6521196" y="2660771"/>
                <a:ext cx="1636776" cy="65487"/>
              </a:xfrm>
              <a:prstGeom prst="rect">
                <a:avLst/>
              </a:prstGeom>
              <a:solidFill>
                <a:srgbClr val="6DBC9F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40C80A7-E8A3-4A71-AAA0-F849F486F822}"/>
                  </a:ext>
                </a:extLst>
              </p:cNvPr>
              <p:cNvSpPr/>
              <p:nvPr/>
            </p:nvSpPr>
            <p:spPr>
              <a:xfrm>
                <a:off x="7107504" y="1847742"/>
                <a:ext cx="464160" cy="464160"/>
              </a:xfrm>
              <a:prstGeom prst="ellipse">
                <a:avLst/>
              </a:prstGeom>
              <a:solidFill>
                <a:srgbClr val="51D6DD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3983311-37D5-4DC4-A695-07FA94A0039E}"/>
                  </a:ext>
                </a:extLst>
              </p:cNvPr>
              <p:cNvSpPr/>
              <p:nvPr/>
            </p:nvSpPr>
            <p:spPr>
              <a:xfrm>
                <a:off x="6521196" y="4601112"/>
                <a:ext cx="1636776" cy="65487"/>
              </a:xfrm>
              <a:prstGeom prst="rect">
                <a:avLst/>
              </a:prstGeom>
              <a:solidFill>
                <a:srgbClr val="6DBC9F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AF80559-5B92-489F-86FF-B728C9C53B1A}"/>
                </a:ext>
              </a:extLst>
            </p:cNvPr>
            <p:cNvSpPr/>
            <p:nvPr/>
          </p:nvSpPr>
          <p:spPr>
            <a:xfrm>
              <a:off x="8157972" y="2959231"/>
              <a:ext cx="2074164" cy="1641881"/>
            </a:xfrm>
            <a:prstGeom prst="rect">
              <a:avLst/>
            </a:prstGeom>
            <a:solidFill>
              <a:srgbClr val="FF937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2971081-261B-4392-B461-8780293D35B6}"/>
                </a:ext>
              </a:extLst>
            </p:cNvPr>
            <p:cNvSpPr/>
            <p:nvPr/>
          </p:nvSpPr>
          <p:spPr>
            <a:xfrm>
              <a:off x="8157210" y="4539609"/>
              <a:ext cx="2074164" cy="53538"/>
            </a:xfrm>
            <a:prstGeom prst="rect">
              <a:avLst/>
            </a:prstGeom>
            <a:solidFill>
              <a:srgbClr val="6DBC9F"/>
            </a:solidFill>
            <a:ln w="38100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A0FF4EA-D5C8-4085-A89C-466989C1B688}"/>
                </a:ext>
              </a:extLst>
            </p:cNvPr>
            <p:cNvSpPr/>
            <p:nvPr/>
          </p:nvSpPr>
          <p:spPr>
            <a:xfrm>
              <a:off x="8069088" y="1310640"/>
              <a:ext cx="275568" cy="2439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348C388-D412-4359-9A1A-227869ABD031}"/>
                </a:ext>
              </a:extLst>
            </p:cNvPr>
            <p:cNvSpPr/>
            <p:nvPr/>
          </p:nvSpPr>
          <p:spPr>
            <a:xfrm>
              <a:off x="8023481" y="1186680"/>
              <a:ext cx="366782" cy="129425"/>
            </a:xfrm>
            <a:prstGeom prst="rect">
              <a:avLst/>
            </a:prstGeom>
            <a:solidFill>
              <a:srgbClr val="FF937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B74845F-3157-4278-B627-F8FF2F8DE8CE}"/>
                </a:ext>
              </a:extLst>
            </p:cNvPr>
            <p:cNvGrpSpPr/>
            <p:nvPr/>
          </p:nvGrpSpPr>
          <p:grpSpPr>
            <a:xfrm>
              <a:off x="9794748" y="3409494"/>
              <a:ext cx="157218" cy="581833"/>
              <a:chOff x="9299202" y="4971804"/>
              <a:chExt cx="157218" cy="581833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2E08857-10E6-482F-A676-788321A773BF}"/>
                  </a:ext>
                </a:extLst>
              </p:cNvPr>
              <p:cNvSpPr/>
              <p:nvPr/>
            </p:nvSpPr>
            <p:spPr>
              <a:xfrm>
                <a:off x="9299202" y="5134708"/>
                <a:ext cx="157218" cy="418929"/>
              </a:xfrm>
              <a:prstGeom prst="rect">
                <a:avLst/>
              </a:prstGeom>
              <a:solidFill>
                <a:srgbClr val="51D6DD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3A5AE44-65B1-4A39-979A-2CDC64B09CAA}"/>
                  </a:ext>
                </a:extLst>
              </p:cNvPr>
              <p:cNvSpPr/>
              <p:nvPr/>
            </p:nvSpPr>
            <p:spPr>
              <a:xfrm>
                <a:off x="9299202" y="4971804"/>
                <a:ext cx="157218" cy="168524"/>
              </a:xfrm>
              <a:prstGeom prst="rect">
                <a:avLst/>
              </a:prstGeom>
              <a:solidFill>
                <a:srgbClr val="51D6DD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5FF456E-7035-4458-AD3A-3167E03D6FA0}"/>
                </a:ext>
              </a:extLst>
            </p:cNvPr>
            <p:cNvGrpSpPr/>
            <p:nvPr/>
          </p:nvGrpSpPr>
          <p:grpSpPr>
            <a:xfrm>
              <a:off x="8409948" y="3409494"/>
              <a:ext cx="157218" cy="581833"/>
              <a:chOff x="9299202" y="4971804"/>
              <a:chExt cx="157218" cy="581833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83A4EE1-0C91-4F36-BE6D-607861D2496D}"/>
                  </a:ext>
                </a:extLst>
              </p:cNvPr>
              <p:cNvSpPr/>
              <p:nvPr/>
            </p:nvSpPr>
            <p:spPr>
              <a:xfrm>
                <a:off x="9299202" y="5134708"/>
                <a:ext cx="157218" cy="418929"/>
              </a:xfrm>
              <a:prstGeom prst="rect">
                <a:avLst/>
              </a:prstGeom>
              <a:solidFill>
                <a:srgbClr val="51D6DD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5ADF77A-33CA-4F39-A173-0C5AAF45ECCA}"/>
                  </a:ext>
                </a:extLst>
              </p:cNvPr>
              <p:cNvSpPr/>
              <p:nvPr/>
            </p:nvSpPr>
            <p:spPr>
              <a:xfrm>
                <a:off x="9299202" y="4971804"/>
                <a:ext cx="157218" cy="168524"/>
              </a:xfrm>
              <a:prstGeom prst="rect">
                <a:avLst/>
              </a:prstGeom>
              <a:solidFill>
                <a:srgbClr val="51D6DD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B7310B3-07F5-4338-9592-0329B061B949}"/>
                </a:ext>
              </a:extLst>
            </p:cNvPr>
            <p:cNvSpPr/>
            <p:nvPr/>
          </p:nvSpPr>
          <p:spPr>
            <a:xfrm>
              <a:off x="8923020" y="3440416"/>
              <a:ext cx="591558" cy="1107356"/>
            </a:xfrm>
            <a:prstGeom prst="rect">
              <a:avLst/>
            </a:prstGeom>
            <a:solidFill>
              <a:srgbClr val="745B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902228A-94D9-4D6E-B842-860C66A3211F}"/>
                </a:ext>
              </a:extLst>
            </p:cNvPr>
            <p:cNvSpPr/>
            <p:nvPr/>
          </p:nvSpPr>
          <p:spPr>
            <a:xfrm>
              <a:off x="8959278" y="4010313"/>
              <a:ext cx="61524" cy="6152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7114DCA-21AC-4118-946E-F48910F7BF18}"/>
                </a:ext>
              </a:extLst>
            </p:cNvPr>
            <p:cNvSpPr/>
            <p:nvPr/>
          </p:nvSpPr>
          <p:spPr>
            <a:xfrm>
              <a:off x="8821354" y="4474220"/>
              <a:ext cx="791079" cy="101344"/>
            </a:xfrm>
            <a:prstGeom prst="rect">
              <a:avLst/>
            </a:prstGeom>
            <a:solidFill>
              <a:srgbClr val="745B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81D8CC7-9BD6-4710-8940-A227207D013F}"/>
                </a:ext>
              </a:extLst>
            </p:cNvPr>
            <p:cNvSpPr/>
            <p:nvPr/>
          </p:nvSpPr>
          <p:spPr>
            <a:xfrm>
              <a:off x="8738290" y="4550440"/>
              <a:ext cx="957206" cy="69679"/>
            </a:xfrm>
            <a:prstGeom prst="rect">
              <a:avLst/>
            </a:prstGeom>
            <a:solidFill>
              <a:srgbClr val="745B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1EE491-EA96-4A99-8F6F-75A1FA297EF9}"/>
              </a:ext>
            </a:extLst>
          </p:cNvPr>
          <p:cNvGrpSpPr/>
          <p:nvPr/>
        </p:nvGrpSpPr>
        <p:grpSpPr>
          <a:xfrm rot="331959">
            <a:off x="-5750727" y="8850334"/>
            <a:ext cx="868844" cy="1303023"/>
            <a:chOff x="3036109" y="2838550"/>
            <a:chExt cx="868844" cy="1303023"/>
          </a:xfrm>
        </p:grpSpPr>
        <p:sp>
          <p:nvSpPr>
            <p:cNvPr id="72" name="Rectangle: Rounded Corners 49">
              <a:extLst>
                <a:ext uri="{FF2B5EF4-FFF2-40B4-BE49-F238E27FC236}">
                  <a16:creationId xmlns:a16="http://schemas.microsoft.com/office/drawing/2014/main" id="{05EC73D6-8C3C-4180-BC93-2F9E1CB86431}"/>
                </a:ext>
              </a:extLst>
            </p:cNvPr>
            <p:cNvSpPr/>
            <p:nvPr/>
          </p:nvSpPr>
          <p:spPr>
            <a:xfrm rot="19023042">
              <a:off x="3182340" y="2838550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2562D11-4980-430C-9F7A-3A18B73AC483}"/>
                </a:ext>
              </a:extLst>
            </p:cNvPr>
            <p:cNvSpPr/>
            <p:nvPr/>
          </p:nvSpPr>
          <p:spPr>
            <a:xfrm rot="889843">
              <a:off x="3572445" y="3665412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915966A-B6D0-43FE-8188-59226209A1F2}"/>
                </a:ext>
              </a:extLst>
            </p:cNvPr>
            <p:cNvSpPr/>
            <p:nvPr/>
          </p:nvSpPr>
          <p:spPr>
            <a:xfrm>
              <a:off x="3036109" y="3292725"/>
              <a:ext cx="404271" cy="218918"/>
            </a:xfrm>
            <a:custGeom>
              <a:avLst/>
              <a:gdLst>
                <a:gd name="connsiteX0" fmla="*/ 252453 w 404271"/>
                <a:gd name="connsiteY0" fmla="*/ 0 h 218918"/>
                <a:gd name="connsiteX1" fmla="*/ 258635 w 404271"/>
                <a:gd name="connsiteY1" fmla="*/ 11120 h 218918"/>
                <a:gd name="connsiteX2" fmla="*/ 333202 w 404271"/>
                <a:gd name="connsiteY2" fmla="*/ 114214 h 218918"/>
                <a:gd name="connsiteX3" fmla="*/ 404271 w 404271"/>
                <a:gd name="connsiteY3" fmla="*/ 175179 h 218918"/>
                <a:gd name="connsiteX4" fmla="*/ 388527 w 404271"/>
                <a:gd name="connsiteY4" fmla="*/ 179199 h 218918"/>
                <a:gd name="connsiteX5" fmla="*/ 245640 w 404271"/>
                <a:gd name="connsiteY5" fmla="*/ 204612 h 218918"/>
                <a:gd name="connsiteX6" fmla="*/ 128304 w 404271"/>
                <a:gd name="connsiteY6" fmla="*/ 218918 h 218918"/>
                <a:gd name="connsiteX7" fmla="*/ 0 w 404271"/>
                <a:gd name="connsiteY7" fmla="*/ 26571 h 218918"/>
                <a:gd name="connsiteX8" fmla="*/ 90687 w 404271"/>
                <a:gd name="connsiteY8" fmla="*/ 20103 h 218918"/>
                <a:gd name="connsiteX9" fmla="*/ 245641 w 404271"/>
                <a:gd name="connsiteY9" fmla="*/ 1212 h 21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4271" h="218918">
                  <a:moveTo>
                    <a:pt x="252453" y="0"/>
                  </a:moveTo>
                  <a:lnTo>
                    <a:pt x="258635" y="11120"/>
                  </a:lnTo>
                  <a:cubicBezTo>
                    <a:pt x="280087" y="46260"/>
                    <a:pt x="304092" y="80818"/>
                    <a:pt x="333202" y="114214"/>
                  </a:cubicBezTo>
                  <a:lnTo>
                    <a:pt x="404271" y="175179"/>
                  </a:lnTo>
                  <a:lnTo>
                    <a:pt x="388527" y="179199"/>
                  </a:lnTo>
                  <a:cubicBezTo>
                    <a:pt x="343124" y="188690"/>
                    <a:pt x="295388" y="197195"/>
                    <a:pt x="245640" y="204612"/>
                  </a:cubicBezTo>
                  <a:lnTo>
                    <a:pt x="128304" y="218918"/>
                  </a:lnTo>
                  <a:lnTo>
                    <a:pt x="0" y="26571"/>
                  </a:lnTo>
                  <a:lnTo>
                    <a:pt x="90687" y="20103"/>
                  </a:lnTo>
                  <a:cubicBezTo>
                    <a:pt x="144135" y="14959"/>
                    <a:pt x="195893" y="8629"/>
                    <a:pt x="245641" y="121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FDBA049-8AD0-462E-BFD3-0371432A60F0}"/>
                </a:ext>
              </a:extLst>
            </p:cNvPr>
            <p:cNvSpPr/>
            <p:nvPr/>
          </p:nvSpPr>
          <p:spPr>
            <a:xfrm rot="20296720" flipH="1">
              <a:off x="3281891" y="3527045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B61A46B-7ED5-4500-B893-B60DCB7E06C4}"/>
              </a:ext>
            </a:extLst>
          </p:cNvPr>
          <p:cNvGrpSpPr/>
          <p:nvPr/>
        </p:nvGrpSpPr>
        <p:grpSpPr>
          <a:xfrm rot="20907413">
            <a:off x="-7041172" y="8656333"/>
            <a:ext cx="1191510" cy="1529224"/>
            <a:chOff x="2969822" y="2491223"/>
            <a:chExt cx="1191510" cy="1529224"/>
          </a:xfrm>
        </p:grpSpPr>
        <p:sp>
          <p:nvSpPr>
            <p:cNvPr id="78" name="Rectangle: Rounded Corners 49">
              <a:extLst>
                <a:ext uri="{FF2B5EF4-FFF2-40B4-BE49-F238E27FC236}">
                  <a16:creationId xmlns:a16="http://schemas.microsoft.com/office/drawing/2014/main" id="{A0BAAE9F-5A0C-44CD-ADD7-9733B948D85B}"/>
                </a:ext>
              </a:extLst>
            </p:cNvPr>
            <p:cNvSpPr/>
            <p:nvPr/>
          </p:nvSpPr>
          <p:spPr>
            <a:xfrm rot="2421196" flipH="1">
              <a:off x="3683884" y="2711754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71B0767-1CF0-4FD3-91B8-B907D2FAF1C7}"/>
                </a:ext>
              </a:extLst>
            </p:cNvPr>
            <p:cNvSpPr/>
            <p:nvPr/>
          </p:nvSpPr>
          <p:spPr>
            <a:xfrm rot="1303280">
              <a:off x="3547305" y="339592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6EFB2F6-8B36-43CA-B884-9DB919E9B817}"/>
                </a:ext>
              </a:extLst>
            </p:cNvPr>
            <p:cNvSpPr/>
            <p:nvPr/>
          </p:nvSpPr>
          <p:spPr>
            <a:xfrm>
              <a:off x="3779547" y="313241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8E5C757-52A1-4268-835C-DCFD736FAFC8}"/>
                </a:ext>
              </a:extLst>
            </p:cNvPr>
            <p:cNvGrpSpPr/>
            <p:nvPr/>
          </p:nvGrpSpPr>
          <p:grpSpPr>
            <a:xfrm rot="19642556">
              <a:off x="2969822" y="2491223"/>
              <a:ext cx="441091" cy="1529224"/>
              <a:chOff x="1839001" y="856607"/>
              <a:chExt cx="762134" cy="2000741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417A67E-936B-41D8-B541-BB84D37C6935}"/>
                  </a:ext>
                </a:extLst>
              </p:cNvPr>
              <p:cNvSpPr/>
              <p:nvPr/>
            </p:nvSpPr>
            <p:spPr>
              <a:xfrm>
                <a:off x="1839001" y="856607"/>
                <a:ext cx="762134" cy="1485646"/>
              </a:xfrm>
              <a:custGeom>
                <a:avLst/>
                <a:gdLst>
                  <a:gd name="connsiteX0" fmla="*/ 253392 w 762134"/>
                  <a:gd name="connsiteY0" fmla="*/ 0 h 1485646"/>
                  <a:gd name="connsiteX1" fmla="*/ 494796 w 762134"/>
                  <a:gd name="connsiteY1" fmla="*/ 123395 h 1485646"/>
                  <a:gd name="connsiteX2" fmla="*/ 762134 w 762134"/>
                  <a:gd name="connsiteY2" fmla="*/ 239129 h 1485646"/>
                  <a:gd name="connsiteX3" fmla="*/ 733720 w 762134"/>
                  <a:gd name="connsiteY3" fmla="*/ 338920 h 1485646"/>
                  <a:gd name="connsiteX4" fmla="*/ 535061 w 762134"/>
                  <a:gd name="connsiteY4" fmla="*/ 1484584 h 1485646"/>
                  <a:gd name="connsiteX5" fmla="*/ 535008 w 762134"/>
                  <a:gd name="connsiteY5" fmla="*/ 1485646 h 1485646"/>
                  <a:gd name="connsiteX6" fmla="*/ 350340 w 762134"/>
                  <a:gd name="connsiteY6" fmla="*/ 1450585 h 1485646"/>
                  <a:gd name="connsiteX7" fmla="*/ 0 w 762134"/>
                  <a:gd name="connsiteY7" fmla="*/ 1407158 h 1485646"/>
                  <a:gd name="connsiteX8" fmla="*/ 80138 w 762134"/>
                  <a:gd name="connsiteY8" fmla="*/ 1206561 h 1485646"/>
                  <a:gd name="connsiteX9" fmla="*/ 278991 w 762134"/>
                  <a:gd name="connsiteY9" fmla="*/ 44394 h 14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134" h="1485646">
                    <a:moveTo>
                      <a:pt x="253392" y="0"/>
                    </a:moveTo>
                    <a:lnTo>
                      <a:pt x="494796" y="123395"/>
                    </a:lnTo>
                    <a:lnTo>
                      <a:pt x="762134" y="239129"/>
                    </a:lnTo>
                    <a:lnTo>
                      <a:pt x="733720" y="338920"/>
                    </a:lnTo>
                    <a:cubicBezTo>
                      <a:pt x="624923" y="747419"/>
                      <a:pt x="553707" y="1158118"/>
                      <a:pt x="535061" y="1484584"/>
                    </a:cubicBezTo>
                    <a:lnTo>
                      <a:pt x="535008" y="1485646"/>
                    </a:lnTo>
                    <a:lnTo>
                      <a:pt x="350340" y="145058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rgbClr val="0C2A4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7866F3E-2479-4C28-9E87-45A4FC55B31A}"/>
                  </a:ext>
                </a:extLst>
              </p:cNvPr>
              <p:cNvSpPr/>
              <p:nvPr/>
            </p:nvSpPr>
            <p:spPr>
              <a:xfrm>
                <a:off x="1839001" y="856607"/>
                <a:ext cx="477021" cy="1425575"/>
              </a:xfrm>
              <a:custGeom>
                <a:avLst/>
                <a:gdLst>
                  <a:gd name="connsiteX0" fmla="*/ 253392 w 477021"/>
                  <a:gd name="connsiteY0" fmla="*/ 0 h 1425575"/>
                  <a:gd name="connsiteX1" fmla="*/ 464263 w 477021"/>
                  <a:gd name="connsiteY1" fmla="*/ 107788 h 1425575"/>
                  <a:gd name="connsiteX2" fmla="*/ 475562 w 477021"/>
                  <a:gd name="connsiteY2" fmla="*/ 158314 h 1425575"/>
                  <a:gd name="connsiteX3" fmla="*/ 386124 w 477021"/>
                  <a:gd name="connsiteY3" fmla="*/ 350577 h 1425575"/>
                  <a:gd name="connsiteX4" fmla="*/ 393744 w 477021"/>
                  <a:gd name="connsiteY4" fmla="*/ 541077 h 1425575"/>
                  <a:gd name="connsiteX5" fmla="*/ 302304 w 477021"/>
                  <a:gd name="connsiteY5" fmla="*/ 754437 h 1425575"/>
                  <a:gd name="connsiteX6" fmla="*/ 287064 w 477021"/>
                  <a:gd name="connsiteY6" fmla="*/ 1059237 h 1425575"/>
                  <a:gd name="connsiteX7" fmla="*/ 149904 w 477021"/>
                  <a:gd name="connsiteY7" fmla="*/ 1264977 h 1425575"/>
                  <a:gd name="connsiteX8" fmla="*/ 149904 w 477021"/>
                  <a:gd name="connsiteY8" fmla="*/ 1424997 h 1425575"/>
                  <a:gd name="connsiteX9" fmla="*/ 148575 w 477021"/>
                  <a:gd name="connsiteY9" fmla="*/ 1425575 h 1425575"/>
                  <a:gd name="connsiteX10" fmla="*/ 0 w 477021"/>
                  <a:gd name="connsiteY10" fmla="*/ 1407158 h 1425575"/>
                  <a:gd name="connsiteX11" fmla="*/ 80138 w 477021"/>
                  <a:gd name="connsiteY11" fmla="*/ 1206561 h 1425575"/>
                  <a:gd name="connsiteX12" fmla="*/ 278991 w 477021"/>
                  <a:gd name="connsiteY12" fmla="*/ 44394 h 142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021" h="1425575">
                    <a:moveTo>
                      <a:pt x="253392" y="0"/>
                    </a:moveTo>
                    <a:lnTo>
                      <a:pt x="464263" y="107788"/>
                    </a:lnTo>
                    <a:lnTo>
                      <a:pt x="475562" y="158314"/>
                    </a:lnTo>
                    <a:cubicBezTo>
                      <a:pt x="489748" y="279040"/>
                      <a:pt x="396125" y="286125"/>
                      <a:pt x="386124" y="350577"/>
                    </a:cubicBezTo>
                    <a:cubicBezTo>
                      <a:pt x="374694" y="424237"/>
                      <a:pt x="407714" y="473767"/>
                      <a:pt x="393744" y="541077"/>
                    </a:cubicBezTo>
                    <a:cubicBezTo>
                      <a:pt x="379774" y="608387"/>
                      <a:pt x="320084" y="668077"/>
                      <a:pt x="302304" y="754437"/>
                    </a:cubicBezTo>
                    <a:cubicBezTo>
                      <a:pt x="284524" y="840797"/>
                      <a:pt x="312464" y="974147"/>
                      <a:pt x="287064" y="1059237"/>
                    </a:cubicBezTo>
                    <a:cubicBezTo>
                      <a:pt x="261664" y="1144327"/>
                      <a:pt x="172764" y="1204017"/>
                      <a:pt x="149904" y="1264977"/>
                    </a:cubicBezTo>
                    <a:cubicBezTo>
                      <a:pt x="127044" y="1325937"/>
                      <a:pt x="285794" y="1375467"/>
                      <a:pt x="149904" y="1424997"/>
                    </a:cubicBezTo>
                    <a:lnTo>
                      <a:pt x="148575" y="142557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E9ED576-AA57-4BC7-9C18-191BEFB20D38}"/>
                  </a:ext>
                </a:extLst>
              </p:cNvPr>
              <p:cNvSpPr/>
              <p:nvPr/>
            </p:nvSpPr>
            <p:spPr>
              <a:xfrm rot="21297751">
                <a:off x="2133985" y="2283251"/>
                <a:ext cx="251460" cy="574097"/>
              </a:xfrm>
              <a:custGeom>
                <a:avLst/>
                <a:gdLst>
                  <a:gd name="connsiteX0" fmla="*/ 0 w 220980"/>
                  <a:gd name="connsiteY0" fmla="*/ 0 h 491318"/>
                  <a:gd name="connsiteX1" fmla="*/ 42037 w 220980"/>
                  <a:gd name="connsiteY1" fmla="*/ 5211 h 491318"/>
                  <a:gd name="connsiteX2" fmla="*/ 220980 w 220980"/>
                  <a:gd name="connsiteY2" fmla="*/ 39185 h 491318"/>
                  <a:gd name="connsiteX3" fmla="*/ 220980 w 220980"/>
                  <a:gd name="connsiteY3" fmla="*/ 491318 h 491318"/>
                  <a:gd name="connsiteX4" fmla="*/ 0 w 220980"/>
                  <a:gd name="connsiteY4" fmla="*/ 491318 h 491318"/>
                  <a:gd name="connsiteX0" fmla="*/ 30480 w 251460"/>
                  <a:gd name="connsiteY0" fmla="*/ 0 h 515186"/>
                  <a:gd name="connsiteX1" fmla="*/ 72517 w 251460"/>
                  <a:gd name="connsiteY1" fmla="*/ 5211 h 515186"/>
                  <a:gd name="connsiteX2" fmla="*/ 251460 w 251460"/>
                  <a:gd name="connsiteY2" fmla="*/ 39185 h 515186"/>
                  <a:gd name="connsiteX3" fmla="*/ 251460 w 251460"/>
                  <a:gd name="connsiteY3" fmla="*/ 491318 h 515186"/>
                  <a:gd name="connsiteX4" fmla="*/ 0 w 251460"/>
                  <a:gd name="connsiteY4" fmla="*/ 515186 h 515186"/>
                  <a:gd name="connsiteX5" fmla="*/ 30480 w 251460"/>
                  <a:gd name="connsiteY5" fmla="*/ 0 h 5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60" h="515186">
                    <a:moveTo>
                      <a:pt x="30480" y="0"/>
                    </a:moveTo>
                    <a:lnTo>
                      <a:pt x="72517" y="5211"/>
                    </a:lnTo>
                    <a:lnTo>
                      <a:pt x="251460" y="39185"/>
                    </a:lnTo>
                    <a:lnTo>
                      <a:pt x="251460" y="491318"/>
                    </a:lnTo>
                    <a:lnTo>
                      <a:pt x="0" y="515186"/>
                    </a:lnTo>
                    <a:cubicBezTo>
                      <a:pt x="0" y="351413"/>
                      <a:pt x="30480" y="163773"/>
                      <a:pt x="30480" y="0"/>
                    </a:cubicBezTo>
                    <a:close/>
                  </a:path>
                </a:pathLst>
              </a:custGeom>
              <a:solidFill>
                <a:srgbClr val="926553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82A7503-06A0-4934-A330-2D2105AF03BB}"/>
                </a:ext>
              </a:extLst>
            </p:cNvPr>
            <p:cNvSpPr/>
            <p:nvPr/>
          </p:nvSpPr>
          <p:spPr>
            <a:xfrm rot="20554395" flipH="1">
              <a:off x="3297625" y="35562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0B9E747-EC41-4797-816F-595A256B905D}"/>
              </a:ext>
            </a:extLst>
          </p:cNvPr>
          <p:cNvSpPr/>
          <p:nvPr/>
        </p:nvSpPr>
        <p:spPr>
          <a:xfrm flipH="1">
            <a:off x="-5795603" y="9953074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CF53062C-CAB1-4FFC-B2B4-C60DD8E37DC4}"/>
              </a:ext>
            </a:extLst>
          </p:cNvPr>
          <p:cNvSpPr/>
          <p:nvPr/>
        </p:nvSpPr>
        <p:spPr>
          <a:xfrm>
            <a:off x="-6216811" y="9953074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1EDD9FB-09FC-4BB1-A562-4AAA3A2DC55F}"/>
              </a:ext>
            </a:extLst>
          </p:cNvPr>
          <p:cNvGrpSpPr/>
          <p:nvPr/>
        </p:nvGrpSpPr>
        <p:grpSpPr>
          <a:xfrm>
            <a:off x="-6313549" y="9237312"/>
            <a:ext cx="978252" cy="981401"/>
            <a:chOff x="2305432" y="3247111"/>
            <a:chExt cx="978252" cy="981401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EE3ACD4-69A1-46DA-BF86-59BC58B2F5D2}"/>
                </a:ext>
              </a:extLst>
            </p:cNvPr>
            <p:cNvSpPr/>
            <p:nvPr/>
          </p:nvSpPr>
          <p:spPr>
            <a:xfrm>
              <a:off x="2305432" y="3247111"/>
              <a:ext cx="978252" cy="98140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B31E032-2FB9-4DF9-A236-1242E9F4D21C}"/>
                </a:ext>
              </a:extLst>
            </p:cNvPr>
            <p:cNvSpPr/>
            <p:nvPr/>
          </p:nvSpPr>
          <p:spPr>
            <a:xfrm>
              <a:off x="2352243" y="3710363"/>
              <a:ext cx="895753" cy="326106"/>
            </a:xfrm>
            <a:custGeom>
              <a:avLst/>
              <a:gdLst>
                <a:gd name="connsiteX0" fmla="*/ 37102 w 1130223"/>
                <a:gd name="connsiteY0" fmla="*/ 0 h 343317"/>
                <a:gd name="connsiteX1" fmla="*/ 115147 w 1130223"/>
                <a:gd name="connsiteY1" fmla="*/ 31723 h 343317"/>
                <a:gd name="connsiteX2" fmla="*/ 565111 w 1130223"/>
                <a:gd name="connsiteY2" fmla="*/ 102824 h 343317"/>
                <a:gd name="connsiteX3" fmla="*/ 1015076 w 1130223"/>
                <a:gd name="connsiteY3" fmla="*/ 31723 h 343317"/>
                <a:gd name="connsiteX4" fmla="*/ 1093120 w 1130223"/>
                <a:gd name="connsiteY4" fmla="*/ 0 h 343317"/>
                <a:gd name="connsiteX5" fmla="*/ 1130223 w 1130223"/>
                <a:gd name="connsiteY5" fmla="*/ 223068 h 343317"/>
                <a:gd name="connsiteX6" fmla="*/ 1015075 w 1130223"/>
                <a:gd name="connsiteY6" fmla="*/ 272215 h 343317"/>
                <a:gd name="connsiteX7" fmla="*/ 565111 w 1130223"/>
                <a:gd name="connsiteY7" fmla="*/ 343317 h 343317"/>
                <a:gd name="connsiteX8" fmla="*/ 115147 w 1130223"/>
                <a:gd name="connsiteY8" fmla="*/ 272215 h 343317"/>
                <a:gd name="connsiteX9" fmla="*/ 0 w 1130223"/>
                <a:gd name="connsiteY9" fmla="*/ 223068 h 3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223" h="343317">
                  <a:moveTo>
                    <a:pt x="37102" y="0"/>
                  </a:moveTo>
                  <a:lnTo>
                    <a:pt x="115147" y="31723"/>
                  </a:lnTo>
                  <a:cubicBezTo>
                    <a:pt x="243592" y="76612"/>
                    <a:pt x="398434" y="102824"/>
                    <a:pt x="565111" y="102824"/>
                  </a:cubicBezTo>
                  <a:cubicBezTo>
                    <a:pt x="731788" y="102824"/>
                    <a:pt x="886631" y="76612"/>
                    <a:pt x="1015076" y="31723"/>
                  </a:cubicBezTo>
                  <a:lnTo>
                    <a:pt x="1093120" y="0"/>
                  </a:lnTo>
                  <a:lnTo>
                    <a:pt x="1130223" y="223068"/>
                  </a:lnTo>
                  <a:lnTo>
                    <a:pt x="1015075" y="272215"/>
                  </a:lnTo>
                  <a:cubicBezTo>
                    <a:pt x="886631" y="317105"/>
                    <a:pt x="731788" y="343317"/>
                    <a:pt x="565111" y="343317"/>
                  </a:cubicBezTo>
                  <a:cubicBezTo>
                    <a:pt x="398434" y="343317"/>
                    <a:pt x="243592" y="317105"/>
                    <a:pt x="115147" y="272215"/>
                  </a:cubicBezTo>
                  <a:lnTo>
                    <a:pt x="0" y="223068"/>
                  </a:ln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FDD1BA6-42C3-4D77-A0E4-80C72B40D106}"/>
                </a:ext>
              </a:extLst>
            </p:cNvPr>
            <p:cNvSpPr/>
            <p:nvPr/>
          </p:nvSpPr>
          <p:spPr>
            <a:xfrm>
              <a:off x="2405373" y="3375081"/>
              <a:ext cx="774357" cy="273129"/>
            </a:xfrm>
            <a:custGeom>
              <a:avLst/>
              <a:gdLst>
                <a:gd name="connsiteX0" fmla="*/ 950773 w 988034"/>
                <a:gd name="connsiteY0" fmla="*/ 0 h 322937"/>
                <a:gd name="connsiteX1" fmla="*/ 988034 w 988034"/>
                <a:gd name="connsiteY1" fmla="*/ 224021 h 322937"/>
                <a:gd name="connsiteX2" fmla="*/ 922868 w 988034"/>
                <a:gd name="connsiteY2" fmla="*/ 251835 h 322937"/>
                <a:gd name="connsiteX3" fmla="*/ 472904 w 988034"/>
                <a:gd name="connsiteY3" fmla="*/ 322937 h 322937"/>
                <a:gd name="connsiteX4" fmla="*/ 22940 w 988034"/>
                <a:gd name="connsiteY4" fmla="*/ 251835 h 322937"/>
                <a:gd name="connsiteX5" fmla="*/ 0 w 988034"/>
                <a:gd name="connsiteY5" fmla="*/ 242044 h 322937"/>
                <a:gd name="connsiteX6" fmla="*/ 37646 w 988034"/>
                <a:gd name="connsiteY6" fmla="*/ 15715 h 322937"/>
                <a:gd name="connsiteX7" fmla="*/ 123996 w 988034"/>
                <a:gd name="connsiteY7" fmla="*/ 41390 h 322937"/>
                <a:gd name="connsiteX8" fmla="*/ 472904 w 988034"/>
                <a:gd name="connsiteY8" fmla="*/ 82444 h 322937"/>
                <a:gd name="connsiteX9" fmla="*/ 922869 w 988034"/>
                <a:gd name="connsiteY9" fmla="*/ 11343 h 32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8034" h="322937">
                  <a:moveTo>
                    <a:pt x="950773" y="0"/>
                  </a:moveTo>
                  <a:lnTo>
                    <a:pt x="988034" y="224021"/>
                  </a:lnTo>
                  <a:lnTo>
                    <a:pt x="922868" y="251835"/>
                  </a:lnTo>
                  <a:cubicBezTo>
                    <a:pt x="794424" y="296725"/>
                    <a:pt x="639581" y="322937"/>
                    <a:pt x="472904" y="322937"/>
                  </a:cubicBezTo>
                  <a:cubicBezTo>
                    <a:pt x="306227" y="322937"/>
                    <a:pt x="151385" y="296725"/>
                    <a:pt x="22940" y="251835"/>
                  </a:cubicBezTo>
                  <a:lnTo>
                    <a:pt x="0" y="242044"/>
                  </a:lnTo>
                  <a:lnTo>
                    <a:pt x="37646" y="15715"/>
                  </a:lnTo>
                  <a:lnTo>
                    <a:pt x="123996" y="41390"/>
                  </a:lnTo>
                  <a:cubicBezTo>
                    <a:pt x="229546" y="67700"/>
                    <a:pt x="347897" y="82444"/>
                    <a:pt x="472904" y="82444"/>
                  </a:cubicBezTo>
                  <a:cubicBezTo>
                    <a:pt x="639581" y="82444"/>
                    <a:pt x="794424" y="56232"/>
                    <a:pt x="922869" y="11343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09443D3-4351-40BE-A1F8-694A14D23B40}"/>
              </a:ext>
            </a:extLst>
          </p:cNvPr>
          <p:cNvGrpSpPr/>
          <p:nvPr/>
        </p:nvGrpSpPr>
        <p:grpSpPr>
          <a:xfrm rot="299851">
            <a:off x="-6776987" y="7466825"/>
            <a:ext cx="1936726" cy="1837967"/>
            <a:chOff x="9240321" y="3022792"/>
            <a:chExt cx="1936726" cy="1837967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B4A7FF2C-A5FF-43B7-AA0A-709D9F5646AD}"/>
                </a:ext>
              </a:extLst>
            </p:cNvPr>
            <p:cNvGrpSpPr/>
            <p:nvPr/>
          </p:nvGrpSpPr>
          <p:grpSpPr>
            <a:xfrm>
              <a:off x="9268213" y="3028493"/>
              <a:ext cx="1881487" cy="1832266"/>
              <a:chOff x="1869886" y="1482325"/>
              <a:chExt cx="1881487" cy="183226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A3413D05-AE36-4663-B1D7-FA270A3933A8}"/>
                  </a:ext>
                </a:extLst>
              </p:cNvPr>
              <p:cNvGrpSpPr/>
              <p:nvPr/>
            </p:nvGrpSpPr>
            <p:grpSpPr>
              <a:xfrm>
                <a:off x="1869886" y="1482325"/>
                <a:ext cx="1881487" cy="1832266"/>
                <a:chOff x="6276379" y="2165306"/>
                <a:chExt cx="1881487" cy="1832266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5240D5F1-2B82-423C-A468-4F195A08FD35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F125DDA7-65B3-44D3-8F6A-E9145A14DA99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BBE4DF3E-1166-4F82-BBBA-6333DDDC1F6C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2" name="Arc 131">
                <a:extLst>
                  <a:ext uri="{FF2B5EF4-FFF2-40B4-BE49-F238E27FC236}">
                    <a16:creationId xmlns:a16="http://schemas.microsoft.com/office/drawing/2014/main" id="{5C891BE4-D8CF-4F73-8C5B-B64DFC0E604D}"/>
                  </a:ext>
                </a:extLst>
              </p:cNvPr>
              <p:cNvSpPr/>
              <p:nvPr/>
            </p:nvSpPr>
            <p:spPr>
              <a:xfrm>
                <a:off x="2347042" y="2885903"/>
                <a:ext cx="862226" cy="267482"/>
              </a:xfrm>
              <a:prstGeom prst="arc">
                <a:avLst>
                  <a:gd name="adj1" fmla="val 541922"/>
                  <a:gd name="adj2" fmla="val 9502270"/>
                </a:avLst>
              </a:prstGeom>
              <a:ln w="28575">
                <a:solidFill>
                  <a:srgbClr val="65363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44B1F96-B474-4B51-AABA-D61486127C84}"/>
                </a:ext>
              </a:extLst>
            </p:cNvPr>
            <p:cNvGrpSpPr/>
            <p:nvPr/>
          </p:nvGrpSpPr>
          <p:grpSpPr>
            <a:xfrm>
              <a:off x="9294556" y="3967838"/>
              <a:ext cx="1828800" cy="606402"/>
              <a:chOff x="3444498" y="2148036"/>
              <a:chExt cx="1828800" cy="606402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7A7FA4E-7D09-49DC-A99A-C281C21BE258}"/>
                  </a:ext>
                </a:extLst>
              </p:cNvPr>
              <p:cNvSpPr/>
              <p:nvPr/>
            </p:nvSpPr>
            <p:spPr>
              <a:xfrm>
                <a:off x="3444498" y="2148036"/>
                <a:ext cx="1828800" cy="606402"/>
              </a:xfrm>
              <a:custGeom>
                <a:avLst/>
                <a:gdLst>
                  <a:gd name="connsiteX0" fmla="*/ 17637 w 1828800"/>
                  <a:gd name="connsiteY0" fmla="*/ 0 h 407193"/>
                  <a:gd name="connsiteX1" fmla="*/ 18577 w 1828800"/>
                  <a:gd name="connsiteY1" fmla="*/ 1470 h 407193"/>
                  <a:gd name="connsiteX2" fmla="*/ 914400 w 1828800"/>
                  <a:gd name="connsiteY2" fmla="*/ 116589 h 407193"/>
                  <a:gd name="connsiteX3" fmla="*/ 1810223 w 1828800"/>
                  <a:gd name="connsiteY3" fmla="*/ 1470 h 407193"/>
                  <a:gd name="connsiteX4" fmla="*/ 1811163 w 1828800"/>
                  <a:gd name="connsiteY4" fmla="*/ 0 h 407193"/>
                  <a:gd name="connsiteX5" fmla="*/ 1828800 w 1828800"/>
                  <a:gd name="connsiteY5" fmla="*/ 67523 h 407193"/>
                  <a:gd name="connsiteX6" fmla="*/ 1270326 w 1828800"/>
                  <a:gd name="connsiteY6" fmla="*/ 392695 h 407193"/>
                  <a:gd name="connsiteX7" fmla="*/ 1149310 w 1828800"/>
                  <a:gd name="connsiteY7" fmla="*/ 407193 h 407193"/>
                  <a:gd name="connsiteX8" fmla="*/ 1094986 w 1828800"/>
                  <a:gd name="connsiteY8" fmla="*/ 349077 h 407193"/>
                  <a:gd name="connsiteX9" fmla="*/ 914400 w 1828800"/>
                  <a:gd name="connsiteY9" fmla="*/ 277219 h 407193"/>
                  <a:gd name="connsiteX10" fmla="*/ 733814 w 1828800"/>
                  <a:gd name="connsiteY10" fmla="*/ 349077 h 407193"/>
                  <a:gd name="connsiteX11" fmla="*/ 679490 w 1828800"/>
                  <a:gd name="connsiteY11" fmla="*/ 407193 h 407193"/>
                  <a:gd name="connsiteX12" fmla="*/ 558474 w 1828800"/>
                  <a:gd name="connsiteY12" fmla="*/ 392695 h 407193"/>
                  <a:gd name="connsiteX13" fmla="*/ 0 w 1828800"/>
                  <a:gd name="connsiteY13" fmla="*/ 67523 h 40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28800" h="407193">
                    <a:moveTo>
                      <a:pt x="17637" y="0"/>
                    </a:moveTo>
                    <a:lnTo>
                      <a:pt x="18577" y="1470"/>
                    </a:lnTo>
                    <a:cubicBezTo>
                      <a:pt x="103842" y="67169"/>
                      <a:pt x="472517" y="116589"/>
                      <a:pt x="914400" y="116589"/>
                    </a:cubicBezTo>
                    <a:cubicBezTo>
                      <a:pt x="1356283" y="116589"/>
                      <a:pt x="1724958" y="67169"/>
                      <a:pt x="1810223" y="1470"/>
                    </a:cubicBezTo>
                    <a:lnTo>
                      <a:pt x="1811163" y="0"/>
                    </a:lnTo>
                    <a:lnTo>
                      <a:pt x="1828800" y="67523"/>
                    </a:lnTo>
                    <a:cubicBezTo>
                      <a:pt x="1828800" y="213701"/>
                      <a:pt x="1598518" y="339121"/>
                      <a:pt x="1270326" y="392695"/>
                    </a:cubicBezTo>
                    <a:lnTo>
                      <a:pt x="1149310" y="407193"/>
                    </a:lnTo>
                    <a:lnTo>
                      <a:pt x="1094986" y="349077"/>
                    </a:lnTo>
                    <a:cubicBezTo>
                      <a:pt x="1039481" y="302806"/>
                      <a:pt x="978457" y="277219"/>
                      <a:pt x="914400" y="277219"/>
                    </a:cubicBezTo>
                    <a:cubicBezTo>
                      <a:pt x="850344" y="277219"/>
                      <a:pt x="789319" y="302806"/>
                      <a:pt x="733814" y="349077"/>
                    </a:cubicBezTo>
                    <a:lnTo>
                      <a:pt x="679490" y="407193"/>
                    </a:lnTo>
                    <a:lnTo>
                      <a:pt x="558474" y="392695"/>
                    </a:lnTo>
                    <a:cubicBezTo>
                      <a:pt x="230283" y="339121"/>
                      <a:pt x="0" y="213701"/>
                      <a:pt x="0" y="67523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633A6E77-549C-4F4D-BFDC-C45094EA016A}"/>
                  </a:ext>
                </a:extLst>
              </p:cNvPr>
              <p:cNvSpPr/>
              <p:nvPr/>
            </p:nvSpPr>
            <p:spPr>
              <a:xfrm rot="20293726">
                <a:off x="4641027" y="2424497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E11A40D-93B5-4053-9787-7851D3CF07CB}"/>
                  </a:ext>
                </a:extLst>
              </p:cNvPr>
              <p:cNvSpPr/>
              <p:nvPr/>
            </p:nvSpPr>
            <p:spPr>
              <a:xfrm rot="1306274" flipH="1">
                <a:off x="3713984" y="2424498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DE21CFF-92F1-4C3D-B880-D7096C22EBBF}"/>
                </a:ext>
              </a:extLst>
            </p:cNvPr>
            <p:cNvGrpSpPr/>
            <p:nvPr/>
          </p:nvGrpSpPr>
          <p:grpSpPr>
            <a:xfrm>
              <a:off x="9240321" y="3022792"/>
              <a:ext cx="1936726" cy="1147163"/>
              <a:chOff x="1841994" y="1476624"/>
              <a:chExt cx="1936726" cy="1147163"/>
            </a:xfrm>
          </p:grpSpPr>
          <p:sp>
            <p:nvSpPr>
              <p:cNvPr id="118" name="Rounded Rectangle 113">
                <a:extLst>
                  <a:ext uri="{FF2B5EF4-FFF2-40B4-BE49-F238E27FC236}">
                    <a16:creationId xmlns:a16="http://schemas.microsoft.com/office/drawing/2014/main" id="{15AD1F06-FAB1-45C2-A9B4-130291084DB2}"/>
                  </a:ext>
                </a:extLst>
              </p:cNvPr>
              <p:cNvSpPr/>
              <p:nvPr/>
            </p:nvSpPr>
            <p:spPr>
              <a:xfrm>
                <a:off x="1875323" y="1476624"/>
                <a:ext cx="1870613" cy="795503"/>
              </a:xfrm>
              <a:custGeom>
                <a:avLst/>
                <a:gdLst/>
                <a:ahLst/>
                <a:cxnLst/>
                <a:rect l="l" t="t" r="r" b="b"/>
                <a:pathLst>
                  <a:path w="1771905" h="721151">
                    <a:moveTo>
                      <a:pt x="830923" y="0"/>
                    </a:moveTo>
                    <a:lnTo>
                      <a:pt x="940982" y="0"/>
                    </a:lnTo>
                    <a:cubicBezTo>
                      <a:pt x="1347075" y="0"/>
                      <a:pt x="1685890" y="288054"/>
                      <a:pt x="1764248" y="670982"/>
                    </a:cubicBezTo>
                    <a:lnTo>
                      <a:pt x="1771905" y="721151"/>
                    </a:lnTo>
                    <a:lnTo>
                      <a:pt x="0" y="721151"/>
                    </a:lnTo>
                    <a:lnTo>
                      <a:pt x="7657" y="670982"/>
                    </a:lnTo>
                    <a:cubicBezTo>
                      <a:pt x="86016" y="288054"/>
                      <a:pt x="424830" y="0"/>
                      <a:pt x="830923" y="0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ounded Rectangle 34">
                <a:extLst>
                  <a:ext uri="{FF2B5EF4-FFF2-40B4-BE49-F238E27FC236}">
                    <a16:creationId xmlns:a16="http://schemas.microsoft.com/office/drawing/2014/main" id="{9976A2B3-B406-42BB-B16F-16FACAD3D4FA}"/>
                  </a:ext>
                </a:extLst>
              </p:cNvPr>
              <p:cNvSpPr/>
              <p:nvPr/>
            </p:nvSpPr>
            <p:spPr>
              <a:xfrm>
                <a:off x="1841994" y="2277727"/>
                <a:ext cx="1936726" cy="346060"/>
              </a:xfrm>
              <a:prstGeom prst="roundRect">
                <a:avLst/>
              </a:pr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2811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39D91DD-A8E6-49A7-8145-704997885758}"/>
              </a:ext>
            </a:extLst>
          </p:cNvPr>
          <p:cNvSpPr/>
          <p:nvPr/>
        </p:nvSpPr>
        <p:spPr>
          <a:xfrm>
            <a:off x="4051" y="0"/>
            <a:ext cx="12192000" cy="7061347"/>
          </a:xfrm>
          <a:prstGeom prst="rect">
            <a:avLst/>
          </a:prstGeom>
          <a:solidFill>
            <a:srgbClr val="FF9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5F7B79-86D6-4A9F-A6F7-5D252F9B70B2}"/>
              </a:ext>
            </a:extLst>
          </p:cNvPr>
          <p:cNvSpPr/>
          <p:nvPr/>
        </p:nvSpPr>
        <p:spPr>
          <a:xfrm>
            <a:off x="3089254" y="2132933"/>
            <a:ext cx="6013493" cy="2592136"/>
          </a:xfrm>
          <a:prstGeom prst="rect">
            <a:avLst/>
          </a:prstGeom>
          <a:solidFill>
            <a:schemeClr val="bg1"/>
          </a:solidFill>
          <a:ln w="177800" cap="sq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E750DE-3B75-49BB-9D86-A9ADD4A99198}"/>
              </a:ext>
            </a:extLst>
          </p:cNvPr>
          <p:cNvGrpSpPr/>
          <p:nvPr/>
        </p:nvGrpSpPr>
        <p:grpSpPr>
          <a:xfrm rot="21284338">
            <a:off x="4991974" y="2467305"/>
            <a:ext cx="644769" cy="1491566"/>
            <a:chOff x="3032760" y="1661160"/>
            <a:chExt cx="1143000" cy="264414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E3A5E9E-8A0C-4D75-8AA4-7FDF5FE9671C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1661160"/>
              <a:ext cx="0" cy="264414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E40BFD3-9E84-498B-BCE0-C098E6CF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2760" y="2788920"/>
              <a:ext cx="1143000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AE2DA7E-7FAF-4C55-935D-338E7FE1AFAC}"/>
                </a:ext>
              </a:extLst>
            </p:cNvPr>
            <p:cNvCxnSpPr>
              <a:cxnSpLocks/>
            </p:cNvCxnSpPr>
            <p:nvPr/>
          </p:nvCxnSpPr>
          <p:spPr>
            <a:xfrm>
              <a:off x="3032760" y="1661160"/>
              <a:ext cx="0" cy="112776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EE07D6-E8AC-4D5F-83FE-6E46C0B7846A}"/>
              </a:ext>
            </a:extLst>
          </p:cNvPr>
          <p:cNvGrpSpPr/>
          <p:nvPr/>
        </p:nvGrpSpPr>
        <p:grpSpPr>
          <a:xfrm rot="21284338" flipH="1">
            <a:off x="5634027" y="2408183"/>
            <a:ext cx="644769" cy="1491566"/>
            <a:chOff x="3032760" y="1661160"/>
            <a:chExt cx="1143000" cy="264414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E11FB8-4FCB-4206-9F7C-FC370B7D976F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1661160"/>
              <a:ext cx="0" cy="264414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B155F6-4B7A-420C-A8FE-9DE01B7C3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2760" y="2788920"/>
              <a:ext cx="1143000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82BA976-4B4E-4663-9167-40F721478231}"/>
                </a:ext>
              </a:extLst>
            </p:cNvPr>
            <p:cNvCxnSpPr>
              <a:cxnSpLocks/>
            </p:cNvCxnSpPr>
            <p:nvPr/>
          </p:nvCxnSpPr>
          <p:spPr>
            <a:xfrm>
              <a:off x="3032760" y="1661160"/>
              <a:ext cx="0" cy="112776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761968-DAFA-45D7-8151-A02CA34DBA30}"/>
              </a:ext>
            </a:extLst>
          </p:cNvPr>
          <p:cNvGrpSpPr/>
          <p:nvPr/>
        </p:nvGrpSpPr>
        <p:grpSpPr>
          <a:xfrm rot="232151">
            <a:off x="6463358" y="2855771"/>
            <a:ext cx="382563" cy="1491566"/>
            <a:chOff x="6172200" y="1661160"/>
            <a:chExt cx="678180" cy="264414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24311B2-8BCF-49E0-9016-C3A2CCD538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0380" y="1661160"/>
              <a:ext cx="0" cy="2644140"/>
            </a:xfrm>
            <a:prstGeom prst="line">
              <a:avLst/>
            </a:prstGeom>
            <a:ln w="7620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0D6694-265A-4E45-84A3-F2E3C7EC08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2200" y="1661160"/>
              <a:ext cx="678180" cy="822960"/>
            </a:xfrm>
            <a:prstGeom prst="line">
              <a:avLst/>
            </a:prstGeom>
            <a:ln w="7620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A92648-7786-4F5A-9F7C-F46F0BF5E75D}"/>
              </a:ext>
            </a:extLst>
          </p:cNvPr>
          <p:cNvGrpSpPr/>
          <p:nvPr/>
        </p:nvGrpSpPr>
        <p:grpSpPr>
          <a:xfrm rot="232151" flipH="1">
            <a:off x="6845049" y="2881585"/>
            <a:ext cx="382563" cy="1491566"/>
            <a:chOff x="6172200" y="1661160"/>
            <a:chExt cx="678180" cy="264414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C4A66A-9AD6-4065-885C-4B71624009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0380" y="1661160"/>
              <a:ext cx="0" cy="2644140"/>
            </a:xfrm>
            <a:prstGeom prst="line">
              <a:avLst/>
            </a:prstGeom>
            <a:ln w="7620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A61DB6-C622-410F-8CC9-594E524BC0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2200" y="1661160"/>
              <a:ext cx="678180" cy="822960"/>
            </a:xfrm>
            <a:prstGeom prst="line">
              <a:avLst/>
            </a:prstGeom>
            <a:ln w="7620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AE45B5-21B4-45C6-979E-1456CEBC1698}"/>
              </a:ext>
            </a:extLst>
          </p:cNvPr>
          <p:cNvGrpSpPr/>
          <p:nvPr/>
        </p:nvGrpSpPr>
        <p:grpSpPr>
          <a:xfrm rot="214920">
            <a:off x="7478341" y="2903272"/>
            <a:ext cx="644769" cy="1491566"/>
            <a:chOff x="8427720" y="1661160"/>
            <a:chExt cx="1143000" cy="264414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41A760-6DC5-4F70-B1E5-06A928314C39}"/>
                </a:ext>
              </a:extLst>
            </p:cNvPr>
            <p:cNvCxnSpPr>
              <a:cxnSpLocks/>
            </p:cNvCxnSpPr>
            <p:nvPr/>
          </p:nvCxnSpPr>
          <p:spPr>
            <a:xfrm>
              <a:off x="8427720" y="2983230"/>
              <a:ext cx="1143000" cy="0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17D738-B743-464A-AF56-2CD549B6647E}"/>
                </a:ext>
              </a:extLst>
            </p:cNvPr>
            <p:cNvCxnSpPr>
              <a:cxnSpLocks/>
            </p:cNvCxnSpPr>
            <p:nvPr/>
          </p:nvCxnSpPr>
          <p:spPr>
            <a:xfrm>
              <a:off x="8427720" y="1661160"/>
              <a:ext cx="1143000" cy="0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3995AB-48C5-48F1-8642-2C702A302D28}"/>
                </a:ext>
              </a:extLst>
            </p:cNvPr>
            <p:cNvCxnSpPr>
              <a:cxnSpLocks/>
            </p:cNvCxnSpPr>
            <p:nvPr/>
          </p:nvCxnSpPr>
          <p:spPr>
            <a:xfrm>
              <a:off x="8427720" y="4305300"/>
              <a:ext cx="1143000" cy="0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60AD17B-DF13-41EA-9925-C19DD9B2D7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70720" y="1661160"/>
              <a:ext cx="0" cy="2644140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0584A8-D827-4EBE-A999-3FC1E5045FB4}"/>
              </a:ext>
            </a:extLst>
          </p:cNvPr>
          <p:cNvGrpSpPr/>
          <p:nvPr/>
        </p:nvGrpSpPr>
        <p:grpSpPr>
          <a:xfrm rot="214920" flipH="1">
            <a:off x="8121851" y="2943556"/>
            <a:ext cx="644769" cy="1491566"/>
            <a:chOff x="8427720" y="1661160"/>
            <a:chExt cx="1143000" cy="264414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D443325-7695-4D7C-AF3E-E284DBF234A4}"/>
                </a:ext>
              </a:extLst>
            </p:cNvPr>
            <p:cNvCxnSpPr>
              <a:cxnSpLocks/>
            </p:cNvCxnSpPr>
            <p:nvPr/>
          </p:nvCxnSpPr>
          <p:spPr>
            <a:xfrm>
              <a:off x="8427720" y="2983230"/>
              <a:ext cx="1143000" cy="0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4A1645-D18A-4901-BC87-DF8283BB6652}"/>
                </a:ext>
              </a:extLst>
            </p:cNvPr>
            <p:cNvCxnSpPr>
              <a:cxnSpLocks/>
            </p:cNvCxnSpPr>
            <p:nvPr/>
          </p:nvCxnSpPr>
          <p:spPr>
            <a:xfrm>
              <a:off x="8427720" y="1661160"/>
              <a:ext cx="1143000" cy="0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B23D38-2402-4E31-94AE-35D59E58D501}"/>
                </a:ext>
              </a:extLst>
            </p:cNvPr>
            <p:cNvCxnSpPr>
              <a:cxnSpLocks/>
            </p:cNvCxnSpPr>
            <p:nvPr/>
          </p:nvCxnSpPr>
          <p:spPr>
            <a:xfrm>
              <a:off x="8427720" y="4305300"/>
              <a:ext cx="1143000" cy="0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AE94DBB-C12E-4523-AF69-AD3BA1855A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70720" y="1661160"/>
              <a:ext cx="0" cy="2644140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01999AA-C563-4C38-8B86-C8678E5AF37D}"/>
              </a:ext>
            </a:extLst>
          </p:cNvPr>
          <p:cNvGrpSpPr/>
          <p:nvPr/>
        </p:nvGrpSpPr>
        <p:grpSpPr>
          <a:xfrm rot="21410245">
            <a:off x="3332175" y="2886447"/>
            <a:ext cx="646021" cy="1491566"/>
            <a:chOff x="891541" y="1871434"/>
            <a:chExt cx="1145219" cy="26441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FFBC45A-5789-4825-A87F-8E3C7233A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541" y="3193504"/>
              <a:ext cx="1143000" cy="0"/>
            </a:xfrm>
            <a:prstGeom prst="line">
              <a:avLst/>
            </a:prstGeom>
            <a:ln w="762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2D36E1-C4DA-4EE6-976A-10453EE4BF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541" y="1871434"/>
              <a:ext cx="1143000" cy="0"/>
            </a:xfrm>
            <a:prstGeom prst="line">
              <a:avLst/>
            </a:prstGeom>
            <a:ln w="762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36B9441-16B9-4223-BBCE-B64BF0B63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541" y="4515574"/>
              <a:ext cx="1143000" cy="0"/>
            </a:xfrm>
            <a:prstGeom prst="line">
              <a:avLst/>
            </a:prstGeom>
            <a:ln w="762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0BB3439-A0C4-446A-9F87-F0657EBB9209}"/>
                </a:ext>
              </a:extLst>
            </p:cNvPr>
            <p:cNvCxnSpPr>
              <a:cxnSpLocks/>
            </p:cNvCxnSpPr>
            <p:nvPr/>
          </p:nvCxnSpPr>
          <p:spPr>
            <a:xfrm>
              <a:off x="891541" y="3193504"/>
              <a:ext cx="0" cy="1322070"/>
            </a:xfrm>
            <a:prstGeom prst="line">
              <a:avLst/>
            </a:prstGeom>
            <a:ln w="762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64793F3-030E-4FA9-99BB-F86CC455F234}"/>
                </a:ext>
              </a:extLst>
            </p:cNvPr>
            <p:cNvCxnSpPr>
              <a:cxnSpLocks/>
            </p:cNvCxnSpPr>
            <p:nvPr/>
          </p:nvCxnSpPr>
          <p:spPr>
            <a:xfrm>
              <a:off x="2036760" y="1871434"/>
              <a:ext cx="0" cy="1322070"/>
            </a:xfrm>
            <a:prstGeom prst="line">
              <a:avLst/>
            </a:prstGeom>
            <a:ln w="762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2A47CFA-BA08-4BD1-9B71-F524931BF988}"/>
              </a:ext>
            </a:extLst>
          </p:cNvPr>
          <p:cNvGrpSpPr/>
          <p:nvPr/>
        </p:nvGrpSpPr>
        <p:grpSpPr>
          <a:xfrm rot="21410245" flipH="1">
            <a:off x="3975336" y="2850910"/>
            <a:ext cx="646021" cy="1491566"/>
            <a:chOff x="891541" y="1871434"/>
            <a:chExt cx="1145219" cy="264414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BEE7975-C17A-408E-AFB4-BF9F19467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541" y="3193504"/>
              <a:ext cx="1143000" cy="0"/>
            </a:xfrm>
            <a:prstGeom prst="line">
              <a:avLst/>
            </a:prstGeom>
            <a:ln w="762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2E812E0-3CD1-42D1-AC0E-A7C9D76BA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541" y="1871434"/>
              <a:ext cx="1143000" cy="0"/>
            </a:xfrm>
            <a:prstGeom prst="line">
              <a:avLst/>
            </a:prstGeom>
            <a:ln w="762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8089A0-C5FC-41AB-9F20-91EDD785F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541" y="4515574"/>
              <a:ext cx="1143000" cy="0"/>
            </a:xfrm>
            <a:prstGeom prst="line">
              <a:avLst/>
            </a:prstGeom>
            <a:ln w="762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1B8DF96-80C9-4D0E-A04A-1BDF29167D84}"/>
                </a:ext>
              </a:extLst>
            </p:cNvPr>
            <p:cNvCxnSpPr>
              <a:cxnSpLocks/>
            </p:cNvCxnSpPr>
            <p:nvPr/>
          </p:nvCxnSpPr>
          <p:spPr>
            <a:xfrm>
              <a:off x="891541" y="3193504"/>
              <a:ext cx="0" cy="1322070"/>
            </a:xfrm>
            <a:prstGeom prst="line">
              <a:avLst/>
            </a:prstGeom>
            <a:ln w="762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D04F36-C0E6-4A9B-B785-D17FC28F1A51}"/>
                </a:ext>
              </a:extLst>
            </p:cNvPr>
            <p:cNvCxnSpPr>
              <a:cxnSpLocks/>
            </p:cNvCxnSpPr>
            <p:nvPr/>
          </p:nvCxnSpPr>
          <p:spPr>
            <a:xfrm>
              <a:off x="2036760" y="1871434"/>
              <a:ext cx="0" cy="1322070"/>
            </a:xfrm>
            <a:prstGeom prst="line">
              <a:avLst/>
            </a:prstGeom>
            <a:ln w="762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280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39D91DD-A8E6-49A7-8145-704997885758}"/>
              </a:ext>
            </a:extLst>
          </p:cNvPr>
          <p:cNvSpPr/>
          <p:nvPr/>
        </p:nvSpPr>
        <p:spPr>
          <a:xfrm>
            <a:off x="4051" y="0"/>
            <a:ext cx="12192000" cy="7061347"/>
          </a:xfrm>
          <a:prstGeom prst="rect">
            <a:avLst/>
          </a:prstGeom>
          <a:solidFill>
            <a:srgbClr val="FF9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5F7B79-86D6-4A9F-A6F7-5D252F9B70B2}"/>
              </a:ext>
            </a:extLst>
          </p:cNvPr>
          <p:cNvSpPr/>
          <p:nvPr/>
        </p:nvSpPr>
        <p:spPr>
          <a:xfrm>
            <a:off x="3089254" y="2132933"/>
            <a:ext cx="6013493" cy="2592136"/>
          </a:xfrm>
          <a:prstGeom prst="rect">
            <a:avLst/>
          </a:prstGeom>
          <a:solidFill>
            <a:schemeClr val="bg1"/>
          </a:solidFill>
          <a:ln w="177800" cap="sq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E750DE-3B75-49BB-9D86-A9ADD4A99198}"/>
              </a:ext>
            </a:extLst>
          </p:cNvPr>
          <p:cNvGrpSpPr/>
          <p:nvPr/>
        </p:nvGrpSpPr>
        <p:grpSpPr>
          <a:xfrm rot="21284338">
            <a:off x="4991974" y="2467305"/>
            <a:ext cx="644769" cy="1491566"/>
            <a:chOff x="3032760" y="1661160"/>
            <a:chExt cx="1143000" cy="264414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E3A5E9E-8A0C-4D75-8AA4-7FDF5FE9671C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1661160"/>
              <a:ext cx="0" cy="264414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E40BFD3-9E84-498B-BCE0-C098E6CF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2760" y="2788920"/>
              <a:ext cx="1143000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AE2DA7E-7FAF-4C55-935D-338E7FE1AFAC}"/>
                </a:ext>
              </a:extLst>
            </p:cNvPr>
            <p:cNvCxnSpPr>
              <a:cxnSpLocks/>
            </p:cNvCxnSpPr>
            <p:nvPr/>
          </p:nvCxnSpPr>
          <p:spPr>
            <a:xfrm>
              <a:off x="3032760" y="1661160"/>
              <a:ext cx="0" cy="112776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761968-DAFA-45D7-8151-A02CA34DBA30}"/>
              </a:ext>
            </a:extLst>
          </p:cNvPr>
          <p:cNvGrpSpPr/>
          <p:nvPr/>
        </p:nvGrpSpPr>
        <p:grpSpPr>
          <a:xfrm rot="232151">
            <a:off x="6463358" y="2855771"/>
            <a:ext cx="382563" cy="1491566"/>
            <a:chOff x="6172200" y="1661160"/>
            <a:chExt cx="678180" cy="264414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24311B2-8BCF-49E0-9016-C3A2CCD538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0380" y="1661160"/>
              <a:ext cx="0" cy="2644140"/>
            </a:xfrm>
            <a:prstGeom prst="line">
              <a:avLst/>
            </a:prstGeom>
            <a:ln w="7620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0D6694-265A-4E45-84A3-F2E3C7EC08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2200" y="1661160"/>
              <a:ext cx="678180" cy="822960"/>
            </a:xfrm>
            <a:prstGeom prst="line">
              <a:avLst/>
            </a:prstGeom>
            <a:ln w="7620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AE45B5-21B4-45C6-979E-1456CEBC1698}"/>
              </a:ext>
            </a:extLst>
          </p:cNvPr>
          <p:cNvGrpSpPr/>
          <p:nvPr/>
        </p:nvGrpSpPr>
        <p:grpSpPr>
          <a:xfrm rot="214920">
            <a:off x="7478341" y="2903272"/>
            <a:ext cx="644769" cy="1491566"/>
            <a:chOff x="8427720" y="1661160"/>
            <a:chExt cx="1143000" cy="264414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41A760-6DC5-4F70-B1E5-06A928314C39}"/>
                </a:ext>
              </a:extLst>
            </p:cNvPr>
            <p:cNvCxnSpPr>
              <a:cxnSpLocks/>
            </p:cNvCxnSpPr>
            <p:nvPr/>
          </p:nvCxnSpPr>
          <p:spPr>
            <a:xfrm>
              <a:off x="8427720" y="2983230"/>
              <a:ext cx="1143000" cy="0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17D738-B743-464A-AF56-2CD549B6647E}"/>
                </a:ext>
              </a:extLst>
            </p:cNvPr>
            <p:cNvCxnSpPr>
              <a:cxnSpLocks/>
            </p:cNvCxnSpPr>
            <p:nvPr/>
          </p:nvCxnSpPr>
          <p:spPr>
            <a:xfrm>
              <a:off x="8427720" y="1661160"/>
              <a:ext cx="1143000" cy="0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3995AB-48C5-48F1-8642-2C702A302D28}"/>
                </a:ext>
              </a:extLst>
            </p:cNvPr>
            <p:cNvCxnSpPr>
              <a:cxnSpLocks/>
            </p:cNvCxnSpPr>
            <p:nvPr/>
          </p:nvCxnSpPr>
          <p:spPr>
            <a:xfrm>
              <a:off x="8427720" y="4305300"/>
              <a:ext cx="1143000" cy="0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60AD17B-DF13-41EA-9925-C19DD9B2D7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70720" y="1661160"/>
              <a:ext cx="0" cy="2644140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01999AA-C563-4C38-8B86-C8678E5AF37D}"/>
              </a:ext>
            </a:extLst>
          </p:cNvPr>
          <p:cNvGrpSpPr/>
          <p:nvPr/>
        </p:nvGrpSpPr>
        <p:grpSpPr>
          <a:xfrm rot="21410245">
            <a:off x="3332175" y="2886447"/>
            <a:ext cx="646021" cy="1491566"/>
            <a:chOff x="891541" y="1871434"/>
            <a:chExt cx="1145219" cy="26441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FFBC45A-5789-4825-A87F-8E3C7233A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541" y="3193504"/>
              <a:ext cx="1143000" cy="0"/>
            </a:xfrm>
            <a:prstGeom prst="line">
              <a:avLst/>
            </a:prstGeom>
            <a:ln w="762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2D36E1-C4DA-4EE6-976A-10453EE4BF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541" y="1871434"/>
              <a:ext cx="1143000" cy="0"/>
            </a:xfrm>
            <a:prstGeom prst="line">
              <a:avLst/>
            </a:prstGeom>
            <a:ln w="762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36B9441-16B9-4223-BBCE-B64BF0B63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541" y="4515574"/>
              <a:ext cx="1143000" cy="0"/>
            </a:xfrm>
            <a:prstGeom prst="line">
              <a:avLst/>
            </a:prstGeom>
            <a:ln w="762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0BB3439-A0C4-446A-9F87-F0657EBB9209}"/>
                </a:ext>
              </a:extLst>
            </p:cNvPr>
            <p:cNvCxnSpPr>
              <a:cxnSpLocks/>
            </p:cNvCxnSpPr>
            <p:nvPr/>
          </p:nvCxnSpPr>
          <p:spPr>
            <a:xfrm>
              <a:off x="891541" y="3193504"/>
              <a:ext cx="0" cy="1322070"/>
            </a:xfrm>
            <a:prstGeom prst="line">
              <a:avLst/>
            </a:prstGeom>
            <a:ln w="762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64793F3-030E-4FA9-99BB-F86CC455F234}"/>
                </a:ext>
              </a:extLst>
            </p:cNvPr>
            <p:cNvCxnSpPr>
              <a:cxnSpLocks/>
            </p:cNvCxnSpPr>
            <p:nvPr/>
          </p:nvCxnSpPr>
          <p:spPr>
            <a:xfrm>
              <a:off x="2036760" y="1871434"/>
              <a:ext cx="0" cy="1322070"/>
            </a:xfrm>
            <a:prstGeom prst="line">
              <a:avLst/>
            </a:prstGeom>
            <a:ln w="762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187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39D91DD-A8E6-49A7-8145-704997885758}"/>
              </a:ext>
            </a:extLst>
          </p:cNvPr>
          <p:cNvSpPr/>
          <p:nvPr/>
        </p:nvSpPr>
        <p:spPr>
          <a:xfrm>
            <a:off x="4051" y="0"/>
            <a:ext cx="12192000" cy="7061347"/>
          </a:xfrm>
          <a:prstGeom prst="rect">
            <a:avLst/>
          </a:prstGeom>
          <a:solidFill>
            <a:srgbClr val="FF9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5F7B79-86D6-4A9F-A6F7-5D252F9B70B2}"/>
              </a:ext>
            </a:extLst>
          </p:cNvPr>
          <p:cNvSpPr/>
          <p:nvPr/>
        </p:nvSpPr>
        <p:spPr>
          <a:xfrm>
            <a:off x="3089254" y="2132933"/>
            <a:ext cx="6013493" cy="2592136"/>
          </a:xfrm>
          <a:prstGeom prst="rect">
            <a:avLst/>
          </a:prstGeom>
          <a:solidFill>
            <a:schemeClr val="bg1"/>
          </a:solidFill>
          <a:ln w="177800" cap="sq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E750DE-3B75-49BB-9D86-A9ADD4A99198}"/>
              </a:ext>
            </a:extLst>
          </p:cNvPr>
          <p:cNvGrpSpPr/>
          <p:nvPr/>
        </p:nvGrpSpPr>
        <p:grpSpPr>
          <a:xfrm>
            <a:off x="5261724" y="2683217"/>
            <a:ext cx="644769" cy="1491566"/>
            <a:chOff x="3032760" y="1661160"/>
            <a:chExt cx="1143000" cy="264414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E3A5E9E-8A0C-4D75-8AA4-7FDF5FE9671C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1661160"/>
              <a:ext cx="0" cy="264414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E40BFD3-9E84-498B-BCE0-C098E6CF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2760" y="2788920"/>
              <a:ext cx="1143000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AE2DA7E-7FAF-4C55-935D-338E7FE1AFAC}"/>
                </a:ext>
              </a:extLst>
            </p:cNvPr>
            <p:cNvCxnSpPr>
              <a:cxnSpLocks/>
            </p:cNvCxnSpPr>
            <p:nvPr/>
          </p:nvCxnSpPr>
          <p:spPr>
            <a:xfrm>
              <a:off x="3032760" y="1661160"/>
              <a:ext cx="0" cy="112776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761968-DAFA-45D7-8151-A02CA34DBA30}"/>
              </a:ext>
            </a:extLst>
          </p:cNvPr>
          <p:cNvGrpSpPr/>
          <p:nvPr/>
        </p:nvGrpSpPr>
        <p:grpSpPr>
          <a:xfrm>
            <a:off x="6730764" y="2683217"/>
            <a:ext cx="382563" cy="1491566"/>
            <a:chOff x="6172200" y="1661160"/>
            <a:chExt cx="678180" cy="264414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24311B2-8BCF-49E0-9016-C3A2CCD538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0380" y="1661160"/>
              <a:ext cx="0" cy="2644140"/>
            </a:xfrm>
            <a:prstGeom prst="line">
              <a:avLst/>
            </a:prstGeom>
            <a:ln w="7620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0D6694-265A-4E45-84A3-F2E3C7EC08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2200" y="1661160"/>
              <a:ext cx="678180" cy="822960"/>
            </a:xfrm>
            <a:prstGeom prst="line">
              <a:avLst/>
            </a:prstGeom>
            <a:ln w="76200" cap="rnd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AE45B5-21B4-45C6-979E-1456CEBC1698}"/>
              </a:ext>
            </a:extLst>
          </p:cNvPr>
          <p:cNvGrpSpPr/>
          <p:nvPr/>
        </p:nvGrpSpPr>
        <p:grpSpPr>
          <a:xfrm>
            <a:off x="7937598" y="2683217"/>
            <a:ext cx="644769" cy="1491566"/>
            <a:chOff x="8427720" y="1661160"/>
            <a:chExt cx="1143000" cy="264414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41A760-6DC5-4F70-B1E5-06A928314C39}"/>
                </a:ext>
              </a:extLst>
            </p:cNvPr>
            <p:cNvCxnSpPr>
              <a:cxnSpLocks/>
            </p:cNvCxnSpPr>
            <p:nvPr/>
          </p:nvCxnSpPr>
          <p:spPr>
            <a:xfrm>
              <a:off x="8427720" y="2983230"/>
              <a:ext cx="1143000" cy="0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17D738-B743-464A-AF56-2CD549B6647E}"/>
                </a:ext>
              </a:extLst>
            </p:cNvPr>
            <p:cNvCxnSpPr>
              <a:cxnSpLocks/>
            </p:cNvCxnSpPr>
            <p:nvPr/>
          </p:nvCxnSpPr>
          <p:spPr>
            <a:xfrm>
              <a:off x="8427720" y="1661160"/>
              <a:ext cx="1143000" cy="0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3995AB-48C5-48F1-8642-2C702A302D28}"/>
                </a:ext>
              </a:extLst>
            </p:cNvPr>
            <p:cNvCxnSpPr>
              <a:cxnSpLocks/>
            </p:cNvCxnSpPr>
            <p:nvPr/>
          </p:nvCxnSpPr>
          <p:spPr>
            <a:xfrm>
              <a:off x="8427720" y="4305300"/>
              <a:ext cx="1143000" cy="0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60AD17B-DF13-41EA-9925-C19DD9B2D7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70720" y="1661160"/>
              <a:ext cx="0" cy="2644140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01999AA-C563-4C38-8B86-C8678E5AF37D}"/>
              </a:ext>
            </a:extLst>
          </p:cNvPr>
          <p:cNvGrpSpPr/>
          <p:nvPr/>
        </p:nvGrpSpPr>
        <p:grpSpPr>
          <a:xfrm>
            <a:off x="3791432" y="2683217"/>
            <a:ext cx="646021" cy="1491566"/>
            <a:chOff x="891541" y="1871434"/>
            <a:chExt cx="1145219" cy="26441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FFBC45A-5789-4825-A87F-8E3C7233A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541" y="3193504"/>
              <a:ext cx="1143000" cy="0"/>
            </a:xfrm>
            <a:prstGeom prst="line">
              <a:avLst/>
            </a:prstGeom>
            <a:ln w="762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2D36E1-C4DA-4EE6-976A-10453EE4BF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541" y="1871434"/>
              <a:ext cx="1143000" cy="0"/>
            </a:xfrm>
            <a:prstGeom prst="line">
              <a:avLst/>
            </a:prstGeom>
            <a:ln w="762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36B9441-16B9-4223-BBCE-B64BF0B63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541" y="4515574"/>
              <a:ext cx="1143000" cy="0"/>
            </a:xfrm>
            <a:prstGeom prst="line">
              <a:avLst/>
            </a:prstGeom>
            <a:ln w="762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0BB3439-A0C4-446A-9F87-F0657EBB9209}"/>
                </a:ext>
              </a:extLst>
            </p:cNvPr>
            <p:cNvCxnSpPr>
              <a:cxnSpLocks/>
            </p:cNvCxnSpPr>
            <p:nvPr/>
          </p:nvCxnSpPr>
          <p:spPr>
            <a:xfrm>
              <a:off x="891541" y="3193504"/>
              <a:ext cx="0" cy="1322070"/>
            </a:xfrm>
            <a:prstGeom prst="line">
              <a:avLst/>
            </a:prstGeom>
            <a:ln w="762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64793F3-030E-4FA9-99BB-F86CC455F234}"/>
                </a:ext>
              </a:extLst>
            </p:cNvPr>
            <p:cNvCxnSpPr>
              <a:cxnSpLocks/>
            </p:cNvCxnSpPr>
            <p:nvPr/>
          </p:nvCxnSpPr>
          <p:spPr>
            <a:xfrm>
              <a:off x="2036760" y="1871434"/>
              <a:ext cx="0" cy="1322070"/>
            </a:xfrm>
            <a:prstGeom prst="line">
              <a:avLst/>
            </a:prstGeom>
            <a:ln w="76200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251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632F3B-91F9-4270-A2BD-16D49DB094FC}"/>
              </a:ext>
            </a:extLst>
          </p:cNvPr>
          <p:cNvSpPr/>
          <p:nvPr/>
        </p:nvSpPr>
        <p:spPr>
          <a:xfrm>
            <a:off x="3688070" y="2967335"/>
            <a:ext cx="4815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rgbClr val="FF937A"/>
                  </a:solidFill>
                  <a:prstDash val="solid"/>
                </a:ln>
                <a:solidFill>
                  <a:srgbClr val="FF937A"/>
                </a:solidFill>
              </a:rPr>
              <a:t>Like &amp; </a:t>
            </a:r>
            <a:r>
              <a:rPr lang="en-US" sz="5400" b="1" cap="none" spc="0" dirty="0" err="1">
                <a:ln w="12700">
                  <a:solidFill>
                    <a:srgbClr val="FF937A"/>
                  </a:solidFill>
                  <a:prstDash val="solid"/>
                </a:ln>
                <a:solidFill>
                  <a:srgbClr val="FF937A"/>
                </a:solidFill>
              </a:rPr>
              <a:t>Subsribe</a:t>
            </a:r>
            <a:r>
              <a:rPr lang="en-US" sz="5400" b="1" cap="none" spc="0" dirty="0">
                <a:ln w="12700">
                  <a:solidFill>
                    <a:srgbClr val="FF937A"/>
                  </a:solidFill>
                  <a:prstDash val="solid"/>
                </a:ln>
                <a:solidFill>
                  <a:srgbClr val="FF937A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0952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BE6D-094F-4C3D-A42C-10A228AB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9A9B-817E-4120-8F90-0AB54C2E6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DC89D-3FD4-45B6-B42C-E4CEAF60F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557212"/>
            <a:ext cx="113538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31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8D7099-B9F6-4A98-8983-D15992A2C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11582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4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D9A9342B-BC9D-4FEB-8F2C-F72B7B0BB43E}"/>
              </a:ext>
            </a:extLst>
          </p:cNvPr>
          <p:cNvGrpSpPr/>
          <p:nvPr/>
        </p:nvGrpSpPr>
        <p:grpSpPr>
          <a:xfrm>
            <a:off x="1640292" y="-2709751"/>
            <a:ext cx="2475926" cy="2475926"/>
            <a:chOff x="992053" y="1401971"/>
            <a:chExt cx="3096622" cy="309662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65DC410-2FB5-4123-B92A-21950E48AA39}"/>
                </a:ext>
              </a:extLst>
            </p:cNvPr>
            <p:cNvSpPr/>
            <p:nvPr/>
          </p:nvSpPr>
          <p:spPr>
            <a:xfrm>
              <a:off x="992053" y="1401971"/>
              <a:ext cx="3096622" cy="3096622"/>
            </a:xfrm>
            <a:prstGeom prst="ellipse">
              <a:avLst/>
            </a:prstGeom>
            <a:solidFill>
              <a:srgbClr val="EEF3F6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2FE7D42-A2C7-4F12-A07E-E50F4185FDD5}"/>
                </a:ext>
              </a:extLst>
            </p:cNvPr>
            <p:cNvSpPr/>
            <p:nvPr/>
          </p:nvSpPr>
          <p:spPr>
            <a:xfrm>
              <a:off x="3309140" y="1647899"/>
              <a:ext cx="577719" cy="596119"/>
            </a:xfrm>
            <a:custGeom>
              <a:avLst/>
              <a:gdLst>
                <a:gd name="connsiteX0" fmla="*/ 61361 w 577719"/>
                <a:gd name="connsiteY0" fmla="*/ 0 h 596119"/>
                <a:gd name="connsiteX1" fmla="*/ 95083 w 577719"/>
                <a:gd name="connsiteY1" fmla="*/ 20486 h 596119"/>
                <a:gd name="connsiteX2" fmla="*/ 513291 w 577719"/>
                <a:gd name="connsiteY2" fmla="*/ 438694 h 596119"/>
                <a:gd name="connsiteX3" fmla="*/ 577719 w 577719"/>
                <a:gd name="connsiteY3" fmla="*/ 544746 h 596119"/>
                <a:gd name="connsiteX4" fmla="*/ 539272 w 577719"/>
                <a:gd name="connsiteY4" fmla="*/ 565614 h 596119"/>
                <a:gd name="connsiteX5" fmla="*/ 388176 w 577719"/>
                <a:gd name="connsiteY5" fmla="*/ 596119 h 596119"/>
                <a:gd name="connsiteX6" fmla="*/ 0 w 577719"/>
                <a:gd name="connsiteY6" fmla="*/ 207943 h 596119"/>
                <a:gd name="connsiteX7" fmla="*/ 30505 w 577719"/>
                <a:gd name="connsiteY7" fmla="*/ 56847 h 5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7719" h="596119">
                  <a:moveTo>
                    <a:pt x="61361" y="0"/>
                  </a:moveTo>
                  <a:lnTo>
                    <a:pt x="95083" y="20486"/>
                  </a:lnTo>
                  <a:cubicBezTo>
                    <a:pt x="259824" y="131783"/>
                    <a:pt x="401994" y="273953"/>
                    <a:pt x="513291" y="438694"/>
                  </a:cubicBezTo>
                  <a:lnTo>
                    <a:pt x="577719" y="544746"/>
                  </a:lnTo>
                  <a:lnTo>
                    <a:pt x="539272" y="565614"/>
                  </a:lnTo>
                  <a:cubicBezTo>
                    <a:pt x="492831" y="585257"/>
                    <a:pt x="441772" y="596119"/>
                    <a:pt x="388176" y="596119"/>
                  </a:cubicBezTo>
                  <a:cubicBezTo>
                    <a:pt x="173792" y="596119"/>
                    <a:pt x="0" y="422327"/>
                    <a:pt x="0" y="207943"/>
                  </a:cubicBezTo>
                  <a:cubicBezTo>
                    <a:pt x="0" y="154347"/>
                    <a:pt x="10862" y="103288"/>
                    <a:pt x="30505" y="56847"/>
                  </a:cubicBezTo>
                  <a:close/>
                </a:path>
              </a:pathLst>
            </a:cu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03E37A7-C847-42E9-9452-34F42E6827EC}"/>
                </a:ext>
              </a:extLst>
            </p:cNvPr>
            <p:cNvSpPr/>
            <p:nvPr/>
          </p:nvSpPr>
          <p:spPr>
            <a:xfrm>
              <a:off x="1579483" y="2037917"/>
              <a:ext cx="960881" cy="960881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A141736-810A-4259-ADCD-372608AAB562}"/>
                </a:ext>
              </a:extLst>
            </p:cNvPr>
            <p:cNvSpPr/>
            <p:nvPr/>
          </p:nvSpPr>
          <p:spPr>
            <a:xfrm>
              <a:off x="2311682" y="3021769"/>
              <a:ext cx="723078" cy="723078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01B285B-345A-46EA-BA84-C36642277A40}"/>
                </a:ext>
              </a:extLst>
            </p:cNvPr>
            <p:cNvSpPr/>
            <p:nvPr/>
          </p:nvSpPr>
          <p:spPr>
            <a:xfrm>
              <a:off x="1290319" y="3311237"/>
              <a:ext cx="398041" cy="398041"/>
            </a:xfrm>
            <a:prstGeom prst="ellipse">
              <a:avLst/>
            </a:pr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08C4ADD-04F1-48A2-A3A7-F21CAA705871}"/>
                </a:ext>
              </a:extLst>
            </p:cNvPr>
            <p:cNvSpPr/>
            <p:nvPr/>
          </p:nvSpPr>
          <p:spPr>
            <a:xfrm>
              <a:off x="1999576" y="4163302"/>
              <a:ext cx="494220" cy="335042"/>
            </a:xfrm>
            <a:custGeom>
              <a:avLst/>
              <a:gdLst>
                <a:gd name="connsiteX0" fmla="*/ 246543 w 494220"/>
                <a:gd name="connsiteY0" fmla="*/ 0 h 335042"/>
                <a:gd name="connsiteX1" fmla="*/ 494220 w 494220"/>
                <a:gd name="connsiteY1" fmla="*/ 247677 h 335042"/>
                <a:gd name="connsiteX2" fmla="*/ 489188 w 494220"/>
                <a:gd name="connsiteY2" fmla="*/ 297593 h 335042"/>
                <a:gd name="connsiteX3" fmla="*/ 477563 w 494220"/>
                <a:gd name="connsiteY3" fmla="*/ 335042 h 335042"/>
                <a:gd name="connsiteX4" fmla="*/ 391298 w 494220"/>
                <a:gd name="connsiteY4" fmla="*/ 330686 h 335042"/>
                <a:gd name="connsiteX5" fmla="*/ 89184 w 494220"/>
                <a:gd name="connsiteY5" fmla="*/ 269071 h 335042"/>
                <a:gd name="connsiteX6" fmla="*/ 0 w 494220"/>
                <a:gd name="connsiteY6" fmla="*/ 236430 h 335042"/>
                <a:gd name="connsiteX7" fmla="*/ 3898 w 494220"/>
                <a:gd name="connsiteY7" fmla="*/ 197762 h 335042"/>
                <a:gd name="connsiteX8" fmla="*/ 246543 w 494220"/>
                <a:gd name="connsiteY8" fmla="*/ 0 h 33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220" h="335042">
                  <a:moveTo>
                    <a:pt x="246543" y="0"/>
                  </a:moveTo>
                  <a:cubicBezTo>
                    <a:pt x="383331" y="0"/>
                    <a:pt x="494220" y="110889"/>
                    <a:pt x="494220" y="247677"/>
                  </a:cubicBezTo>
                  <a:cubicBezTo>
                    <a:pt x="494220" y="264776"/>
                    <a:pt x="492488" y="281470"/>
                    <a:pt x="489188" y="297593"/>
                  </a:cubicBezTo>
                  <a:lnTo>
                    <a:pt x="477563" y="335042"/>
                  </a:lnTo>
                  <a:lnTo>
                    <a:pt x="391298" y="330686"/>
                  </a:lnTo>
                  <a:cubicBezTo>
                    <a:pt x="287199" y="320115"/>
                    <a:pt x="186148" y="299230"/>
                    <a:pt x="89184" y="269071"/>
                  </a:cubicBezTo>
                  <a:lnTo>
                    <a:pt x="0" y="236430"/>
                  </a:lnTo>
                  <a:lnTo>
                    <a:pt x="3898" y="197762"/>
                  </a:lnTo>
                  <a:cubicBezTo>
                    <a:pt x="26993" y="84900"/>
                    <a:pt x="126854" y="0"/>
                    <a:pt x="246543" y="0"/>
                  </a:cubicBezTo>
                  <a:close/>
                </a:path>
              </a:pathLst>
            </a:custGeom>
            <a:solidFill>
              <a:srgbClr val="BDC2C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Star: 5 Points 100">
            <a:extLst>
              <a:ext uri="{FF2B5EF4-FFF2-40B4-BE49-F238E27FC236}">
                <a16:creationId xmlns:a16="http://schemas.microsoft.com/office/drawing/2014/main" id="{6E150C58-6948-4D6B-99CA-548FDD0FCB29}"/>
              </a:ext>
            </a:extLst>
          </p:cNvPr>
          <p:cNvSpPr/>
          <p:nvPr/>
        </p:nvSpPr>
        <p:spPr>
          <a:xfrm rot="20973439">
            <a:off x="1185387" y="-1610671"/>
            <a:ext cx="277767" cy="277767"/>
          </a:xfrm>
          <a:prstGeom prst="star5">
            <a:avLst>
              <a:gd name="adj" fmla="val 32709"/>
              <a:gd name="hf" fmla="val 105146"/>
              <a:gd name="vf" fmla="val 110557"/>
            </a:avLst>
          </a:prstGeom>
          <a:solidFill>
            <a:srgbClr val="FFFF00"/>
          </a:solidFill>
          <a:ln w="28575" cap="rnd">
            <a:solidFill>
              <a:srgbClr val="6536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Star: 5 Points 101">
            <a:extLst>
              <a:ext uri="{FF2B5EF4-FFF2-40B4-BE49-F238E27FC236}">
                <a16:creationId xmlns:a16="http://schemas.microsoft.com/office/drawing/2014/main" id="{D8E9B41D-2518-4D02-8A10-5123ED8FA699}"/>
              </a:ext>
            </a:extLst>
          </p:cNvPr>
          <p:cNvSpPr/>
          <p:nvPr/>
        </p:nvSpPr>
        <p:spPr>
          <a:xfrm rot="20973439">
            <a:off x="5547827" y="-1610671"/>
            <a:ext cx="277767" cy="277767"/>
          </a:xfrm>
          <a:prstGeom prst="star5">
            <a:avLst>
              <a:gd name="adj" fmla="val 32709"/>
              <a:gd name="hf" fmla="val 105146"/>
              <a:gd name="vf" fmla="val 110557"/>
            </a:avLst>
          </a:prstGeom>
          <a:solidFill>
            <a:srgbClr val="FFFF00"/>
          </a:solidFill>
          <a:ln w="28575" cap="rnd">
            <a:solidFill>
              <a:srgbClr val="6536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Star: 5 Points 102">
            <a:extLst>
              <a:ext uri="{FF2B5EF4-FFF2-40B4-BE49-F238E27FC236}">
                <a16:creationId xmlns:a16="http://schemas.microsoft.com/office/drawing/2014/main" id="{9FAEC9FF-3708-4E96-84C3-DCECF9CA13E0}"/>
              </a:ext>
            </a:extLst>
          </p:cNvPr>
          <p:cNvSpPr/>
          <p:nvPr/>
        </p:nvSpPr>
        <p:spPr>
          <a:xfrm rot="20973439">
            <a:off x="9910267" y="-1610671"/>
            <a:ext cx="277767" cy="277767"/>
          </a:xfrm>
          <a:prstGeom prst="star5">
            <a:avLst>
              <a:gd name="adj" fmla="val 32709"/>
              <a:gd name="hf" fmla="val 105146"/>
              <a:gd name="vf" fmla="val 110557"/>
            </a:avLst>
          </a:prstGeom>
          <a:solidFill>
            <a:srgbClr val="FFFF00"/>
          </a:solidFill>
          <a:ln w="28575" cap="rnd">
            <a:solidFill>
              <a:srgbClr val="6536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Star: 5 Points 103">
            <a:extLst>
              <a:ext uri="{FF2B5EF4-FFF2-40B4-BE49-F238E27FC236}">
                <a16:creationId xmlns:a16="http://schemas.microsoft.com/office/drawing/2014/main" id="{AF64FE57-F5D7-44EF-9ABA-8262873BB65C}"/>
              </a:ext>
            </a:extLst>
          </p:cNvPr>
          <p:cNvSpPr/>
          <p:nvPr/>
        </p:nvSpPr>
        <p:spPr>
          <a:xfrm rot="20973439">
            <a:off x="5289345" y="-1610671"/>
            <a:ext cx="277767" cy="277767"/>
          </a:xfrm>
          <a:prstGeom prst="star5">
            <a:avLst>
              <a:gd name="adj" fmla="val 32709"/>
              <a:gd name="hf" fmla="val 105146"/>
              <a:gd name="vf" fmla="val 110557"/>
            </a:avLst>
          </a:prstGeom>
          <a:solidFill>
            <a:srgbClr val="FFFF00"/>
          </a:solidFill>
          <a:ln w="28575" cap="rnd">
            <a:solidFill>
              <a:srgbClr val="6536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Star: 5 Points 104">
            <a:extLst>
              <a:ext uri="{FF2B5EF4-FFF2-40B4-BE49-F238E27FC236}">
                <a16:creationId xmlns:a16="http://schemas.microsoft.com/office/drawing/2014/main" id="{2EFA3039-CF83-462D-8B01-C4152F2F2DE8}"/>
              </a:ext>
            </a:extLst>
          </p:cNvPr>
          <p:cNvSpPr/>
          <p:nvPr/>
        </p:nvSpPr>
        <p:spPr>
          <a:xfrm rot="20973439">
            <a:off x="1122354" y="-1610671"/>
            <a:ext cx="277767" cy="277767"/>
          </a:xfrm>
          <a:prstGeom prst="star5">
            <a:avLst>
              <a:gd name="adj" fmla="val 32709"/>
              <a:gd name="hf" fmla="val 105146"/>
              <a:gd name="vf" fmla="val 110557"/>
            </a:avLst>
          </a:prstGeom>
          <a:solidFill>
            <a:srgbClr val="FFFF00"/>
          </a:solidFill>
          <a:ln w="28575" cap="rnd">
            <a:solidFill>
              <a:srgbClr val="6536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tar: 4 Points 105">
            <a:extLst>
              <a:ext uri="{FF2B5EF4-FFF2-40B4-BE49-F238E27FC236}">
                <a16:creationId xmlns:a16="http://schemas.microsoft.com/office/drawing/2014/main" id="{084F15F6-4ECB-4516-B02F-496235C0B764}"/>
              </a:ext>
            </a:extLst>
          </p:cNvPr>
          <p:cNvSpPr/>
          <p:nvPr/>
        </p:nvSpPr>
        <p:spPr>
          <a:xfrm>
            <a:off x="6093901" y="-1713222"/>
            <a:ext cx="482869" cy="482869"/>
          </a:xfrm>
          <a:prstGeom prst="star4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Star: 4 Points 106">
            <a:extLst>
              <a:ext uri="{FF2B5EF4-FFF2-40B4-BE49-F238E27FC236}">
                <a16:creationId xmlns:a16="http://schemas.microsoft.com/office/drawing/2014/main" id="{0E10489B-DAC2-450B-AEB3-C40B2AAD8AE2}"/>
              </a:ext>
            </a:extLst>
          </p:cNvPr>
          <p:cNvSpPr/>
          <p:nvPr/>
        </p:nvSpPr>
        <p:spPr>
          <a:xfrm>
            <a:off x="7152616" y="-1713222"/>
            <a:ext cx="482869" cy="482869"/>
          </a:xfrm>
          <a:prstGeom prst="star4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tar: 4 Points 107">
            <a:extLst>
              <a:ext uri="{FF2B5EF4-FFF2-40B4-BE49-F238E27FC236}">
                <a16:creationId xmlns:a16="http://schemas.microsoft.com/office/drawing/2014/main" id="{E0205889-0C23-4D97-B9D3-23EDD6E40E17}"/>
              </a:ext>
            </a:extLst>
          </p:cNvPr>
          <p:cNvSpPr/>
          <p:nvPr/>
        </p:nvSpPr>
        <p:spPr>
          <a:xfrm>
            <a:off x="388647" y="-1713222"/>
            <a:ext cx="482869" cy="482869"/>
          </a:xfrm>
          <a:prstGeom prst="star4">
            <a:avLst/>
          </a:prstGeom>
          <a:solidFill>
            <a:schemeClr val="bg1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E071C9E-892F-45E9-81B1-D8201F2930BE}"/>
              </a:ext>
            </a:extLst>
          </p:cNvPr>
          <p:cNvSpPr/>
          <p:nvPr/>
        </p:nvSpPr>
        <p:spPr>
          <a:xfrm>
            <a:off x="0" y="4958862"/>
            <a:ext cx="13661068" cy="2187597"/>
          </a:xfrm>
          <a:prstGeom prst="rect">
            <a:avLst/>
          </a:prstGeom>
          <a:solidFill>
            <a:srgbClr val="00B050"/>
          </a:solidFill>
          <a:ln w="28575">
            <a:solidFill>
              <a:srgbClr val="653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80B36F9-BC95-4094-A20F-98B2A3CC9789}"/>
              </a:ext>
            </a:extLst>
          </p:cNvPr>
          <p:cNvGrpSpPr/>
          <p:nvPr/>
        </p:nvGrpSpPr>
        <p:grpSpPr>
          <a:xfrm>
            <a:off x="-834995" y="-8862186"/>
            <a:ext cx="22081663" cy="14599920"/>
            <a:chOff x="6334512" y="890892"/>
            <a:chExt cx="5722620" cy="378367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1EF1149-B67A-475D-BBC7-D0FC359E516B}"/>
                </a:ext>
              </a:extLst>
            </p:cNvPr>
            <p:cNvSpPr/>
            <p:nvPr/>
          </p:nvSpPr>
          <p:spPr>
            <a:xfrm>
              <a:off x="7510026" y="1554544"/>
              <a:ext cx="3279132" cy="1404687"/>
            </a:xfrm>
            <a:prstGeom prst="rect">
              <a:avLst/>
            </a:prstGeom>
            <a:solidFill>
              <a:srgbClr val="6DBC9F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19F216C-7557-44FE-93AA-EB8D8517E914}"/>
                </a:ext>
              </a:extLst>
            </p:cNvPr>
            <p:cNvGrpSpPr/>
            <p:nvPr/>
          </p:nvGrpSpPr>
          <p:grpSpPr>
            <a:xfrm>
              <a:off x="6334512" y="890892"/>
              <a:ext cx="2011680" cy="3783673"/>
              <a:chOff x="6334512" y="890892"/>
              <a:chExt cx="2011680" cy="3783673"/>
            </a:xfrm>
          </p:grpSpPr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5981F536-0D60-48B4-ACE6-F21D6847EFB2}"/>
                  </a:ext>
                </a:extLst>
              </p:cNvPr>
              <p:cNvSpPr/>
              <p:nvPr/>
            </p:nvSpPr>
            <p:spPr>
              <a:xfrm>
                <a:off x="6334512" y="890892"/>
                <a:ext cx="2011680" cy="1645920"/>
              </a:xfrm>
              <a:prstGeom prst="triangle">
                <a:avLst/>
              </a:prstGeom>
              <a:solidFill>
                <a:srgbClr val="FFFFFF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C0ED4B0-E863-47B2-B5D9-C5D5A05C91F5}"/>
                  </a:ext>
                </a:extLst>
              </p:cNvPr>
              <p:cNvSpPr/>
              <p:nvPr/>
            </p:nvSpPr>
            <p:spPr>
              <a:xfrm>
                <a:off x="6521196" y="1059994"/>
                <a:ext cx="1636776" cy="3614571"/>
              </a:xfrm>
              <a:custGeom>
                <a:avLst/>
                <a:gdLst>
                  <a:gd name="connsiteX0" fmla="*/ 818388 w 1636776"/>
                  <a:gd name="connsiteY0" fmla="*/ 0 h 3614571"/>
                  <a:gd name="connsiteX1" fmla="*/ 1635658 w 1636776"/>
                  <a:gd name="connsiteY1" fmla="*/ 1471085 h 3614571"/>
                  <a:gd name="connsiteX2" fmla="*/ 1636776 w 1636776"/>
                  <a:gd name="connsiteY2" fmla="*/ 1471085 h 3614571"/>
                  <a:gd name="connsiteX3" fmla="*/ 1636776 w 1636776"/>
                  <a:gd name="connsiteY3" fmla="*/ 3614571 h 3614571"/>
                  <a:gd name="connsiteX4" fmla="*/ 0 w 1636776"/>
                  <a:gd name="connsiteY4" fmla="*/ 3614571 h 3614571"/>
                  <a:gd name="connsiteX5" fmla="*/ 0 w 1636776"/>
                  <a:gd name="connsiteY5" fmla="*/ 1471085 h 3614571"/>
                  <a:gd name="connsiteX6" fmla="*/ 1119 w 1636776"/>
                  <a:gd name="connsiteY6" fmla="*/ 1471085 h 361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6776" h="3614571">
                    <a:moveTo>
                      <a:pt x="818388" y="0"/>
                    </a:moveTo>
                    <a:lnTo>
                      <a:pt x="1635658" y="1471085"/>
                    </a:lnTo>
                    <a:lnTo>
                      <a:pt x="1636776" y="1471085"/>
                    </a:lnTo>
                    <a:lnTo>
                      <a:pt x="1636776" y="3614571"/>
                    </a:lnTo>
                    <a:lnTo>
                      <a:pt x="0" y="3614571"/>
                    </a:lnTo>
                    <a:lnTo>
                      <a:pt x="0" y="1471085"/>
                    </a:lnTo>
                    <a:lnTo>
                      <a:pt x="1119" y="1471085"/>
                    </a:lnTo>
                    <a:close/>
                  </a:path>
                </a:pathLst>
              </a:custGeom>
              <a:solidFill>
                <a:srgbClr val="FF937A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89C6E31-8476-48CF-9B3A-32FD28A18180}"/>
                  </a:ext>
                </a:extLst>
              </p:cNvPr>
              <p:cNvGrpSpPr/>
              <p:nvPr/>
            </p:nvGrpSpPr>
            <p:grpSpPr>
              <a:xfrm>
                <a:off x="6974832" y="3214446"/>
                <a:ext cx="729504" cy="971931"/>
                <a:chOff x="7021470" y="3214446"/>
                <a:chExt cx="729504" cy="971931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5233FA5-F8E6-4CEC-B1FE-B4005702C2FE}"/>
                    </a:ext>
                  </a:extLst>
                </p:cNvPr>
                <p:cNvSpPr/>
                <p:nvPr/>
              </p:nvSpPr>
              <p:spPr>
                <a:xfrm>
                  <a:off x="7021470" y="3214446"/>
                  <a:ext cx="364752" cy="971931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DBA80647-C119-4A3B-8922-D569E001FA21}"/>
                    </a:ext>
                  </a:extLst>
                </p:cNvPr>
                <p:cNvSpPr/>
                <p:nvPr/>
              </p:nvSpPr>
              <p:spPr>
                <a:xfrm>
                  <a:off x="7021470" y="3214446"/>
                  <a:ext cx="364752" cy="390982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D4DD55B-1875-4AB7-A92B-F8FADAA2C8E2}"/>
                    </a:ext>
                  </a:extLst>
                </p:cNvPr>
                <p:cNvSpPr/>
                <p:nvPr/>
              </p:nvSpPr>
              <p:spPr>
                <a:xfrm>
                  <a:off x="7386222" y="3214446"/>
                  <a:ext cx="364752" cy="971931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AA8D1E-072B-4C37-89A5-7EECDE69E2AA}"/>
                    </a:ext>
                  </a:extLst>
                </p:cNvPr>
                <p:cNvSpPr/>
                <p:nvPr/>
              </p:nvSpPr>
              <p:spPr>
                <a:xfrm>
                  <a:off x="7386222" y="3214446"/>
                  <a:ext cx="364752" cy="390982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10905FD-3108-4BB6-A99B-F1DB9F1C5B46}"/>
                  </a:ext>
                </a:extLst>
              </p:cNvPr>
              <p:cNvSpPr/>
              <p:nvPr/>
            </p:nvSpPr>
            <p:spPr>
              <a:xfrm>
                <a:off x="6521196" y="2660771"/>
                <a:ext cx="1636776" cy="65487"/>
              </a:xfrm>
              <a:prstGeom prst="rect">
                <a:avLst/>
              </a:prstGeom>
              <a:solidFill>
                <a:srgbClr val="6DBC9F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47013B6-2675-4F5E-93AC-B81AC7E43DB6}"/>
                  </a:ext>
                </a:extLst>
              </p:cNvPr>
              <p:cNvSpPr/>
              <p:nvPr/>
            </p:nvSpPr>
            <p:spPr>
              <a:xfrm>
                <a:off x="7107504" y="1847742"/>
                <a:ext cx="464160" cy="464160"/>
              </a:xfrm>
              <a:prstGeom prst="ellipse">
                <a:avLst/>
              </a:prstGeom>
              <a:solidFill>
                <a:srgbClr val="51D6DD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202EB85-21C5-48F7-B322-3BBA2DD246A2}"/>
                  </a:ext>
                </a:extLst>
              </p:cNvPr>
              <p:cNvSpPr/>
              <p:nvPr/>
            </p:nvSpPr>
            <p:spPr>
              <a:xfrm>
                <a:off x="6521196" y="4601112"/>
                <a:ext cx="1636776" cy="65487"/>
              </a:xfrm>
              <a:prstGeom prst="rect">
                <a:avLst/>
              </a:prstGeom>
              <a:solidFill>
                <a:srgbClr val="6DBC9F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89E8A83-0B3D-480D-BDE2-65B0255CCB35}"/>
                </a:ext>
              </a:extLst>
            </p:cNvPr>
            <p:cNvGrpSpPr/>
            <p:nvPr/>
          </p:nvGrpSpPr>
          <p:grpSpPr>
            <a:xfrm>
              <a:off x="10045452" y="890892"/>
              <a:ext cx="2011680" cy="3783673"/>
              <a:chOff x="6334512" y="890892"/>
              <a:chExt cx="2011680" cy="3783673"/>
            </a:xfrm>
          </p:grpSpPr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51541F89-BFAF-42C7-B1B2-3D15400DEB39}"/>
                  </a:ext>
                </a:extLst>
              </p:cNvPr>
              <p:cNvSpPr/>
              <p:nvPr/>
            </p:nvSpPr>
            <p:spPr>
              <a:xfrm>
                <a:off x="6334512" y="890892"/>
                <a:ext cx="2011680" cy="1645920"/>
              </a:xfrm>
              <a:prstGeom prst="triangle">
                <a:avLst/>
              </a:prstGeom>
              <a:solidFill>
                <a:srgbClr val="FFFFFF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4EB4480-F382-4875-9EF8-100DE68E7185}"/>
                  </a:ext>
                </a:extLst>
              </p:cNvPr>
              <p:cNvSpPr/>
              <p:nvPr/>
            </p:nvSpPr>
            <p:spPr>
              <a:xfrm>
                <a:off x="6521196" y="1059994"/>
                <a:ext cx="1636776" cy="3614571"/>
              </a:xfrm>
              <a:custGeom>
                <a:avLst/>
                <a:gdLst>
                  <a:gd name="connsiteX0" fmla="*/ 818388 w 1636776"/>
                  <a:gd name="connsiteY0" fmla="*/ 0 h 3614571"/>
                  <a:gd name="connsiteX1" fmla="*/ 1635658 w 1636776"/>
                  <a:gd name="connsiteY1" fmla="*/ 1471085 h 3614571"/>
                  <a:gd name="connsiteX2" fmla="*/ 1636776 w 1636776"/>
                  <a:gd name="connsiteY2" fmla="*/ 1471085 h 3614571"/>
                  <a:gd name="connsiteX3" fmla="*/ 1636776 w 1636776"/>
                  <a:gd name="connsiteY3" fmla="*/ 3614571 h 3614571"/>
                  <a:gd name="connsiteX4" fmla="*/ 0 w 1636776"/>
                  <a:gd name="connsiteY4" fmla="*/ 3614571 h 3614571"/>
                  <a:gd name="connsiteX5" fmla="*/ 0 w 1636776"/>
                  <a:gd name="connsiteY5" fmla="*/ 1471085 h 3614571"/>
                  <a:gd name="connsiteX6" fmla="*/ 1119 w 1636776"/>
                  <a:gd name="connsiteY6" fmla="*/ 1471085 h 361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6776" h="3614571">
                    <a:moveTo>
                      <a:pt x="818388" y="0"/>
                    </a:moveTo>
                    <a:lnTo>
                      <a:pt x="1635658" y="1471085"/>
                    </a:lnTo>
                    <a:lnTo>
                      <a:pt x="1636776" y="1471085"/>
                    </a:lnTo>
                    <a:lnTo>
                      <a:pt x="1636776" y="3614571"/>
                    </a:lnTo>
                    <a:lnTo>
                      <a:pt x="0" y="3614571"/>
                    </a:lnTo>
                    <a:lnTo>
                      <a:pt x="0" y="1471085"/>
                    </a:lnTo>
                    <a:lnTo>
                      <a:pt x="1119" y="1471085"/>
                    </a:lnTo>
                    <a:close/>
                  </a:path>
                </a:pathLst>
              </a:custGeom>
              <a:solidFill>
                <a:srgbClr val="FF937A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99475DF-634C-4EEC-B731-25AA7076337D}"/>
                  </a:ext>
                </a:extLst>
              </p:cNvPr>
              <p:cNvGrpSpPr/>
              <p:nvPr/>
            </p:nvGrpSpPr>
            <p:grpSpPr>
              <a:xfrm>
                <a:off x="6974832" y="3214446"/>
                <a:ext cx="729504" cy="971931"/>
                <a:chOff x="7021470" y="3214446"/>
                <a:chExt cx="729504" cy="971931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80EB458-87E8-4ECE-A785-8285DEAA6E74}"/>
                    </a:ext>
                  </a:extLst>
                </p:cNvPr>
                <p:cNvSpPr/>
                <p:nvPr/>
              </p:nvSpPr>
              <p:spPr>
                <a:xfrm>
                  <a:off x="7021470" y="3214446"/>
                  <a:ext cx="364752" cy="971931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1D58DF74-8ED4-4087-A593-AD70C926E55F}"/>
                    </a:ext>
                  </a:extLst>
                </p:cNvPr>
                <p:cNvSpPr/>
                <p:nvPr/>
              </p:nvSpPr>
              <p:spPr>
                <a:xfrm>
                  <a:off x="7021470" y="3214446"/>
                  <a:ext cx="364752" cy="390982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CF75F0C-D1E2-4A4B-BBD2-FD3276BFDB68}"/>
                    </a:ext>
                  </a:extLst>
                </p:cNvPr>
                <p:cNvSpPr/>
                <p:nvPr/>
              </p:nvSpPr>
              <p:spPr>
                <a:xfrm>
                  <a:off x="7386222" y="3214446"/>
                  <a:ext cx="364752" cy="971931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3F636567-89F7-4DA8-B664-080F3980C0A0}"/>
                    </a:ext>
                  </a:extLst>
                </p:cNvPr>
                <p:cNvSpPr/>
                <p:nvPr/>
              </p:nvSpPr>
              <p:spPr>
                <a:xfrm>
                  <a:off x="7386222" y="3214446"/>
                  <a:ext cx="364752" cy="390982"/>
                </a:xfrm>
                <a:prstGeom prst="rect">
                  <a:avLst/>
                </a:prstGeom>
                <a:solidFill>
                  <a:srgbClr val="51D6DD"/>
                </a:solidFill>
                <a:ln w="38100">
                  <a:solidFill>
                    <a:srgbClr val="6536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B73DEA8-CA2A-44D4-911B-891D2B021A81}"/>
                  </a:ext>
                </a:extLst>
              </p:cNvPr>
              <p:cNvSpPr/>
              <p:nvPr/>
            </p:nvSpPr>
            <p:spPr>
              <a:xfrm>
                <a:off x="6521196" y="2660771"/>
                <a:ext cx="1636776" cy="65487"/>
              </a:xfrm>
              <a:prstGeom prst="rect">
                <a:avLst/>
              </a:prstGeom>
              <a:solidFill>
                <a:srgbClr val="6DBC9F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C3D533A-DF1F-4CD2-AFE1-7EC067636608}"/>
                  </a:ext>
                </a:extLst>
              </p:cNvPr>
              <p:cNvSpPr/>
              <p:nvPr/>
            </p:nvSpPr>
            <p:spPr>
              <a:xfrm>
                <a:off x="7107504" y="1847742"/>
                <a:ext cx="464160" cy="464160"/>
              </a:xfrm>
              <a:prstGeom prst="ellipse">
                <a:avLst/>
              </a:prstGeom>
              <a:solidFill>
                <a:srgbClr val="51D6DD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2D3CB9E-394B-40BE-BD70-BCA909A64BF9}"/>
                  </a:ext>
                </a:extLst>
              </p:cNvPr>
              <p:cNvSpPr/>
              <p:nvPr/>
            </p:nvSpPr>
            <p:spPr>
              <a:xfrm>
                <a:off x="6521196" y="4601112"/>
                <a:ext cx="1636776" cy="65487"/>
              </a:xfrm>
              <a:prstGeom prst="rect">
                <a:avLst/>
              </a:prstGeom>
              <a:solidFill>
                <a:srgbClr val="6DBC9F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AECCD4C-92DF-43C0-8124-3652C31C9178}"/>
                </a:ext>
              </a:extLst>
            </p:cNvPr>
            <p:cNvSpPr/>
            <p:nvPr/>
          </p:nvSpPr>
          <p:spPr>
            <a:xfrm>
              <a:off x="8157972" y="2959231"/>
              <a:ext cx="2074164" cy="1641881"/>
            </a:xfrm>
            <a:prstGeom prst="rect">
              <a:avLst/>
            </a:prstGeom>
            <a:solidFill>
              <a:srgbClr val="FF937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E00254A-E774-4EF9-A7DD-6BA106830FF0}"/>
                </a:ext>
              </a:extLst>
            </p:cNvPr>
            <p:cNvSpPr/>
            <p:nvPr/>
          </p:nvSpPr>
          <p:spPr>
            <a:xfrm>
              <a:off x="8157210" y="4539609"/>
              <a:ext cx="2074164" cy="53538"/>
            </a:xfrm>
            <a:prstGeom prst="rect">
              <a:avLst/>
            </a:prstGeom>
            <a:solidFill>
              <a:srgbClr val="6DBC9F"/>
            </a:solidFill>
            <a:ln w="38100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B950578-DCBD-409B-822E-6626D357D0F5}"/>
                </a:ext>
              </a:extLst>
            </p:cNvPr>
            <p:cNvSpPr/>
            <p:nvPr/>
          </p:nvSpPr>
          <p:spPr>
            <a:xfrm>
              <a:off x="8069088" y="1310640"/>
              <a:ext cx="275568" cy="243904"/>
            </a:xfrm>
            <a:prstGeom prst="rect">
              <a:avLst/>
            </a:prstGeom>
            <a:noFill/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E0E6248-4EC1-4E2C-B555-DCFA73369FBB}"/>
                </a:ext>
              </a:extLst>
            </p:cNvPr>
            <p:cNvSpPr/>
            <p:nvPr/>
          </p:nvSpPr>
          <p:spPr>
            <a:xfrm>
              <a:off x="8023481" y="1186680"/>
              <a:ext cx="366782" cy="129425"/>
            </a:xfrm>
            <a:prstGeom prst="rect">
              <a:avLst/>
            </a:prstGeom>
            <a:solidFill>
              <a:srgbClr val="FF937A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9F6C52F-CEA9-4C72-A0A6-C04444065E1F}"/>
                </a:ext>
              </a:extLst>
            </p:cNvPr>
            <p:cNvGrpSpPr/>
            <p:nvPr/>
          </p:nvGrpSpPr>
          <p:grpSpPr>
            <a:xfrm>
              <a:off x="9794748" y="3409494"/>
              <a:ext cx="157218" cy="581833"/>
              <a:chOff x="9299202" y="4971804"/>
              <a:chExt cx="157218" cy="58183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CDDBF09-1292-4A02-96FA-D4157A87F98A}"/>
                  </a:ext>
                </a:extLst>
              </p:cNvPr>
              <p:cNvSpPr/>
              <p:nvPr/>
            </p:nvSpPr>
            <p:spPr>
              <a:xfrm>
                <a:off x="9299202" y="5134708"/>
                <a:ext cx="157218" cy="418929"/>
              </a:xfrm>
              <a:prstGeom prst="rect">
                <a:avLst/>
              </a:prstGeom>
              <a:solidFill>
                <a:srgbClr val="51D6DD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23B840D-0EA9-4996-A087-1128C3AA9672}"/>
                  </a:ext>
                </a:extLst>
              </p:cNvPr>
              <p:cNvSpPr/>
              <p:nvPr/>
            </p:nvSpPr>
            <p:spPr>
              <a:xfrm>
                <a:off x="9299202" y="4971804"/>
                <a:ext cx="157218" cy="168524"/>
              </a:xfrm>
              <a:prstGeom prst="rect">
                <a:avLst/>
              </a:prstGeom>
              <a:solidFill>
                <a:srgbClr val="51D6DD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C3E49CE-0F1E-49E6-A449-7BD5B7198434}"/>
                </a:ext>
              </a:extLst>
            </p:cNvPr>
            <p:cNvGrpSpPr/>
            <p:nvPr/>
          </p:nvGrpSpPr>
          <p:grpSpPr>
            <a:xfrm>
              <a:off x="8409948" y="3409494"/>
              <a:ext cx="157218" cy="581833"/>
              <a:chOff x="9299202" y="4971804"/>
              <a:chExt cx="157218" cy="581833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6DE0405-CB39-4473-BE5C-DA9FDE833D25}"/>
                  </a:ext>
                </a:extLst>
              </p:cNvPr>
              <p:cNvSpPr/>
              <p:nvPr/>
            </p:nvSpPr>
            <p:spPr>
              <a:xfrm>
                <a:off x="9299202" y="5134708"/>
                <a:ext cx="157218" cy="418929"/>
              </a:xfrm>
              <a:prstGeom prst="rect">
                <a:avLst/>
              </a:prstGeom>
              <a:solidFill>
                <a:srgbClr val="51D6DD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3F2393-5A13-4CE6-8ACF-56420D76DFFC}"/>
                  </a:ext>
                </a:extLst>
              </p:cNvPr>
              <p:cNvSpPr/>
              <p:nvPr/>
            </p:nvSpPr>
            <p:spPr>
              <a:xfrm>
                <a:off x="9299202" y="4971804"/>
                <a:ext cx="157218" cy="168524"/>
              </a:xfrm>
              <a:prstGeom prst="rect">
                <a:avLst/>
              </a:prstGeom>
              <a:solidFill>
                <a:srgbClr val="51D6DD"/>
              </a:solidFill>
              <a:ln w="38100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182C48F-1E08-454B-B4A7-E75A97D3B327}"/>
                </a:ext>
              </a:extLst>
            </p:cNvPr>
            <p:cNvSpPr/>
            <p:nvPr/>
          </p:nvSpPr>
          <p:spPr>
            <a:xfrm>
              <a:off x="8923020" y="3440416"/>
              <a:ext cx="591558" cy="1107356"/>
            </a:xfrm>
            <a:prstGeom prst="rect">
              <a:avLst/>
            </a:prstGeom>
            <a:solidFill>
              <a:srgbClr val="745B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06FF67-9CDC-4BAB-9FA8-2689CFD637AE}"/>
                </a:ext>
              </a:extLst>
            </p:cNvPr>
            <p:cNvSpPr/>
            <p:nvPr/>
          </p:nvSpPr>
          <p:spPr>
            <a:xfrm>
              <a:off x="8959278" y="4010313"/>
              <a:ext cx="61524" cy="6152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65D08F-384B-47B9-9BEA-84B3886BD8FF}"/>
                </a:ext>
              </a:extLst>
            </p:cNvPr>
            <p:cNvSpPr/>
            <p:nvPr/>
          </p:nvSpPr>
          <p:spPr>
            <a:xfrm>
              <a:off x="8821354" y="4474220"/>
              <a:ext cx="791079" cy="101344"/>
            </a:xfrm>
            <a:prstGeom prst="rect">
              <a:avLst/>
            </a:prstGeom>
            <a:solidFill>
              <a:srgbClr val="745B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90233A4-FCA0-4A29-9E47-786F2BF0B118}"/>
                </a:ext>
              </a:extLst>
            </p:cNvPr>
            <p:cNvSpPr/>
            <p:nvPr/>
          </p:nvSpPr>
          <p:spPr>
            <a:xfrm>
              <a:off x="8738290" y="4550440"/>
              <a:ext cx="957206" cy="69679"/>
            </a:xfrm>
            <a:prstGeom prst="rect">
              <a:avLst/>
            </a:prstGeom>
            <a:solidFill>
              <a:srgbClr val="745B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4BC84-AA96-42C6-A9CD-62A8917A16D5}"/>
              </a:ext>
            </a:extLst>
          </p:cNvPr>
          <p:cNvGrpSpPr/>
          <p:nvPr/>
        </p:nvGrpSpPr>
        <p:grpSpPr>
          <a:xfrm rot="21324951">
            <a:off x="4435832" y="4376328"/>
            <a:ext cx="868844" cy="1303023"/>
            <a:chOff x="3036109" y="2838550"/>
            <a:chExt cx="868844" cy="1303023"/>
          </a:xfrm>
        </p:grpSpPr>
        <p:sp>
          <p:nvSpPr>
            <p:cNvPr id="34" name="Rectangle: Rounded Corners 49">
              <a:extLst>
                <a:ext uri="{FF2B5EF4-FFF2-40B4-BE49-F238E27FC236}">
                  <a16:creationId xmlns:a16="http://schemas.microsoft.com/office/drawing/2014/main" id="{DB2EC531-C9BB-402B-86AB-E6033B2FFC3D}"/>
                </a:ext>
              </a:extLst>
            </p:cNvPr>
            <p:cNvSpPr/>
            <p:nvPr/>
          </p:nvSpPr>
          <p:spPr>
            <a:xfrm rot="19023042">
              <a:off x="3182340" y="2838550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25BB4A5-1A66-4C27-8CF0-C007C48754B2}"/>
                </a:ext>
              </a:extLst>
            </p:cNvPr>
            <p:cNvSpPr/>
            <p:nvPr/>
          </p:nvSpPr>
          <p:spPr>
            <a:xfrm rot="889843">
              <a:off x="3572445" y="3665412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55D2E6D-A3D3-4F62-B51C-4E8F8BB7EEF1}"/>
                </a:ext>
              </a:extLst>
            </p:cNvPr>
            <p:cNvSpPr/>
            <p:nvPr/>
          </p:nvSpPr>
          <p:spPr>
            <a:xfrm>
              <a:off x="3036109" y="3292725"/>
              <a:ext cx="404271" cy="218918"/>
            </a:xfrm>
            <a:custGeom>
              <a:avLst/>
              <a:gdLst>
                <a:gd name="connsiteX0" fmla="*/ 252453 w 404271"/>
                <a:gd name="connsiteY0" fmla="*/ 0 h 218918"/>
                <a:gd name="connsiteX1" fmla="*/ 258635 w 404271"/>
                <a:gd name="connsiteY1" fmla="*/ 11120 h 218918"/>
                <a:gd name="connsiteX2" fmla="*/ 333202 w 404271"/>
                <a:gd name="connsiteY2" fmla="*/ 114214 h 218918"/>
                <a:gd name="connsiteX3" fmla="*/ 404271 w 404271"/>
                <a:gd name="connsiteY3" fmla="*/ 175179 h 218918"/>
                <a:gd name="connsiteX4" fmla="*/ 388527 w 404271"/>
                <a:gd name="connsiteY4" fmla="*/ 179199 h 218918"/>
                <a:gd name="connsiteX5" fmla="*/ 245640 w 404271"/>
                <a:gd name="connsiteY5" fmla="*/ 204612 h 218918"/>
                <a:gd name="connsiteX6" fmla="*/ 128304 w 404271"/>
                <a:gd name="connsiteY6" fmla="*/ 218918 h 218918"/>
                <a:gd name="connsiteX7" fmla="*/ 0 w 404271"/>
                <a:gd name="connsiteY7" fmla="*/ 26571 h 218918"/>
                <a:gd name="connsiteX8" fmla="*/ 90687 w 404271"/>
                <a:gd name="connsiteY8" fmla="*/ 20103 h 218918"/>
                <a:gd name="connsiteX9" fmla="*/ 245641 w 404271"/>
                <a:gd name="connsiteY9" fmla="*/ 1212 h 21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4271" h="218918">
                  <a:moveTo>
                    <a:pt x="252453" y="0"/>
                  </a:moveTo>
                  <a:lnTo>
                    <a:pt x="258635" y="11120"/>
                  </a:lnTo>
                  <a:cubicBezTo>
                    <a:pt x="280087" y="46260"/>
                    <a:pt x="304092" y="80818"/>
                    <a:pt x="333202" y="114214"/>
                  </a:cubicBezTo>
                  <a:lnTo>
                    <a:pt x="404271" y="175179"/>
                  </a:lnTo>
                  <a:lnTo>
                    <a:pt x="388527" y="179199"/>
                  </a:lnTo>
                  <a:cubicBezTo>
                    <a:pt x="343124" y="188690"/>
                    <a:pt x="295388" y="197195"/>
                    <a:pt x="245640" y="204612"/>
                  </a:cubicBezTo>
                  <a:lnTo>
                    <a:pt x="128304" y="218918"/>
                  </a:lnTo>
                  <a:lnTo>
                    <a:pt x="0" y="26571"/>
                  </a:lnTo>
                  <a:lnTo>
                    <a:pt x="90687" y="20103"/>
                  </a:lnTo>
                  <a:cubicBezTo>
                    <a:pt x="144135" y="14959"/>
                    <a:pt x="195893" y="8629"/>
                    <a:pt x="245641" y="121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3A27E27-4DB8-4F22-80F5-105BBDD02107}"/>
                </a:ext>
              </a:extLst>
            </p:cNvPr>
            <p:cNvSpPr/>
            <p:nvPr/>
          </p:nvSpPr>
          <p:spPr>
            <a:xfrm rot="20296720" flipH="1">
              <a:off x="3281891" y="3527045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1BDC7C-D278-452B-A262-D6E520D0FD8C}"/>
              </a:ext>
            </a:extLst>
          </p:cNvPr>
          <p:cNvGrpSpPr/>
          <p:nvPr/>
        </p:nvGrpSpPr>
        <p:grpSpPr>
          <a:xfrm rot="605908">
            <a:off x="2915444" y="4141670"/>
            <a:ext cx="1191510" cy="1529224"/>
            <a:chOff x="2969822" y="2491223"/>
            <a:chExt cx="1191510" cy="1529224"/>
          </a:xfrm>
        </p:grpSpPr>
        <p:sp>
          <p:nvSpPr>
            <p:cNvPr id="26" name="Rectangle: Rounded Corners 49">
              <a:extLst>
                <a:ext uri="{FF2B5EF4-FFF2-40B4-BE49-F238E27FC236}">
                  <a16:creationId xmlns:a16="http://schemas.microsoft.com/office/drawing/2014/main" id="{6A4770BE-738D-4AE1-9718-F7C7B8A52CE3}"/>
                </a:ext>
              </a:extLst>
            </p:cNvPr>
            <p:cNvSpPr/>
            <p:nvPr/>
          </p:nvSpPr>
          <p:spPr>
            <a:xfrm rot="2421196" flipH="1">
              <a:off x="3683884" y="2711754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800E23-0EF7-4D97-AD3D-831CA1D53B60}"/>
                </a:ext>
              </a:extLst>
            </p:cNvPr>
            <p:cNvSpPr/>
            <p:nvPr/>
          </p:nvSpPr>
          <p:spPr>
            <a:xfrm rot="1303280">
              <a:off x="3547305" y="339592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FE4C8C-EA2B-41EF-A3FE-37CE55B6C877}"/>
                </a:ext>
              </a:extLst>
            </p:cNvPr>
            <p:cNvSpPr/>
            <p:nvPr/>
          </p:nvSpPr>
          <p:spPr>
            <a:xfrm>
              <a:off x="3779547" y="313241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CD54306-29A2-4E69-83AE-E005E7C67057}"/>
                </a:ext>
              </a:extLst>
            </p:cNvPr>
            <p:cNvGrpSpPr/>
            <p:nvPr/>
          </p:nvGrpSpPr>
          <p:grpSpPr>
            <a:xfrm rot="19642556">
              <a:off x="2969822" y="2491223"/>
              <a:ext cx="441091" cy="1529224"/>
              <a:chOff x="1839001" y="856607"/>
              <a:chExt cx="762134" cy="2000741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175163-7403-4424-801A-4EDA56B24B61}"/>
                  </a:ext>
                </a:extLst>
              </p:cNvPr>
              <p:cNvSpPr/>
              <p:nvPr/>
            </p:nvSpPr>
            <p:spPr>
              <a:xfrm>
                <a:off x="1839001" y="856607"/>
                <a:ext cx="762134" cy="1485646"/>
              </a:xfrm>
              <a:custGeom>
                <a:avLst/>
                <a:gdLst>
                  <a:gd name="connsiteX0" fmla="*/ 253392 w 762134"/>
                  <a:gd name="connsiteY0" fmla="*/ 0 h 1485646"/>
                  <a:gd name="connsiteX1" fmla="*/ 494796 w 762134"/>
                  <a:gd name="connsiteY1" fmla="*/ 123395 h 1485646"/>
                  <a:gd name="connsiteX2" fmla="*/ 762134 w 762134"/>
                  <a:gd name="connsiteY2" fmla="*/ 239129 h 1485646"/>
                  <a:gd name="connsiteX3" fmla="*/ 733720 w 762134"/>
                  <a:gd name="connsiteY3" fmla="*/ 338920 h 1485646"/>
                  <a:gd name="connsiteX4" fmla="*/ 535061 w 762134"/>
                  <a:gd name="connsiteY4" fmla="*/ 1484584 h 1485646"/>
                  <a:gd name="connsiteX5" fmla="*/ 535008 w 762134"/>
                  <a:gd name="connsiteY5" fmla="*/ 1485646 h 1485646"/>
                  <a:gd name="connsiteX6" fmla="*/ 350340 w 762134"/>
                  <a:gd name="connsiteY6" fmla="*/ 1450585 h 1485646"/>
                  <a:gd name="connsiteX7" fmla="*/ 0 w 762134"/>
                  <a:gd name="connsiteY7" fmla="*/ 1407158 h 1485646"/>
                  <a:gd name="connsiteX8" fmla="*/ 80138 w 762134"/>
                  <a:gd name="connsiteY8" fmla="*/ 1206561 h 1485646"/>
                  <a:gd name="connsiteX9" fmla="*/ 278991 w 762134"/>
                  <a:gd name="connsiteY9" fmla="*/ 44394 h 14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134" h="1485646">
                    <a:moveTo>
                      <a:pt x="253392" y="0"/>
                    </a:moveTo>
                    <a:lnTo>
                      <a:pt x="494796" y="123395"/>
                    </a:lnTo>
                    <a:lnTo>
                      <a:pt x="762134" y="239129"/>
                    </a:lnTo>
                    <a:lnTo>
                      <a:pt x="733720" y="338920"/>
                    </a:lnTo>
                    <a:cubicBezTo>
                      <a:pt x="624923" y="747419"/>
                      <a:pt x="553707" y="1158118"/>
                      <a:pt x="535061" y="1484584"/>
                    </a:cubicBezTo>
                    <a:lnTo>
                      <a:pt x="535008" y="1485646"/>
                    </a:lnTo>
                    <a:lnTo>
                      <a:pt x="350340" y="145058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rgbClr val="0C2A4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932F60E-0D6F-4B19-9EE0-BE9EA433E62B}"/>
                  </a:ext>
                </a:extLst>
              </p:cNvPr>
              <p:cNvSpPr/>
              <p:nvPr/>
            </p:nvSpPr>
            <p:spPr>
              <a:xfrm>
                <a:off x="1839001" y="856607"/>
                <a:ext cx="477021" cy="1425575"/>
              </a:xfrm>
              <a:custGeom>
                <a:avLst/>
                <a:gdLst>
                  <a:gd name="connsiteX0" fmla="*/ 253392 w 477021"/>
                  <a:gd name="connsiteY0" fmla="*/ 0 h 1425575"/>
                  <a:gd name="connsiteX1" fmla="*/ 464263 w 477021"/>
                  <a:gd name="connsiteY1" fmla="*/ 107788 h 1425575"/>
                  <a:gd name="connsiteX2" fmla="*/ 475562 w 477021"/>
                  <a:gd name="connsiteY2" fmla="*/ 158314 h 1425575"/>
                  <a:gd name="connsiteX3" fmla="*/ 386124 w 477021"/>
                  <a:gd name="connsiteY3" fmla="*/ 350577 h 1425575"/>
                  <a:gd name="connsiteX4" fmla="*/ 393744 w 477021"/>
                  <a:gd name="connsiteY4" fmla="*/ 541077 h 1425575"/>
                  <a:gd name="connsiteX5" fmla="*/ 302304 w 477021"/>
                  <a:gd name="connsiteY5" fmla="*/ 754437 h 1425575"/>
                  <a:gd name="connsiteX6" fmla="*/ 287064 w 477021"/>
                  <a:gd name="connsiteY6" fmla="*/ 1059237 h 1425575"/>
                  <a:gd name="connsiteX7" fmla="*/ 149904 w 477021"/>
                  <a:gd name="connsiteY7" fmla="*/ 1264977 h 1425575"/>
                  <a:gd name="connsiteX8" fmla="*/ 149904 w 477021"/>
                  <a:gd name="connsiteY8" fmla="*/ 1424997 h 1425575"/>
                  <a:gd name="connsiteX9" fmla="*/ 148575 w 477021"/>
                  <a:gd name="connsiteY9" fmla="*/ 1425575 h 1425575"/>
                  <a:gd name="connsiteX10" fmla="*/ 0 w 477021"/>
                  <a:gd name="connsiteY10" fmla="*/ 1407158 h 1425575"/>
                  <a:gd name="connsiteX11" fmla="*/ 80138 w 477021"/>
                  <a:gd name="connsiteY11" fmla="*/ 1206561 h 1425575"/>
                  <a:gd name="connsiteX12" fmla="*/ 278991 w 477021"/>
                  <a:gd name="connsiteY12" fmla="*/ 44394 h 142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021" h="1425575">
                    <a:moveTo>
                      <a:pt x="253392" y="0"/>
                    </a:moveTo>
                    <a:lnTo>
                      <a:pt x="464263" y="107788"/>
                    </a:lnTo>
                    <a:lnTo>
                      <a:pt x="475562" y="158314"/>
                    </a:lnTo>
                    <a:cubicBezTo>
                      <a:pt x="489748" y="279040"/>
                      <a:pt x="396125" y="286125"/>
                      <a:pt x="386124" y="350577"/>
                    </a:cubicBezTo>
                    <a:cubicBezTo>
                      <a:pt x="374694" y="424237"/>
                      <a:pt x="407714" y="473767"/>
                      <a:pt x="393744" y="541077"/>
                    </a:cubicBezTo>
                    <a:cubicBezTo>
                      <a:pt x="379774" y="608387"/>
                      <a:pt x="320084" y="668077"/>
                      <a:pt x="302304" y="754437"/>
                    </a:cubicBezTo>
                    <a:cubicBezTo>
                      <a:pt x="284524" y="840797"/>
                      <a:pt x="312464" y="974147"/>
                      <a:pt x="287064" y="1059237"/>
                    </a:cubicBezTo>
                    <a:cubicBezTo>
                      <a:pt x="261664" y="1144327"/>
                      <a:pt x="172764" y="1204017"/>
                      <a:pt x="149904" y="1264977"/>
                    </a:cubicBezTo>
                    <a:cubicBezTo>
                      <a:pt x="127044" y="1325937"/>
                      <a:pt x="285794" y="1375467"/>
                      <a:pt x="149904" y="1424997"/>
                    </a:cubicBezTo>
                    <a:lnTo>
                      <a:pt x="148575" y="142557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243A5B7-6C5D-4464-A2F6-5F3F3DA3DC9A}"/>
                  </a:ext>
                </a:extLst>
              </p:cNvPr>
              <p:cNvSpPr/>
              <p:nvPr/>
            </p:nvSpPr>
            <p:spPr>
              <a:xfrm rot="21297751">
                <a:off x="2133985" y="2283251"/>
                <a:ext cx="251460" cy="574097"/>
              </a:xfrm>
              <a:custGeom>
                <a:avLst/>
                <a:gdLst>
                  <a:gd name="connsiteX0" fmla="*/ 0 w 220980"/>
                  <a:gd name="connsiteY0" fmla="*/ 0 h 491318"/>
                  <a:gd name="connsiteX1" fmla="*/ 42037 w 220980"/>
                  <a:gd name="connsiteY1" fmla="*/ 5211 h 491318"/>
                  <a:gd name="connsiteX2" fmla="*/ 220980 w 220980"/>
                  <a:gd name="connsiteY2" fmla="*/ 39185 h 491318"/>
                  <a:gd name="connsiteX3" fmla="*/ 220980 w 220980"/>
                  <a:gd name="connsiteY3" fmla="*/ 491318 h 491318"/>
                  <a:gd name="connsiteX4" fmla="*/ 0 w 220980"/>
                  <a:gd name="connsiteY4" fmla="*/ 491318 h 491318"/>
                  <a:gd name="connsiteX0" fmla="*/ 30480 w 251460"/>
                  <a:gd name="connsiteY0" fmla="*/ 0 h 515186"/>
                  <a:gd name="connsiteX1" fmla="*/ 72517 w 251460"/>
                  <a:gd name="connsiteY1" fmla="*/ 5211 h 515186"/>
                  <a:gd name="connsiteX2" fmla="*/ 251460 w 251460"/>
                  <a:gd name="connsiteY2" fmla="*/ 39185 h 515186"/>
                  <a:gd name="connsiteX3" fmla="*/ 251460 w 251460"/>
                  <a:gd name="connsiteY3" fmla="*/ 491318 h 515186"/>
                  <a:gd name="connsiteX4" fmla="*/ 0 w 251460"/>
                  <a:gd name="connsiteY4" fmla="*/ 515186 h 515186"/>
                  <a:gd name="connsiteX5" fmla="*/ 30480 w 251460"/>
                  <a:gd name="connsiteY5" fmla="*/ 0 h 5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60" h="515186">
                    <a:moveTo>
                      <a:pt x="30480" y="0"/>
                    </a:moveTo>
                    <a:lnTo>
                      <a:pt x="72517" y="5211"/>
                    </a:lnTo>
                    <a:lnTo>
                      <a:pt x="251460" y="39185"/>
                    </a:lnTo>
                    <a:lnTo>
                      <a:pt x="251460" y="491318"/>
                    </a:lnTo>
                    <a:lnTo>
                      <a:pt x="0" y="515186"/>
                    </a:lnTo>
                    <a:cubicBezTo>
                      <a:pt x="0" y="351413"/>
                      <a:pt x="30480" y="163773"/>
                      <a:pt x="30480" y="0"/>
                    </a:cubicBezTo>
                    <a:close/>
                  </a:path>
                </a:pathLst>
              </a:custGeom>
              <a:solidFill>
                <a:srgbClr val="926553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93B6B-E5CD-4363-9816-17133840AB9B}"/>
                </a:ext>
              </a:extLst>
            </p:cNvPr>
            <p:cNvSpPr/>
            <p:nvPr/>
          </p:nvSpPr>
          <p:spPr>
            <a:xfrm rot="20554395" flipH="1">
              <a:off x="3297625" y="35562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220559-8B7D-464A-8672-EEF908D236AD}"/>
              </a:ext>
            </a:extLst>
          </p:cNvPr>
          <p:cNvSpPr/>
          <p:nvPr/>
        </p:nvSpPr>
        <p:spPr>
          <a:xfrm rot="21096696" flipH="1">
            <a:off x="4391179" y="5472095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FC13F6-9B59-43CC-A004-AF7E0C887208}"/>
              </a:ext>
            </a:extLst>
          </p:cNvPr>
          <p:cNvSpPr/>
          <p:nvPr/>
        </p:nvSpPr>
        <p:spPr>
          <a:xfrm rot="520213">
            <a:off x="3861518" y="5472095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6ACC6F-E77D-4EDD-BDB1-0200137E9FE1}"/>
              </a:ext>
            </a:extLst>
          </p:cNvPr>
          <p:cNvGrpSpPr/>
          <p:nvPr/>
        </p:nvGrpSpPr>
        <p:grpSpPr>
          <a:xfrm>
            <a:off x="3764780" y="4756333"/>
            <a:ext cx="978252" cy="981401"/>
            <a:chOff x="2305432" y="3247111"/>
            <a:chExt cx="978252" cy="98140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E0A525-B621-412C-9CB8-0512CC41A667}"/>
                </a:ext>
              </a:extLst>
            </p:cNvPr>
            <p:cNvSpPr/>
            <p:nvPr/>
          </p:nvSpPr>
          <p:spPr>
            <a:xfrm>
              <a:off x="2305432" y="3247111"/>
              <a:ext cx="978252" cy="98140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FF23DA-DB47-4FF3-8A03-E8DF09CEDACF}"/>
                </a:ext>
              </a:extLst>
            </p:cNvPr>
            <p:cNvSpPr/>
            <p:nvPr/>
          </p:nvSpPr>
          <p:spPr>
            <a:xfrm>
              <a:off x="2352243" y="3710363"/>
              <a:ext cx="895753" cy="326106"/>
            </a:xfrm>
            <a:custGeom>
              <a:avLst/>
              <a:gdLst>
                <a:gd name="connsiteX0" fmla="*/ 37102 w 1130223"/>
                <a:gd name="connsiteY0" fmla="*/ 0 h 343317"/>
                <a:gd name="connsiteX1" fmla="*/ 115147 w 1130223"/>
                <a:gd name="connsiteY1" fmla="*/ 31723 h 343317"/>
                <a:gd name="connsiteX2" fmla="*/ 565111 w 1130223"/>
                <a:gd name="connsiteY2" fmla="*/ 102824 h 343317"/>
                <a:gd name="connsiteX3" fmla="*/ 1015076 w 1130223"/>
                <a:gd name="connsiteY3" fmla="*/ 31723 h 343317"/>
                <a:gd name="connsiteX4" fmla="*/ 1093120 w 1130223"/>
                <a:gd name="connsiteY4" fmla="*/ 0 h 343317"/>
                <a:gd name="connsiteX5" fmla="*/ 1130223 w 1130223"/>
                <a:gd name="connsiteY5" fmla="*/ 223068 h 343317"/>
                <a:gd name="connsiteX6" fmla="*/ 1015075 w 1130223"/>
                <a:gd name="connsiteY6" fmla="*/ 272215 h 343317"/>
                <a:gd name="connsiteX7" fmla="*/ 565111 w 1130223"/>
                <a:gd name="connsiteY7" fmla="*/ 343317 h 343317"/>
                <a:gd name="connsiteX8" fmla="*/ 115147 w 1130223"/>
                <a:gd name="connsiteY8" fmla="*/ 272215 h 343317"/>
                <a:gd name="connsiteX9" fmla="*/ 0 w 1130223"/>
                <a:gd name="connsiteY9" fmla="*/ 223068 h 3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223" h="343317">
                  <a:moveTo>
                    <a:pt x="37102" y="0"/>
                  </a:moveTo>
                  <a:lnTo>
                    <a:pt x="115147" y="31723"/>
                  </a:lnTo>
                  <a:cubicBezTo>
                    <a:pt x="243592" y="76612"/>
                    <a:pt x="398434" y="102824"/>
                    <a:pt x="565111" y="102824"/>
                  </a:cubicBezTo>
                  <a:cubicBezTo>
                    <a:pt x="731788" y="102824"/>
                    <a:pt x="886631" y="76612"/>
                    <a:pt x="1015076" y="31723"/>
                  </a:cubicBezTo>
                  <a:lnTo>
                    <a:pt x="1093120" y="0"/>
                  </a:lnTo>
                  <a:lnTo>
                    <a:pt x="1130223" y="223068"/>
                  </a:lnTo>
                  <a:lnTo>
                    <a:pt x="1015075" y="272215"/>
                  </a:lnTo>
                  <a:cubicBezTo>
                    <a:pt x="886631" y="317105"/>
                    <a:pt x="731788" y="343317"/>
                    <a:pt x="565111" y="343317"/>
                  </a:cubicBezTo>
                  <a:cubicBezTo>
                    <a:pt x="398434" y="343317"/>
                    <a:pt x="243592" y="317105"/>
                    <a:pt x="115147" y="272215"/>
                  </a:cubicBezTo>
                  <a:lnTo>
                    <a:pt x="0" y="223068"/>
                  </a:ln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8F902D8-7ED6-45C4-9764-9B0782896CAA}"/>
                </a:ext>
              </a:extLst>
            </p:cNvPr>
            <p:cNvSpPr/>
            <p:nvPr/>
          </p:nvSpPr>
          <p:spPr>
            <a:xfrm>
              <a:off x="2405373" y="3375081"/>
              <a:ext cx="774357" cy="273129"/>
            </a:xfrm>
            <a:custGeom>
              <a:avLst/>
              <a:gdLst>
                <a:gd name="connsiteX0" fmla="*/ 950773 w 988034"/>
                <a:gd name="connsiteY0" fmla="*/ 0 h 322937"/>
                <a:gd name="connsiteX1" fmla="*/ 988034 w 988034"/>
                <a:gd name="connsiteY1" fmla="*/ 224021 h 322937"/>
                <a:gd name="connsiteX2" fmla="*/ 922868 w 988034"/>
                <a:gd name="connsiteY2" fmla="*/ 251835 h 322937"/>
                <a:gd name="connsiteX3" fmla="*/ 472904 w 988034"/>
                <a:gd name="connsiteY3" fmla="*/ 322937 h 322937"/>
                <a:gd name="connsiteX4" fmla="*/ 22940 w 988034"/>
                <a:gd name="connsiteY4" fmla="*/ 251835 h 322937"/>
                <a:gd name="connsiteX5" fmla="*/ 0 w 988034"/>
                <a:gd name="connsiteY5" fmla="*/ 242044 h 322937"/>
                <a:gd name="connsiteX6" fmla="*/ 37646 w 988034"/>
                <a:gd name="connsiteY6" fmla="*/ 15715 h 322937"/>
                <a:gd name="connsiteX7" fmla="*/ 123996 w 988034"/>
                <a:gd name="connsiteY7" fmla="*/ 41390 h 322937"/>
                <a:gd name="connsiteX8" fmla="*/ 472904 w 988034"/>
                <a:gd name="connsiteY8" fmla="*/ 82444 h 322937"/>
                <a:gd name="connsiteX9" fmla="*/ 922869 w 988034"/>
                <a:gd name="connsiteY9" fmla="*/ 11343 h 32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8034" h="322937">
                  <a:moveTo>
                    <a:pt x="950773" y="0"/>
                  </a:moveTo>
                  <a:lnTo>
                    <a:pt x="988034" y="224021"/>
                  </a:lnTo>
                  <a:lnTo>
                    <a:pt x="922868" y="251835"/>
                  </a:lnTo>
                  <a:cubicBezTo>
                    <a:pt x="794424" y="296725"/>
                    <a:pt x="639581" y="322937"/>
                    <a:pt x="472904" y="322937"/>
                  </a:cubicBezTo>
                  <a:cubicBezTo>
                    <a:pt x="306227" y="322937"/>
                    <a:pt x="151385" y="296725"/>
                    <a:pt x="22940" y="251835"/>
                  </a:cubicBezTo>
                  <a:lnTo>
                    <a:pt x="0" y="242044"/>
                  </a:lnTo>
                  <a:lnTo>
                    <a:pt x="37646" y="15715"/>
                  </a:lnTo>
                  <a:lnTo>
                    <a:pt x="123996" y="41390"/>
                  </a:lnTo>
                  <a:cubicBezTo>
                    <a:pt x="229546" y="67700"/>
                    <a:pt x="347897" y="82444"/>
                    <a:pt x="472904" y="82444"/>
                  </a:cubicBezTo>
                  <a:cubicBezTo>
                    <a:pt x="639581" y="82444"/>
                    <a:pt x="794424" y="56232"/>
                    <a:pt x="922869" y="11343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02AB876-077F-4874-B58C-DE23D10F09A1}"/>
              </a:ext>
            </a:extLst>
          </p:cNvPr>
          <p:cNvGrpSpPr/>
          <p:nvPr/>
        </p:nvGrpSpPr>
        <p:grpSpPr>
          <a:xfrm rot="21358842">
            <a:off x="3301342" y="2985846"/>
            <a:ext cx="1936726" cy="1837967"/>
            <a:chOff x="9240321" y="3022792"/>
            <a:chExt cx="1936726" cy="18379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1C554C-3431-43FA-BE14-B37DE1FF1F2E}"/>
                </a:ext>
              </a:extLst>
            </p:cNvPr>
            <p:cNvGrpSpPr/>
            <p:nvPr/>
          </p:nvGrpSpPr>
          <p:grpSpPr>
            <a:xfrm>
              <a:off x="9268213" y="3028493"/>
              <a:ext cx="1881487" cy="1832266"/>
              <a:chOff x="1869886" y="1482325"/>
              <a:chExt cx="1881487" cy="183226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6470486-4BC9-4D0F-94D6-F7310C864A58}"/>
                  </a:ext>
                </a:extLst>
              </p:cNvPr>
              <p:cNvGrpSpPr/>
              <p:nvPr/>
            </p:nvGrpSpPr>
            <p:grpSpPr>
              <a:xfrm>
                <a:off x="1869886" y="1482325"/>
                <a:ext cx="1881487" cy="1832266"/>
                <a:chOff x="6276379" y="2165306"/>
                <a:chExt cx="1881487" cy="1832266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EB3AA32-5277-43CE-B37A-0A5C61E954FD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F92D1B-85CE-4C10-AAD7-16AA1C19AB6C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B5E6845-C53F-4198-9726-B0AC748DBF2D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CFFDEC0-6D8D-409A-A5A6-10CB296EFB3D}"/>
                  </a:ext>
                </a:extLst>
              </p:cNvPr>
              <p:cNvSpPr/>
              <p:nvPr/>
            </p:nvSpPr>
            <p:spPr>
              <a:xfrm>
                <a:off x="2347042" y="2885903"/>
                <a:ext cx="862226" cy="267482"/>
              </a:xfrm>
              <a:prstGeom prst="arc">
                <a:avLst>
                  <a:gd name="adj1" fmla="val 541922"/>
                  <a:gd name="adj2" fmla="val 9502270"/>
                </a:avLst>
              </a:prstGeom>
              <a:ln w="28575">
                <a:solidFill>
                  <a:srgbClr val="65363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639012-67BF-472E-889B-D4260F785329}"/>
                </a:ext>
              </a:extLst>
            </p:cNvPr>
            <p:cNvGrpSpPr/>
            <p:nvPr/>
          </p:nvGrpSpPr>
          <p:grpSpPr>
            <a:xfrm>
              <a:off x="9294556" y="3967838"/>
              <a:ext cx="1828800" cy="606402"/>
              <a:chOff x="3444498" y="2148036"/>
              <a:chExt cx="1828800" cy="60640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D79C12-8158-4EB6-8D4C-73728320B89C}"/>
                  </a:ext>
                </a:extLst>
              </p:cNvPr>
              <p:cNvSpPr/>
              <p:nvPr/>
            </p:nvSpPr>
            <p:spPr>
              <a:xfrm>
                <a:off x="3444498" y="2148036"/>
                <a:ext cx="1828800" cy="606402"/>
              </a:xfrm>
              <a:custGeom>
                <a:avLst/>
                <a:gdLst>
                  <a:gd name="connsiteX0" fmla="*/ 17637 w 1828800"/>
                  <a:gd name="connsiteY0" fmla="*/ 0 h 407193"/>
                  <a:gd name="connsiteX1" fmla="*/ 18577 w 1828800"/>
                  <a:gd name="connsiteY1" fmla="*/ 1470 h 407193"/>
                  <a:gd name="connsiteX2" fmla="*/ 914400 w 1828800"/>
                  <a:gd name="connsiteY2" fmla="*/ 116589 h 407193"/>
                  <a:gd name="connsiteX3" fmla="*/ 1810223 w 1828800"/>
                  <a:gd name="connsiteY3" fmla="*/ 1470 h 407193"/>
                  <a:gd name="connsiteX4" fmla="*/ 1811163 w 1828800"/>
                  <a:gd name="connsiteY4" fmla="*/ 0 h 407193"/>
                  <a:gd name="connsiteX5" fmla="*/ 1828800 w 1828800"/>
                  <a:gd name="connsiteY5" fmla="*/ 67523 h 407193"/>
                  <a:gd name="connsiteX6" fmla="*/ 1270326 w 1828800"/>
                  <a:gd name="connsiteY6" fmla="*/ 392695 h 407193"/>
                  <a:gd name="connsiteX7" fmla="*/ 1149310 w 1828800"/>
                  <a:gd name="connsiteY7" fmla="*/ 407193 h 407193"/>
                  <a:gd name="connsiteX8" fmla="*/ 1094986 w 1828800"/>
                  <a:gd name="connsiteY8" fmla="*/ 349077 h 407193"/>
                  <a:gd name="connsiteX9" fmla="*/ 914400 w 1828800"/>
                  <a:gd name="connsiteY9" fmla="*/ 277219 h 407193"/>
                  <a:gd name="connsiteX10" fmla="*/ 733814 w 1828800"/>
                  <a:gd name="connsiteY10" fmla="*/ 349077 h 407193"/>
                  <a:gd name="connsiteX11" fmla="*/ 679490 w 1828800"/>
                  <a:gd name="connsiteY11" fmla="*/ 407193 h 407193"/>
                  <a:gd name="connsiteX12" fmla="*/ 558474 w 1828800"/>
                  <a:gd name="connsiteY12" fmla="*/ 392695 h 407193"/>
                  <a:gd name="connsiteX13" fmla="*/ 0 w 1828800"/>
                  <a:gd name="connsiteY13" fmla="*/ 67523 h 40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28800" h="407193">
                    <a:moveTo>
                      <a:pt x="17637" y="0"/>
                    </a:moveTo>
                    <a:lnTo>
                      <a:pt x="18577" y="1470"/>
                    </a:lnTo>
                    <a:cubicBezTo>
                      <a:pt x="103842" y="67169"/>
                      <a:pt x="472517" y="116589"/>
                      <a:pt x="914400" y="116589"/>
                    </a:cubicBezTo>
                    <a:cubicBezTo>
                      <a:pt x="1356283" y="116589"/>
                      <a:pt x="1724958" y="67169"/>
                      <a:pt x="1810223" y="1470"/>
                    </a:cubicBezTo>
                    <a:lnTo>
                      <a:pt x="1811163" y="0"/>
                    </a:lnTo>
                    <a:lnTo>
                      <a:pt x="1828800" y="67523"/>
                    </a:lnTo>
                    <a:cubicBezTo>
                      <a:pt x="1828800" y="213701"/>
                      <a:pt x="1598518" y="339121"/>
                      <a:pt x="1270326" y="392695"/>
                    </a:cubicBezTo>
                    <a:lnTo>
                      <a:pt x="1149310" y="407193"/>
                    </a:lnTo>
                    <a:lnTo>
                      <a:pt x="1094986" y="349077"/>
                    </a:lnTo>
                    <a:cubicBezTo>
                      <a:pt x="1039481" y="302806"/>
                      <a:pt x="978457" y="277219"/>
                      <a:pt x="914400" y="277219"/>
                    </a:cubicBezTo>
                    <a:cubicBezTo>
                      <a:pt x="850344" y="277219"/>
                      <a:pt x="789319" y="302806"/>
                      <a:pt x="733814" y="349077"/>
                    </a:cubicBezTo>
                    <a:lnTo>
                      <a:pt x="679490" y="407193"/>
                    </a:lnTo>
                    <a:lnTo>
                      <a:pt x="558474" y="392695"/>
                    </a:lnTo>
                    <a:cubicBezTo>
                      <a:pt x="230283" y="339121"/>
                      <a:pt x="0" y="213701"/>
                      <a:pt x="0" y="67523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2D2C44-0AE6-4050-A01A-A0F01CDF9A0D}"/>
                  </a:ext>
                </a:extLst>
              </p:cNvPr>
              <p:cNvSpPr/>
              <p:nvPr/>
            </p:nvSpPr>
            <p:spPr>
              <a:xfrm rot="20293726">
                <a:off x="4641027" y="2424497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5DA07F3-ED99-448E-B758-892555783DEC}"/>
                  </a:ext>
                </a:extLst>
              </p:cNvPr>
              <p:cNvSpPr/>
              <p:nvPr/>
            </p:nvSpPr>
            <p:spPr>
              <a:xfrm rot="1306274" flipH="1">
                <a:off x="3713984" y="2424498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1486E5-863B-4131-889B-F279F62EFC78}"/>
                </a:ext>
              </a:extLst>
            </p:cNvPr>
            <p:cNvGrpSpPr/>
            <p:nvPr/>
          </p:nvGrpSpPr>
          <p:grpSpPr>
            <a:xfrm>
              <a:off x="9240321" y="3022792"/>
              <a:ext cx="1936726" cy="1147163"/>
              <a:chOff x="1841994" y="1476624"/>
              <a:chExt cx="1936726" cy="1147163"/>
            </a:xfrm>
          </p:grpSpPr>
          <p:sp>
            <p:nvSpPr>
              <p:cNvPr id="13" name="Rounded Rectangle 113">
                <a:extLst>
                  <a:ext uri="{FF2B5EF4-FFF2-40B4-BE49-F238E27FC236}">
                    <a16:creationId xmlns:a16="http://schemas.microsoft.com/office/drawing/2014/main" id="{B692FA37-5981-4849-9EF9-F32B60CA8833}"/>
                  </a:ext>
                </a:extLst>
              </p:cNvPr>
              <p:cNvSpPr/>
              <p:nvPr/>
            </p:nvSpPr>
            <p:spPr>
              <a:xfrm>
                <a:off x="1875323" y="1476624"/>
                <a:ext cx="1870613" cy="795503"/>
              </a:xfrm>
              <a:custGeom>
                <a:avLst/>
                <a:gdLst/>
                <a:ahLst/>
                <a:cxnLst/>
                <a:rect l="l" t="t" r="r" b="b"/>
                <a:pathLst>
                  <a:path w="1771905" h="721151">
                    <a:moveTo>
                      <a:pt x="830923" y="0"/>
                    </a:moveTo>
                    <a:lnTo>
                      <a:pt x="940982" y="0"/>
                    </a:lnTo>
                    <a:cubicBezTo>
                      <a:pt x="1347075" y="0"/>
                      <a:pt x="1685890" y="288054"/>
                      <a:pt x="1764248" y="670982"/>
                    </a:cubicBezTo>
                    <a:lnTo>
                      <a:pt x="1771905" y="721151"/>
                    </a:lnTo>
                    <a:lnTo>
                      <a:pt x="0" y="721151"/>
                    </a:lnTo>
                    <a:lnTo>
                      <a:pt x="7657" y="670982"/>
                    </a:lnTo>
                    <a:cubicBezTo>
                      <a:pt x="86016" y="288054"/>
                      <a:pt x="424830" y="0"/>
                      <a:pt x="830923" y="0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34">
                <a:extLst>
                  <a:ext uri="{FF2B5EF4-FFF2-40B4-BE49-F238E27FC236}">
                    <a16:creationId xmlns:a16="http://schemas.microsoft.com/office/drawing/2014/main" id="{6CA0F931-0F22-4093-87DF-7D8BCE5940EA}"/>
                  </a:ext>
                </a:extLst>
              </p:cNvPr>
              <p:cNvSpPr/>
              <p:nvPr/>
            </p:nvSpPr>
            <p:spPr>
              <a:xfrm>
                <a:off x="1841994" y="2277727"/>
                <a:ext cx="1936726" cy="346060"/>
              </a:xfrm>
              <a:prstGeom prst="roundRect">
                <a:avLst/>
              </a:pr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9579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6E99E33E-3068-4651-A545-DA3E7FD1EE9C}"/>
              </a:ext>
            </a:extLst>
          </p:cNvPr>
          <p:cNvSpPr/>
          <p:nvPr/>
        </p:nvSpPr>
        <p:spPr>
          <a:xfrm>
            <a:off x="-25445" y="3318928"/>
            <a:ext cx="12192000" cy="3742419"/>
          </a:xfrm>
          <a:prstGeom prst="rect">
            <a:avLst/>
          </a:prstGeom>
          <a:solidFill>
            <a:srgbClr val="FF9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2D9ED8B-8929-492C-A0EB-6A953E1D33A5}"/>
              </a:ext>
            </a:extLst>
          </p:cNvPr>
          <p:cNvSpPr/>
          <p:nvPr/>
        </p:nvSpPr>
        <p:spPr>
          <a:xfrm>
            <a:off x="0" y="-1"/>
            <a:ext cx="12192000" cy="3318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292769-2897-4CF2-9ABF-828837083831}"/>
              </a:ext>
            </a:extLst>
          </p:cNvPr>
          <p:cNvSpPr/>
          <p:nvPr/>
        </p:nvSpPr>
        <p:spPr>
          <a:xfrm>
            <a:off x="0" y="3227931"/>
            <a:ext cx="12192000" cy="1065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6C407A-D1E2-45CF-9C73-46EA630BC742}"/>
              </a:ext>
            </a:extLst>
          </p:cNvPr>
          <p:cNvGrpSpPr/>
          <p:nvPr/>
        </p:nvGrpSpPr>
        <p:grpSpPr>
          <a:xfrm rot="21324951">
            <a:off x="4435832" y="4376328"/>
            <a:ext cx="868844" cy="1303023"/>
            <a:chOff x="3036109" y="2838550"/>
            <a:chExt cx="868844" cy="1303023"/>
          </a:xfrm>
        </p:grpSpPr>
        <p:sp>
          <p:nvSpPr>
            <p:cNvPr id="61" name="Rectangle: Rounded Corners 49">
              <a:extLst>
                <a:ext uri="{FF2B5EF4-FFF2-40B4-BE49-F238E27FC236}">
                  <a16:creationId xmlns:a16="http://schemas.microsoft.com/office/drawing/2014/main" id="{B9CE4564-62AC-4EF8-BC9D-05070289273E}"/>
                </a:ext>
              </a:extLst>
            </p:cNvPr>
            <p:cNvSpPr/>
            <p:nvPr/>
          </p:nvSpPr>
          <p:spPr>
            <a:xfrm rot="19023042">
              <a:off x="3182340" y="2838550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4C1959-3878-438C-8569-E8627D9D8486}"/>
                </a:ext>
              </a:extLst>
            </p:cNvPr>
            <p:cNvSpPr/>
            <p:nvPr/>
          </p:nvSpPr>
          <p:spPr>
            <a:xfrm rot="889843">
              <a:off x="3572445" y="3665412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28E35BA-4177-4D1D-B09E-4C1E3D02D29D}"/>
                </a:ext>
              </a:extLst>
            </p:cNvPr>
            <p:cNvSpPr/>
            <p:nvPr/>
          </p:nvSpPr>
          <p:spPr>
            <a:xfrm>
              <a:off x="3036109" y="3292725"/>
              <a:ext cx="404271" cy="218918"/>
            </a:xfrm>
            <a:custGeom>
              <a:avLst/>
              <a:gdLst>
                <a:gd name="connsiteX0" fmla="*/ 252453 w 404271"/>
                <a:gd name="connsiteY0" fmla="*/ 0 h 218918"/>
                <a:gd name="connsiteX1" fmla="*/ 258635 w 404271"/>
                <a:gd name="connsiteY1" fmla="*/ 11120 h 218918"/>
                <a:gd name="connsiteX2" fmla="*/ 333202 w 404271"/>
                <a:gd name="connsiteY2" fmla="*/ 114214 h 218918"/>
                <a:gd name="connsiteX3" fmla="*/ 404271 w 404271"/>
                <a:gd name="connsiteY3" fmla="*/ 175179 h 218918"/>
                <a:gd name="connsiteX4" fmla="*/ 388527 w 404271"/>
                <a:gd name="connsiteY4" fmla="*/ 179199 h 218918"/>
                <a:gd name="connsiteX5" fmla="*/ 245640 w 404271"/>
                <a:gd name="connsiteY5" fmla="*/ 204612 h 218918"/>
                <a:gd name="connsiteX6" fmla="*/ 128304 w 404271"/>
                <a:gd name="connsiteY6" fmla="*/ 218918 h 218918"/>
                <a:gd name="connsiteX7" fmla="*/ 0 w 404271"/>
                <a:gd name="connsiteY7" fmla="*/ 26571 h 218918"/>
                <a:gd name="connsiteX8" fmla="*/ 90687 w 404271"/>
                <a:gd name="connsiteY8" fmla="*/ 20103 h 218918"/>
                <a:gd name="connsiteX9" fmla="*/ 245641 w 404271"/>
                <a:gd name="connsiteY9" fmla="*/ 1212 h 21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4271" h="218918">
                  <a:moveTo>
                    <a:pt x="252453" y="0"/>
                  </a:moveTo>
                  <a:lnTo>
                    <a:pt x="258635" y="11120"/>
                  </a:lnTo>
                  <a:cubicBezTo>
                    <a:pt x="280087" y="46260"/>
                    <a:pt x="304092" y="80818"/>
                    <a:pt x="333202" y="114214"/>
                  </a:cubicBezTo>
                  <a:lnTo>
                    <a:pt x="404271" y="175179"/>
                  </a:lnTo>
                  <a:lnTo>
                    <a:pt x="388527" y="179199"/>
                  </a:lnTo>
                  <a:cubicBezTo>
                    <a:pt x="343124" y="188690"/>
                    <a:pt x="295388" y="197195"/>
                    <a:pt x="245640" y="204612"/>
                  </a:cubicBezTo>
                  <a:lnTo>
                    <a:pt x="128304" y="218918"/>
                  </a:lnTo>
                  <a:lnTo>
                    <a:pt x="0" y="26571"/>
                  </a:lnTo>
                  <a:lnTo>
                    <a:pt x="90687" y="20103"/>
                  </a:lnTo>
                  <a:cubicBezTo>
                    <a:pt x="144135" y="14959"/>
                    <a:pt x="195893" y="8629"/>
                    <a:pt x="245641" y="121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A5582EB-20BB-4D04-8919-8D9D8312D7E2}"/>
                </a:ext>
              </a:extLst>
            </p:cNvPr>
            <p:cNvSpPr/>
            <p:nvPr/>
          </p:nvSpPr>
          <p:spPr>
            <a:xfrm rot="20296720" flipH="1">
              <a:off x="3281891" y="3527045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EE23FFB-008A-4543-883B-5E2A7BA59A87}"/>
              </a:ext>
            </a:extLst>
          </p:cNvPr>
          <p:cNvGrpSpPr/>
          <p:nvPr/>
        </p:nvGrpSpPr>
        <p:grpSpPr>
          <a:xfrm rot="605908">
            <a:off x="2915444" y="4141670"/>
            <a:ext cx="1191510" cy="1529224"/>
            <a:chOff x="2969822" y="2491223"/>
            <a:chExt cx="1191510" cy="1529224"/>
          </a:xfrm>
        </p:grpSpPr>
        <p:sp>
          <p:nvSpPr>
            <p:cNvPr id="67" name="Rectangle: Rounded Corners 49">
              <a:extLst>
                <a:ext uri="{FF2B5EF4-FFF2-40B4-BE49-F238E27FC236}">
                  <a16:creationId xmlns:a16="http://schemas.microsoft.com/office/drawing/2014/main" id="{44A70588-5271-4F6D-BC76-FF1E8F7181F7}"/>
                </a:ext>
              </a:extLst>
            </p:cNvPr>
            <p:cNvSpPr/>
            <p:nvPr/>
          </p:nvSpPr>
          <p:spPr>
            <a:xfrm rot="2421196" flipH="1">
              <a:off x="3683884" y="2711754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45E3416-2D45-4829-9E56-1B2C1886DF55}"/>
                </a:ext>
              </a:extLst>
            </p:cNvPr>
            <p:cNvSpPr/>
            <p:nvPr/>
          </p:nvSpPr>
          <p:spPr>
            <a:xfrm rot="1303280">
              <a:off x="3547305" y="339592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9E7DB19-B5C2-4CCB-94C5-0B36FBD844D9}"/>
                </a:ext>
              </a:extLst>
            </p:cNvPr>
            <p:cNvSpPr/>
            <p:nvPr/>
          </p:nvSpPr>
          <p:spPr>
            <a:xfrm>
              <a:off x="3779547" y="313241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69CCA2E-2F9D-4F56-9618-E2C3FE38ABA5}"/>
                </a:ext>
              </a:extLst>
            </p:cNvPr>
            <p:cNvGrpSpPr/>
            <p:nvPr/>
          </p:nvGrpSpPr>
          <p:grpSpPr>
            <a:xfrm rot="19642556">
              <a:off x="2969822" y="2491223"/>
              <a:ext cx="441091" cy="1529224"/>
              <a:chOff x="1839001" y="856607"/>
              <a:chExt cx="762134" cy="2000741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224A2D6-D0EC-4E79-B5D6-AF26FD996837}"/>
                  </a:ext>
                </a:extLst>
              </p:cNvPr>
              <p:cNvSpPr/>
              <p:nvPr/>
            </p:nvSpPr>
            <p:spPr>
              <a:xfrm>
                <a:off x="1839001" y="856607"/>
                <a:ext cx="762134" cy="1485646"/>
              </a:xfrm>
              <a:custGeom>
                <a:avLst/>
                <a:gdLst>
                  <a:gd name="connsiteX0" fmla="*/ 253392 w 762134"/>
                  <a:gd name="connsiteY0" fmla="*/ 0 h 1485646"/>
                  <a:gd name="connsiteX1" fmla="*/ 494796 w 762134"/>
                  <a:gd name="connsiteY1" fmla="*/ 123395 h 1485646"/>
                  <a:gd name="connsiteX2" fmla="*/ 762134 w 762134"/>
                  <a:gd name="connsiteY2" fmla="*/ 239129 h 1485646"/>
                  <a:gd name="connsiteX3" fmla="*/ 733720 w 762134"/>
                  <a:gd name="connsiteY3" fmla="*/ 338920 h 1485646"/>
                  <a:gd name="connsiteX4" fmla="*/ 535061 w 762134"/>
                  <a:gd name="connsiteY4" fmla="*/ 1484584 h 1485646"/>
                  <a:gd name="connsiteX5" fmla="*/ 535008 w 762134"/>
                  <a:gd name="connsiteY5" fmla="*/ 1485646 h 1485646"/>
                  <a:gd name="connsiteX6" fmla="*/ 350340 w 762134"/>
                  <a:gd name="connsiteY6" fmla="*/ 1450585 h 1485646"/>
                  <a:gd name="connsiteX7" fmla="*/ 0 w 762134"/>
                  <a:gd name="connsiteY7" fmla="*/ 1407158 h 1485646"/>
                  <a:gd name="connsiteX8" fmla="*/ 80138 w 762134"/>
                  <a:gd name="connsiteY8" fmla="*/ 1206561 h 1485646"/>
                  <a:gd name="connsiteX9" fmla="*/ 278991 w 762134"/>
                  <a:gd name="connsiteY9" fmla="*/ 44394 h 14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134" h="1485646">
                    <a:moveTo>
                      <a:pt x="253392" y="0"/>
                    </a:moveTo>
                    <a:lnTo>
                      <a:pt x="494796" y="123395"/>
                    </a:lnTo>
                    <a:lnTo>
                      <a:pt x="762134" y="239129"/>
                    </a:lnTo>
                    <a:lnTo>
                      <a:pt x="733720" y="338920"/>
                    </a:lnTo>
                    <a:cubicBezTo>
                      <a:pt x="624923" y="747419"/>
                      <a:pt x="553707" y="1158118"/>
                      <a:pt x="535061" y="1484584"/>
                    </a:cubicBezTo>
                    <a:lnTo>
                      <a:pt x="535008" y="1485646"/>
                    </a:lnTo>
                    <a:lnTo>
                      <a:pt x="350340" y="145058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rgbClr val="0C2A4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D5BD188-C18A-416B-8DAD-6F23545C71FC}"/>
                  </a:ext>
                </a:extLst>
              </p:cNvPr>
              <p:cNvSpPr/>
              <p:nvPr/>
            </p:nvSpPr>
            <p:spPr>
              <a:xfrm>
                <a:off x="1839001" y="856607"/>
                <a:ext cx="477021" cy="1425575"/>
              </a:xfrm>
              <a:custGeom>
                <a:avLst/>
                <a:gdLst>
                  <a:gd name="connsiteX0" fmla="*/ 253392 w 477021"/>
                  <a:gd name="connsiteY0" fmla="*/ 0 h 1425575"/>
                  <a:gd name="connsiteX1" fmla="*/ 464263 w 477021"/>
                  <a:gd name="connsiteY1" fmla="*/ 107788 h 1425575"/>
                  <a:gd name="connsiteX2" fmla="*/ 475562 w 477021"/>
                  <a:gd name="connsiteY2" fmla="*/ 158314 h 1425575"/>
                  <a:gd name="connsiteX3" fmla="*/ 386124 w 477021"/>
                  <a:gd name="connsiteY3" fmla="*/ 350577 h 1425575"/>
                  <a:gd name="connsiteX4" fmla="*/ 393744 w 477021"/>
                  <a:gd name="connsiteY4" fmla="*/ 541077 h 1425575"/>
                  <a:gd name="connsiteX5" fmla="*/ 302304 w 477021"/>
                  <a:gd name="connsiteY5" fmla="*/ 754437 h 1425575"/>
                  <a:gd name="connsiteX6" fmla="*/ 287064 w 477021"/>
                  <a:gd name="connsiteY6" fmla="*/ 1059237 h 1425575"/>
                  <a:gd name="connsiteX7" fmla="*/ 149904 w 477021"/>
                  <a:gd name="connsiteY7" fmla="*/ 1264977 h 1425575"/>
                  <a:gd name="connsiteX8" fmla="*/ 149904 w 477021"/>
                  <a:gd name="connsiteY8" fmla="*/ 1424997 h 1425575"/>
                  <a:gd name="connsiteX9" fmla="*/ 148575 w 477021"/>
                  <a:gd name="connsiteY9" fmla="*/ 1425575 h 1425575"/>
                  <a:gd name="connsiteX10" fmla="*/ 0 w 477021"/>
                  <a:gd name="connsiteY10" fmla="*/ 1407158 h 1425575"/>
                  <a:gd name="connsiteX11" fmla="*/ 80138 w 477021"/>
                  <a:gd name="connsiteY11" fmla="*/ 1206561 h 1425575"/>
                  <a:gd name="connsiteX12" fmla="*/ 278991 w 477021"/>
                  <a:gd name="connsiteY12" fmla="*/ 44394 h 142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021" h="1425575">
                    <a:moveTo>
                      <a:pt x="253392" y="0"/>
                    </a:moveTo>
                    <a:lnTo>
                      <a:pt x="464263" y="107788"/>
                    </a:lnTo>
                    <a:lnTo>
                      <a:pt x="475562" y="158314"/>
                    </a:lnTo>
                    <a:cubicBezTo>
                      <a:pt x="489748" y="279040"/>
                      <a:pt x="396125" y="286125"/>
                      <a:pt x="386124" y="350577"/>
                    </a:cubicBezTo>
                    <a:cubicBezTo>
                      <a:pt x="374694" y="424237"/>
                      <a:pt x="407714" y="473767"/>
                      <a:pt x="393744" y="541077"/>
                    </a:cubicBezTo>
                    <a:cubicBezTo>
                      <a:pt x="379774" y="608387"/>
                      <a:pt x="320084" y="668077"/>
                      <a:pt x="302304" y="754437"/>
                    </a:cubicBezTo>
                    <a:cubicBezTo>
                      <a:pt x="284524" y="840797"/>
                      <a:pt x="312464" y="974147"/>
                      <a:pt x="287064" y="1059237"/>
                    </a:cubicBezTo>
                    <a:cubicBezTo>
                      <a:pt x="261664" y="1144327"/>
                      <a:pt x="172764" y="1204017"/>
                      <a:pt x="149904" y="1264977"/>
                    </a:cubicBezTo>
                    <a:cubicBezTo>
                      <a:pt x="127044" y="1325937"/>
                      <a:pt x="285794" y="1375467"/>
                      <a:pt x="149904" y="1424997"/>
                    </a:cubicBezTo>
                    <a:lnTo>
                      <a:pt x="148575" y="142557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68F2087-BEF8-49B4-B325-62BF17F6BB50}"/>
                  </a:ext>
                </a:extLst>
              </p:cNvPr>
              <p:cNvSpPr/>
              <p:nvPr/>
            </p:nvSpPr>
            <p:spPr>
              <a:xfrm rot="21297751">
                <a:off x="2133985" y="2283251"/>
                <a:ext cx="251460" cy="574097"/>
              </a:xfrm>
              <a:custGeom>
                <a:avLst/>
                <a:gdLst>
                  <a:gd name="connsiteX0" fmla="*/ 0 w 220980"/>
                  <a:gd name="connsiteY0" fmla="*/ 0 h 491318"/>
                  <a:gd name="connsiteX1" fmla="*/ 42037 w 220980"/>
                  <a:gd name="connsiteY1" fmla="*/ 5211 h 491318"/>
                  <a:gd name="connsiteX2" fmla="*/ 220980 w 220980"/>
                  <a:gd name="connsiteY2" fmla="*/ 39185 h 491318"/>
                  <a:gd name="connsiteX3" fmla="*/ 220980 w 220980"/>
                  <a:gd name="connsiteY3" fmla="*/ 491318 h 491318"/>
                  <a:gd name="connsiteX4" fmla="*/ 0 w 220980"/>
                  <a:gd name="connsiteY4" fmla="*/ 491318 h 491318"/>
                  <a:gd name="connsiteX0" fmla="*/ 30480 w 251460"/>
                  <a:gd name="connsiteY0" fmla="*/ 0 h 515186"/>
                  <a:gd name="connsiteX1" fmla="*/ 72517 w 251460"/>
                  <a:gd name="connsiteY1" fmla="*/ 5211 h 515186"/>
                  <a:gd name="connsiteX2" fmla="*/ 251460 w 251460"/>
                  <a:gd name="connsiteY2" fmla="*/ 39185 h 515186"/>
                  <a:gd name="connsiteX3" fmla="*/ 251460 w 251460"/>
                  <a:gd name="connsiteY3" fmla="*/ 491318 h 515186"/>
                  <a:gd name="connsiteX4" fmla="*/ 0 w 251460"/>
                  <a:gd name="connsiteY4" fmla="*/ 515186 h 515186"/>
                  <a:gd name="connsiteX5" fmla="*/ 30480 w 251460"/>
                  <a:gd name="connsiteY5" fmla="*/ 0 h 5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60" h="515186">
                    <a:moveTo>
                      <a:pt x="30480" y="0"/>
                    </a:moveTo>
                    <a:lnTo>
                      <a:pt x="72517" y="5211"/>
                    </a:lnTo>
                    <a:lnTo>
                      <a:pt x="251460" y="39185"/>
                    </a:lnTo>
                    <a:lnTo>
                      <a:pt x="251460" y="491318"/>
                    </a:lnTo>
                    <a:lnTo>
                      <a:pt x="0" y="515186"/>
                    </a:lnTo>
                    <a:cubicBezTo>
                      <a:pt x="0" y="351413"/>
                      <a:pt x="30480" y="163773"/>
                      <a:pt x="30480" y="0"/>
                    </a:cubicBezTo>
                    <a:close/>
                  </a:path>
                </a:pathLst>
              </a:custGeom>
              <a:solidFill>
                <a:srgbClr val="926553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CCD23C8-DC56-4C31-934F-5825E07FE997}"/>
                </a:ext>
              </a:extLst>
            </p:cNvPr>
            <p:cNvSpPr/>
            <p:nvPr/>
          </p:nvSpPr>
          <p:spPr>
            <a:xfrm rot="20554395" flipH="1">
              <a:off x="3297625" y="35562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39F08AA-E367-4F2F-8A6D-A5DB4C5BA9A4}"/>
              </a:ext>
            </a:extLst>
          </p:cNvPr>
          <p:cNvSpPr/>
          <p:nvPr/>
        </p:nvSpPr>
        <p:spPr>
          <a:xfrm rot="21096696" flipH="1">
            <a:off x="4391179" y="5472095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252462FD-E095-4DC0-BA2B-ED497C389668}"/>
              </a:ext>
            </a:extLst>
          </p:cNvPr>
          <p:cNvSpPr/>
          <p:nvPr/>
        </p:nvSpPr>
        <p:spPr>
          <a:xfrm rot="520213">
            <a:off x="3861518" y="5472095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1E4E9F3-A09E-470D-82D2-0179AEE75C40}"/>
              </a:ext>
            </a:extLst>
          </p:cNvPr>
          <p:cNvGrpSpPr/>
          <p:nvPr/>
        </p:nvGrpSpPr>
        <p:grpSpPr>
          <a:xfrm>
            <a:off x="3764780" y="4756333"/>
            <a:ext cx="978252" cy="981401"/>
            <a:chOff x="2305432" y="3247111"/>
            <a:chExt cx="978252" cy="981401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F40ED66-26DB-4FCA-ABE8-66892D483C0C}"/>
                </a:ext>
              </a:extLst>
            </p:cNvPr>
            <p:cNvSpPr/>
            <p:nvPr/>
          </p:nvSpPr>
          <p:spPr>
            <a:xfrm>
              <a:off x="2305432" y="3247111"/>
              <a:ext cx="978252" cy="98140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6817F55-162C-4E11-A994-595A80F90FDF}"/>
                </a:ext>
              </a:extLst>
            </p:cNvPr>
            <p:cNvSpPr/>
            <p:nvPr/>
          </p:nvSpPr>
          <p:spPr>
            <a:xfrm>
              <a:off x="2352243" y="3710363"/>
              <a:ext cx="895753" cy="326106"/>
            </a:xfrm>
            <a:custGeom>
              <a:avLst/>
              <a:gdLst>
                <a:gd name="connsiteX0" fmla="*/ 37102 w 1130223"/>
                <a:gd name="connsiteY0" fmla="*/ 0 h 343317"/>
                <a:gd name="connsiteX1" fmla="*/ 115147 w 1130223"/>
                <a:gd name="connsiteY1" fmla="*/ 31723 h 343317"/>
                <a:gd name="connsiteX2" fmla="*/ 565111 w 1130223"/>
                <a:gd name="connsiteY2" fmla="*/ 102824 h 343317"/>
                <a:gd name="connsiteX3" fmla="*/ 1015076 w 1130223"/>
                <a:gd name="connsiteY3" fmla="*/ 31723 h 343317"/>
                <a:gd name="connsiteX4" fmla="*/ 1093120 w 1130223"/>
                <a:gd name="connsiteY4" fmla="*/ 0 h 343317"/>
                <a:gd name="connsiteX5" fmla="*/ 1130223 w 1130223"/>
                <a:gd name="connsiteY5" fmla="*/ 223068 h 343317"/>
                <a:gd name="connsiteX6" fmla="*/ 1015075 w 1130223"/>
                <a:gd name="connsiteY6" fmla="*/ 272215 h 343317"/>
                <a:gd name="connsiteX7" fmla="*/ 565111 w 1130223"/>
                <a:gd name="connsiteY7" fmla="*/ 343317 h 343317"/>
                <a:gd name="connsiteX8" fmla="*/ 115147 w 1130223"/>
                <a:gd name="connsiteY8" fmla="*/ 272215 h 343317"/>
                <a:gd name="connsiteX9" fmla="*/ 0 w 1130223"/>
                <a:gd name="connsiteY9" fmla="*/ 223068 h 3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223" h="343317">
                  <a:moveTo>
                    <a:pt x="37102" y="0"/>
                  </a:moveTo>
                  <a:lnTo>
                    <a:pt x="115147" y="31723"/>
                  </a:lnTo>
                  <a:cubicBezTo>
                    <a:pt x="243592" y="76612"/>
                    <a:pt x="398434" y="102824"/>
                    <a:pt x="565111" y="102824"/>
                  </a:cubicBezTo>
                  <a:cubicBezTo>
                    <a:pt x="731788" y="102824"/>
                    <a:pt x="886631" y="76612"/>
                    <a:pt x="1015076" y="31723"/>
                  </a:cubicBezTo>
                  <a:lnTo>
                    <a:pt x="1093120" y="0"/>
                  </a:lnTo>
                  <a:lnTo>
                    <a:pt x="1130223" y="223068"/>
                  </a:lnTo>
                  <a:lnTo>
                    <a:pt x="1015075" y="272215"/>
                  </a:lnTo>
                  <a:cubicBezTo>
                    <a:pt x="886631" y="317105"/>
                    <a:pt x="731788" y="343317"/>
                    <a:pt x="565111" y="343317"/>
                  </a:cubicBezTo>
                  <a:cubicBezTo>
                    <a:pt x="398434" y="343317"/>
                    <a:pt x="243592" y="317105"/>
                    <a:pt x="115147" y="272215"/>
                  </a:cubicBezTo>
                  <a:lnTo>
                    <a:pt x="0" y="223068"/>
                  </a:ln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9CC37DA-DE89-4CD2-B309-507187C6175D}"/>
                </a:ext>
              </a:extLst>
            </p:cNvPr>
            <p:cNvSpPr/>
            <p:nvPr/>
          </p:nvSpPr>
          <p:spPr>
            <a:xfrm>
              <a:off x="2405373" y="3375081"/>
              <a:ext cx="774357" cy="273129"/>
            </a:xfrm>
            <a:custGeom>
              <a:avLst/>
              <a:gdLst>
                <a:gd name="connsiteX0" fmla="*/ 950773 w 988034"/>
                <a:gd name="connsiteY0" fmla="*/ 0 h 322937"/>
                <a:gd name="connsiteX1" fmla="*/ 988034 w 988034"/>
                <a:gd name="connsiteY1" fmla="*/ 224021 h 322937"/>
                <a:gd name="connsiteX2" fmla="*/ 922868 w 988034"/>
                <a:gd name="connsiteY2" fmla="*/ 251835 h 322937"/>
                <a:gd name="connsiteX3" fmla="*/ 472904 w 988034"/>
                <a:gd name="connsiteY3" fmla="*/ 322937 h 322937"/>
                <a:gd name="connsiteX4" fmla="*/ 22940 w 988034"/>
                <a:gd name="connsiteY4" fmla="*/ 251835 h 322937"/>
                <a:gd name="connsiteX5" fmla="*/ 0 w 988034"/>
                <a:gd name="connsiteY5" fmla="*/ 242044 h 322937"/>
                <a:gd name="connsiteX6" fmla="*/ 37646 w 988034"/>
                <a:gd name="connsiteY6" fmla="*/ 15715 h 322937"/>
                <a:gd name="connsiteX7" fmla="*/ 123996 w 988034"/>
                <a:gd name="connsiteY7" fmla="*/ 41390 h 322937"/>
                <a:gd name="connsiteX8" fmla="*/ 472904 w 988034"/>
                <a:gd name="connsiteY8" fmla="*/ 82444 h 322937"/>
                <a:gd name="connsiteX9" fmla="*/ 922869 w 988034"/>
                <a:gd name="connsiteY9" fmla="*/ 11343 h 32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8034" h="322937">
                  <a:moveTo>
                    <a:pt x="950773" y="0"/>
                  </a:moveTo>
                  <a:lnTo>
                    <a:pt x="988034" y="224021"/>
                  </a:lnTo>
                  <a:lnTo>
                    <a:pt x="922868" y="251835"/>
                  </a:lnTo>
                  <a:cubicBezTo>
                    <a:pt x="794424" y="296725"/>
                    <a:pt x="639581" y="322937"/>
                    <a:pt x="472904" y="322937"/>
                  </a:cubicBezTo>
                  <a:cubicBezTo>
                    <a:pt x="306227" y="322937"/>
                    <a:pt x="151385" y="296725"/>
                    <a:pt x="22940" y="251835"/>
                  </a:cubicBezTo>
                  <a:lnTo>
                    <a:pt x="0" y="242044"/>
                  </a:lnTo>
                  <a:lnTo>
                    <a:pt x="37646" y="15715"/>
                  </a:lnTo>
                  <a:lnTo>
                    <a:pt x="123996" y="41390"/>
                  </a:lnTo>
                  <a:cubicBezTo>
                    <a:pt x="229546" y="67700"/>
                    <a:pt x="347897" y="82444"/>
                    <a:pt x="472904" y="82444"/>
                  </a:cubicBezTo>
                  <a:cubicBezTo>
                    <a:pt x="639581" y="82444"/>
                    <a:pt x="794424" y="56232"/>
                    <a:pt x="922869" y="11343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9A03C4A-0430-4D90-808F-DC08AFF3CAA8}"/>
              </a:ext>
            </a:extLst>
          </p:cNvPr>
          <p:cNvGrpSpPr/>
          <p:nvPr/>
        </p:nvGrpSpPr>
        <p:grpSpPr>
          <a:xfrm rot="21358842">
            <a:off x="3301342" y="2985846"/>
            <a:ext cx="1936726" cy="1837967"/>
            <a:chOff x="9240321" y="3022792"/>
            <a:chExt cx="1936726" cy="183796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B66DC48-80F1-4F67-82C3-2B0F5885602B}"/>
                </a:ext>
              </a:extLst>
            </p:cNvPr>
            <p:cNvGrpSpPr/>
            <p:nvPr/>
          </p:nvGrpSpPr>
          <p:grpSpPr>
            <a:xfrm>
              <a:off x="9268213" y="3028493"/>
              <a:ext cx="1881487" cy="1832266"/>
              <a:chOff x="1869886" y="1482325"/>
              <a:chExt cx="1881487" cy="1832266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B0C14E9-1724-41E7-A0E1-23BED4CD8DF2}"/>
                  </a:ext>
                </a:extLst>
              </p:cNvPr>
              <p:cNvGrpSpPr/>
              <p:nvPr/>
            </p:nvGrpSpPr>
            <p:grpSpPr>
              <a:xfrm>
                <a:off x="1869886" y="1482325"/>
                <a:ext cx="1881487" cy="1832266"/>
                <a:chOff x="6276379" y="2165306"/>
                <a:chExt cx="1881487" cy="1832266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F6E9DAD1-FBD1-4A1E-8A67-4249A082284A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3EF4D41-27B7-47EF-8275-F451679845C7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DB32BA78-4EF8-47C5-BF1C-65D344E72F08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7" name="Arc 96">
                <a:extLst>
                  <a:ext uri="{FF2B5EF4-FFF2-40B4-BE49-F238E27FC236}">
                    <a16:creationId xmlns:a16="http://schemas.microsoft.com/office/drawing/2014/main" id="{40FAFEA5-A372-4734-A3BC-8D4A62FF8B57}"/>
                  </a:ext>
                </a:extLst>
              </p:cNvPr>
              <p:cNvSpPr/>
              <p:nvPr/>
            </p:nvSpPr>
            <p:spPr>
              <a:xfrm>
                <a:off x="2347042" y="2885903"/>
                <a:ext cx="862226" cy="267482"/>
              </a:xfrm>
              <a:prstGeom prst="arc">
                <a:avLst>
                  <a:gd name="adj1" fmla="val 541922"/>
                  <a:gd name="adj2" fmla="val 9502270"/>
                </a:avLst>
              </a:prstGeom>
              <a:ln w="28575">
                <a:solidFill>
                  <a:srgbClr val="65363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6F120808-F92D-4FAE-95E7-CA89EF5226C3}"/>
                </a:ext>
              </a:extLst>
            </p:cNvPr>
            <p:cNvGrpSpPr/>
            <p:nvPr/>
          </p:nvGrpSpPr>
          <p:grpSpPr>
            <a:xfrm>
              <a:off x="9294556" y="3967838"/>
              <a:ext cx="1828800" cy="606402"/>
              <a:chOff x="3444498" y="2148036"/>
              <a:chExt cx="1828800" cy="606402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D1450A3-E46D-44B3-924A-9C4FCD26FA1B}"/>
                  </a:ext>
                </a:extLst>
              </p:cNvPr>
              <p:cNvSpPr/>
              <p:nvPr/>
            </p:nvSpPr>
            <p:spPr>
              <a:xfrm>
                <a:off x="3444498" y="2148036"/>
                <a:ext cx="1828800" cy="606402"/>
              </a:xfrm>
              <a:custGeom>
                <a:avLst/>
                <a:gdLst>
                  <a:gd name="connsiteX0" fmla="*/ 17637 w 1828800"/>
                  <a:gd name="connsiteY0" fmla="*/ 0 h 407193"/>
                  <a:gd name="connsiteX1" fmla="*/ 18577 w 1828800"/>
                  <a:gd name="connsiteY1" fmla="*/ 1470 h 407193"/>
                  <a:gd name="connsiteX2" fmla="*/ 914400 w 1828800"/>
                  <a:gd name="connsiteY2" fmla="*/ 116589 h 407193"/>
                  <a:gd name="connsiteX3" fmla="*/ 1810223 w 1828800"/>
                  <a:gd name="connsiteY3" fmla="*/ 1470 h 407193"/>
                  <a:gd name="connsiteX4" fmla="*/ 1811163 w 1828800"/>
                  <a:gd name="connsiteY4" fmla="*/ 0 h 407193"/>
                  <a:gd name="connsiteX5" fmla="*/ 1828800 w 1828800"/>
                  <a:gd name="connsiteY5" fmla="*/ 67523 h 407193"/>
                  <a:gd name="connsiteX6" fmla="*/ 1270326 w 1828800"/>
                  <a:gd name="connsiteY6" fmla="*/ 392695 h 407193"/>
                  <a:gd name="connsiteX7" fmla="*/ 1149310 w 1828800"/>
                  <a:gd name="connsiteY7" fmla="*/ 407193 h 407193"/>
                  <a:gd name="connsiteX8" fmla="*/ 1094986 w 1828800"/>
                  <a:gd name="connsiteY8" fmla="*/ 349077 h 407193"/>
                  <a:gd name="connsiteX9" fmla="*/ 914400 w 1828800"/>
                  <a:gd name="connsiteY9" fmla="*/ 277219 h 407193"/>
                  <a:gd name="connsiteX10" fmla="*/ 733814 w 1828800"/>
                  <a:gd name="connsiteY10" fmla="*/ 349077 h 407193"/>
                  <a:gd name="connsiteX11" fmla="*/ 679490 w 1828800"/>
                  <a:gd name="connsiteY11" fmla="*/ 407193 h 407193"/>
                  <a:gd name="connsiteX12" fmla="*/ 558474 w 1828800"/>
                  <a:gd name="connsiteY12" fmla="*/ 392695 h 407193"/>
                  <a:gd name="connsiteX13" fmla="*/ 0 w 1828800"/>
                  <a:gd name="connsiteY13" fmla="*/ 67523 h 40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28800" h="407193">
                    <a:moveTo>
                      <a:pt x="17637" y="0"/>
                    </a:moveTo>
                    <a:lnTo>
                      <a:pt x="18577" y="1470"/>
                    </a:lnTo>
                    <a:cubicBezTo>
                      <a:pt x="103842" y="67169"/>
                      <a:pt x="472517" y="116589"/>
                      <a:pt x="914400" y="116589"/>
                    </a:cubicBezTo>
                    <a:cubicBezTo>
                      <a:pt x="1356283" y="116589"/>
                      <a:pt x="1724958" y="67169"/>
                      <a:pt x="1810223" y="1470"/>
                    </a:cubicBezTo>
                    <a:lnTo>
                      <a:pt x="1811163" y="0"/>
                    </a:lnTo>
                    <a:lnTo>
                      <a:pt x="1828800" y="67523"/>
                    </a:lnTo>
                    <a:cubicBezTo>
                      <a:pt x="1828800" y="213701"/>
                      <a:pt x="1598518" y="339121"/>
                      <a:pt x="1270326" y="392695"/>
                    </a:cubicBezTo>
                    <a:lnTo>
                      <a:pt x="1149310" y="407193"/>
                    </a:lnTo>
                    <a:lnTo>
                      <a:pt x="1094986" y="349077"/>
                    </a:lnTo>
                    <a:cubicBezTo>
                      <a:pt x="1039481" y="302806"/>
                      <a:pt x="978457" y="277219"/>
                      <a:pt x="914400" y="277219"/>
                    </a:cubicBezTo>
                    <a:cubicBezTo>
                      <a:pt x="850344" y="277219"/>
                      <a:pt x="789319" y="302806"/>
                      <a:pt x="733814" y="349077"/>
                    </a:cubicBezTo>
                    <a:lnTo>
                      <a:pt x="679490" y="407193"/>
                    </a:lnTo>
                    <a:lnTo>
                      <a:pt x="558474" y="392695"/>
                    </a:lnTo>
                    <a:cubicBezTo>
                      <a:pt x="230283" y="339121"/>
                      <a:pt x="0" y="213701"/>
                      <a:pt x="0" y="67523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807E267-5BAB-40FB-827E-A46D3E7443A5}"/>
                  </a:ext>
                </a:extLst>
              </p:cNvPr>
              <p:cNvSpPr/>
              <p:nvPr/>
            </p:nvSpPr>
            <p:spPr>
              <a:xfrm rot="20293726">
                <a:off x="4641027" y="2424497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780593E-978D-4BB6-80FE-EC4FFA590B5D}"/>
                  </a:ext>
                </a:extLst>
              </p:cNvPr>
              <p:cNvSpPr/>
              <p:nvPr/>
            </p:nvSpPr>
            <p:spPr>
              <a:xfrm rot="1306274" flipH="1">
                <a:off x="3713984" y="2424498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86CEC47-67E9-489F-ABCF-84CE9AF114F0}"/>
                </a:ext>
              </a:extLst>
            </p:cNvPr>
            <p:cNvGrpSpPr/>
            <p:nvPr/>
          </p:nvGrpSpPr>
          <p:grpSpPr>
            <a:xfrm>
              <a:off x="9240321" y="3022792"/>
              <a:ext cx="1936726" cy="1147163"/>
              <a:chOff x="1841994" y="1476624"/>
              <a:chExt cx="1936726" cy="1147163"/>
            </a:xfrm>
          </p:grpSpPr>
          <p:sp>
            <p:nvSpPr>
              <p:cNvPr id="91" name="Rounded Rectangle 113">
                <a:extLst>
                  <a:ext uri="{FF2B5EF4-FFF2-40B4-BE49-F238E27FC236}">
                    <a16:creationId xmlns:a16="http://schemas.microsoft.com/office/drawing/2014/main" id="{2340F89B-C2AD-45D4-80B9-62EB511C7A0B}"/>
                  </a:ext>
                </a:extLst>
              </p:cNvPr>
              <p:cNvSpPr/>
              <p:nvPr/>
            </p:nvSpPr>
            <p:spPr>
              <a:xfrm>
                <a:off x="1875323" y="1476624"/>
                <a:ext cx="1870613" cy="795503"/>
              </a:xfrm>
              <a:custGeom>
                <a:avLst/>
                <a:gdLst/>
                <a:ahLst/>
                <a:cxnLst/>
                <a:rect l="l" t="t" r="r" b="b"/>
                <a:pathLst>
                  <a:path w="1771905" h="721151">
                    <a:moveTo>
                      <a:pt x="830923" y="0"/>
                    </a:moveTo>
                    <a:lnTo>
                      <a:pt x="940982" y="0"/>
                    </a:lnTo>
                    <a:cubicBezTo>
                      <a:pt x="1347075" y="0"/>
                      <a:pt x="1685890" y="288054"/>
                      <a:pt x="1764248" y="670982"/>
                    </a:cubicBezTo>
                    <a:lnTo>
                      <a:pt x="1771905" y="721151"/>
                    </a:lnTo>
                    <a:lnTo>
                      <a:pt x="0" y="721151"/>
                    </a:lnTo>
                    <a:lnTo>
                      <a:pt x="7657" y="670982"/>
                    </a:lnTo>
                    <a:cubicBezTo>
                      <a:pt x="86016" y="288054"/>
                      <a:pt x="424830" y="0"/>
                      <a:pt x="830923" y="0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ounded Rectangle 34">
                <a:extLst>
                  <a:ext uri="{FF2B5EF4-FFF2-40B4-BE49-F238E27FC236}">
                    <a16:creationId xmlns:a16="http://schemas.microsoft.com/office/drawing/2014/main" id="{872A1C28-7FEF-4C0A-A82E-C649D826CB6F}"/>
                  </a:ext>
                </a:extLst>
              </p:cNvPr>
              <p:cNvSpPr/>
              <p:nvPr/>
            </p:nvSpPr>
            <p:spPr>
              <a:xfrm>
                <a:off x="1841994" y="2277727"/>
                <a:ext cx="1936726" cy="346060"/>
              </a:xfrm>
              <a:prstGeom prst="roundRect">
                <a:avLst/>
              </a:pr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74ED3B9-2E30-4766-81DF-50D2B281EA94}"/>
              </a:ext>
            </a:extLst>
          </p:cNvPr>
          <p:cNvGrpSpPr/>
          <p:nvPr/>
        </p:nvGrpSpPr>
        <p:grpSpPr>
          <a:xfrm>
            <a:off x="7463712" y="2231749"/>
            <a:ext cx="1003173" cy="1395846"/>
            <a:chOff x="3701816" y="1820213"/>
            <a:chExt cx="2345542" cy="326366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2AD84FF-4793-4DFB-93DA-222D84D69A30}"/>
                </a:ext>
              </a:extLst>
            </p:cNvPr>
            <p:cNvSpPr/>
            <p:nvPr/>
          </p:nvSpPr>
          <p:spPr>
            <a:xfrm>
              <a:off x="3701816" y="1820213"/>
              <a:ext cx="2345542" cy="2998637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C699DF0-2132-4CF9-9C42-4F2CC2FDB10F}"/>
                </a:ext>
              </a:extLst>
            </p:cNvPr>
            <p:cNvSpPr/>
            <p:nvPr/>
          </p:nvSpPr>
          <p:spPr>
            <a:xfrm>
              <a:off x="3856730" y="1958030"/>
              <a:ext cx="2035715" cy="2723002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01E2D98-6602-43E2-A721-22963FB042EE}"/>
                </a:ext>
              </a:extLst>
            </p:cNvPr>
            <p:cNvGrpSpPr/>
            <p:nvPr/>
          </p:nvGrpSpPr>
          <p:grpSpPr>
            <a:xfrm>
              <a:off x="4288202" y="2623150"/>
              <a:ext cx="1172771" cy="1392763"/>
              <a:chOff x="4430866" y="4116860"/>
              <a:chExt cx="1172771" cy="1392763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7B3044C-7474-4813-8DB6-CF8C1F9627FC}"/>
                  </a:ext>
                </a:extLst>
              </p:cNvPr>
              <p:cNvSpPr/>
              <p:nvPr/>
            </p:nvSpPr>
            <p:spPr>
              <a:xfrm>
                <a:off x="4430866" y="4116860"/>
                <a:ext cx="1172771" cy="1392763"/>
              </a:xfrm>
              <a:prstGeom prst="rect">
                <a:avLst/>
              </a:prstGeom>
              <a:solidFill>
                <a:srgbClr val="677278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9F973CA1-1A25-434D-9371-46864D56CDCC}"/>
                  </a:ext>
                </a:extLst>
              </p:cNvPr>
              <p:cNvSpPr/>
              <p:nvPr/>
            </p:nvSpPr>
            <p:spPr>
              <a:xfrm>
                <a:off x="456445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7D956D2F-F451-48E5-B981-FADD5F5E0B5B}"/>
                  </a:ext>
                </a:extLst>
              </p:cNvPr>
              <p:cNvSpPr/>
              <p:nvPr/>
            </p:nvSpPr>
            <p:spPr>
              <a:xfrm>
                <a:off x="456445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3CAFE25-0ED0-4FCB-81A1-F9ACD212344E}"/>
                  </a:ext>
                </a:extLst>
              </p:cNvPr>
              <p:cNvSpPr/>
              <p:nvPr/>
            </p:nvSpPr>
            <p:spPr>
              <a:xfrm>
                <a:off x="456445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E53DA21-D97A-4381-B1C5-CF23B6BDD7E7}"/>
                  </a:ext>
                </a:extLst>
              </p:cNvPr>
              <p:cNvSpPr/>
              <p:nvPr/>
            </p:nvSpPr>
            <p:spPr>
              <a:xfrm>
                <a:off x="4810197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5B532F7-664B-4AAB-AE3E-0B184801F915}"/>
                  </a:ext>
                </a:extLst>
              </p:cNvPr>
              <p:cNvSpPr/>
              <p:nvPr/>
            </p:nvSpPr>
            <p:spPr>
              <a:xfrm>
                <a:off x="4810197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9764261-A16B-4F4B-9EAB-84D8F83FAA54}"/>
                  </a:ext>
                </a:extLst>
              </p:cNvPr>
              <p:cNvSpPr/>
              <p:nvPr/>
            </p:nvSpPr>
            <p:spPr>
              <a:xfrm>
                <a:off x="4810197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D10D536-6866-4596-829D-2C70DB000BE0}"/>
                  </a:ext>
                </a:extLst>
              </p:cNvPr>
              <p:cNvSpPr/>
              <p:nvPr/>
            </p:nvSpPr>
            <p:spPr>
              <a:xfrm>
                <a:off x="505594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549DC54-4F05-4BD8-B918-3D14C4EA2EA9}"/>
                  </a:ext>
                </a:extLst>
              </p:cNvPr>
              <p:cNvSpPr/>
              <p:nvPr/>
            </p:nvSpPr>
            <p:spPr>
              <a:xfrm>
                <a:off x="505594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FF04E60-BFCD-432E-AA04-CD6CA29CEC3F}"/>
                  </a:ext>
                </a:extLst>
              </p:cNvPr>
              <p:cNvSpPr/>
              <p:nvPr/>
            </p:nvSpPr>
            <p:spPr>
              <a:xfrm>
                <a:off x="505594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AD1C737-E960-438A-9820-E46F1BED3795}"/>
                  </a:ext>
                </a:extLst>
              </p:cNvPr>
              <p:cNvSpPr/>
              <p:nvPr/>
            </p:nvSpPr>
            <p:spPr>
              <a:xfrm>
                <a:off x="5301687" y="4712535"/>
                <a:ext cx="182880" cy="18288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4C790EE-5A15-46D8-BC34-283140CE47A8}"/>
                  </a:ext>
                </a:extLst>
              </p:cNvPr>
              <p:cNvSpPr/>
              <p:nvPr/>
            </p:nvSpPr>
            <p:spPr>
              <a:xfrm>
                <a:off x="5301687" y="4954370"/>
                <a:ext cx="182880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83E3CC16-E7A9-44AF-8CB8-4EC59B0F0E01}"/>
                  </a:ext>
                </a:extLst>
              </p:cNvPr>
              <p:cNvSpPr/>
              <p:nvPr/>
            </p:nvSpPr>
            <p:spPr>
              <a:xfrm>
                <a:off x="4557929" y="4228861"/>
                <a:ext cx="926638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C47422D-857D-477B-B90E-41483C550C6B}"/>
                </a:ext>
              </a:extLst>
            </p:cNvPr>
            <p:cNvSpPr/>
            <p:nvPr/>
          </p:nvSpPr>
          <p:spPr>
            <a:xfrm>
              <a:off x="3856729" y="4842664"/>
              <a:ext cx="2035716" cy="241209"/>
            </a:xfrm>
            <a:custGeom>
              <a:avLst/>
              <a:gdLst>
                <a:gd name="connsiteX0" fmla="*/ 1 w 2035716"/>
                <a:gd name="connsiteY0" fmla="*/ 0 h 348345"/>
                <a:gd name="connsiteX1" fmla="*/ 2035716 w 2035716"/>
                <a:gd name="connsiteY1" fmla="*/ 0 h 348345"/>
                <a:gd name="connsiteX2" fmla="*/ 2035716 w 2035716"/>
                <a:gd name="connsiteY2" fmla="*/ 78834 h 348345"/>
                <a:gd name="connsiteX3" fmla="*/ 2035714 w 2035716"/>
                <a:gd name="connsiteY3" fmla="*/ 78834 h 348345"/>
                <a:gd name="connsiteX4" fmla="*/ 2035714 w 2035716"/>
                <a:gd name="connsiteY4" fmla="*/ 347138 h 348345"/>
                <a:gd name="connsiteX5" fmla="*/ 1604243 w 2035716"/>
                <a:gd name="connsiteY5" fmla="*/ 347138 h 348345"/>
                <a:gd name="connsiteX6" fmla="*/ 1604243 w 2035716"/>
                <a:gd name="connsiteY6" fmla="*/ 78834 h 348345"/>
                <a:gd name="connsiteX7" fmla="*/ 431471 w 2035716"/>
                <a:gd name="connsiteY7" fmla="*/ 78834 h 348345"/>
                <a:gd name="connsiteX8" fmla="*/ 431471 w 2035716"/>
                <a:gd name="connsiteY8" fmla="*/ 348345 h 348345"/>
                <a:gd name="connsiteX9" fmla="*/ 0 w 2035716"/>
                <a:gd name="connsiteY9" fmla="*/ 348345 h 348345"/>
                <a:gd name="connsiteX10" fmla="*/ 0 w 2035716"/>
                <a:gd name="connsiteY10" fmla="*/ 29877 h 348345"/>
                <a:gd name="connsiteX11" fmla="*/ 1 w 2035716"/>
                <a:gd name="connsiteY11" fmla="*/ 29877 h 348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5716" h="348345">
                  <a:moveTo>
                    <a:pt x="1" y="0"/>
                  </a:moveTo>
                  <a:lnTo>
                    <a:pt x="2035716" y="0"/>
                  </a:lnTo>
                  <a:lnTo>
                    <a:pt x="2035716" y="78834"/>
                  </a:lnTo>
                  <a:lnTo>
                    <a:pt x="2035714" y="78834"/>
                  </a:lnTo>
                  <a:lnTo>
                    <a:pt x="2035714" y="347138"/>
                  </a:lnTo>
                  <a:lnTo>
                    <a:pt x="1604243" y="347138"/>
                  </a:lnTo>
                  <a:lnTo>
                    <a:pt x="1604243" y="78834"/>
                  </a:lnTo>
                  <a:lnTo>
                    <a:pt x="431471" y="78834"/>
                  </a:lnTo>
                  <a:lnTo>
                    <a:pt x="431471" y="348345"/>
                  </a:lnTo>
                  <a:lnTo>
                    <a:pt x="0" y="348345"/>
                  </a:lnTo>
                  <a:lnTo>
                    <a:pt x="0" y="29877"/>
                  </a:lnTo>
                  <a:lnTo>
                    <a:pt x="1" y="29877"/>
                  </a:lnTo>
                  <a:close/>
                </a:path>
              </a:pathLst>
            </a:cu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8E1195F-FFBA-4188-B4E8-9C17C29358C1}"/>
                </a:ext>
              </a:extLst>
            </p:cNvPr>
            <p:cNvSpPr/>
            <p:nvPr/>
          </p:nvSpPr>
          <p:spPr>
            <a:xfrm>
              <a:off x="3771683" y="2059187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7E93F59-42EF-489D-852C-271CC52514FD}"/>
                </a:ext>
              </a:extLst>
            </p:cNvPr>
            <p:cNvSpPr/>
            <p:nvPr/>
          </p:nvSpPr>
          <p:spPr>
            <a:xfrm>
              <a:off x="3771559" y="4239578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078308"/>
      </p:ext>
    </p:extLst>
  </p:cSld>
  <p:clrMapOvr>
    <a:masterClrMapping/>
  </p:clrMapOvr>
  <p:transition spd="slow">
    <p:strips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6E99E33E-3068-4651-A545-DA3E7FD1EE9C}"/>
              </a:ext>
            </a:extLst>
          </p:cNvPr>
          <p:cNvSpPr/>
          <p:nvPr/>
        </p:nvSpPr>
        <p:spPr>
          <a:xfrm>
            <a:off x="0" y="3173954"/>
            <a:ext cx="12192000" cy="3680614"/>
          </a:xfrm>
          <a:prstGeom prst="rect">
            <a:avLst/>
          </a:prstGeom>
          <a:solidFill>
            <a:srgbClr val="FF9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2D9ED8B-8929-492C-A0EB-6A953E1D33A5}"/>
              </a:ext>
            </a:extLst>
          </p:cNvPr>
          <p:cNvSpPr/>
          <p:nvPr/>
        </p:nvSpPr>
        <p:spPr>
          <a:xfrm>
            <a:off x="0" y="-1"/>
            <a:ext cx="12192000" cy="3208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292769-2897-4CF2-9ABF-828837083831}"/>
              </a:ext>
            </a:extLst>
          </p:cNvPr>
          <p:cNvSpPr/>
          <p:nvPr/>
        </p:nvSpPr>
        <p:spPr>
          <a:xfrm>
            <a:off x="0" y="3139439"/>
            <a:ext cx="12192000" cy="1065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DC047CB-52DF-4EC7-A620-12235D12EED5}"/>
              </a:ext>
            </a:extLst>
          </p:cNvPr>
          <p:cNvGrpSpPr/>
          <p:nvPr/>
        </p:nvGrpSpPr>
        <p:grpSpPr>
          <a:xfrm>
            <a:off x="8437054" y="1962651"/>
            <a:ext cx="1316821" cy="1832266"/>
            <a:chOff x="3701816" y="1820213"/>
            <a:chExt cx="2345542" cy="3263660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A02F619-5B8A-4052-881E-313EF50E1886}"/>
                </a:ext>
              </a:extLst>
            </p:cNvPr>
            <p:cNvSpPr/>
            <p:nvPr/>
          </p:nvSpPr>
          <p:spPr>
            <a:xfrm>
              <a:off x="3701816" y="1820213"/>
              <a:ext cx="2345542" cy="2998637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2EAACB3-782C-45FA-805D-6CB7DFCD5311}"/>
                </a:ext>
              </a:extLst>
            </p:cNvPr>
            <p:cNvSpPr/>
            <p:nvPr/>
          </p:nvSpPr>
          <p:spPr>
            <a:xfrm>
              <a:off x="3856730" y="1958030"/>
              <a:ext cx="2035715" cy="2723002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D70B56B-DCEA-4A18-9B25-A21E16AD255E}"/>
                </a:ext>
              </a:extLst>
            </p:cNvPr>
            <p:cNvGrpSpPr/>
            <p:nvPr/>
          </p:nvGrpSpPr>
          <p:grpSpPr>
            <a:xfrm>
              <a:off x="4288202" y="2623150"/>
              <a:ext cx="1172771" cy="1392763"/>
              <a:chOff x="4430866" y="4116860"/>
              <a:chExt cx="1172771" cy="1392763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B0CD02B-A539-4D15-AA05-C9D72D4B8844}"/>
                  </a:ext>
                </a:extLst>
              </p:cNvPr>
              <p:cNvSpPr/>
              <p:nvPr/>
            </p:nvSpPr>
            <p:spPr>
              <a:xfrm>
                <a:off x="4430866" y="4116860"/>
                <a:ext cx="1172771" cy="1392763"/>
              </a:xfrm>
              <a:prstGeom prst="rect">
                <a:avLst/>
              </a:prstGeom>
              <a:solidFill>
                <a:srgbClr val="677278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D840781-40A1-4DBB-8ADC-10A9EDE94F5E}"/>
                  </a:ext>
                </a:extLst>
              </p:cNvPr>
              <p:cNvSpPr/>
              <p:nvPr/>
            </p:nvSpPr>
            <p:spPr>
              <a:xfrm>
                <a:off x="456445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4A72F4D-E2AB-4FCD-99A0-4709DA74A69A}"/>
                  </a:ext>
                </a:extLst>
              </p:cNvPr>
              <p:cNvSpPr/>
              <p:nvPr/>
            </p:nvSpPr>
            <p:spPr>
              <a:xfrm>
                <a:off x="456445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1AE41D1-FE26-4257-936F-AB7EE9AC52FD}"/>
                  </a:ext>
                </a:extLst>
              </p:cNvPr>
              <p:cNvSpPr/>
              <p:nvPr/>
            </p:nvSpPr>
            <p:spPr>
              <a:xfrm>
                <a:off x="456445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8508F65-2632-43C2-8FC1-4978A83E95EB}"/>
                  </a:ext>
                </a:extLst>
              </p:cNvPr>
              <p:cNvSpPr/>
              <p:nvPr/>
            </p:nvSpPr>
            <p:spPr>
              <a:xfrm>
                <a:off x="4810197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4C4BA50B-A2B8-4EFC-BCBB-109A4B2F5B64}"/>
                  </a:ext>
                </a:extLst>
              </p:cNvPr>
              <p:cNvSpPr/>
              <p:nvPr/>
            </p:nvSpPr>
            <p:spPr>
              <a:xfrm>
                <a:off x="4810197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2E8357E-B602-4707-8B78-CF935CD8E65E}"/>
                  </a:ext>
                </a:extLst>
              </p:cNvPr>
              <p:cNvSpPr/>
              <p:nvPr/>
            </p:nvSpPr>
            <p:spPr>
              <a:xfrm>
                <a:off x="4810197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6A38871-C2DA-458F-A72E-72464AB18650}"/>
                  </a:ext>
                </a:extLst>
              </p:cNvPr>
              <p:cNvSpPr/>
              <p:nvPr/>
            </p:nvSpPr>
            <p:spPr>
              <a:xfrm>
                <a:off x="505594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0BF6B2B-EB14-4153-8AF5-2BBCCDFA7732}"/>
                  </a:ext>
                </a:extLst>
              </p:cNvPr>
              <p:cNvSpPr/>
              <p:nvPr/>
            </p:nvSpPr>
            <p:spPr>
              <a:xfrm>
                <a:off x="505594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C592DBE-72E4-4DB0-A0EF-1929680BF139}"/>
                  </a:ext>
                </a:extLst>
              </p:cNvPr>
              <p:cNvSpPr/>
              <p:nvPr/>
            </p:nvSpPr>
            <p:spPr>
              <a:xfrm>
                <a:off x="505594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E638F32-88E4-4332-A9CE-86845A3485A4}"/>
                  </a:ext>
                </a:extLst>
              </p:cNvPr>
              <p:cNvSpPr/>
              <p:nvPr/>
            </p:nvSpPr>
            <p:spPr>
              <a:xfrm>
                <a:off x="5301687" y="4712535"/>
                <a:ext cx="182880" cy="18288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ECD4B95-FF9A-4354-9A4C-94811D545631}"/>
                  </a:ext>
                </a:extLst>
              </p:cNvPr>
              <p:cNvSpPr/>
              <p:nvPr/>
            </p:nvSpPr>
            <p:spPr>
              <a:xfrm>
                <a:off x="5301687" y="4954370"/>
                <a:ext cx="182880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68E2626-61FE-4E32-8765-83A52CD55334}"/>
                  </a:ext>
                </a:extLst>
              </p:cNvPr>
              <p:cNvSpPr/>
              <p:nvPr/>
            </p:nvSpPr>
            <p:spPr>
              <a:xfrm>
                <a:off x="4557929" y="4228861"/>
                <a:ext cx="926638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89D1AF1-89A6-494C-9FE4-18D7137E0AB3}"/>
                </a:ext>
              </a:extLst>
            </p:cNvPr>
            <p:cNvSpPr/>
            <p:nvPr/>
          </p:nvSpPr>
          <p:spPr>
            <a:xfrm>
              <a:off x="3856729" y="4842664"/>
              <a:ext cx="2035716" cy="241209"/>
            </a:xfrm>
            <a:custGeom>
              <a:avLst/>
              <a:gdLst>
                <a:gd name="connsiteX0" fmla="*/ 1 w 2035716"/>
                <a:gd name="connsiteY0" fmla="*/ 0 h 348345"/>
                <a:gd name="connsiteX1" fmla="*/ 2035716 w 2035716"/>
                <a:gd name="connsiteY1" fmla="*/ 0 h 348345"/>
                <a:gd name="connsiteX2" fmla="*/ 2035716 w 2035716"/>
                <a:gd name="connsiteY2" fmla="*/ 78834 h 348345"/>
                <a:gd name="connsiteX3" fmla="*/ 2035714 w 2035716"/>
                <a:gd name="connsiteY3" fmla="*/ 78834 h 348345"/>
                <a:gd name="connsiteX4" fmla="*/ 2035714 w 2035716"/>
                <a:gd name="connsiteY4" fmla="*/ 347138 h 348345"/>
                <a:gd name="connsiteX5" fmla="*/ 1604243 w 2035716"/>
                <a:gd name="connsiteY5" fmla="*/ 347138 h 348345"/>
                <a:gd name="connsiteX6" fmla="*/ 1604243 w 2035716"/>
                <a:gd name="connsiteY6" fmla="*/ 78834 h 348345"/>
                <a:gd name="connsiteX7" fmla="*/ 431471 w 2035716"/>
                <a:gd name="connsiteY7" fmla="*/ 78834 h 348345"/>
                <a:gd name="connsiteX8" fmla="*/ 431471 w 2035716"/>
                <a:gd name="connsiteY8" fmla="*/ 348345 h 348345"/>
                <a:gd name="connsiteX9" fmla="*/ 0 w 2035716"/>
                <a:gd name="connsiteY9" fmla="*/ 348345 h 348345"/>
                <a:gd name="connsiteX10" fmla="*/ 0 w 2035716"/>
                <a:gd name="connsiteY10" fmla="*/ 29877 h 348345"/>
                <a:gd name="connsiteX11" fmla="*/ 1 w 2035716"/>
                <a:gd name="connsiteY11" fmla="*/ 29877 h 348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5716" h="348345">
                  <a:moveTo>
                    <a:pt x="1" y="0"/>
                  </a:moveTo>
                  <a:lnTo>
                    <a:pt x="2035716" y="0"/>
                  </a:lnTo>
                  <a:lnTo>
                    <a:pt x="2035716" y="78834"/>
                  </a:lnTo>
                  <a:lnTo>
                    <a:pt x="2035714" y="78834"/>
                  </a:lnTo>
                  <a:lnTo>
                    <a:pt x="2035714" y="347138"/>
                  </a:lnTo>
                  <a:lnTo>
                    <a:pt x="1604243" y="347138"/>
                  </a:lnTo>
                  <a:lnTo>
                    <a:pt x="1604243" y="78834"/>
                  </a:lnTo>
                  <a:lnTo>
                    <a:pt x="431471" y="78834"/>
                  </a:lnTo>
                  <a:lnTo>
                    <a:pt x="431471" y="348345"/>
                  </a:lnTo>
                  <a:lnTo>
                    <a:pt x="0" y="348345"/>
                  </a:lnTo>
                  <a:lnTo>
                    <a:pt x="0" y="29877"/>
                  </a:lnTo>
                  <a:lnTo>
                    <a:pt x="1" y="29877"/>
                  </a:lnTo>
                  <a:close/>
                </a:path>
              </a:pathLst>
            </a:cu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709C0CE-B239-4721-8849-F98EA0C55F89}"/>
                </a:ext>
              </a:extLst>
            </p:cNvPr>
            <p:cNvSpPr/>
            <p:nvPr/>
          </p:nvSpPr>
          <p:spPr>
            <a:xfrm>
              <a:off x="3771683" y="2059187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62CF6A-49B9-4685-963F-4E71061508C3}"/>
                </a:ext>
              </a:extLst>
            </p:cNvPr>
            <p:cNvSpPr/>
            <p:nvPr/>
          </p:nvSpPr>
          <p:spPr>
            <a:xfrm>
              <a:off x="3771559" y="4239578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4BC84-AA96-42C6-A9CD-62A8917A16D5}"/>
              </a:ext>
            </a:extLst>
          </p:cNvPr>
          <p:cNvGrpSpPr/>
          <p:nvPr/>
        </p:nvGrpSpPr>
        <p:grpSpPr>
          <a:xfrm rot="16773595">
            <a:off x="7609758" y="1321573"/>
            <a:ext cx="868844" cy="1303023"/>
            <a:chOff x="3036109" y="2838550"/>
            <a:chExt cx="868844" cy="1303023"/>
          </a:xfrm>
        </p:grpSpPr>
        <p:sp>
          <p:nvSpPr>
            <p:cNvPr id="34" name="Rectangle: Rounded Corners 49">
              <a:extLst>
                <a:ext uri="{FF2B5EF4-FFF2-40B4-BE49-F238E27FC236}">
                  <a16:creationId xmlns:a16="http://schemas.microsoft.com/office/drawing/2014/main" id="{DB2EC531-C9BB-402B-86AB-E6033B2FFC3D}"/>
                </a:ext>
              </a:extLst>
            </p:cNvPr>
            <p:cNvSpPr/>
            <p:nvPr/>
          </p:nvSpPr>
          <p:spPr>
            <a:xfrm rot="19023042">
              <a:off x="3182340" y="2838550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25BB4A5-1A66-4C27-8CF0-C007C48754B2}"/>
                </a:ext>
              </a:extLst>
            </p:cNvPr>
            <p:cNvSpPr/>
            <p:nvPr/>
          </p:nvSpPr>
          <p:spPr>
            <a:xfrm rot="889843">
              <a:off x="3572445" y="3665412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55D2E6D-A3D3-4F62-B51C-4E8F8BB7EEF1}"/>
                </a:ext>
              </a:extLst>
            </p:cNvPr>
            <p:cNvSpPr/>
            <p:nvPr/>
          </p:nvSpPr>
          <p:spPr>
            <a:xfrm>
              <a:off x="3036109" y="3292725"/>
              <a:ext cx="404271" cy="218918"/>
            </a:xfrm>
            <a:custGeom>
              <a:avLst/>
              <a:gdLst>
                <a:gd name="connsiteX0" fmla="*/ 252453 w 404271"/>
                <a:gd name="connsiteY0" fmla="*/ 0 h 218918"/>
                <a:gd name="connsiteX1" fmla="*/ 258635 w 404271"/>
                <a:gd name="connsiteY1" fmla="*/ 11120 h 218918"/>
                <a:gd name="connsiteX2" fmla="*/ 333202 w 404271"/>
                <a:gd name="connsiteY2" fmla="*/ 114214 h 218918"/>
                <a:gd name="connsiteX3" fmla="*/ 404271 w 404271"/>
                <a:gd name="connsiteY3" fmla="*/ 175179 h 218918"/>
                <a:gd name="connsiteX4" fmla="*/ 388527 w 404271"/>
                <a:gd name="connsiteY4" fmla="*/ 179199 h 218918"/>
                <a:gd name="connsiteX5" fmla="*/ 245640 w 404271"/>
                <a:gd name="connsiteY5" fmla="*/ 204612 h 218918"/>
                <a:gd name="connsiteX6" fmla="*/ 128304 w 404271"/>
                <a:gd name="connsiteY6" fmla="*/ 218918 h 218918"/>
                <a:gd name="connsiteX7" fmla="*/ 0 w 404271"/>
                <a:gd name="connsiteY7" fmla="*/ 26571 h 218918"/>
                <a:gd name="connsiteX8" fmla="*/ 90687 w 404271"/>
                <a:gd name="connsiteY8" fmla="*/ 20103 h 218918"/>
                <a:gd name="connsiteX9" fmla="*/ 245641 w 404271"/>
                <a:gd name="connsiteY9" fmla="*/ 1212 h 21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4271" h="218918">
                  <a:moveTo>
                    <a:pt x="252453" y="0"/>
                  </a:moveTo>
                  <a:lnTo>
                    <a:pt x="258635" y="11120"/>
                  </a:lnTo>
                  <a:cubicBezTo>
                    <a:pt x="280087" y="46260"/>
                    <a:pt x="304092" y="80818"/>
                    <a:pt x="333202" y="114214"/>
                  </a:cubicBezTo>
                  <a:lnTo>
                    <a:pt x="404271" y="175179"/>
                  </a:lnTo>
                  <a:lnTo>
                    <a:pt x="388527" y="179199"/>
                  </a:lnTo>
                  <a:cubicBezTo>
                    <a:pt x="343124" y="188690"/>
                    <a:pt x="295388" y="197195"/>
                    <a:pt x="245640" y="204612"/>
                  </a:cubicBezTo>
                  <a:lnTo>
                    <a:pt x="128304" y="218918"/>
                  </a:lnTo>
                  <a:lnTo>
                    <a:pt x="0" y="26571"/>
                  </a:lnTo>
                  <a:lnTo>
                    <a:pt x="90687" y="20103"/>
                  </a:lnTo>
                  <a:cubicBezTo>
                    <a:pt x="144135" y="14959"/>
                    <a:pt x="195893" y="8629"/>
                    <a:pt x="245641" y="121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3A27E27-4DB8-4F22-80F5-105BBDD02107}"/>
                </a:ext>
              </a:extLst>
            </p:cNvPr>
            <p:cNvSpPr/>
            <p:nvPr/>
          </p:nvSpPr>
          <p:spPr>
            <a:xfrm rot="20296720" flipH="1">
              <a:off x="3281891" y="3527045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F836A31-9FF5-46A9-BABE-0B4646B962B2}"/>
              </a:ext>
            </a:extLst>
          </p:cNvPr>
          <p:cNvGrpSpPr/>
          <p:nvPr/>
        </p:nvGrpSpPr>
        <p:grpSpPr>
          <a:xfrm rot="614416">
            <a:off x="5887560" y="1571916"/>
            <a:ext cx="1191510" cy="1529224"/>
            <a:chOff x="2969822" y="2491223"/>
            <a:chExt cx="1191510" cy="1529224"/>
          </a:xfrm>
        </p:grpSpPr>
        <p:sp>
          <p:nvSpPr>
            <p:cNvPr id="138" name="Rectangle: Rounded Corners 49">
              <a:extLst>
                <a:ext uri="{FF2B5EF4-FFF2-40B4-BE49-F238E27FC236}">
                  <a16:creationId xmlns:a16="http://schemas.microsoft.com/office/drawing/2014/main" id="{9E129C88-F35B-4F21-820F-8830E27CB5A3}"/>
                </a:ext>
              </a:extLst>
            </p:cNvPr>
            <p:cNvSpPr/>
            <p:nvPr/>
          </p:nvSpPr>
          <p:spPr>
            <a:xfrm rot="2421196" flipH="1">
              <a:off x="3683884" y="2711754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F261898-54AD-4026-A30F-B1BEA9D46683}"/>
                </a:ext>
              </a:extLst>
            </p:cNvPr>
            <p:cNvSpPr/>
            <p:nvPr/>
          </p:nvSpPr>
          <p:spPr>
            <a:xfrm rot="1303280">
              <a:off x="3547305" y="339592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447CBA3-A3FF-4856-A157-A3EF69C28496}"/>
                </a:ext>
              </a:extLst>
            </p:cNvPr>
            <p:cNvSpPr/>
            <p:nvPr/>
          </p:nvSpPr>
          <p:spPr>
            <a:xfrm>
              <a:off x="3779547" y="313241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D58AE2A-285B-4C2B-9EB6-8D143A672665}"/>
                </a:ext>
              </a:extLst>
            </p:cNvPr>
            <p:cNvGrpSpPr/>
            <p:nvPr/>
          </p:nvGrpSpPr>
          <p:grpSpPr>
            <a:xfrm rot="19642556">
              <a:off x="2969822" y="2491223"/>
              <a:ext cx="441091" cy="1529224"/>
              <a:chOff x="1839001" y="856607"/>
              <a:chExt cx="762134" cy="2000741"/>
            </a:xfrm>
          </p:grpSpPr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C97F848A-941F-4BB3-A58F-6D8F90EE9E61}"/>
                  </a:ext>
                </a:extLst>
              </p:cNvPr>
              <p:cNvSpPr/>
              <p:nvPr/>
            </p:nvSpPr>
            <p:spPr>
              <a:xfrm>
                <a:off x="1839001" y="856607"/>
                <a:ext cx="762134" cy="1485646"/>
              </a:xfrm>
              <a:custGeom>
                <a:avLst/>
                <a:gdLst>
                  <a:gd name="connsiteX0" fmla="*/ 253392 w 762134"/>
                  <a:gd name="connsiteY0" fmla="*/ 0 h 1485646"/>
                  <a:gd name="connsiteX1" fmla="*/ 494796 w 762134"/>
                  <a:gd name="connsiteY1" fmla="*/ 123395 h 1485646"/>
                  <a:gd name="connsiteX2" fmla="*/ 762134 w 762134"/>
                  <a:gd name="connsiteY2" fmla="*/ 239129 h 1485646"/>
                  <a:gd name="connsiteX3" fmla="*/ 733720 w 762134"/>
                  <a:gd name="connsiteY3" fmla="*/ 338920 h 1485646"/>
                  <a:gd name="connsiteX4" fmla="*/ 535061 w 762134"/>
                  <a:gd name="connsiteY4" fmla="*/ 1484584 h 1485646"/>
                  <a:gd name="connsiteX5" fmla="*/ 535008 w 762134"/>
                  <a:gd name="connsiteY5" fmla="*/ 1485646 h 1485646"/>
                  <a:gd name="connsiteX6" fmla="*/ 350340 w 762134"/>
                  <a:gd name="connsiteY6" fmla="*/ 1450585 h 1485646"/>
                  <a:gd name="connsiteX7" fmla="*/ 0 w 762134"/>
                  <a:gd name="connsiteY7" fmla="*/ 1407158 h 1485646"/>
                  <a:gd name="connsiteX8" fmla="*/ 80138 w 762134"/>
                  <a:gd name="connsiteY8" fmla="*/ 1206561 h 1485646"/>
                  <a:gd name="connsiteX9" fmla="*/ 278991 w 762134"/>
                  <a:gd name="connsiteY9" fmla="*/ 44394 h 14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134" h="1485646">
                    <a:moveTo>
                      <a:pt x="253392" y="0"/>
                    </a:moveTo>
                    <a:lnTo>
                      <a:pt x="494796" y="123395"/>
                    </a:lnTo>
                    <a:lnTo>
                      <a:pt x="762134" y="239129"/>
                    </a:lnTo>
                    <a:lnTo>
                      <a:pt x="733720" y="338920"/>
                    </a:lnTo>
                    <a:cubicBezTo>
                      <a:pt x="624923" y="747419"/>
                      <a:pt x="553707" y="1158118"/>
                      <a:pt x="535061" y="1484584"/>
                    </a:cubicBezTo>
                    <a:lnTo>
                      <a:pt x="535008" y="1485646"/>
                    </a:lnTo>
                    <a:lnTo>
                      <a:pt x="350340" y="145058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rgbClr val="0C2A4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7CEFB7A-8C9B-4E25-ADB0-4520F976F7E4}"/>
                  </a:ext>
                </a:extLst>
              </p:cNvPr>
              <p:cNvSpPr/>
              <p:nvPr/>
            </p:nvSpPr>
            <p:spPr>
              <a:xfrm>
                <a:off x="1839001" y="856607"/>
                <a:ext cx="477021" cy="1425575"/>
              </a:xfrm>
              <a:custGeom>
                <a:avLst/>
                <a:gdLst>
                  <a:gd name="connsiteX0" fmla="*/ 253392 w 477021"/>
                  <a:gd name="connsiteY0" fmla="*/ 0 h 1425575"/>
                  <a:gd name="connsiteX1" fmla="*/ 464263 w 477021"/>
                  <a:gd name="connsiteY1" fmla="*/ 107788 h 1425575"/>
                  <a:gd name="connsiteX2" fmla="*/ 475562 w 477021"/>
                  <a:gd name="connsiteY2" fmla="*/ 158314 h 1425575"/>
                  <a:gd name="connsiteX3" fmla="*/ 386124 w 477021"/>
                  <a:gd name="connsiteY3" fmla="*/ 350577 h 1425575"/>
                  <a:gd name="connsiteX4" fmla="*/ 393744 w 477021"/>
                  <a:gd name="connsiteY4" fmla="*/ 541077 h 1425575"/>
                  <a:gd name="connsiteX5" fmla="*/ 302304 w 477021"/>
                  <a:gd name="connsiteY5" fmla="*/ 754437 h 1425575"/>
                  <a:gd name="connsiteX6" fmla="*/ 287064 w 477021"/>
                  <a:gd name="connsiteY6" fmla="*/ 1059237 h 1425575"/>
                  <a:gd name="connsiteX7" fmla="*/ 149904 w 477021"/>
                  <a:gd name="connsiteY7" fmla="*/ 1264977 h 1425575"/>
                  <a:gd name="connsiteX8" fmla="*/ 149904 w 477021"/>
                  <a:gd name="connsiteY8" fmla="*/ 1424997 h 1425575"/>
                  <a:gd name="connsiteX9" fmla="*/ 148575 w 477021"/>
                  <a:gd name="connsiteY9" fmla="*/ 1425575 h 1425575"/>
                  <a:gd name="connsiteX10" fmla="*/ 0 w 477021"/>
                  <a:gd name="connsiteY10" fmla="*/ 1407158 h 1425575"/>
                  <a:gd name="connsiteX11" fmla="*/ 80138 w 477021"/>
                  <a:gd name="connsiteY11" fmla="*/ 1206561 h 1425575"/>
                  <a:gd name="connsiteX12" fmla="*/ 278991 w 477021"/>
                  <a:gd name="connsiteY12" fmla="*/ 44394 h 142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021" h="1425575">
                    <a:moveTo>
                      <a:pt x="253392" y="0"/>
                    </a:moveTo>
                    <a:lnTo>
                      <a:pt x="464263" y="107788"/>
                    </a:lnTo>
                    <a:lnTo>
                      <a:pt x="475562" y="158314"/>
                    </a:lnTo>
                    <a:cubicBezTo>
                      <a:pt x="489748" y="279040"/>
                      <a:pt x="396125" y="286125"/>
                      <a:pt x="386124" y="350577"/>
                    </a:cubicBezTo>
                    <a:cubicBezTo>
                      <a:pt x="374694" y="424237"/>
                      <a:pt x="407714" y="473767"/>
                      <a:pt x="393744" y="541077"/>
                    </a:cubicBezTo>
                    <a:cubicBezTo>
                      <a:pt x="379774" y="608387"/>
                      <a:pt x="320084" y="668077"/>
                      <a:pt x="302304" y="754437"/>
                    </a:cubicBezTo>
                    <a:cubicBezTo>
                      <a:pt x="284524" y="840797"/>
                      <a:pt x="312464" y="974147"/>
                      <a:pt x="287064" y="1059237"/>
                    </a:cubicBezTo>
                    <a:cubicBezTo>
                      <a:pt x="261664" y="1144327"/>
                      <a:pt x="172764" y="1204017"/>
                      <a:pt x="149904" y="1264977"/>
                    </a:cubicBezTo>
                    <a:cubicBezTo>
                      <a:pt x="127044" y="1325937"/>
                      <a:pt x="285794" y="1375467"/>
                      <a:pt x="149904" y="1424997"/>
                    </a:cubicBezTo>
                    <a:lnTo>
                      <a:pt x="148575" y="142557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3BC85F3-23A8-4425-9F6C-49D3B1B23751}"/>
                  </a:ext>
                </a:extLst>
              </p:cNvPr>
              <p:cNvSpPr/>
              <p:nvPr/>
            </p:nvSpPr>
            <p:spPr>
              <a:xfrm rot="21297751">
                <a:off x="2133985" y="2283251"/>
                <a:ext cx="251460" cy="574097"/>
              </a:xfrm>
              <a:custGeom>
                <a:avLst/>
                <a:gdLst>
                  <a:gd name="connsiteX0" fmla="*/ 0 w 220980"/>
                  <a:gd name="connsiteY0" fmla="*/ 0 h 491318"/>
                  <a:gd name="connsiteX1" fmla="*/ 42037 w 220980"/>
                  <a:gd name="connsiteY1" fmla="*/ 5211 h 491318"/>
                  <a:gd name="connsiteX2" fmla="*/ 220980 w 220980"/>
                  <a:gd name="connsiteY2" fmla="*/ 39185 h 491318"/>
                  <a:gd name="connsiteX3" fmla="*/ 220980 w 220980"/>
                  <a:gd name="connsiteY3" fmla="*/ 491318 h 491318"/>
                  <a:gd name="connsiteX4" fmla="*/ 0 w 220980"/>
                  <a:gd name="connsiteY4" fmla="*/ 491318 h 491318"/>
                  <a:gd name="connsiteX0" fmla="*/ 30480 w 251460"/>
                  <a:gd name="connsiteY0" fmla="*/ 0 h 515186"/>
                  <a:gd name="connsiteX1" fmla="*/ 72517 w 251460"/>
                  <a:gd name="connsiteY1" fmla="*/ 5211 h 515186"/>
                  <a:gd name="connsiteX2" fmla="*/ 251460 w 251460"/>
                  <a:gd name="connsiteY2" fmla="*/ 39185 h 515186"/>
                  <a:gd name="connsiteX3" fmla="*/ 251460 w 251460"/>
                  <a:gd name="connsiteY3" fmla="*/ 491318 h 515186"/>
                  <a:gd name="connsiteX4" fmla="*/ 0 w 251460"/>
                  <a:gd name="connsiteY4" fmla="*/ 515186 h 515186"/>
                  <a:gd name="connsiteX5" fmla="*/ 30480 w 251460"/>
                  <a:gd name="connsiteY5" fmla="*/ 0 h 5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60" h="515186">
                    <a:moveTo>
                      <a:pt x="30480" y="0"/>
                    </a:moveTo>
                    <a:lnTo>
                      <a:pt x="72517" y="5211"/>
                    </a:lnTo>
                    <a:lnTo>
                      <a:pt x="251460" y="39185"/>
                    </a:lnTo>
                    <a:lnTo>
                      <a:pt x="251460" y="491318"/>
                    </a:lnTo>
                    <a:lnTo>
                      <a:pt x="0" y="515186"/>
                    </a:lnTo>
                    <a:cubicBezTo>
                      <a:pt x="0" y="351413"/>
                      <a:pt x="30480" y="163773"/>
                      <a:pt x="30480" y="0"/>
                    </a:cubicBezTo>
                    <a:close/>
                  </a:path>
                </a:pathLst>
              </a:custGeom>
              <a:solidFill>
                <a:srgbClr val="926553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2285152-DB1B-417B-A0F1-DDBA380322C5}"/>
                </a:ext>
              </a:extLst>
            </p:cNvPr>
            <p:cNvSpPr/>
            <p:nvPr/>
          </p:nvSpPr>
          <p:spPr>
            <a:xfrm rot="20554395" flipH="1">
              <a:off x="3297625" y="35562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CE3DFDB6-457D-4C9A-9469-FDF894BA4EB2}"/>
              </a:ext>
            </a:extLst>
          </p:cNvPr>
          <p:cNvSpPr/>
          <p:nvPr/>
        </p:nvSpPr>
        <p:spPr>
          <a:xfrm rot="20972021" flipH="1">
            <a:off x="7296888" y="2943225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E0501389-7151-477F-B288-65AA58ACEE0C}"/>
              </a:ext>
            </a:extLst>
          </p:cNvPr>
          <p:cNvSpPr/>
          <p:nvPr/>
        </p:nvSpPr>
        <p:spPr>
          <a:xfrm rot="1129875">
            <a:off x="6736989" y="2979177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EC7EE2B-C7A8-4D38-AEAF-5941927ACFEF}"/>
              </a:ext>
            </a:extLst>
          </p:cNvPr>
          <p:cNvGrpSpPr/>
          <p:nvPr/>
        </p:nvGrpSpPr>
        <p:grpSpPr>
          <a:xfrm>
            <a:off x="6686458" y="2227464"/>
            <a:ext cx="978252" cy="981401"/>
            <a:chOff x="2305432" y="3247111"/>
            <a:chExt cx="978252" cy="981401"/>
          </a:xfrm>
        </p:grpSpPr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2C42689-1D41-4C5A-BC03-B181E6D87D3F}"/>
                </a:ext>
              </a:extLst>
            </p:cNvPr>
            <p:cNvSpPr/>
            <p:nvPr/>
          </p:nvSpPr>
          <p:spPr>
            <a:xfrm>
              <a:off x="2305432" y="3247111"/>
              <a:ext cx="978252" cy="98140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C656335-DCA3-41D8-89D4-35D664454321}"/>
                </a:ext>
              </a:extLst>
            </p:cNvPr>
            <p:cNvSpPr/>
            <p:nvPr/>
          </p:nvSpPr>
          <p:spPr>
            <a:xfrm>
              <a:off x="2352243" y="3710363"/>
              <a:ext cx="895753" cy="326106"/>
            </a:xfrm>
            <a:custGeom>
              <a:avLst/>
              <a:gdLst>
                <a:gd name="connsiteX0" fmla="*/ 37102 w 1130223"/>
                <a:gd name="connsiteY0" fmla="*/ 0 h 343317"/>
                <a:gd name="connsiteX1" fmla="*/ 115147 w 1130223"/>
                <a:gd name="connsiteY1" fmla="*/ 31723 h 343317"/>
                <a:gd name="connsiteX2" fmla="*/ 565111 w 1130223"/>
                <a:gd name="connsiteY2" fmla="*/ 102824 h 343317"/>
                <a:gd name="connsiteX3" fmla="*/ 1015076 w 1130223"/>
                <a:gd name="connsiteY3" fmla="*/ 31723 h 343317"/>
                <a:gd name="connsiteX4" fmla="*/ 1093120 w 1130223"/>
                <a:gd name="connsiteY4" fmla="*/ 0 h 343317"/>
                <a:gd name="connsiteX5" fmla="*/ 1130223 w 1130223"/>
                <a:gd name="connsiteY5" fmla="*/ 223068 h 343317"/>
                <a:gd name="connsiteX6" fmla="*/ 1015075 w 1130223"/>
                <a:gd name="connsiteY6" fmla="*/ 272215 h 343317"/>
                <a:gd name="connsiteX7" fmla="*/ 565111 w 1130223"/>
                <a:gd name="connsiteY7" fmla="*/ 343317 h 343317"/>
                <a:gd name="connsiteX8" fmla="*/ 115147 w 1130223"/>
                <a:gd name="connsiteY8" fmla="*/ 272215 h 343317"/>
                <a:gd name="connsiteX9" fmla="*/ 0 w 1130223"/>
                <a:gd name="connsiteY9" fmla="*/ 223068 h 3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223" h="343317">
                  <a:moveTo>
                    <a:pt x="37102" y="0"/>
                  </a:moveTo>
                  <a:lnTo>
                    <a:pt x="115147" y="31723"/>
                  </a:lnTo>
                  <a:cubicBezTo>
                    <a:pt x="243592" y="76612"/>
                    <a:pt x="398434" y="102824"/>
                    <a:pt x="565111" y="102824"/>
                  </a:cubicBezTo>
                  <a:cubicBezTo>
                    <a:pt x="731788" y="102824"/>
                    <a:pt x="886631" y="76612"/>
                    <a:pt x="1015076" y="31723"/>
                  </a:cubicBezTo>
                  <a:lnTo>
                    <a:pt x="1093120" y="0"/>
                  </a:lnTo>
                  <a:lnTo>
                    <a:pt x="1130223" y="223068"/>
                  </a:lnTo>
                  <a:lnTo>
                    <a:pt x="1015075" y="272215"/>
                  </a:lnTo>
                  <a:cubicBezTo>
                    <a:pt x="886631" y="317105"/>
                    <a:pt x="731788" y="343317"/>
                    <a:pt x="565111" y="343317"/>
                  </a:cubicBezTo>
                  <a:cubicBezTo>
                    <a:pt x="398434" y="343317"/>
                    <a:pt x="243592" y="317105"/>
                    <a:pt x="115147" y="272215"/>
                  </a:cubicBezTo>
                  <a:lnTo>
                    <a:pt x="0" y="223068"/>
                  </a:ln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68FFB1A-8DCB-46BC-9F1C-66AA4F0BCA9A}"/>
                </a:ext>
              </a:extLst>
            </p:cNvPr>
            <p:cNvSpPr/>
            <p:nvPr/>
          </p:nvSpPr>
          <p:spPr>
            <a:xfrm>
              <a:off x="2405373" y="3375081"/>
              <a:ext cx="774357" cy="273129"/>
            </a:xfrm>
            <a:custGeom>
              <a:avLst/>
              <a:gdLst>
                <a:gd name="connsiteX0" fmla="*/ 950773 w 988034"/>
                <a:gd name="connsiteY0" fmla="*/ 0 h 322937"/>
                <a:gd name="connsiteX1" fmla="*/ 988034 w 988034"/>
                <a:gd name="connsiteY1" fmla="*/ 224021 h 322937"/>
                <a:gd name="connsiteX2" fmla="*/ 922868 w 988034"/>
                <a:gd name="connsiteY2" fmla="*/ 251835 h 322937"/>
                <a:gd name="connsiteX3" fmla="*/ 472904 w 988034"/>
                <a:gd name="connsiteY3" fmla="*/ 322937 h 322937"/>
                <a:gd name="connsiteX4" fmla="*/ 22940 w 988034"/>
                <a:gd name="connsiteY4" fmla="*/ 251835 h 322937"/>
                <a:gd name="connsiteX5" fmla="*/ 0 w 988034"/>
                <a:gd name="connsiteY5" fmla="*/ 242044 h 322937"/>
                <a:gd name="connsiteX6" fmla="*/ 37646 w 988034"/>
                <a:gd name="connsiteY6" fmla="*/ 15715 h 322937"/>
                <a:gd name="connsiteX7" fmla="*/ 123996 w 988034"/>
                <a:gd name="connsiteY7" fmla="*/ 41390 h 322937"/>
                <a:gd name="connsiteX8" fmla="*/ 472904 w 988034"/>
                <a:gd name="connsiteY8" fmla="*/ 82444 h 322937"/>
                <a:gd name="connsiteX9" fmla="*/ 922869 w 988034"/>
                <a:gd name="connsiteY9" fmla="*/ 11343 h 32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8034" h="322937">
                  <a:moveTo>
                    <a:pt x="950773" y="0"/>
                  </a:moveTo>
                  <a:lnTo>
                    <a:pt x="988034" y="224021"/>
                  </a:lnTo>
                  <a:lnTo>
                    <a:pt x="922868" y="251835"/>
                  </a:lnTo>
                  <a:cubicBezTo>
                    <a:pt x="794424" y="296725"/>
                    <a:pt x="639581" y="322937"/>
                    <a:pt x="472904" y="322937"/>
                  </a:cubicBezTo>
                  <a:cubicBezTo>
                    <a:pt x="306227" y="322937"/>
                    <a:pt x="151385" y="296725"/>
                    <a:pt x="22940" y="251835"/>
                  </a:cubicBezTo>
                  <a:lnTo>
                    <a:pt x="0" y="242044"/>
                  </a:lnTo>
                  <a:lnTo>
                    <a:pt x="37646" y="15715"/>
                  </a:lnTo>
                  <a:lnTo>
                    <a:pt x="123996" y="41390"/>
                  </a:lnTo>
                  <a:cubicBezTo>
                    <a:pt x="229546" y="67700"/>
                    <a:pt x="347897" y="82444"/>
                    <a:pt x="472904" y="82444"/>
                  </a:cubicBezTo>
                  <a:cubicBezTo>
                    <a:pt x="639581" y="82444"/>
                    <a:pt x="794424" y="56232"/>
                    <a:pt x="922869" y="11343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3582C60-8EE7-4748-ABDA-074043B4C2D0}"/>
              </a:ext>
            </a:extLst>
          </p:cNvPr>
          <p:cNvGrpSpPr/>
          <p:nvPr/>
        </p:nvGrpSpPr>
        <p:grpSpPr>
          <a:xfrm>
            <a:off x="6223020" y="456977"/>
            <a:ext cx="1936726" cy="1837967"/>
            <a:chOff x="9240321" y="3022792"/>
            <a:chExt cx="1936726" cy="1837967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E608BA3-51A2-401A-B342-F355E599947E}"/>
                </a:ext>
              </a:extLst>
            </p:cNvPr>
            <p:cNvGrpSpPr/>
            <p:nvPr/>
          </p:nvGrpSpPr>
          <p:grpSpPr>
            <a:xfrm>
              <a:off x="9268213" y="3028493"/>
              <a:ext cx="1881487" cy="1832266"/>
              <a:chOff x="1869886" y="1482325"/>
              <a:chExt cx="1881487" cy="1832266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6A4C1B7B-EAB5-4CC1-AFF1-42542007F54A}"/>
                  </a:ext>
                </a:extLst>
              </p:cNvPr>
              <p:cNvGrpSpPr/>
              <p:nvPr/>
            </p:nvGrpSpPr>
            <p:grpSpPr>
              <a:xfrm>
                <a:off x="1869886" y="1482325"/>
                <a:ext cx="1881487" cy="1832266"/>
                <a:chOff x="6276379" y="2165306"/>
                <a:chExt cx="1881487" cy="1832266"/>
              </a:xfrm>
            </p:grpSpPr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84D34FBB-FE52-4A21-B9AA-D719E59F95F9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3A50BEAD-C2FE-4E48-A86F-7EEF906A4E77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1712C6A5-827F-437B-8922-5FE454DB5054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C4961287-FBA7-4748-956F-60A4E8DD51E8}"/>
                  </a:ext>
                </a:extLst>
              </p:cNvPr>
              <p:cNvSpPr/>
              <p:nvPr/>
            </p:nvSpPr>
            <p:spPr>
              <a:xfrm>
                <a:off x="2347042" y="2885903"/>
                <a:ext cx="862226" cy="267482"/>
              </a:xfrm>
              <a:prstGeom prst="arc">
                <a:avLst>
                  <a:gd name="adj1" fmla="val 541922"/>
                  <a:gd name="adj2" fmla="val 9502270"/>
                </a:avLst>
              </a:prstGeom>
              <a:ln w="28575">
                <a:solidFill>
                  <a:srgbClr val="65363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C9F945AF-15D9-4EF9-B62A-A4B1C26D8320}"/>
                </a:ext>
              </a:extLst>
            </p:cNvPr>
            <p:cNvGrpSpPr/>
            <p:nvPr/>
          </p:nvGrpSpPr>
          <p:grpSpPr>
            <a:xfrm>
              <a:off x="9294556" y="3967838"/>
              <a:ext cx="1828800" cy="606402"/>
              <a:chOff x="3444498" y="2148036"/>
              <a:chExt cx="1828800" cy="606402"/>
            </a:xfrm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5BF6BDC-F211-4A76-9DA3-EEC3D26A4C19}"/>
                  </a:ext>
                </a:extLst>
              </p:cNvPr>
              <p:cNvSpPr/>
              <p:nvPr/>
            </p:nvSpPr>
            <p:spPr>
              <a:xfrm>
                <a:off x="3444498" y="2148036"/>
                <a:ext cx="1828800" cy="606402"/>
              </a:xfrm>
              <a:custGeom>
                <a:avLst/>
                <a:gdLst>
                  <a:gd name="connsiteX0" fmla="*/ 17637 w 1828800"/>
                  <a:gd name="connsiteY0" fmla="*/ 0 h 407193"/>
                  <a:gd name="connsiteX1" fmla="*/ 18577 w 1828800"/>
                  <a:gd name="connsiteY1" fmla="*/ 1470 h 407193"/>
                  <a:gd name="connsiteX2" fmla="*/ 914400 w 1828800"/>
                  <a:gd name="connsiteY2" fmla="*/ 116589 h 407193"/>
                  <a:gd name="connsiteX3" fmla="*/ 1810223 w 1828800"/>
                  <a:gd name="connsiteY3" fmla="*/ 1470 h 407193"/>
                  <a:gd name="connsiteX4" fmla="*/ 1811163 w 1828800"/>
                  <a:gd name="connsiteY4" fmla="*/ 0 h 407193"/>
                  <a:gd name="connsiteX5" fmla="*/ 1828800 w 1828800"/>
                  <a:gd name="connsiteY5" fmla="*/ 67523 h 407193"/>
                  <a:gd name="connsiteX6" fmla="*/ 1270326 w 1828800"/>
                  <a:gd name="connsiteY6" fmla="*/ 392695 h 407193"/>
                  <a:gd name="connsiteX7" fmla="*/ 1149310 w 1828800"/>
                  <a:gd name="connsiteY7" fmla="*/ 407193 h 407193"/>
                  <a:gd name="connsiteX8" fmla="*/ 1094986 w 1828800"/>
                  <a:gd name="connsiteY8" fmla="*/ 349077 h 407193"/>
                  <a:gd name="connsiteX9" fmla="*/ 914400 w 1828800"/>
                  <a:gd name="connsiteY9" fmla="*/ 277219 h 407193"/>
                  <a:gd name="connsiteX10" fmla="*/ 733814 w 1828800"/>
                  <a:gd name="connsiteY10" fmla="*/ 349077 h 407193"/>
                  <a:gd name="connsiteX11" fmla="*/ 679490 w 1828800"/>
                  <a:gd name="connsiteY11" fmla="*/ 407193 h 407193"/>
                  <a:gd name="connsiteX12" fmla="*/ 558474 w 1828800"/>
                  <a:gd name="connsiteY12" fmla="*/ 392695 h 407193"/>
                  <a:gd name="connsiteX13" fmla="*/ 0 w 1828800"/>
                  <a:gd name="connsiteY13" fmla="*/ 67523 h 40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28800" h="407193">
                    <a:moveTo>
                      <a:pt x="17637" y="0"/>
                    </a:moveTo>
                    <a:lnTo>
                      <a:pt x="18577" y="1470"/>
                    </a:lnTo>
                    <a:cubicBezTo>
                      <a:pt x="103842" y="67169"/>
                      <a:pt x="472517" y="116589"/>
                      <a:pt x="914400" y="116589"/>
                    </a:cubicBezTo>
                    <a:cubicBezTo>
                      <a:pt x="1356283" y="116589"/>
                      <a:pt x="1724958" y="67169"/>
                      <a:pt x="1810223" y="1470"/>
                    </a:cubicBezTo>
                    <a:lnTo>
                      <a:pt x="1811163" y="0"/>
                    </a:lnTo>
                    <a:lnTo>
                      <a:pt x="1828800" y="67523"/>
                    </a:lnTo>
                    <a:cubicBezTo>
                      <a:pt x="1828800" y="213701"/>
                      <a:pt x="1598518" y="339121"/>
                      <a:pt x="1270326" y="392695"/>
                    </a:cubicBezTo>
                    <a:lnTo>
                      <a:pt x="1149310" y="407193"/>
                    </a:lnTo>
                    <a:lnTo>
                      <a:pt x="1094986" y="349077"/>
                    </a:lnTo>
                    <a:cubicBezTo>
                      <a:pt x="1039481" y="302806"/>
                      <a:pt x="978457" y="277219"/>
                      <a:pt x="914400" y="277219"/>
                    </a:cubicBezTo>
                    <a:cubicBezTo>
                      <a:pt x="850344" y="277219"/>
                      <a:pt x="789319" y="302806"/>
                      <a:pt x="733814" y="349077"/>
                    </a:cubicBezTo>
                    <a:lnTo>
                      <a:pt x="679490" y="407193"/>
                    </a:lnTo>
                    <a:lnTo>
                      <a:pt x="558474" y="392695"/>
                    </a:lnTo>
                    <a:cubicBezTo>
                      <a:pt x="230283" y="339121"/>
                      <a:pt x="0" y="213701"/>
                      <a:pt x="0" y="67523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0C1A156-810D-48BD-BB8F-4FA811629E99}"/>
                  </a:ext>
                </a:extLst>
              </p:cNvPr>
              <p:cNvSpPr/>
              <p:nvPr/>
            </p:nvSpPr>
            <p:spPr>
              <a:xfrm rot="20293726">
                <a:off x="4641027" y="2424497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AF611383-E820-4870-85D2-04309BBA5E24}"/>
                  </a:ext>
                </a:extLst>
              </p:cNvPr>
              <p:cNvSpPr/>
              <p:nvPr/>
            </p:nvSpPr>
            <p:spPr>
              <a:xfrm rot="1306274" flipH="1">
                <a:off x="3713984" y="2424498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1DF2246-30B3-4FC9-B75A-21A879E96E08}"/>
                </a:ext>
              </a:extLst>
            </p:cNvPr>
            <p:cNvGrpSpPr/>
            <p:nvPr/>
          </p:nvGrpSpPr>
          <p:grpSpPr>
            <a:xfrm>
              <a:off x="9240321" y="3022792"/>
              <a:ext cx="1936726" cy="1147163"/>
              <a:chOff x="1841994" y="1476624"/>
              <a:chExt cx="1936726" cy="1147163"/>
            </a:xfrm>
          </p:grpSpPr>
          <p:sp>
            <p:nvSpPr>
              <p:cNvPr id="156" name="Rounded Rectangle 113">
                <a:extLst>
                  <a:ext uri="{FF2B5EF4-FFF2-40B4-BE49-F238E27FC236}">
                    <a16:creationId xmlns:a16="http://schemas.microsoft.com/office/drawing/2014/main" id="{9B681B81-1539-4734-A3E9-A5B39DF2F624}"/>
                  </a:ext>
                </a:extLst>
              </p:cNvPr>
              <p:cNvSpPr/>
              <p:nvPr/>
            </p:nvSpPr>
            <p:spPr>
              <a:xfrm>
                <a:off x="1875323" y="1476624"/>
                <a:ext cx="1870613" cy="795503"/>
              </a:xfrm>
              <a:custGeom>
                <a:avLst/>
                <a:gdLst/>
                <a:ahLst/>
                <a:cxnLst/>
                <a:rect l="l" t="t" r="r" b="b"/>
                <a:pathLst>
                  <a:path w="1771905" h="721151">
                    <a:moveTo>
                      <a:pt x="830923" y="0"/>
                    </a:moveTo>
                    <a:lnTo>
                      <a:pt x="940982" y="0"/>
                    </a:lnTo>
                    <a:cubicBezTo>
                      <a:pt x="1347075" y="0"/>
                      <a:pt x="1685890" y="288054"/>
                      <a:pt x="1764248" y="670982"/>
                    </a:cubicBezTo>
                    <a:lnTo>
                      <a:pt x="1771905" y="721151"/>
                    </a:lnTo>
                    <a:lnTo>
                      <a:pt x="0" y="721151"/>
                    </a:lnTo>
                    <a:lnTo>
                      <a:pt x="7657" y="670982"/>
                    </a:lnTo>
                    <a:cubicBezTo>
                      <a:pt x="86016" y="288054"/>
                      <a:pt x="424830" y="0"/>
                      <a:pt x="830923" y="0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Rounded Rectangle 34">
                <a:extLst>
                  <a:ext uri="{FF2B5EF4-FFF2-40B4-BE49-F238E27FC236}">
                    <a16:creationId xmlns:a16="http://schemas.microsoft.com/office/drawing/2014/main" id="{A1559D15-9E3B-4D46-9ED6-051EE6A5BDB1}"/>
                  </a:ext>
                </a:extLst>
              </p:cNvPr>
              <p:cNvSpPr/>
              <p:nvPr/>
            </p:nvSpPr>
            <p:spPr>
              <a:xfrm>
                <a:off x="1841994" y="2277727"/>
                <a:ext cx="1936726" cy="346060"/>
              </a:xfrm>
              <a:prstGeom prst="roundRect">
                <a:avLst/>
              </a:pr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3520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6E99E33E-3068-4651-A545-DA3E7FD1EE9C}"/>
              </a:ext>
            </a:extLst>
          </p:cNvPr>
          <p:cNvSpPr/>
          <p:nvPr/>
        </p:nvSpPr>
        <p:spPr>
          <a:xfrm>
            <a:off x="0" y="3173954"/>
            <a:ext cx="12192000" cy="3680614"/>
          </a:xfrm>
          <a:prstGeom prst="rect">
            <a:avLst/>
          </a:prstGeom>
          <a:solidFill>
            <a:srgbClr val="FF9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2D9ED8B-8929-492C-A0EB-6A953E1D33A5}"/>
              </a:ext>
            </a:extLst>
          </p:cNvPr>
          <p:cNvSpPr/>
          <p:nvPr/>
        </p:nvSpPr>
        <p:spPr>
          <a:xfrm>
            <a:off x="0" y="-1"/>
            <a:ext cx="12192000" cy="3208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292769-2897-4CF2-9ABF-828837083831}"/>
              </a:ext>
            </a:extLst>
          </p:cNvPr>
          <p:cNvSpPr/>
          <p:nvPr/>
        </p:nvSpPr>
        <p:spPr>
          <a:xfrm>
            <a:off x="0" y="3139439"/>
            <a:ext cx="12192000" cy="1065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DC047CB-52DF-4EC7-A620-12235D12EED5}"/>
              </a:ext>
            </a:extLst>
          </p:cNvPr>
          <p:cNvGrpSpPr/>
          <p:nvPr/>
        </p:nvGrpSpPr>
        <p:grpSpPr>
          <a:xfrm>
            <a:off x="8437054" y="1962651"/>
            <a:ext cx="1316821" cy="1832266"/>
            <a:chOff x="3701816" y="1820213"/>
            <a:chExt cx="2345542" cy="3263660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A02F619-5B8A-4052-881E-313EF50E1886}"/>
                </a:ext>
              </a:extLst>
            </p:cNvPr>
            <p:cNvSpPr/>
            <p:nvPr/>
          </p:nvSpPr>
          <p:spPr>
            <a:xfrm>
              <a:off x="3701816" y="1820213"/>
              <a:ext cx="2345542" cy="2998637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2EAACB3-782C-45FA-805D-6CB7DFCD5311}"/>
                </a:ext>
              </a:extLst>
            </p:cNvPr>
            <p:cNvSpPr/>
            <p:nvPr/>
          </p:nvSpPr>
          <p:spPr>
            <a:xfrm>
              <a:off x="3856730" y="1958030"/>
              <a:ext cx="2035715" cy="2723002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D70B56B-DCEA-4A18-9B25-A21E16AD255E}"/>
                </a:ext>
              </a:extLst>
            </p:cNvPr>
            <p:cNvGrpSpPr/>
            <p:nvPr/>
          </p:nvGrpSpPr>
          <p:grpSpPr>
            <a:xfrm>
              <a:off x="4288202" y="2623150"/>
              <a:ext cx="1172771" cy="1392763"/>
              <a:chOff x="4430866" y="4116860"/>
              <a:chExt cx="1172771" cy="1392763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B0CD02B-A539-4D15-AA05-C9D72D4B8844}"/>
                  </a:ext>
                </a:extLst>
              </p:cNvPr>
              <p:cNvSpPr/>
              <p:nvPr/>
            </p:nvSpPr>
            <p:spPr>
              <a:xfrm>
                <a:off x="4430866" y="4116860"/>
                <a:ext cx="1172771" cy="1392763"/>
              </a:xfrm>
              <a:prstGeom prst="rect">
                <a:avLst/>
              </a:prstGeom>
              <a:solidFill>
                <a:srgbClr val="677278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D840781-40A1-4DBB-8ADC-10A9EDE94F5E}"/>
                  </a:ext>
                </a:extLst>
              </p:cNvPr>
              <p:cNvSpPr/>
              <p:nvPr/>
            </p:nvSpPr>
            <p:spPr>
              <a:xfrm>
                <a:off x="456445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4A72F4D-E2AB-4FCD-99A0-4709DA74A69A}"/>
                  </a:ext>
                </a:extLst>
              </p:cNvPr>
              <p:cNvSpPr/>
              <p:nvPr/>
            </p:nvSpPr>
            <p:spPr>
              <a:xfrm>
                <a:off x="456445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1AE41D1-FE26-4257-936F-AB7EE9AC52FD}"/>
                  </a:ext>
                </a:extLst>
              </p:cNvPr>
              <p:cNvSpPr/>
              <p:nvPr/>
            </p:nvSpPr>
            <p:spPr>
              <a:xfrm>
                <a:off x="456445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8508F65-2632-43C2-8FC1-4978A83E95EB}"/>
                  </a:ext>
                </a:extLst>
              </p:cNvPr>
              <p:cNvSpPr/>
              <p:nvPr/>
            </p:nvSpPr>
            <p:spPr>
              <a:xfrm>
                <a:off x="4810197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4C4BA50B-A2B8-4EFC-BCBB-109A4B2F5B64}"/>
                  </a:ext>
                </a:extLst>
              </p:cNvPr>
              <p:cNvSpPr/>
              <p:nvPr/>
            </p:nvSpPr>
            <p:spPr>
              <a:xfrm>
                <a:off x="4810197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2E8357E-B602-4707-8B78-CF935CD8E65E}"/>
                  </a:ext>
                </a:extLst>
              </p:cNvPr>
              <p:cNvSpPr/>
              <p:nvPr/>
            </p:nvSpPr>
            <p:spPr>
              <a:xfrm>
                <a:off x="4810197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6A38871-C2DA-458F-A72E-72464AB18650}"/>
                  </a:ext>
                </a:extLst>
              </p:cNvPr>
              <p:cNvSpPr/>
              <p:nvPr/>
            </p:nvSpPr>
            <p:spPr>
              <a:xfrm>
                <a:off x="505594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0BF6B2B-EB14-4153-8AF5-2BBCCDFA7732}"/>
                  </a:ext>
                </a:extLst>
              </p:cNvPr>
              <p:cNvSpPr/>
              <p:nvPr/>
            </p:nvSpPr>
            <p:spPr>
              <a:xfrm>
                <a:off x="505594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C592DBE-72E4-4DB0-A0EF-1929680BF139}"/>
                  </a:ext>
                </a:extLst>
              </p:cNvPr>
              <p:cNvSpPr/>
              <p:nvPr/>
            </p:nvSpPr>
            <p:spPr>
              <a:xfrm>
                <a:off x="505594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E638F32-88E4-4332-A9CE-86845A3485A4}"/>
                  </a:ext>
                </a:extLst>
              </p:cNvPr>
              <p:cNvSpPr/>
              <p:nvPr/>
            </p:nvSpPr>
            <p:spPr>
              <a:xfrm>
                <a:off x="5301687" y="4712535"/>
                <a:ext cx="182880" cy="18288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ECD4B95-FF9A-4354-9A4C-94811D545631}"/>
                  </a:ext>
                </a:extLst>
              </p:cNvPr>
              <p:cNvSpPr/>
              <p:nvPr/>
            </p:nvSpPr>
            <p:spPr>
              <a:xfrm>
                <a:off x="5301687" y="4954370"/>
                <a:ext cx="182880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68E2626-61FE-4E32-8765-83A52CD55334}"/>
                  </a:ext>
                </a:extLst>
              </p:cNvPr>
              <p:cNvSpPr/>
              <p:nvPr/>
            </p:nvSpPr>
            <p:spPr>
              <a:xfrm>
                <a:off x="4557929" y="4228861"/>
                <a:ext cx="926638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89D1AF1-89A6-494C-9FE4-18D7137E0AB3}"/>
                </a:ext>
              </a:extLst>
            </p:cNvPr>
            <p:cNvSpPr/>
            <p:nvPr/>
          </p:nvSpPr>
          <p:spPr>
            <a:xfrm>
              <a:off x="3856729" y="4842664"/>
              <a:ext cx="2035716" cy="241209"/>
            </a:xfrm>
            <a:custGeom>
              <a:avLst/>
              <a:gdLst>
                <a:gd name="connsiteX0" fmla="*/ 1 w 2035716"/>
                <a:gd name="connsiteY0" fmla="*/ 0 h 348345"/>
                <a:gd name="connsiteX1" fmla="*/ 2035716 w 2035716"/>
                <a:gd name="connsiteY1" fmla="*/ 0 h 348345"/>
                <a:gd name="connsiteX2" fmla="*/ 2035716 w 2035716"/>
                <a:gd name="connsiteY2" fmla="*/ 78834 h 348345"/>
                <a:gd name="connsiteX3" fmla="*/ 2035714 w 2035716"/>
                <a:gd name="connsiteY3" fmla="*/ 78834 h 348345"/>
                <a:gd name="connsiteX4" fmla="*/ 2035714 w 2035716"/>
                <a:gd name="connsiteY4" fmla="*/ 347138 h 348345"/>
                <a:gd name="connsiteX5" fmla="*/ 1604243 w 2035716"/>
                <a:gd name="connsiteY5" fmla="*/ 347138 h 348345"/>
                <a:gd name="connsiteX6" fmla="*/ 1604243 w 2035716"/>
                <a:gd name="connsiteY6" fmla="*/ 78834 h 348345"/>
                <a:gd name="connsiteX7" fmla="*/ 431471 w 2035716"/>
                <a:gd name="connsiteY7" fmla="*/ 78834 h 348345"/>
                <a:gd name="connsiteX8" fmla="*/ 431471 w 2035716"/>
                <a:gd name="connsiteY8" fmla="*/ 348345 h 348345"/>
                <a:gd name="connsiteX9" fmla="*/ 0 w 2035716"/>
                <a:gd name="connsiteY9" fmla="*/ 348345 h 348345"/>
                <a:gd name="connsiteX10" fmla="*/ 0 w 2035716"/>
                <a:gd name="connsiteY10" fmla="*/ 29877 h 348345"/>
                <a:gd name="connsiteX11" fmla="*/ 1 w 2035716"/>
                <a:gd name="connsiteY11" fmla="*/ 29877 h 348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5716" h="348345">
                  <a:moveTo>
                    <a:pt x="1" y="0"/>
                  </a:moveTo>
                  <a:lnTo>
                    <a:pt x="2035716" y="0"/>
                  </a:lnTo>
                  <a:lnTo>
                    <a:pt x="2035716" y="78834"/>
                  </a:lnTo>
                  <a:lnTo>
                    <a:pt x="2035714" y="78834"/>
                  </a:lnTo>
                  <a:lnTo>
                    <a:pt x="2035714" y="347138"/>
                  </a:lnTo>
                  <a:lnTo>
                    <a:pt x="1604243" y="347138"/>
                  </a:lnTo>
                  <a:lnTo>
                    <a:pt x="1604243" y="78834"/>
                  </a:lnTo>
                  <a:lnTo>
                    <a:pt x="431471" y="78834"/>
                  </a:lnTo>
                  <a:lnTo>
                    <a:pt x="431471" y="348345"/>
                  </a:lnTo>
                  <a:lnTo>
                    <a:pt x="0" y="348345"/>
                  </a:lnTo>
                  <a:lnTo>
                    <a:pt x="0" y="29877"/>
                  </a:lnTo>
                  <a:lnTo>
                    <a:pt x="1" y="29877"/>
                  </a:lnTo>
                  <a:close/>
                </a:path>
              </a:pathLst>
            </a:cu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709C0CE-B239-4721-8849-F98EA0C55F89}"/>
                </a:ext>
              </a:extLst>
            </p:cNvPr>
            <p:cNvSpPr/>
            <p:nvPr/>
          </p:nvSpPr>
          <p:spPr>
            <a:xfrm>
              <a:off x="3771683" y="2059187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62CF6A-49B9-4685-963F-4E71061508C3}"/>
                </a:ext>
              </a:extLst>
            </p:cNvPr>
            <p:cNvSpPr/>
            <p:nvPr/>
          </p:nvSpPr>
          <p:spPr>
            <a:xfrm>
              <a:off x="3771559" y="4239578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4BC84-AA96-42C6-A9CD-62A8917A16D5}"/>
              </a:ext>
            </a:extLst>
          </p:cNvPr>
          <p:cNvGrpSpPr/>
          <p:nvPr/>
        </p:nvGrpSpPr>
        <p:grpSpPr>
          <a:xfrm rot="16773595">
            <a:off x="7609758" y="1321573"/>
            <a:ext cx="868844" cy="1303023"/>
            <a:chOff x="3036109" y="2838550"/>
            <a:chExt cx="868844" cy="1303023"/>
          </a:xfrm>
        </p:grpSpPr>
        <p:sp>
          <p:nvSpPr>
            <p:cNvPr id="34" name="Rectangle: Rounded Corners 49">
              <a:extLst>
                <a:ext uri="{FF2B5EF4-FFF2-40B4-BE49-F238E27FC236}">
                  <a16:creationId xmlns:a16="http://schemas.microsoft.com/office/drawing/2014/main" id="{DB2EC531-C9BB-402B-86AB-E6033B2FFC3D}"/>
                </a:ext>
              </a:extLst>
            </p:cNvPr>
            <p:cNvSpPr/>
            <p:nvPr/>
          </p:nvSpPr>
          <p:spPr>
            <a:xfrm rot="19023042">
              <a:off x="3182340" y="2838550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25BB4A5-1A66-4C27-8CF0-C007C48754B2}"/>
                </a:ext>
              </a:extLst>
            </p:cNvPr>
            <p:cNvSpPr/>
            <p:nvPr/>
          </p:nvSpPr>
          <p:spPr>
            <a:xfrm rot="889843">
              <a:off x="3572445" y="3665412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55D2E6D-A3D3-4F62-B51C-4E8F8BB7EEF1}"/>
                </a:ext>
              </a:extLst>
            </p:cNvPr>
            <p:cNvSpPr/>
            <p:nvPr/>
          </p:nvSpPr>
          <p:spPr>
            <a:xfrm>
              <a:off x="3036109" y="3292725"/>
              <a:ext cx="404271" cy="218918"/>
            </a:xfrm>
            <a:custGeom>
              <a:avLst/>
              <a:gdLst>
                <a:gd name="connsiteX0" fmla="*/ 252453 w 404271"/>
                <a:gd name="connsiteY0" fmla="*/ 0 h 218918"/>
                <a:gd name="connsiteX1" fmla="*/ 258635 w 404271"/>
                <a:gd name="connsiteY1" fmla="*/ 11120 h 218918"/>
                <a:gd name="connsiteX2" fmla="*/ 333202 w 404271"/>
                <a:gd name="connsiteY2" fmla="*/ 114214 h 218918"/>
                <a:gd name="connsiteX3" fmla="*/ 404271 w 404271"/>
                <a:gd name="connsiteY3" fmla="*/ 175179 h 218918"/>
                <a:gd name="connsiteX4" fmla="*/ 388527 w 404271"/>
                <a:gd name="connsiteY4" fmla="*/ 179199 h 218918"/>
                <a:gd name="connsiteX5" fmla="*/ 245640 w 404271"/>
                <a:gd name="connsiteY5" fmla="*/ 204612 h 218918"/>
                <a:gd name="connsiteX6" fmla="*/ 128304 w 404271"/>
                <a:gd name="connsiteY6" fmla="*/ 218918 h 218918"/>
                <a:gd name="connsiteX7" fmla="*/ 0 w 404271"/>
                <a:gd name="connsiteY7" fmla="*/ 26571 h 218918"/>
                <a:gd name="connsiteX8" fmla="*/ 90687 w 404271"/>
                <a:gd name="connsiteY8" fmla="*/ 20103 h 218918"/>
                <a:gd name="connsiteX9" fmla="*/ 245641 w 404271"/>
                <a:gd name="connsiteY9" fmla="*/ 1212 h 21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4271" h="218918">
                  <a:moveTo>
                    <a:pt x="252453" y="0"/>
                  </a:moveTo>
                  <a:lnTo>
                    <a:pt x="258635" y="11120"/>
                  </a:lnTo>
                  <a:cubicBezTo>
                    <a:pt x="280087" y="46260"/>
                    <a:pt x="304092" y="80818"/>
                    <a:pt x="333202" y="114214"/>
                  </a:cubicBezTo>
                  <a:lnTo>
                    <a:pt x="404271" y="175179"/>
                  </a:lnTo>
                  <a:lnTo>
                    <a:pt x="388527" y="179199"/>
                  </a:lnTo>
                  <a:cubicBezTo>
                    <a:pt x="343124" y="188690"/>
                    <a:pt x="295388" y="197195"/>
                    <a:pt x="245640" y="204612"/>
                  </a:cubicBezTo>
                  <a:lnTo>
                    <a:pt x="128304" y="218918"/>
                  </a:lnTo>
                  <a:lnTo>
                    <a:pt x="0" y="26571"/>
                  </a:lnTo>
                  <a:lnTo>
                    <a:pt x="90687" y="20103"/>
                  </a:lnTo>
                  <a:cubicBezTo>
                    <a:pt x="144135" y="14959"/>
                    <a:pt x="195893" y="8629"/>
                    <a:pt x="245641" y="121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3A27E27-4DB8-4F22-80F5-105BBDD02107}"/>
                </a:ext>
              </a:extLst>
            </p:cNvPr>
            <p:cNvSpPr/>
            <p:nvPr/>
          </p:nvSpPr>
          <p:spPr>
            <a:xfrm rot="20296720" flipH="1">
              <a:off x="3281891" y="3527045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1BDC7C-D278-452B-A262-D6E520D0FD8C}"/>
              </a:ext>
            </a:extLst>
          </p:cNvPr>
          <p:cNvGrpSpPr/>
          <p:nvPr/>
        </p:nvGrpSpPr>
        <p:grpSpPr>
          <a:xfrm rot="614416">
            <a:off x="5887560" y="1571916"/>
            <a:ext cx="1191510" cy="1529224"/>
            <a:chOff x="2969822" y="2491223"/>
            <a:chExt cx="1191510" cy="1529224"/>
          </a:xfrm>
        </p:grpSpPr>
        <p:sp>
          <p:nvSpPr>
            <p:cNvPr id="26" name="Rectangle: Rounded Corners 49">
              <a:extLst>
                <a:ext uri="{FF2B5EF4-FFF2-40B4-BE49-F238E27FC236}">
                  <a16:creationId xmlns:a16="http://schemas.microsoft.com/office/drawing/2014/main" id="{6A4770BE-738D-4AE1-9718-F7C7B8A52CE3}"/>
                </a:ext>
              </a:extLst>
            </p:cNvPr>
            <p:cNvSpPr/>
            <p:nvPr/>
          </p:nvSpPr>
          <p:spPr>
            <a:xfrm rot="2421196" flipH="1">
              <a:off x="3683884" y="2711754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800E23-0EF7-4D97-AD3D-831CA1D53B60}"/>
                </a:ext>
              </a:extLst>
            </p:cNvPr>
            <p:cNvSpPr/>
            <p:nvPr/>
          </p:nvSpPr>
          <p:spPr>
            <a:xfrm rot="1303280">
              <a:off x="3547305" y="339592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FE4C8C-EA2B-41EF-A3FE-37CE55B6C877}"/>
                </a:ext>
              </a:extLst>
            </p:cNvPr>
            <p:cNvSpPr/>
            <p:nvPr/>
          </p:nvSpPr>
          <p:spPr>
            <a:xfrm>
              <a:off x="3779547" y="313241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CD54306-29A2-4E69-83AE-E005E7C67057}"/>
                </a:ext>
              </a:extLst>
            </p:cNvPr>
            <p:cNvGrpSpPr/>
            <p:nvPr/>
          </p:nvGrpSpPr>
          <p:grpSpPr>
            <a:xfrm rot="19642556">
              <a:off x="2969822" y="2491223"/>
              <a:ext cx="441091" cy="1529224"/>
              <a:chOff x="1839001" y="856607"/>
              <a:chExt cx="762134" cy="2000741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175163-7403-4424-801A-4EDA56B24B61}"/>
                  </a:ext>
                </a:extLst>
              </p:cNvPr>
              <p:cNvSpPr/>
              <p:nvPr/>
            </p:nvSpPr>
            <p:spPr>
              <a:xfrm>
                <a:off x="1839001" y="856607"/>
                <a:ext cx="762134" cy="1485646"/>
              </a:xfrm>
              <a:custGeom>
                <a:avLst/>
                <a:gdLst>
                  <a:gd name="connsiteX0" fmla="*/ 253392 w 762134"/>
                  <a:gd name="connsiteY0" fmla="*/ 0 h 1485646"/>
                  <a:gd name="connsiteX1" fmla="*/ 494796 w 762134"/>
                  <a:gd name="connsiteY1" fmla="*/ 123395 h 1485646"/>
                  <a:gd name="connsiteX2" fmla="*/ 762134 w 762134"/>
                  <a:gd name="connsiteY2" fmla="*/ 239129 h 1485646"/>
                  <a:gd name="connsiteX3" fmla="*/ 733720 w 762134"/>
                  <a:gd name="connsiteY3" fmla="*/ 338920 h 1485646"/>
                  <a:gd name="connsiteX4" fmla="*/ 535061 w 762134"/>
                  <a:gd name="connsiteY4" fmla="*/ 1484584 h 1485646"/>
                  <a:gd name="connsiteX5" fmla="*/ 535008 w 762134"/>
                  <a:gd name="connsiteY5" fmla="*/ 1485646 h 1485646"/>
                  <a:gd name="connsiteX6" fmla="*/ 350340 w 762134"/>
                  <a:gd name="connsiteY6" fmla="*/ 1450585 h 1485646"/>
                  <a:gd name="connsiteX7" fmla="*/ 0 w 762134"/>
                  <a:gd name="connsiteY7" fmla="*/ 1407158 h 1485646"/>
                  <a:gd name="connsiteX8" fmla="*/ 80138 w 762134"/>
                  <a:gd name="connsiteY8" fmla="*/ 1206561 h 1485646"/>
                  <a:gd name="connsiteX9" fmla="*/ 278991 w 762134"/>
                  <a:gd name="connsiteY9" fmla="*/ 44394 h 14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134" h="1485646">
                    <a:moveTo>
                      <a:pt x="253392" y="0"/>
                    </a:moveTo>
                    <a:lnTo>
                      <a:pt x="494796" y="123395"/>
                    </a:lnTo>
                    <a:lnTo>
                      <a:pt x="762134" y="239129"/>
                    </a:lnTo>
                    <a:lnTo>
                      <a:pt x="733720" y="338920"/>
                    </a:lnTo>
                    <a:cubicBezTo>
                      <a:pt x="624923" y="747419"/>
                      <a:pt x="553707" y="1158118"/>
                      <a:pt x="535061" y="1484584"/>
                    </a:cubicBezTo>
                    <a:lnTo>
                      <a:pt x="535008" y="1485646"/>
                    </a:lnTo>
                    <a:lnTo>
                      <a:pt x="350340" y="145058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rgbClr val="0C2A4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932F60E-0D6F-4B19-9EE0-BE9EA433E62B}"/>
                  </a:ext>
                </a:extLst>
              </p:cNvPr>
              <p:cNvSpPr/>
              <p:nvPr/>
            </p:nvSpPr>
            <p:spPr>
              <a:xfrm>
                <a:off x="1839001" y="856607"/>
                <a:ext cx="477021" cy="1425575"/>
              </a:xfrm>
              <a:custGeom>
                <a:avLst/>
                <a:gdLst>
                  <a:gd name="connsiteX0" fmla="*/ 253392 w 477021"/>
                  <a:gd name="connsiteY0" fmla="*/ 0 h 1425575"/>
                  <a:gd name="connsiteX1" fmla="*/ 464263 w 477021"/>
                  <a:gd name="connsiteY1" fmla="*/ 107788 h 1425575"/>
                  <a:gd name="connsiteX2" fmla="*/ 475562 w 477021"/>
                  <a:gd name="connsiteY2" fmla="*/ 158314 h 1425575"/>
                  <a:gd name="connsiteX3" fmla="*/ 386124 w 477021"/>
                  <a:gd name="connsiteY3" fmla="*/ 350577 h 1425575"/>
                  <a:gd name="connsiteX4" fmla="*/ 393744 w 477021"/>
                  <a:gd name="connsiteY4" fmla="*/ 541077 h 1425575"/>
                  <a:gd name="connsiteX5" fmla="*/ 302304 w 477021"/>
                  <a:gd name="connsiteY5" fmla="*/ 754437 h 1425575"/>
                  <a:gd name="connsiteX6" fmla="*/ 287064 w 477021"/>
                  <a:gd name="connsiteY6" fmla="*/ 1059237 h 1425575"/>
                  <a:gd name="connsiteX7" fmla="*/ 149904 w 477021"/>
                  <a:gd name="connsiteY7" fmla="*/ 1264977 h 1425575"/>
                  <a:gd name="connsiteX8" fmla="*/ 149904 w 477021"/>
                  <a:gd name="connsiteY8" fmla="*/ 1424997 h 1425575"/>
                  <a:gd name="connsiteX9" fmla="*/ 148575 w 477021"/>
                  <a:gd name="connsiteY9" fmla="*/ 1425575 h 1425575"/>
                  <a:gd name="connsiteX10" fmla="*/ 0 w 477021"/>
                  <a:gd name="connsiteY10" fmla="*/ 1407158 h 1425575"/>
                  <a:gd name="connsiteX11" fmla="*/ 80138 w 477021"/>
                  <a:gd name="connsiteY11" fmla="*/ 1206561 h 1425575"/>
                  <a:gd name="connsiteX12" fmla="*/ 278991 w 477021"/>
                  <a:gd name="connsiteY12" fmla="*/ 44394 h 142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021" h="1425575">
                    <a:moveTo>
                      <a:pt x="253392" y="0"/>
                    </a:moveTo>
                    <a:lnTo>
                      <a:pt x="464263" y="107788"/>
                    </a:lnTo>
                    <a:lnTo>
                      <a:pt x="475562" y="158314"/>
                    </a:lnTo>
                    <a:cubicBezTo>
                      <a:pt x="489748" y="279040"/>
                      <a:pt x="396125" y="286125"/>
                      <a:pt x="386124" y="350577"/>
                    </a:cubicBezTo>
                    <a:cubicBezTo>
                      <a:pt x="374694" y="424237"/>
                      <a:pt x="407714" y="473767"/>
                      <a:pt x="393744" y="541077"/>
                    </a:cubicBezTo>
                    <a:cubicBezTo>
                      <a:pt x="379774" y="608387"/>
                      <a:pt x="320084" y="668077"/>
                      <a:pt x="302304" y="754437"/>
                    </a:cubicBezTo>
                    <a:cubicBezTo>
                      <a:pt x="284524" y="840797"/>
                      <a:pt x="312464" y="974147"/>
                      <a:pt x="287064" y="1059237"/>
                    </a:cubicBezTo>
                    <a:cubicBezTo>
                      <a:pt x="261664" y="1144327"/>
                      <a:pt x="172764" y="1204017"/>
                      <a:pt x="149904" y="1264977"/>
                    </a:cubicBezTo>
                    <a:cubicBezTo>
                      <a:pt x="127044" y="1325937"/>
                      <a:pt x="285794" y="1375467"/>
                      <a:pt x="149904" y="1424997"/>
                    </a:cubicBezTo>
                    <a:lnTo>
                      <a:pt x="148575" y="142557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243A5B7-6C5D-4464-A2F6-5F3F3DA3DC9A}"/>
                  </a:ext>
                </a:extLst>
              </p:cNvPr>
              <p:cNvSpPr/>
              <p:nvPr/>
            </p:nvSpPr>
            <p:spPr>
              <a:xfrm rot="21297751">
                <a:off x="2133985" y="2283251"/>
                <a:ext cx="251460" cy="574097"/>
              </a:xfrm>
              <a:custGeom>
                <a:avLst/>
                <a:gdLst>
                  <a:gd name="connsiteX0" fmla="*/ 0 w 220980"/>
                  <a:gd name="connsiteY0" fmla="*/ 0 h 491318"/>
                  <a:gd name="connsiteX1" fmla="*/ 42037 w 220980"/>
                  <a:gd name="connsiteY1" fmla="*/ 5211 h 491318"/>
                  <a:gd name="connsiteX2" fmla="*/ 220980 w 220980"/>
                  <a:gd name="connsiteY2" fmla="*/ 39185 h 491318"/>
                  <a:gd name="connsiteX3" fmla="*/ 220980 w 220980"/>
                  <a:gd name="connsiteY3" fmla="*/ 491318 h 491318"/>
                  <a:gd name="connsiteX4" fmla="*/ 0 w 220980"/>
                  <a:gd name="connsiteY4" fmla="*/ 491318 h 491318"/>
                  <a:gd name="connsiteX0" fmla="*/ 30480 w 251460"/>
                  <a:gd name="connsiteY0" fmla="*/ 0 h 515186"/>
                  <a:gd name="connsiteX1" fmla="*/ 72517 w 251460"/>
                  <a:gd name="connsiteY1" fmla="*/ 5211 h 515186"/>
                  <a:gd name="connsiteX2" fmla="*/ 251460 w 251460"/>
                  <a:gd name="connsiteY2" fmla="*/ 39185 h 515186"/>
                  <a:gd name="connsiteX3" fmla="*/ 251460 w 251460"/>
                  <a:gd name="connsiteY3" fmla="*/ 491318 h 515186"/>
                  <a:gd name="connsiteX4" fmla="*/ 0 w 251460"/>
                  <a:gd name="connsiteY4" fmla="*/ 515186 h 515186"/>
                  <a:gd name="connsiteX5" fmla="*/ 30480 w 251460"/>
                  <a:gd name="connsiteY5" fmla="*/ 0 h 5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60" h="515186">
                    <a:moveTo>
                      <a:pt x="30480" y="0"/>
                    </a:moveTo>
                    <a:lnTo>
                      <a:pt x="72517" y="5211"/>
                    </a:lnTo>
                    <a:lnTo>
                      <a:pt x="251460" y="39185"/>
                    </a:lnTo>
                    <a:lnTo>
                      <a:pt x="251460" y="491318"/>
                    </a:lnTo>
                    <a:lnTo>
                      <a:pt x="0" y="515186"/>
                    </a:lnTo>
                    <a:cubicBezTo>
                      <a:pt x="0" y="351413"/>
                      <a:pt x="30480" y="163773"/>
                      <a:pt x="30480" y="0"/>
                    </a:cubicBezTo>
                    <a:close/>
                  </a:path>
                </a:pathLst>
              </a:custGeom>
              <a:solidFill>
                <a:srgbClr val="926553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93B6B-E5CD-4363-9816-17133840AB9B}"/>
                </a:ext>
              </a:extLst>
            </p:cNvPr>
            <p:cNvSpPr/>
            <p:nvPr/>
          </p:nvSpPr>
          <p:spPr>
            <a:xfrm rot="20554395" flipH="1">
              <a:off x="3297625" y="35562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220559-8B7D-464A-8672-EEF908D236AD}"/>
              </a:ext>
            </a:extLst>
          </p:cNvPr>
          <p:cNvSpPr/>
          <p:nvPr/>
        </p:nvSpPr>
        <p:spPr>
          <a:xfrm rot="20972021" flipH="1">
            <a:off x="7296888" y="2943225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FC13F6-9B59-43CC-A004-AF7E0C887208}"/>
              </a:ext>
            </a:extLst>
          </p:cNvPr>
          <p:cNvSpPr/>
          <p:nvPr/>
        </p:nvSpPr>
        <p:spPr>
          <a:xfrm rot="1129875">
            <a:off x="6736989" y="2979177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6ACC6F-E77D-4EDD-BDB1-0200137E9FE1}"/>
              </a:ext>
            </a:extLst>
          </p:cNvPr>
          <p:cNvGrpSpPr/>
          <p:nvPr/>
        </p:nvGrpSpPr>
        <p:grpSpPr>
          <a:xfrm>
            <a:off x="6686458" y="2227464"/>
            <a:ext cx="978252" cy="981401"/>
            <a:chOff x="2305432" y="3247111"/>
            <a:chExt cx="978252" cy="98140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E0A525-B621-412C-9CB8-0512CC41A667}"/>
                </a:ext>
              </a:extLst>
            </p:cNvPr>
            <p:cNvSpPr/>
            <p:nvPr/>
          </p:nvSpPr>
          <p:spPr>
            <a:xfrm>
              <a:off x="2305432" y="3247111"/>
              <a:ext cx="978252" cy="98140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FF23DA-DB47-4FF3-8A03-E8DF09CEDACF}"/>
                </a:ext>
              </a:extLst>
            </p:cNvPr>
            <p:cNvSpPr/>
            <p:nvPr/>
          </p:nvSpPr>
          <p:spPr>
            <a:xfrm>
              <a:off x="2352243" y="3710363"/>
              <a:ext cx="895753" cy="326106"/>
            </a:xfrm>
            <a:custGeom>
              <a:avLst/>
              <a:gdLst>
                <a:gd name="connsiteX0" fmla="*/ 37102 w 1130223"/>
                <a:gd name="connsiteY0" fmla="*/ 0 h 343317"/>
                <a:gd name="connsiteX1" fmla="*/ 115147 w 1130223"/>
                <a:gd name="connsiteY1" fmla="*/ 31723 h 343317"/>
                <a:gd name="connsiteX2" fmla="*/ 565111 w 1130223"/>
                <a:gd name="connsiteY2" fmla="*/ 102824 h 343317"/>
                <a:gd name="connsiteX3" fmla="*/ 1015076 w 1130223"/>
                <a:gd name="connsiteY3" fmla="*/ 31723 h 343317"/>
                <a:gd name="connsiteX4" fmla="*/ 1093120 w 1130223"/>
                <a:gd name="connsiteY4" fmla="*/ 0 h 343317"/>
                <a:gd name="connsiteX5" fmla="*/ 1130223 w 1130223"/>
                <a:gd name="connsiteY5" fmla="*/ 223068 h 343317"/>
                <a:gd name="connsiteX6" fmla="*/ 1015075 w 1130223"/>
                <a:gd name="connsiteY6" fmla="*/ 272215 h 343317"/>
                <a:gd name="connsiteX7" fmla="*/ 565111 w 1130223"/>
                <a:gd name="connsiteY7" fmla="*/ 343317 h 343317"/>
                <a:gd name="connsiteX8" fmla="*/ 115147 w 1130223"/>
                <a:gd name="connsiteY8" fmla="*/ 272215 h 343317"/>
                <a:gd name="connsiteX9" fmla="*/ 0 w 1130223"/>
                <a:gd name="connsiteY9" fmla="*/ 223068 h 3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223" h="343317">
                  <a:moveTo>
                    <a:pt x="37102" y="0"/>
                  </a:moveTo>
                  <a:lnTo>
                    <a:pt x="115147" y="31723"/>
                  </a:lnTo>
                  <a:cubicBezTo>
                    <a:pt x="243592" y="76612"/>
                    <a:pt x="398434" y="102824"/>
                    <a:pt x="565111" y="102824"/>
                  </a:cubicBezTo>
                  <a:cubicBezTo>
                    <a:pt x="731788" y="102824"/>
                    <a:pt x="886631" y="76612"/>
                    <a:pt x="1015076" y="31723"/>
                  </a:cubicBezTo>
                  <a:lnTo>
                    <a:pt x="1093120" y="0"/>
                  </a:lnTo>
                  <a:lnTo>
                    <a:pt x="1130223" y="223068"/>
                  </a:lnTo>
                  <a:lnTo>
                    <a:pt x="1015075" y="272215"/>
                  </a:lnTo>
                  <a:cubicBezTo>
                    <a:pt x="886631" y="317105"/>
                    <a:pt x="731788" y="343317"/>
                    <a:pt x="565111" y="343317"/>
                  </a:cubicBezTo>
                  <a:cubicBezTo>
                    <a:pt x="398434" y="343317"/>
                    <a:pt x="243592" y="317105"/>
                    <a:pt x="115147" y="272215"/>
                  </a:cubicBezTo>
                  <a:lnTo>
                    <a:pt x="0" y="223068"/>
                  </a:ln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8F902D8-7ED6-45C4-9764-9B0782896CAA}"/>
                </a:ext>
              </a:extLst>
            </p:cNvPr>
            <p:cNvSpPr/>
            <p:nvPr/>
          </p:nvSpPr>
          <p:spPr>
            <a:xfrm>
              <a:off x="2405373" y="3375081"/>
              <a:ext cx="774357" cy="273129"/>
            </a:xfrm>
            <a:custGeom>
              <a:avLst/>
              <a:gdLst>
                <a:gd name="connsiteX0" fmla="*/ 950773 w 988034"/>
                <a:gd name="connsiteY0" fmla="*/ 0 h 322937"/>
                <a:gd name="connsiteX1" fmla="*/ 988034 w 988034"/>
                <a:gd name="connsiteY1" fmla="*/ 224021 h 322937"/>
                <a:gd name="connsiteX2" fmla="*/ 922868 w 988034"/>
                <a:gd name="connsiteY2" fmla="*/ 251835 h 322937"/>
                <a:gd name="connsiteX3" fmla="*/ 472904 w 988034"/>
                <a:gd name="connsiteY3" fmla="*/ 322937 h 322937"/>
                <a:gd name="connsiteX4" fmla="*/ 22940 w 988034"/>
                <a:gd name="connsiteY4" fmla="*/ 251835 h 322937"/>
                <a:gd name="connsiteX5" fmla="*/ 0 w 988034"/>
                <a:gd name="connsiteY5" fmla="*/ 242044 h 322937"/>
                <a:gd name="connsiteX6" fmla="*/ 37646 w 988034"/>
                <a:gd name="connsiteY6" fmla="*/ 15715 h 322937"/>
                <a:gd name="connsiteX7" fmla="*/ 123996 w 988034"/>
                <a:gd name="connsiteY7" fmla="*/ 41390 h 322937"/>
                <a:gd name="connsiteX8" fmla="*/ 472904 w 988034"/>
                <a:gd name="connsiteY8" fmla="*/ 82444 h 322937"/>
                <a:gd name="connsiteX9" fmla="*/ 922869 w 988034"/>
                <a:gd name="connsiteY9" fmla="*/ 11343 h 32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8034" h="322937">
                  <a:moveTo>
                    <a:pt x="950773" y="0"/>
                  </a:moveTo>
                  <a:lnTo>
                    <a:pt x="988034" y="224021"/>
                  </a:lnTo>
                  <a:lnTo>
                    <a:pt x="922868" y="251835"/>
                  </a:lnTo>
                  <a:cubicBezTo>
                    <a:pt x="794424" y="296725"/>
                    <a:pt x="639581" y="322937"/>
                    <a:pt x="472904" y="322937"/>
                  </a:cubicBezTo>
                  <a:cubicBezTo>
                    <a:pt x="306227" y="322937"/>
                    <a:pt x="151385" y="296725"/>
                    <a:pt x="22940" y="251835"/>
                  </a:cubicBezTo>
                  <a:lnTo>
                    <a:pt x="0" y="242044"/>
                  </a:lnTo>
                  <a:lnTo>
                    <a:pt x="37646" y="15715"/>
                  </a:lnTo>
                  <a:lnTo>
                    <a:pt x="123996" y="41390"/>
                  </a:lnTo>
                  <a:cubicBezTo>
                    <a:pt x="229546" y="67700"/>
                    <a:pt x="347897" y="82444"/>
                    <a:pt x="472904" y="82444"/>
                  </a:cubicBezTo>
                  <a:cubicBezTo>
                    <a:pt x="639581" y="82444"/>
                    <a:pt x="794424" y="56232"/>
                    <a:pt x="922869" y="11343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02AB876-077F-4874-B58C-DE23D10F09A1}"/>
              </a:ext>
            </a:extLst>
          </p:cNvPr>
          <p:cNvGrpSpPr/>
          <p:nvPr/>
        </p:nvGrpSpPr>
        <p:grpSpPr>
          <a:xfrm>
            <a:off x="6223020" y="456977"/>
            <a:ext cx="1936726" cy="1837967"/>
            <a:chOff x="9240321" y="3022792"/>
            <a:chExt cx="1936726" cy="18379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1C554C-3431-43FA-BE14-B37DE1FF1F2E}"/>
                </a:ext>
              </a:extLst>
            </p:cNvPr>
            <p:cNvGrpSpPr/>
            <p:nvPr/>
          </p:nvGrpSpPr>
          <p:grpSpPr>
            <a:xfrm>
              <a:off x="9268213" y="3028493"/>
              <a:ext cx="1881487" cy="1832266"/>
              <a:chOff x="1869886" y="1482325"/>
              <a:chExt cx="1881487" cy="183226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6470486-4BC9-4D0F-94D6-F7310C864A58}"/>
                  </a:ext>
                </a:extLst>
              </p:cNvPr>
              <p:cNvGrpSpPr/>
              <p:nvPr/>
            </p:nvGrpSpPr>
            <p:grpSpPr>
              <a:xfrm>
                <a:off x="1869886" y="1482325"/>
                <a:ext cx="1881487" cy="1832266"/>
                <a:chOff x="6276379" y="2165306"/>
                <a:chExt cx="1881487" cy="1832266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EB3AA32-5277-43CE-B37A-0A5C61E954FD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F92D1B-85CE-4C10-AAD7-16AA1C19AB6C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B5E6845-C53F-4198-9726-B0AC748DBF2D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CFFDEC0-6D8D-409A-A5A6-10CB296EFB3D}"/>
                  </a:ext>
                </a:extLst>
              </p:cNvPr>
              <p:cNvSpPr/>
              <p:nvPr/>
            </p:nvSpPr>
            <p:spPr>
              <a:xfrm>
                <a:off x="2347042" y="2885903"/>
                <a:ext cx="862226" cy="267482"/>
              </a:xfrm>
              <a:prstGeom prst="arc">
                <a:avLst>
                  <a:gd name="adj1" fmla="val 541922"/>
                  <a:gd name="adj2" fmla="val 9502270"/>
                </a:avLst>
              </a:prstGeom>
              <a:ln w="28575">
                <a:solidFill>
                  <a:srgbClr val="65363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639012-67BF-472E-889B-D4260F785329}"/>
                </a:ext>
              </a:extLst>
            </p:cNvPr>
            <p:cNvGrpSpPr/>
            <p:nvPr/>
          </p:nvGrpSpPr>
          <p:grpSpPr>
            <a:xfrm>
              <a:off x="9294556" y="3967838"/>
              <a:ext cx="1828800" cy="606402"/>
              <a:chOff x="3444498" y="2148036"/>
              <a:chExt cx="1828800" cy="60640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D79C12-8158-4EB6-8D4C-73728320B89C}"/>
                  </a:ext>
                </a:extLst>
              </p:cNvPr>
              <p:cNvSpPr/>
              <p:nvPr/>
            </p:nvSpPr>
            <p:spPr>
              <a:xfrm>
                <a:off x="3444498" y="2148036"/>
                <a:ext cx="1828800" cy="606402"/>
              </a:xfrm>
              <a:custGeom>
                <a:avLst/>
                <a:gdLst>
                  <a:gd name="connsiteX0" fmla="*/ 17637 w 1828800"/>
                  <a:gd name="connsiteY0" fmla="*/ 0 h 407193"/>
                  <a:gd name="connsiteX1" fmla="*/ 18577 w 1828800"/>
                  <a:gd name="connsiteY1" fmla="*/ 1470 h 407193"/>
                  <a:gd name="connsiteX2" fmla="*/ 914400 w 1828800"/>
                  <a:gd name="connsiteY2" fmla="*/ 116589 h 407193"/>
                  <a:gd name="connsiteX3" fmla="*/ 1810223 w 1828800"/>
                  <a:gd name="connsiteY3" fmla="*/ 1470 h 407193"/>
                  <a:gd name="connsiteX4" fmla="*/ 1811163 w 1828800"/>
                  <a:gd name="connsiteY4" fmla="*/ 0 h 407193"/>
                  <a:gd name="connsiteX5" fmla="*/ 1828800 w 1828800"/>
                  <a:gd name="connsiteY5" fmla="*/ 67523 h 407193"/>
                  <a:gd name="connsiteX6" fmla="*/ 1270326 w 1828800"/>
                  <a:gd name="connsiteY6" fmla="*/ 392695 h 407193"/>
                  <a:gd name="connsiteX7" fmla="*/ 1149310 w 1828800"/>
                  <a:gd name="connsiteY7" fmla="*/ 407193 h 407193"/>
                  <a:gd name="connsiteX8" fmla="*/ 1094986 w 1828800"/>
                  <a:gd name="connsiteY8" fmla="*/ 349077 h 407193"/>
                  <a:gd name="connsiteX9" fmla="*/ 914400 w 1828800"/>
                  <a:gd name="connsiteY9" fmla="*/ 277219 h 407193"/>
                  <a:gd name="connsiteX10" fmla="*/ 733814 w 1828800"/>
                  <a:gd name="connsiteY10" fmla="*/ 349077 h 407193"/>
                  <a:gd name="connsiteX11" fmla="*/ 679490 w 1828800"/>
                  <a:gd name="connsiteY11" fmla="*/ 407193 h 407193"/>
                  <a:gd name="connsiteX12" fmla="*/ 558474 w 1828800"/>
                  <a:gd name="connsiteY12" fmla="*/ 392695 h 407193"/>
                  <a:gd name="connsiteX13" fmla="*/ 0 w 1828800"/>
                  <a:gd name="connsiteY13" fmla="*/ 67523 h 40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28800" h="407193">
                    <a:moveTo>
                      <a:pt x="17637" y="0"/>
                    </a:moveTo>
                    <a:lnTo>
                      <a:pt x="18577" y="1470"/>
                    </a:lnTo>
                    <a:cubicBezTo>
                      <a:pt x="103842" y="67169"/>
                      <a:pt x="472517" y="116589"/>
                      <a:pt x="914400" y="116589"/>
                    </a:cubicBezTo>
                    <a:cubicBezTo>
                      <a:pt x="1356283" y="116589"/>
                      <a:pt x="1724958" y="67169"/>
                      <a:pt x="1810223" y="1470"/>
                    </a:cubicBezTo>
                    <a:lnTo>
                      <a:pt x="1811163" y="0"/>
                    </a:lnTo>
                    <a:lnTo>
                      <a:pt x="1828800" y="67523"/>
                    </a:lnTo>
                    <a:cubicBezTo>
                      <a:pt x="1828800" y="213701"/>
                      <a:pt x="1598518" y="339121"/>
                      <a:pt x="1270326" y="392695"/>
                    </a:cubicBezTo>
                    <a:lnTo>
                      <a:pt x="1149310" y="407193"/>
                    </a:lnTo>
                    <a:lnTo>
                      <a:pt x="1094986" y="349077"/>
                    </a:lnTo>
                    <a:cubicBezTo>
                      <a:pt x="1039481" y="302806"/>
                      <a:pt x="978457" y="277219"/>
                      <a:pt x="914400" y="277219"/>
                    </a:cubicBezTo>
                    <a:cubicBezTo>
                      <a:pt x="850344" y="277219"/>
                      <a:pt x="789319" y="302806"/>
                      <a:pt x="733814" y="349077"/>
                    </a:cubicBezTo>
                    <a:lnTo>
                      <a:pt x="679490" y="407193"/>
                    </a:lnTo>
                    <a:lnTo>
                      <a:pt x="558474" y="392695"/>
                    </a:lnTo>
                    <a:cubicBezTo>
                      <a:pt x="230283" y="339121"/>
                      <a:pt x="0" y="213701"/>
                      <a:pt x="0" y="67523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2D2C44-0AE6-4050-A01A-A0F01CDF9A0D}"/>
                  </a:ext>
                </a:extLst>
              </p:cNvPr>
              <p:cNvSpPr/>
              <p:nvPr/>
            </p:nvSpPr>
            <p:spPr>
              <a:xfrm rot="20293726">
                <a:off x="4641027" y="2424497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5DA07F3-ED99-448E-B758-892555783DEC}"/>
                  </a:ext>
                </a:extLst>
              </p:cNvPr>
              <p:cNvSpPr/>
              <p:nvPr/>
            </p:nvSpPr>
            <p:spPr>
              <a:xfrm rot="1306274" flipH="1">
                <a:off x="3713984" y="2424498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1486E5-863B-4131-889B-F279F62EFC78}"/>
                </a:ext>
              </a:extLst>
            </p:cNvPr>
            <p:cNvGrpSpPr/>
            <p:nvPr/>
          </p:nvGrpSpPr>
          <p:grpSpPr>
            <a:xfrm>
              <a:off x="9240321" y="3022792"/>
              <a:ext cx="1936726" cy="1147163"/>
              <a:chOff x="1841994" y="1476624"/>
              <a:chExt cx="1936726" cy="1147163"/>
            </a:xfrm>
          </p:grpSpPr>
          <p:sp>
            <p:nvSpPr>
              <p:cNvPr id="13" name="Rounded Rectangle 113">
                <a:extLst>
                  <a:ext uri="{FF2B5EF4-FFF2-40B4-BE49-F238E27FC236}">
                    <a16:creationId xmlns:a16="http://schemas.microsoft.com/office/drawing/2014/main" id="{B692FA37-5981-4849-9EF9-F32B60CA8833}"/>
                  </a:ext>
                </a:extLst>
              </p:cNvPr>
              <p:cNvSpPr/>
              <p:nvPr/>
            </p:nvSpPr>
            <p:spPr>
              <a:xfrm>
                <a:off x="1875323" y="1476624"/>
                <a:ext cx="1870613" cy="795503"/>
              </a:xfrm>
              <a:custGeom>
                <a:avLst/>
                <a:gdLst/>
                <a:ahLst/>
                <a:cxnLst/>
                <a:rect l="l" t="t" r="r" b="b"/>
                <a:pathLst>
                  <a:path w="1771905" h="721151">
                    <a:moveTo>
                      <a:pt x="830923" y="0"/>
                    </a:moveTo>
                    <a:lnTo>
                      <a:pt x="940982" y="0"/>
                    </a:lnTo>
                    <a:cubicBezTo>
                      <a:pt x="1347075" y="0"/>
                      <a:pt x="1685890" y="288054"/>
                      <a:pt x="1764248" y="670982"/>
                    </a:cubicBezTo>
                    <a:lnTo>
                      <a:pt x="1771905" y="721151"/>
                    </a:lnTo>
                    <a:lnTo>
                      <a:pt x="0" y="721151"/>
                    </a:lnTo>
                    <a:lnTo>
                      <a:pt x="7657" y="670982"/>
                    </a:lnTo>
                    <a:cubicBezTo>
                      <a:pt x="86016" y="288054"/>
                      <a:pt x="424830" y="0"/>
                      <a:pt x="830923" y="0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34">
                <a:extLst>
                  <a:ext uri="{FF2B5EF4-FFF2-40B4-BE49-F238E27FC236}">
                    <a16:creationId xmlns:a16="http://schemas.microsoft.com/office/drawing/2014/main" id="{6CA0F931-0F22-4093-87DF-7D8BCE5940EA}"/>
                  </a:ext>
                </a:extLst>
              </p:cNvPr>
              <p:cNvSpPr/>
              <p:nvPr/>
            </p:nvSpPr>
            <p:spPr>
              <a:xfrm>
                <a:off x="1841994" y="2277727"/>
                <a:ext cx="1936726" cy="346060"/>
              </a:xfrm>
              <a:prstGeom prst="roundRect">
                <a:avLst/>
              </a:pr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29998A1-1FF7-481A-92F5-573BF4181D82}"/>
              </a:ext>
            </a:extLst>
          </p:cNvPr>
          <p:cNvGrpSpPr/>
          <p:nvPr/>
        </p:nvGrpSpPr>
        <p:grpSpPr>
          <a:xfrm rot="20666749">
            <a:off x="8462231" y="1422890"/>
            <a:ext cx="565466" cy="243746"/>
            <a:chOff x="405114" y="1018572"/>
            <a:chExt cx="10660283" cy="459515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C38E2E0-39EF-4560-83BD-3F433EB30F2D}"/>
                </a:ext>
              </a:extLst>
            </p:cNvPr>
            <p:cNvSpPr/>
            <p:nvPr/>
          </p:nvSpPr>
          <p:spPr>
            <a:xfrm rot="10800000">
              <a:off x="405114" y="1018572"/>
              <a:ext cx="10660283" cy="4595150"/>
            </a:xfrm>
            <a:prstGeom prst="rect">
              <a:avLst/>
            </a:prstGeom>
            <a:solidFill>
              <a:schemeClr val="bg1"/>
            </a:solidFill>
            <a:ln w="177800" cap="sq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CF3609-9411-4848-9CA2-886030F8485D}"/>
                </a:ext>
              </a:extLst>
            </p:cNvPr>
            <p:cNvGrpSpPr/>
            <p:nvPr/>
          </p:nvGrpSpPr>
          <p:grpSpPr>
            <a:xfrm rot="10484338">
              <a:off x="5408801" y="2429235"/>
              <a:ext cx="2285999" cy="2644141"/>
              <a:chOff x="3504093" y="1871434"/>
              <a:chExt cx="2285999" cy="2644141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7D1CEDE7-4EAB-42C4-A3C9-F4F3BAD2ABA6}"/>
                  </a:ext>
                </a:extLst>
              </p:cNvPr>
              <p:cNvGrpSpPr/>
              <p:nvPr/>
            </p:nvGrpSpPr>
            <p:grpSpPr>
              <a:xfrm>
                <a:off x="3504093" y="1871435"/>
                <a:ext cx="1143000" cy="2644140"/>
                <a:chOff x="3032760" y="1661160"/>
                <a:chExt cx="1143000" cy="2644140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6B518C35-E95C-4B81-A2AB-2658AE946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576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8FFFC69F-24A8-4B0B-9643-C8E2C801C6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2760" y="2788920"/>
                  <a:ext cx="1143000" cy="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F4DA172-E0CD-4E8C-ABA2-76C32C35F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760" y="1661160"/>
                  <a:ext cx="0" cy="112776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DF2BD0B9-79DC-4709-BBCE-AC436D2C97B3}"/>
                  </a:ext>
                </a:extLst>
              </p:cNvPr>
              <p:cNvGrpSpPr/>
              <p:nvPr/>
            </p:nvGrpSpPr>
            <p:grpSpPr>
              <a:xfrm flipH="1">
                <a:off x="4647092" y="1871434"/>
                <a:ext cx="1143000" cy="2644140"/>
                <a:chOff x="3032760" y="1661160"/>
                <a:chExt cx="1143000" cy="264414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C0A5482A-0B33-4110-B13E-05177E529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576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96463FD-06F1-493C-AD6A-609F0FD7BE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2760" y="2788920"/>
                  <a:ext cx="1143000" cy="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130FDA2D-6BDC-4099-97BC-AE0E8B3FB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760" y="1661160"/>
                  <a:ext cx="0" cy="112776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D372EBB-58BA-4D6B-9F2D-E1FF8046247D}"/>
                </a:ext>
              </a:extLst>
            </p:cNvPr>
            <p:cNvGrpSpPr/>
            <p:nvPr/>
          </p:nvGrpSpPr>
          <p:grpSpPr>
            <a:xfrm rot="11032151">
              <a:off x="3728445" y="1665306"/>
              <a:ext cx="1356359" cy="2644141"/>
              <a:chOff x="6172200" y="1661160"/>
              <a:chExt cx="1356359" cy="2644141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121F7A10-88F3-4598-825C-159D09C6B9DE}"/>
                  </a:ext>
                </a:extLst>
              </p:cNvPr>
              <p:cNvGrpSpPr/>
              <p:nvPr/>
            </p:nvGrpSpPr>
            <p:grpSpPr>
              <a:xfrm>
                <a:off x="6172200" y="1661161"/>
                <a:ext cx="678180" cy="2644140"/>
                <a:chOff x="6172200" y="1661160"/>
                <a:chExt cx="678180" cy="2644140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FA6D6E7D-8A0B-4AAA-B504-D4D0E2CF1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038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323EDF74-9136-4466-BA29-D823ECCB2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2200" y="1661160"/>
                  <a:ext cx="678180" cy="82296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A6988251-D627-43A7-8B19-32751A8B5A16}"/>
                  </a:ext>
                </a:extLst>
              </p:cNvPr>
              <p:cNvGrpSpPr/>
              <p:nvPr/>
            </p:nvGrpSpPr>
            <p:grpSpPr>
              <a:xfrm flipH="1">
                <a:off x="6850379" y="1661160"/>
                <a:ext cx="678180" cy="2644140"/>
                <a:chOff x="6172200" y="1661160"/>
                <a:chExt cx="678180" cy="2644140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10C5B0B4-79AA-43A6-92ED-93C1BF6F1F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038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8E973EB5-1C8E-4E5A-AF9C-E86DE010C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2200" y="1661160"/>
                  <a:ext cx="678180" cy="82296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50C4D39-3FD2-45F4-BCED-8505816502C1}"/>
                </a:ext>
              </a:extLst>
            </p:cNvPr>
            <p:cNvGrpSpPr/>
            <p:nvPr/>
          </p:nvGrpSpPr>
          <p:grpSpPr>
            <a:xfrm rot="11014920">
              <a:off x="999858" y="1568274"/>
              <a:ext cx="2286001" cy="2644141"/>
              <a:chOff x="8427719" y="1661159"/>
              <a:chExt cx="2286001" cy="2644141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BC907B6E-C23A-4DE5-A434-6FEB5B38B73C}"/>
                  </a:ext>
                </a:extLst>
              </p:cNvPr>
              <p:cNvGrpSpPr/>
              <p:nvPr/>
            </p:nvGrpSpPr>
            <p:grpSpPr>
              <a:xfrm>
                <a:off x="8427719" y="1661159"/>
                <a:ext cx="1143000" cy="2644140"/>
                <a:chOff x="8427720" y="1661160"/>
                <a:chExt cx="1143000" cy="2644140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47A1FA4-2052-473F-BDEA-12EC14999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298323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A70E988-DCA3-4FF8-AB97-D4DDD4984B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166116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C4B666EE-525C-44EE-A28E-9EACEF249A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430530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D48F51D7-0ACE-4CF4-B86D-E946489802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0720" y="1661160"/>
                  <a:ext cx="0" cy="264414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F1C0285-C4C8-409F-B472-EFB46DDF7041}"/>
                  </a:ext>
                </a:extLst>
              </p:cNvPr>
              <p:cNvGrpSpPr/>
              <p:nvPr/>
            </p:nvGrpSpPr>
            <p:grpSpPr>
              <a:xfrm flipH="1">
                <a:off x="9570720" y="1661160"/>
                <a:ext cx="1143000" cy="2644140"/>
                <a:chOff x="8427720" y="1661160"/>
                <a:chExt cx="1143000" cy="264414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4C3B2F9-8556-4971-9087-05CCDD49B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298323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28799450-6365-4A6B-97FA-CEA9C20614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166116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C60EC6F-C8BD-457D-92FA-CD0A396BB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430530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536E91A1-365D-4693-8DC8-5D376203FF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0720" y="1661160"/>
                  <a:ext cx="0" cy="264414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A760C6F-05D7-4D1B-8B5F-0847AE79A0ED}"/>
                </a:ext>
              </a:extLst>
            </p:cNvPr>
            <p:cNvGrpSpPr/>
            <p:nvPr/>
          </p:nvGrpSpPr>
          <p:grpSpPr>
            <a:xfrm rot="10610245">
              <a:off x="8348526" y="1665306"/>
              <a:ext cx="2287108" cy="2644141"/>
              <a:chOff x="891542" y="1871434"/>
              <a:chExt cx="2287108" cy="2644141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6DBF91A-FBCA-4FD0-968A-AA8E38878CC6}"/>
                  </a:ext>
                </a:extLst>
              </p:cNvPr>
              <p:cNvGrpSpPr/>
              <p:nvPr/>
            </p:nvGrpSpPr>
            <p:grpSpPr>
              <a:xfrm>
                <a:off x="891542" y="1871435"/>
                <a:ext cx="1145219" cy="2644140"/>
                <a:chOff x="891541" y="1871434"/>
                <a:chExt cx="1145219" cy="2644140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CDBDA6EF-DC95-44D2-897C-7773EC675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319350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E88A05F-C1C9-4A2D-A6BF-8BA999FBB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187143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9BA48078-084B-4EC4-B839-9CDBC88D44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451557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6C0A9422-FE94-44FF-850C-A71D67424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41" y="319350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7CEBF4A-9294-44D5-A285-7FAF24C3E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6760" y="187143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A42262B-D05C-482C-82A9-4B65AB41CC93}"/>
                  </a:ext>
                </a:extLst>
              </p:cNvPr>
              <p:cNvGrpSpPr/>
              <p:nvPr/>
            </p:nvGrpSpPr>
            <p:grpSpPr>
              <a:xfrm flipH="1">
                <a:off x="2033431" y="1871434"/>
                <a:ext cx="1145219" cy="2644140"/>
                <a:chOff x="891541" y="1871434"/>
                <a:chExt cx="1145219" cy="2644140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954504E5-A9F5-4C11-83A0-442ABEDD6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319350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645183AE-7A3F-4D9E-836E-354E0BF717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187143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1BDCC7F-3BD3-49ED-A449-36E0F7ABB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451557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98B571F-80AD-4C8A-A462-4FA9FA1B7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41" y="319350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76F89DB5-FADF-497A-AA3F-B9478075C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6760" y="187143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892455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528EFE0-9288-4B3E-8832-F84A88CD82BE}"/>
              </a:ext>
            </a:extLst>
          </p:cNvPr>
          <p:cNvSpPr/>
          <p:nvPr/>
        </p:nvSpPr>
        <p:spPr>
          <a:xfrm>
            <a:off x="4051" y="3318928"/>
            <a:ext cx="12192000" cy="3742419"/>
          </a:xfrm>
          <a:prstGeom prst="rect">
            <a:avLst/>
          </a:prstGeom>
          <a:solidFill>
            <a:srgbClr val="FF9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D440497-2855-4C07-809D-AD9F0D8C179A}"/>
              </a:ext>
            </a:extLst>
          </p:cNvPr>
          <p:cNvSpPr/>
          <p:nvPr/>
        </p:nvSpPr>
        <p:spPr>
          <a:xfrm>
            <a:off x="0" y="-1"/>
            <a:ext cx="12192000" cy="3318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B34A389-2C26-4D41-BDE1-66FF196D9F85}"/>
              </a:ext>
            </a:extLst>
          </p:cNvPr>
          <p:cNvSpPr/>
          <p:nvPr/>
        </p:nvSpPr>
        <p:spPr>
          <a:xfrm>
            <a:off x="0" y="3227931"/>
            <a:ext cx="12192000" cy="1065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D3F83A8-C7A5-418A-9D4F-881BB8220D7B}"/>
              </a:ext>
            </a:extLst>
          </p:cNvPr>
          <p:cNvGrpSpPr/>
          <p:nvPr/>
        </p:nvGrpSpPr>
        <p:grpSpPr>
          <a:xfrm>
            <a:off x="8456774" y="2231749"/>
            <a:ext cx="1003173" cy="1395846"/>
            <a:chOff x="3701816" y="1820213"/>
            <a:chExt cx="2345542" cy="326366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1D2B550-0B8B-4BC4-9C8B-7DC159685235}"/>
                </a:ext>
              </a:extLst>
            </p:cNvPr>
            <p:cNvSpPr/>
            <p:nvPr/>
          </p:nvSpPr>
          <p:spPr>
            <a:xfrm>
              <a:off x="3701816" y="1820213"/>
              <a:ext cx="2345542" cy="2998637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8146C33-E04A-4993-B9B9-D2D867B8AF92}"/>
                </a:ext>
              </a:extLst>
            </p:cNvPr>
            <p:cNvSpPr/>
            <p:nvPr/>
          </p:nvSpPr>
          <p:spPr>
            <a:xfrm>
              <a:off x="3856730" y="1958030"/>
              <a:ext cx="2035715" cy="2723002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8AD6195-3671-4DFD-BB66-D96A71D4C995}"/>
                </a:ext>
              </a:extLst>
            </p:cNvPr>
            <p:cNvGrpSpPr/>
            <p:nvPr/>
          </p:nvGrpSpPr>
          <p:grpSpPr>
            <a:xfrm>
              <a:off x="4288202" y="2623150"/>
              <a:ext cx="1172771" cy="1392763"/>
              <a:chOff x="4430866" y="4116860"/>
              <a:chExt cx="1172771" cy="1392763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E632571-A3D3-44DD-A540-7AFD98891D65}"/>
                  </a:ext>
                </a:extLst>
              </p:cNvPr>
              <p:cNvSpPr/>
              <p:nvPr/>
            </p:nvSpPr>
            <p:spPr>
              <a:xfrm>
                <a:off x="4430866" y="4116860"/>
                <a:ext cx="1172771" cy="1392763"/>
              </a:xfrm>
              <a:prstGeom prst="rect">
                <a:avLst/>
              </a:prstGeom>
              <a:solidFill>
                <a:srgbClr val="677278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F28F6CA-9891-4138-932F-D35B8F6C4489}"/>
                  </a:ext>
                </a:extLst>
              </p:cNvPr>
              <p:cNvSpPr/>
              <p:nvPr/>
            </p:nvSpPr>
            <p:spPr>
              <a:xfrm>
                <a:off x="456445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8057C79-5B59-4CD0-A5EB-072DD38F3081}"/>
                  </a:ext>
                </a:extLst>
              </p:cNvPr>
              <p:cNvSpPr/>
              <p:nvPr/>
            </p:nvSpPr>
            <p:spPr>
              <a:xfrm>
                <a:off x="456445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5CC21FE-AE2A-41AB-BA5D-D66E96882E99}"/>
                  </a:ext>
                </a:extLst>
              </p:cNvPr>
              <p:cNvSpPr/>
              <p:nvPr/>
            </p:nvSpPr>
            <p:spPr>
              <a:xfrm>
                <a:off x="456445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824C3B-6E3C-4FAE-AAE9-1C87C97BEAEA}"/>
                  </a:ext>
                </a:extLst>
              </p:cNvPr>
              <p:cNvSpPr/>
              <p:nvPr/>
            </p:nvSpPr>
            <p:spPr>
              <a:xfrm>
                <a:off x="4810197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782FF1A-2154-47D2-A683-59E649757CB6}"/>
                  </a:ext>
                </a:extLst>
              </p:cNvPr>
              <p:cNvSpPr/>
              <p:nvPr/>
            </p:nvSpPr>
            <p:spPr>
              <a:xfrm>
                <a:off x="4810197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2248A14-21DC-4281-994E-3A75623707CB}"/>
                  </a:ext>
                </a:extLst>
              </p:cNvPr>
              <p:cNvSpPr/>
              <p:nvPr/>
            </p:nvSpPr>
            <p:spPr>
              <a:xfrm>
                <a:off x="4810197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D7A6342-D3E7-4238-BD13-7A3E15209BC9}"/>
                  </a:ext>
                </a:extLst>
              </p:cNvPr>
              <p:cNvSpPr/>
              <p:nvPr/>
            </p:nvSpPr>
            <p:spPr>
              <a:xfrm>
                <a:off x="505594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C6BD894-37C6-4CE2-8182-F9C4753DC1E7}"/>
                  </a:ext>
                </a:extLst>
              </p:cNvPr>
              <p:cNvSpPr/>
              <p:nvPr/>
            </p:nvSpPr>
            <p:spPr>
              <a:xfrm>
                <a:off x="505594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B4B54EE-5ECE-4296-9DA8-86C49716F154}"/>
                  </a:ext>
                </a:extLst>
              </p:cNvPr>
              <p:cNvSpPr/>
              <p:nvPr/>
            </p:nvSpPr>
            <p:spPr>
              <a:xfrm>
                <a:off x="505594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D29DE44-0810-4715-9BFA-D0E336FC89FF}"/>
                  </a:ext>
                </a:extLst>
              </p:cNvPr>
              <p:cNvSpPr/>
              <p:nvPr/>
            </p:nvSpPr>
            <p:spPr>
              <a:xfrm>
                <a:off x="5301687" y="4712535"/>
                <a:ext cx="182880" cy="18288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8BC7C19-364B-4EA4-9757-56C5715A83AB}"/>
                  </a:ext>
                </a:extLst>
              </p:cNvPr>
              <p:cNvSpPr/>
              <p:nvPr/>
            </p:nvSpPr>
            <p:spPr>
              <a:xfrm>
                <a:off x="5301687" y="4954370"/>
                <a:ext cx="182880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0DD6D50-3C62-4559-97A2-0BB2AF9B9DD5}"/>
                  </a:ext>
                </a:extLst>
              </p:cNvPr>
              <p:cNvSpPr/>
              <p:nvPr/>
            </p:nvSpPr>
            <p:spPr>
              <a:xfrm>
                <a:off x="4557929" y="4228861"/>
                <a:ext cx="926638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1B8F15A-7837-4B37-B1D8-B552C088139D}"/>
                </a:ext>
              </a:extLst>
            </p:cNvPr>
            <p:cNvSpPr/>
            <p:nvPr/>
          </p:nvSpPr>
          <p:spPr>
            <a:xfrm>
              <a:off x="3856729" y="4842664"/>
              <a:ext cx="2035716" cy="241209"/>
            </a:xfrm>
            <a:custGeom>
              <a:avLst/>
              <a:gdLst>
                <a:gd name="connsiteX0" fmla="*/ 1 w 2035716"/>
                <a:gd name="connsiteY0" fmla="*/ 0 h 348345"/>
                <a:gd name="connsiteX1" fmla="*/ 2035716 w 2035716"/>
                <a:gd name="connsiteY1" fmla="*/ 0 h 348345"/>
                <a:gd name="connsiteX2" fmla="*/ 2035716 w 2035716"/>
                <a:gd name="connsiteY2" fmla="*/ 78834 h 348345"/>
                <a:gd name="connsiteX3" fmla="*/ 2035714 w 2035716"/>
                <a:gd name="connsiteY3" fmla="*/ 78834 h 348345"/>
                <a:gd name="connsiteX4" fmla="*/ 2035714 w 2035716"/>
                <a:gd name="connsiteY4" fmla="*/ 347138 h 348345"/>
                <a:gd name="connsiteX5" fmla="*/ 1604243 w 2035716"/>
                <a:gd name="connsiteY5" fmla="*/ 347138 h 348345"/>
                <a:gd name="connsiteX6" fmla="*/ 1604243 w 2035716"/>
                <a:gd name="connsiteY6" fmla="*/ 78834 h 348345"/>
                <a:gd name="connsiteX7" fmla="*/ 431471 w 2035716"/>
                <a:gd name="connsiteY7" fmla="*/ 78834 h 348345"/>
                <a:gd name="connsiteX8" fmla="*/ 431471 w 2035716"/>
                <a:gd name="connsiteY8" fmla="*/ 348345 h 348345"/>
                <a:gd name="connsiteX9" fmla="*/ 0 w 2035716"/>
                <a:gd name="connsiteY9" fmla="*/ 348345 h 348345"/>
                <a:gd name="connsiteX10" fmla="*/ 0 w 2035716"/>
                <a:gd name="connsiteY10" fmla="*/ 29877 h 348345"/>
                <a:gd name="connsiteX11" fmla="*/ 1 w 2035716"/>
                <a:gd name="connsiteY11" fmla="*/ 29877 h 348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5716" h="348345">
                  <a:moveTo>
                    <a:pt x="1" y="0"/>
                  </a:moveTo>
                  <a:lnTo>
                    <a:pt x="2035716" y="0"/>
                  </a:lnTo>
                  <a:lnTo>
                    <a:pt x="2035716" y="78834"/>
                  </a:lnTo>
                  <a:lnTo>
                    <a:pt x="2035714" y="78834"/>
                  </a:lnTo>
                  <a:lnTo>
                    <a:pt x="2035714" y="347138"/>
                  </a:lnTo>
                  <a:lnTo>
                    <a:pt x="1604243" y="347138"/>
                  </a:lnTo>
                  <a:lnTo>
                    <a:pt x="1604243" y="78834"/>
                  </a:lnTo>
                  <a:lnTo>
                    <a:pt x="431471" y="78834"/>
                  </a:lnTo>
                  <a:lnTo>
                    <a:pt x="431471" y="348345"/>
                  </a:lnTo>
                  <a:lnTo>
                    <a:pt x="0" y="348345"/>
                  </a:lnTo>
                  <a:lnTo>
                    <a:pt x="0" y="29877"/>
                  </a:lnTo>
                  <a:lnTo>
                    <a:pt x="1" y="29877"/>
                  </a:lnTo>
                  <a:close/>
                </a:path>
              </a:pathLst>
            </a:cu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3E8B9AC-2505-48F0-ADA6-D7CC9E84C8A5}"/>
                </a:ext>
              </a:extLst>
            </p:cNvPr>
            <p:cNvSpPr/>
            <p:nvPr/>
          </p:nvSpPr>
          <p:spPr>
            <a:xfrm>
              <a:off x="3771683" y="2059187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026F57B-307C-446F-BF75-132FC47B7FE9}"/>
                </a:ext>
              </a:extLst>
            </p:cNvPr>
            <p:cNvSpPr/>
            <p:nvPr/>
          </p:nvSpPr>
          <p:spPr>
            <a:xfrm>
              <a:off x="3771559" y="4239578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4BC84-AA96-42C6-A9CD-62A8917A16D5}"/>
              </a:ext>
            </a:extLst>
          </p:cNvPr>
          <p:cNvGrpSpPr/>
          <p:nvPr/>
        </p:nvGrpSpPr>
        <p:grpSpPr>
          <a:xfrm rot="18914583">
            <a:off x="6524117" y="4138901"/>
            <a:ext cx="868844" cy="1303023"/>
            <a:chOff x="3036109" y="2838550"/>
            <a:chExt cx="868844" cy="1303023"/>
          </a:xfrm>
        </p:grpSpPr>
        <p:sp>
          <p:nvSpPr>
            <p:cNvPr id="34" name="Rectangle: Rounded Corners 49">
              <a:extLst>
                <a:ext uri="{FF2B5EF4-FFF2-40B4-BE49-F238E27FC236}">
                  <a16:creationId xmlns:a16="http://schemas.microsoft.com/office/drawing/2014/main" id="{DB2EC531-C9BB-402B-86AB-E6033B2FFC3D}"/>
                </a:ext>
              </a:extLst>
            </p:cNvPr>
            <p:cNvSpPr/>
            <p:nvPr/>
          </p:nvSpPr>
          <p:spPr>
            <a:xfrm rot="19023042">
              <a:off x="3182340" y="2838550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25BB4A5-1A66-4C27-8CF0-C007C48754B2}"/>
                </a:ext>
              </a:extLst>
            </p:cNvPr>
            <p:cNvSpPr/>
            <p:nvPr/>
          </p:nvSpPr>
          <p:spPr>
            <a:xfrm rot="889843">
              <a:off x="3572445" y="3665412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55D2E6D-A3D3-4F62-B51C-4E8F8BB7EEF1}"/>
                </a:ext>
              </a:extLst>
            </p:cNvPr>
            <p:cNvSpPr/>
            <p:nvPr/>
          </p:nvSpPr>
          <p:spPr>
            <a:xfrm>
              <a:off x="3036109" y="3292725"/>
              <a:ext cx="404271" cy="218918"/>
            </a:xfrm>
            <a:custGeom>
              <a:avLst/>
              <a:gdLst>
                <a:gd name="connsiteX0" fmla="*/ 252453 w 404271"/>
                <a:gd name="connsiteY0" fmla="*/ 0 h 218918"/>
                <a:gd name="connsiteX1" fmla="*/ 258635 w 404271"/>
                <a:gd name="connsiteY1" fmla="*/ 11120 h 218918"/>
                <a:gd name="connsiteX2" fmla="*/ 333202 w 404271"/>
                <a:gd name="connsiteY2" fmla="*/ 114214 h 218918"/>
                <a:gd name="connsiteX3" fmla="*/ 404271 w 404271"/>
                <a:gd name="connsiteY3" fmla="*/ 175179 h 218918"/>
                <a:gd name="connsiteX4" fmla="*/ 388527 w 404271"/>
                <a:gd name="connsiteY4" fmla="*/ 179199 h 218918"/>
                <a:gd name="connsiteX5" fmla="*/ 245640 w 404271"/>
                <a:gd name="connsiteY5" fmla="*/ 204612 h 218918"/>
                <a:gd name="connsiteX6" fmla="*/ 128304 w 404271"/>
                <a:gd name="connsiteY6" fmla="*/ 218918 h 218918"/>
                <a:gd name="connsiteX7" fmla="*/ 0 w 404271"/>
                <a:gd name="connsiteY7" fmla="*/ 26571 h 218918"/>
                <a:gd name="connsiteX8" fmla="*/ 90687 w 404271"/>
                <a:gd name="connsiteY8" fmla="*/ 20103 h 218918"/>
                <a:gd name="connsiteX9" fmla="*/ 245641 w 404271"/>
                <a:gd name="connsiteY9" fmla="*/ 1212 h 21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4271" h="218918">
                  <a:moveTo>
                    <a:pt x="252453" y="0"/>
                  </a:moveTo>
                  <a:lnTo>
                    <a:pt x="258635" y="11120"/>
                  </a:lnTo>
                  <a:cubicBezTo>
                    <a:pt x="280087" y="46260"/>
                    <a:pt x="304092" y="80818"/>
                    <a:pt x="333202" y="114214"/>
                  </a:cubicBezTo>
                  <a:lnTo>
                    <a:pt x="404271" y="175179"/>
                  </a:lnTo>
                  <a:lnTo>
                    <a:pt x="388527" y="179199"/>
                  </a:lnTo>
                  <a:cubicBezTo>
                    <a:pt x="343124" y="188690"/>
                    <a:pt x="295388" y="197195"/>
                    <a:pt x="245640" y="204612"/>
                  </a:cubicBezTo>
                  <a:lnTo>
                    <a:pt x="128304" y="218918"/>
                  </a:lnTo>
                  <a:lnTo>
                    <a:pt x="0" y="26571"/>
                  </a:lnTo>
                  <a:lnTo>
                    <a:pt x="90687" y="20103"/>
                  </a:lnTo>
                  <a:cubicBezTo>
                    <a:pt x="144135" y="14959"/>
                    <a:pt x="195893" y="8629"/>
                    <a:pt x="245641" y="121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3A27E27-4DB8-4F22-80F5-105BBDD02107}"/>
                </a:ext>
              </a:extLst>
            </p:cNvPr>
            <p:cNvSpPr/>
            <p:nvPr/>
          </p:nvSpPr>
          <p:spPr>
            <a:xfrm rot="20296720" flipH="1">
              <a:off x="3281891" y="3527045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480593-193A-43EB-8A70-D80D8D19914B}"/>
              </a:ext>
            </a:extLst>
          </p:cNvPr>
          <p:cNvGrpSpPr/>
          <p:nvPr/>
        </p:nvGrpSpPr>
        <p:grpSpPr>
          <a:xfrm rot="20666749">
            <a:off x="7401554" y="4470766"/>
            <a:ext cx="565466" cy="243746"/>
            <a:chOff x="405114" y="1018572"/>
            <a:chExt cx="10660283" cy="45951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55FB8CA-DA9D-4E45-A6C1-61DDABE15234}"/>
                </a:ext>
              </a:extLst>
            </p:cNvPr>
            <p:cNvSpPr/>
            <p:nvPr/>
          </p:nvSpPr>
          <p:spPr>
            <a:xfrm rot="10800000">
              <a:off x="405114" y="1018572"/>
              <a:ext cx="10660283" cy="4595150"/>
            </a:xfrm>
            <a:prstGeom prst="rect">
              <a:avLst/>
            </a:prstGeom>
            <a:solidFill>
              <a:schemeClr val="bg1"/>
            </a:solidFill>
            <a:ln w="177800" cap="sq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8504FAC-FD61-48F9-8404-DFBDC9ECF4C4}"/>
                </a:ext>
              </a:extLst>
            </p:cNvPr>
            <p:cNvGrpSpPr/>
            <p:nvPr/>
          </p:nvGrpSpPr>
          <p:grpSpPr>
            <a:xfrm rot="10484338">
              <a:off x="5408801" y="2429235"/>
              <a:ext cx="2285999" cy="2644141"/>
              <a:chOff x="3504093" y="1871434"/>
              <a:chExt cx="2285999" cy="2644141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27E5D90-68A6-439E-8141-61EDF7B4D54A}"/>
                  </a:ext>
                </a:extLst>
              </p:cNvPr>
              <p:cNvGrpSpPr/>
              <p:nvPr/>
            </p:nvGrpSpPr>
            <p:grpSpPr>
              <a:xfrm>
                <a:off x="3504093" y="1871435"/>
                <a:ext cx="1143000" cy="2644140"/>
                <a:chOff x="3032760" y="1661160"/>
                <a:chExt cx="1143000" cy="2644140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424477B0-5C0B-40EE-B580-6BEB815A1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576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90E38DBD-F01E-41FB-BB04-B2F7039B8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2760" y="2788920"/>
                  <a:ext cx="1143000" cy="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5ACCCA20-DDAB-464B-A503-39028C2A5A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760" y="1661160"/>
                  <a:ext cx="0" cy="112776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AA88B1A-5F5A-473A-83B2-026AB0670842}"/>
                  </a:ext>
                </a:extLst>
              </p:cNvPr>
              <p:cNvGrpSpPr/>
              <p:nvPr/>
            </p:nvGrpSpPr>
            <p:grpSpPr>
              <a:xfrm flipH="1">
                <a:off x="4647092" y="1871434"/>
                <a:ext cx="1143000" cy="2644140"/>
                <a:chOff x="3032760" y="1661160"/>
                <a:chExt cx="1143000" cy="2644140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B1C22B4-4052-4FBA-9BE6-6DBF8E0DC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576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8B9CA13A-5DAA-4E71-BF9C-E0F527181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2760" y="2788920"/>
                  <a:ext cx="1143000" cy="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9779DDAD-9BF5-41DC-AB58-C43FF5A678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760" y="1661160"/>
                  <a:ext cx="0" cy="112776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5A410BD-3D93-437F-A1F9-4A194C1E5B88}"/>
                </a:ext>
              </a:extLst>
            </p:cNvPr>
            <p:cNvGrpSpPr/>
            <p:nvPr/>
          </p:nvGrpSpPr>
          <p:grpSpPr>
            <a:xfrm rot="11032151">
              <a:off x="3728445" y="1665306"/>
              <a:ext cx="1356359" cy="2644141"/>
              <a:chOff x="6172200" y="1661160"/>
              <a:chExt cx="1356359" cy="26441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051D4F5-51FF-4EBF-B444-633C34C63651}"/>
                  </a:ext>
                </a:extLst>
              </p:cNvPr>
              <p:cNvGrpSpPr/>
              <p:nvPr/>
            </p:nvGrpSpPr>
            <p:grpSpPr>
              <a:xfrm>
                <a:off x="6172200" y="1661161"/>
                <a:ext cx="678180" cy="2644140"/>
                <a:chOff x="6172200" y="1661160"/>
                <a:chExt cx="678180" cy="2644140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C930E73E-AD58-4BF1-8A7F-4B43FA06C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038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B7D972A-E2E1-46F7-BC74-B9468AD3B6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2200" y="1661160"/>
                  <a:ext cx="678180" cy="82296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DA7E7D9-1B3F-4324-9649-ACF3865B44B8}"/>
                  </a:ext>
                </a:extLst>
              </p:cNvPr>
              <p:cNvGrpSpPr/>
              <p:nvPr/>
            </p:nvGrpSpPr>
            <p:grpSpPr>
              <a:xfrm flipH="1">
                <a:off x="6850379" y="1661160"/>
                <a:ext cx="678180" cy="2644140"/>
                <a:chOff x="6172200" y="1661160"/>
                <a:chExt cx="678180" cy="264414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E7A0828-ABB5-469C-AD74-1BD9E31900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038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C27355D-8FF1-4664-BE04-D928DC9FE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2200" y="1661160"/>
                  <a:ext cx="678180" cy="82296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60E7FF1-9CC5-42C5-8865-18FACBAC6E19}"/>
                </a:ext>
              </a:extLst>
            </p:cNvPr>
            <p:cNvGrpSpPr/>
            <p:nvPr/>
          </p:nvGrpSpPr>
          <p:grpSpPr>
            <a:xfrm rot="11014920">
              <a:off x="999858" y="1568274"/>
              <a:ext cx="2286001" cy="2644141"/>
              <a:chOff x="8427719" y="1661159"/>
              <a:chExt cx="2286001" cy="2644141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878ECB-4D3C-4880-BAC6-9449282FE676}"/>
                  </a:ext>
                </a:extLst>
              </p:cNvPr>
              <p:cNvGrpSpPr/>
              <p:nvPr/>
            </p:nvGrpSpPr>
            <p:grpSpPr>
              <a:xfrm>
                <a:off x="8427719" y="1661159"/>
                <a:ext cx="1143000" cy="2644140"/>
                <a:chOff x="8427720" y="1661160"/>
                <a:chExt cx="1143000" cy="2644140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B99C709-9BA1-498F-A356-ECFA75E21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298323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45E5F6AF-3C42-4B91-9E5C-DADD251E20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166116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A14E511-7E1D-496E-AF0F-CD5434805D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430530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EFC8F58-CCE0-46BE-883C-6F55885B69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0720" y="1661160"/>
                  <a:ext cx="0" cy="264414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52A78B4-D849-4E95-8CDF-53A87C5C9015}"/>
                  </a:ext>
                </a:extLst>
              </p:cNvPr>
              <p:cNvGrpSpPr/>
              <p:nvPr/>
            </p:nvGrpSpPr>
            <p:grpSpPr>
              <a:xfrm flipH="1">
                <a:off x="9570720" y="1661160"/>
                <a:ext cx="1143000" cy="2644140"/>
                <a:chOff x="8427720" y="1661160"/>
                <a:chExt cx="1143000" cy="2644140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EABBB70-5386-4DC8-9294-E190712A2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298323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55608EA-025B-45A9-8588-8A8B185531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166116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92AA745B-8CA9-45B3-B164-577632D7B3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430530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D6A15F4C-0C80-44CC-84EE-2D45F77E6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0720" y="1661160"/>
                  <a:ext cx="0" cy="264414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53A98E7-E82D-4341-B76D-CDAD81938815}"/>
                </a:ext>
              </a:extLst>
            </p:cNvPr>
            <p:cNvGrpSpPr/>
            <p:nvPr/>
          </p:nvGrpSpPr>
          <p:grpSpPr>
            <a:xfrm rot="10610245">
              <a:off x="8348526" y="1665306"/>
              <a:ext cx="2287108" cy="2644141"/>
              <a:chOff x="891542" y="1871434"/>
              <a:chExt cx="2287108" cy="264414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B2737C8-8DE2-45E3-9E4D-208520C1C549}"/>
                  </a:ext>
                </a:extLst>
              </p:cNvPr>
              <p:cNvGrpSpPr/>
              <p:nvPr/>
            </p:nvGrpSpPr>
            <p:grpSpPr>
              <a:xfrm>
                <a:off x="891542" y="1871435"/>
                <a:ext cx="1145219" cy="2644140"/>
                <a:chOff x="891541" y="1871434"/>
                <a:chExt cx="1145219" cy="2644140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0009A3D-5595-4AA5-8E77-5B5870887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319350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0C4A711-0146-4CAE-93DD-9C9A853A01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187143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53B8672-A27B-4577-BFA0-90B4C5C20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451557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C850440-B284-4259-91E5-35837109D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41" y="319350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8F17292-03C6-4C45-84F3-2A6B1B9AF2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6760" y="187143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8C0F16E-5FFD-4DD6-A86E-B4297CDC356F}"/>
                  </a:ext>
                </a:extLst>
              </p:cNvPr>
              <p:cNvGrpSpPr/>
              <p:nvPr/>
            </p:nvGrpSpPr>
            <p:grpSpPr>
              <a:xfrm flipH="1">
                <a:off x="2033431" y="1871434"/>
                <a:ext cx="1145219" cy="2644140"/>
                <a:chOff x="891541" y="1871434"/>
                <a:chExt cx="1145219" cy="2644140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2C35AA3-13A0-404E-A1D9-BDF5FF5416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319350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A6651DA-5ED1-49B1-A64E-3095C0C6E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187143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FC1F3B5-A990-458A-9B3A-26C0B4ACC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451557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3C97983-319B-4984-B893-7893C11B7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41" y="319350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AEC7C7F-FCE5-4336-ABD5-54C2671641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6760" y="187143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1BDC7C-D278-452B-A262-D6E520D0FD8C}"/>
              </a:ext>
            </a:extLst>
          </p:cNvPr>
          <p:cNvGrpSpPr/>
          <p:nvPr/>
        </p:nvGrpSpPr>
        <p:grpSpPr>
          <a:xfrm rot="1309979">
            <a:off x="4840868" y="4004680"/>
            <a:ext cx="1191510" cy="1529224"/>
            <a:chOff x="2969822" y="2491223"/>
            <a:chExt cx="1191510" cy="1529224"/>
          </a:xfrm>
        </p:grpSpPr>
        <p:sp>
          <p:nvSpPr>
            <p:cNvPr id="26" name="Rectangle: Rounded Corners 49">
              <a:extLst>
                <a:ext uri="{FF2B5EF4-FFF2-40B4-BE49-F238E27FC236}">
                  <a16:creationId xmlns:a16="http://schemas.microsoft.com/office/drawing/2014/main" id="{6A4770BE-738D-4AE1-9718-F7C7B8A52CE3}"/>
                </a:ext>
              </a:extLst>
            </p:cNvPr>
            <p:cNvSpPr/>
            <p:nvPr/>
          </p:nvSpPr>
          <p:spPr>
            <a:xfrm rot="2421196" flipH="1">
              <a:off x="3683884" y="2711754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800E23-0EF7-4D97-AD3D-831CA1D53B60}"/>
                </a:ext>
              </a:extLst>
            </p:cNvPr>
            <p:cNvSpPr/>
            <p:nvPr/>
          </p:nvSpPr>
          <p:spPr>
            <a:xfrm rot="1303280">
              <a:off x="3547305" y="339592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FE4C8C-EA2B-41EF-A3FE-37CE55B6C877}"/>
                </a:ext>
              </a:extLst>
            </p:cNvPr>
            <p:cNvSpPr/>
            <p:nvPr/>
          </p:nvSpPr>
          <p:spPr>
            <a:xfrm>
              <a:off x="3779547" y="313241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CD54306-29A2-4E69-83AE-E005E7C67057}"/>
                </a:ext>
              </a:extLst>
            </p:cNvPr>
            <p:cNvGrpSpPr/>
            <p:nvPr/>
          </p:nvGrpSpPr>
          <p:grpSpPr>
            <a:xfrm rot="19642556">
              <a:off x="2969822" y="2491223"/>
              <a:ext cx="441091" cy="1529224"/>
              <a:chOff x="1839001" y="856607"/>
              <a:chExt cx="762134" cy="2000741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175163-7403-4424-801A-4EDA56B24B61}"/>
                  </a:ext>
                </a:extLst>
              </p:cNvPr>
              <p:cNvSpPr/>
              <p:nvPr/>
            </p:nvSpPr>
            <p:spPr>
              <a:xfrm>
                <a:off x="1839001" y="856607"/>
                <a:ext cx="762134" cy="1485646"/>
              </a:xfrm>
              <a:custGeom>
                <a:avLst/>
                <a:gdLst>
                  <a:gd name="connsiteX0" fmla="*/ 253392 w 762134"/>
                  <a:gd name="connsiteY0" fmla="*/ 0 h 1485646"/>
                  <a:gd name="connsiteX1" fmla="*/ 494796 w 762134"/>
                  <a:gd name="connsiteY1" fmla="*/ 123395 h 1485646"/>
                  <a:gd name="connsiteX2" fmla="*/ 762134 w 762134"/>
                  <a:gd name="connsiteY2" fmla="*/ 239129 h 1485646"/>
                  <a:gd name="connsiteX3" fmla="*/ 733720 w 762134"/>
                  <a:gd name="connsiteY3" fmla="*/ 338920 h 1485646"/>
                  <a:gd name="connsiteX4" fmla="*/ 535061 w 762134"/>
                  <a:gd name="connsiteY4" fmla="*/ 1484584 h 1485646"/>
                  <a:gd name="connsiteX5" fmla="*/ 535008 w 762134"/>
                  <a:gd name="connsiteY5" fmla="*/ 1485646 h 1485646"/>
                  <a:gd name="connsiteX6" fmla="*/ 350340 w 762134"/>
                  <a:gd name="connsiteY6" fmla="*/ 1450585 h 1485646"/>
                  <a:gd name="connsiteX7" fmla="*/ 0 w 762134"/>
                  <a:gd name="connsiteY7" fmla="*/ 1407158 h 1485646"/>
                  <a:gd name="connsiteX8" fmla="*/ 80138 w 762134"/>
                  <a:gd name="connsiteY8" fmla="*/ 1206561 h 1485646"/>
                  <a:gd name="connsiteX9" fmla="*/ 278991 w 762134"/>
                  <a:gd name="connsiteY9" fmla="*/ 44394 h 14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134" h="1485646">
                    <a:moveTo>
                      <a:pt x="253392" y="0"/>
                    </a:moveTo>
                    <a:lnTo>
                      <a:pt x="494796" y="123395"/>
                    </a:lnTo>
                    <a:lnTo>
                      <a:pt x="762134" y="239129"/>
                    </a:lnTo>
                    <a:lnTo>
                      <a:pt x="733720" y="338920"/>
                    </a:lnTo>
                    <a:cubicBezTo>
                      <a:pt x="624923" y="747419"/>
                      <a:pt x="553707" y="1158118"/>
                      <a:pt x="535061" y="1484584"/>
                    </a:cubicBezTo>
                    <a:lnTo>
                      <a:pt x="535008" y="1485646"/>
                    </a:lnTo>
                    <a:lnTo>
                      <a:pt x="350340" y="145058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rgbClr val="0C2A4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932F60E-0D6F-4B19-9EE0-BE9EA433E62B}"/>
                  </a:ext>
                </a:extLst>
              </p:cNvPr>
              <p:cNvSpPr/>
              <p:nvPr/>
            </p:nvSpPr>
            <p:spPr>
              <a:xfrm>
                <a:off x="1839001" y="856607"/>
                <a:ext cx="477021" cy="1425575"/>
              </a:xfrm>
              <a:custGeom>
                <a:avLst/>
                <a:gdLst>
                  <a:gd name="connsiteX0" fmla="*/ 253392 w 477021"/>
                  <a:gd name="connsiteY0" fmla="*/ 0 h 1425575"/>
                  <a:gd name="connsiteX1" fmla="*/ 464263 w 477021"/>
                  <a:gd name="connsiteY1" fmla="*/ 107788 h 1425575"/>
                  <a:gd name="connsiteX2" fmla="*/ 475562 w 477021"/>
                  <a:gd name="connsiteY2" fmla="*/ 158314 h 1425575"/>
                  <a:gd name="connsiteX3" fmla="*/ 386124 w 477021"/>
                  <a:gd name="connsiteY3" fmla="*/ 350577 h 1425575"/>
                  <a:gd name="connsiteX4" fmla="*/ 393744 w 477021"/>
                  <a:gd name="connsiteY4" fmla="*/ 541077 h 1425575"/>
                  <a:gd name="connsiteX5" fmla="*/ 302304 w 477021"/>
                  <a:gd name="connsiteY5" fmla="*/ 754437 h 1425575"/>
                  <a:gd name="connsiteX6" fmla="*/ 287064 w 477021"/>
                  <a:gd name="connsiteY6" fmla="*/ 1059237 h 1425575"/>
                  <a:gd name="connsiteX7" fmla="*/ 149904 w 477021"/>
                  <a:gd name="connsiteY7" fmla="*/ 1264977 h 1425575"/>
                  <a:gd name="connsiteX8" fmla="*/ 149904 w 477021"/>
                  <a:gd name="connsiteY8" fmla="*/ 1424997 h 1425575"/>
                  <a:gd name="connsiteX9" fmla="*/ 148575 w 477021"/>
                  <a:gd name="connsiteY9" fmla="*/ 1425575 h 1425575"/>
                  <a:gd name="connsiteX10" fmla="*/ 0 w 477021"/>
                  <a:gd name="connsiteY10" fmla="*/ 1407158 h 1425575"/>
                  <a:gd name="connsiteX11" fmla="*/ 80138 w 477021"/>
                  <a:gd name="connsiteY11" fmla="*/ 1206561 h 1425575"/>
                  <a:gd name="connsiteX12" fmla="*/ 278991 w 477021"/>
                  <a:gd name="connsiteY12" fmla="*/ 44394 h 142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021" h="1425575">
                    <a:moveTo>
                      <a:pt x="253392" y="0"/>
                    </a:moveTo>
                    <a:lnTo>
                      <a:pt x="464263" y="107788"/>
                    </a:lnTo>
                    <a:lnTo>
                      <a:pt x="475562" y="158314"/>
                    </a:lnTo>
                    <a:cubicBezTo>
                      <a:pt x="489748" y="279040"/>
                      <a:pt x="396125" y="286125"/>
                      <a:pt x="386124" y="350577"/>
                    </a:cubicBezTo>
                    <a:cubicBezTo>
                      <a:pt x="374694" y="424237"/>
                      <a:pt x="407714" y="473767"/>
                      <a:pt x="393744" y="541077"/>
                    </a:cubicBezTo>
                    <a:cubicBezTo>
                      <a:pt x="379774" y="608387"/>
                      <a:pt x="320084" y="668077"/>
                      <a:pt x="302304" y="754437"/>
                    </a:cubicBezTo>
                    <a:cubicBezTo>
                      <a:pt x="284524" y="840797"/>
                      <a:pt x="312464" y="974147"/>
                      <a:pt x="287064" y="1059237"/>
                    </a:cubicBezTo>
                    <a:cubicBezTo>
                      <a:pt x="261664" y="1144327"/>
                      <a:pt x="172764" y="1204017"/>
                      <a:pt x="149904" y="1264977"/>
                    </a:cubicBezTo>
                    <a:cubicBezTo>
                      <a:pt x="127044" y="1325937"/>
                      <a:pt x="285794" y="1375467"/>
                      <a:pt x="149904" y="1424997"/>
                    </a:cubicBezTo>
                    <a:lnTo>
                      <a:pt x="148575" y="142557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243A5B7-6C5D-4464-A2F6-5F3F3DA3DC9A}"/>
                  </a:ext>
                </a:extLst>
              </p:cNvPr>
              <p:cNvSpPr/>
              <p:nvPr/>
            </p:nvSpPr>
            <p:spPr>
              <a:xfrm rot="21297751">
                <a:off x="2133985" y="2283251"/>
                <a:ext cx="251460" cy="574097"/>
              </a:xfrm>
              <a:custGeom>
                <a:avLst/>
                <a:gdLst>
                  <a:gd name="connsiteX0" fmla="*/ 0 w 220980"/>
                  <a:gd name="connsiteY0" fmla="*/ 0 h 491318"/>
                  <a:gd name="connsiteX1" fmla="*/ 42037 w 220980"/>
                  <a:gd name="connsiteY1" fmla="*/ 5211 h 491318"/>
                  <a:gd name="connsiteX2" fmla="*/ 220980 w 220980"/>
                  <a:gd name="connsiteY2" fmla="*/ 39185 h 491318"/>
                  <a:gd name="connsiteX3" fmla="*/ 220980 w 220980"/>
                  <a:gd name="connsiteY3" fmla="*/ 491318 h 491318"/>
                  <a:gd name="connsiteX4" fmla="*/ 0 w 220980"/>
                  <a:gd name="connsiteY4" fmla="*/ 491318 h 491318"/>
                  <a:gd name="connsiteX0" fmla="*/ 30480 w 251460"/>
                  <a:gd name="connsiteY0" fmla="*/ 0 h 515186"/>
                  <a:gd name="connsiteX1" fmla="*/ 72517 w 251460"/>
                  <a:gd name="connsiteY1" fmla="*/ 5211 h 515186"/>
                  <a:gd name="connsiteX2" fmla="*/ 251460 w 251460"/>
                  <a:gd name="connsiteY2" fmla="*/ 39185 h 515186"/>
                  <a:gd name="connsiteX3" fmla="*/ 251460 w 251460"/>
                  <a:gd name="connsiteY3" fmla="*/ 491318 h 515186"/>
                  <a:gd name="connsiteX4" fmla="*/ 0 w 251460"/>
                  <a:gd name="connsiteY4" fmla="*/ 515186 h 515186"/>
                  <a:gd name="connsiteX5" fmla="*/ 30480 w 251460"/>
                  <a:gd name="connsiteY5" fmla="*/ 0 h 5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60" h="515186">
                    <a:moveTo>
                      <a:pt x="30480" y="0"/>
                    </a:moveTo>
                    <a:lnTo>
                      <a:pt x="72517" y="5211"/>
                    </a:lnTo>
                    <a:lnTo>
                      <a:pt x="251460" y="39185"/>
                    </a:lnTo>
                    <a:lnTo>
                      <a:pt x="251460" y="491318"/>
                    </a:lnTo>
                    <a:lnTo>
                      <a:pt x="0" y="515186"/>
                    </a:lnTo>
                    <a:cubicBezTo>
                      <a:pt x="0" y="351413"/>
                      <a:pt x="30480" y="163773"/>
                      <a:pt x="30480" y="0"/>
                    </a:cubicBezTo>
                    <a:close/>
                  </a:path>
                </a:pathLst>
              </a:custGeom>
              <a:solidFill>
                <a:srgbClr val="926553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93B6B-E5CD-4363-9816-17133840AB9B}"/>
                </a:ext>
              </a:extLst>
            </p:cNvPr>
            <p:cNvSpPr/>
            <p:nvPr/>
          </p:nvSpPr>
          <p:spPr>
            <a:xfrm rot="20554395" flipH="1">
              <a:off x="3297625" y="35562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220559-8B7D-464A-8672-EEF908D236AD}"/>
              </a:ext>
            </a:extLst>
          </p:cNvPr>
          <p:cNvSpPr/>
          <p:nvPr/>
        </p:nvSpPr>
        <p:spPr>
          <a:xfrm rot="21203210" flipH="1">
            <a:off x="6345533" y="5423232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FC13F6-9B59-43CC-A004-AF7E0C887208}"/>
              </a:ext>
            </a:extLst>
          </p:cNvPr>
          <p:cNvSpPr/>
          <p:nvPr/>
        </p:nvSpPr>
        <p:spPr>
          <a:xfrm rot="777828">
            <a:off x="5785634" y="5459184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6ACC6F-E77D-4EDD-BDB1-0200137E9FE1}"/>
              </a:ext>
            </a:extLst>
          </p:cNvPr>
          <p:cNvGrpSpPr/>
          <p:nvPr/>
        </p:nvGrpSpPr>
        <p:grpSpPr>
          <a:xfrm>
            <a:off x="5735103" y="4707471"/>
            <a:ext cx="978252" cy="981401"/>
            <a:chOff x="2305432" y="3247111"/>
            <a:chExt cx="978252" cy="98140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E0A525-B621-412C-9CB8-0512CC41A667}"/>
                </a:ext>
              </a:extLst>
            </p:cNvPr>
            <p:cNvSpPr/>
            <p:nvPr/>
          </p:nvSpPr>
          <p:spPr>
            <a:xfrm>
              <a:off x="2305432" y="3247111"/>
              <a:ext cx="978252" cy="98140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FF23DA-DB47-4FF3-8A03-E8DF09CEDACF}"/>
                </a:ext>
              </a:extLst>
            </p:cNvPr>
            <p:cNvSpPr/>
            <p:nvPr/>
          </p:nvSpPr>
          <p:spPr>
            <a:xfrm>
              <a:off x="2352243" y="3710363"/>
              <a:ext cx="895753" cy="326106"/>
            </a:xfrm>
            <a:custGeom>
              <a:avLst/>
              <a:gdLst>
                <a:gd name="connsiteX0" fmla="*/ 37102 w 1130223"/>
                <a:gd name="connsiteY0" fmla="*/ 0 h 343317"/>
                <a:gd name="connsiteX1" fmla="*/ 115147 w 1130223"/>
                <a:gd name="connsiteY1" fmla="*/ 31723 h 343317"/>
                <a:gd name="connsiteX2" fmla="*/ 565111 w 1130223"/>
                <a:gd name="connsiteY2" fmla="*/ 102824 h 343317"/>
                <a:gd name="connsiteX3" fmla="*/ 1015076 w 1130223"/>
                <a:gd name="connsiteY3" fmla="*/ 31723 h 343317"/>
                <a:gd name="connsiteX4" fmla="*/ 1093120 w 1130223"/>
                <a:gd name="connsiteY4" fmla="*/ 0 h 343317"/>
                <a:gd name="connsiteX5" fmla="*/ 1130223 w 1130223"/>
                <a:gd name="connsiteY5" fmla="*/ 223068 h 343317"/>
                <a:gd name="connsiteX6" fmla="*/ 1015075 w 1130223"/>
                <a:gd name="connsiteY6" fmla="*/ 272215 h 343317"/>
                <a:gd name="connsiteX7" fmla="*/ 565111 w 1130223"/>
                <a:gd name="connsiteY7" fmla="*/ 343317 h 343317"/>
                <a:gd name="connsiteX8" fmla="*/ 115147 w 1130223"/>
                <a:gd name="connsiteY8" fmla="*/ 272215 h 343317"/>
                <a:gd name="connsiteX9" fmla="*/ 0 w 1130223"/>
                <a:gd name="connsiteY9" fmla="*/ 223068 h 3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223" h="343317">
                  <a:moveTo>
                    <a:pt x="37102" y="0"/>
                  </a:moveTo>
                  <a:lnTo>
                    <a:pt x="115147" y="31723"/>
                  </a:lnTo>
                  <a:cubicBezTo>
                    <a:pt x="243592" y="76612"/>
                    <a:pt x="398434" y="102824"/>
                    <a:pt x="565111" y="102824"/>
                  </a:cubicBezTo>
                  <a:cubicBezTo>
                    <a:pt x="731788" y="102824"/>
                    <a:pt x="886631" y="76612"/>
                    <a:pt x="1015076" y="31723"/>
                  </a:cubicBezTo>
                  <a:lnTo>
                    <a:pt x="1093120" y="0"/>
                  </a:lnTo>
                  <a:lnTo>
                    <a:pt x="1130223" y="223068"/>
                  </a:lnTo>
                  <a:lnTo>
                    <a:pt x="1015075" y="272215"/>
                  </a:lnTo>
                  <a:cubicBezTo>
                    <a:pt x="886631" y="317105"/>
                    <a:pt x="731788" y="343317"/>
                    <a:pt x="565111" y="343317"/>
                  </a:cubicBezTo>
                  <a:cubicBezTo>
                    <a:pt x="398434" y="343317"/>
                    <a:pt x="243592" y="317105"/>
                    <a:pt x="115147" y="272215"/>
                  </a:cubicBezTo>
                  <a:lnTo>
                    <a:pt x="0" y="223068"/>
                  </a:ln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8F902D8-7ED6-45C4-9764-9B0782896CAA}"/>
                </a:ext>
              </a:extLst>
            </p:cNvPr>
            <p:cNvSpPr/>
            <p:nvPr/>
          </p:nvSpPr>
          <p:spPr>
            <a:xfrm>
              <a:off x="2405373" y="3375081"/>
              <a:ext cx="774357" cy="273129"/>
            </a:xfrm>
            <a:custGeom>
              <a:avLst/>
              <a:gdLst>
                <a:gd name="connsiteX0" fmla="*/ 950773 w 988034"/>
                <a:gd name="connsiteY0" fmla="*/ 0 h 322937"/>
                <a:gd name="connsiteX1" fmla="*/ 988034 w 988034"/>
                <a:gd name="connsiteY1" fmla="*/ 224021 h 322937"/>
                <a:gd name="connsiteX2" fmla="*/ 922868 w 988034"/>
                <a:gd name="connsiteY2" fmla="*/ 251835 h 322937"/>
                <a:gd name="connsiteX3" fmla="*/ 472904 w 988034"/>
                <a:gd name="connsiteY3" fmla="*/ 322937 h 322937"/>
                <a:gd name="connsiteX4" fmla="*/ 22940 w 988034"/>
                <a:gd name="connsiteY4" fmla="*/ 251835 h 322937"/>
                <a:gd name="connsiteX5" fmla="*/ 0 w 988034"/>
                <a:gd name="connsiteY5" fmla="*/ 242044 h 322937"/>
                <a:gd name="connsiteX6" fmla="*/ 37646 w 988034"/>
                <a:gd name="connsiteY6" fmla="*/ 15715 h 322937"/>
                <a:gd name="connsiteX7" fmla="*/ 123996 w 988034"/>
                <a:gd name="connsiteY7" fmla="*/ 41390 h 322937"/>
                <a:gd name="connsiteX8" fmla="*/ 472904 w 988034"/>
                <a:gd name="connsiteY8" fmla="*/ 82444 h 322937"/>
                <a:gd name="connsiteX9" fmla="*/ 922869 w 988034"/>
                <a:gd name="connsiteY9" fmla="*/ 11343 h 32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8034" h="322937">
                  <a:moveTo>
                    <a:pt x="950773" y="0"/>
                  </a:moveTo>
                  <a:lnTo>
                    <a:pt x="988034" y="224021"/>
                  </a:lnTo>
                  <a:lnTo>
                    <a:pt x="922868" y="251835"/>
                  </a:lnTo>
                  <a:cubicBezTo>
                    <a:pt x="794424" y="296725"/>
                    <a:pt x="639581" y="322937"/>
                    <a:pt x="472904" y="322937"/>
                  </a:cubicBezTo>
                  <a:cubicBezTo>
                    <a:pt x="306227" y="322937"/>
                    <a:pt x="151385" y="296725"/>
                    <a:pt x="22940" y="251835"/>
                  </a:cubicBezTo>
                  <a:lnTo>
                    <a:pt x="0" y="242044"/>
                  </a:lnTo>
                  <a:lnTo>
                    <a:pt x="37646" y="15715"/>
                  </a:lnTo>
                  <a:lnTo>
                    <a:pt x="123996" y="41390"/>
                  </a:lnTo>
                  <a:cubicBezTo>
                    <a:pt x="229546" y="67700"/>
                    <a:pt x="347897" y="82444"/>
                    <a:pt x="472904" y="82444"/>
                  </a:cubicBezTo>
                  <a:cubicBezTo>
                    <a:pt x="639581" y="82444"/>
                    <a:pt x="794424" y="56232"/>
                    <a:pt x="922869" y="11343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02AB876-077F-4874-B58C-DE23D10F09A1}"/>
              </a:ext>
            </a:extLst>
          </p:cNvPr>
          <p:cNvGrpSpPr/>
          <p:nvPr/>
        </p:nvGrpSpPr>
        <p:grpSpPr>
          <a:xfrm>
            <a:off x="5271665" y="2936984"/>
            <a:ext cx="1936726" cy="1837967"/>
            <a:chOff x="9240321" y="3022792"/>
            <a:chExt cx="1936726" cy="18379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1C554C-3431-43FA-BE14-B37DE1FF1F2E}"/>
                </a:ext>
              </a:extLst>
            </p:cNvPr>
            <p:cNvGrpSpPr/>
            <p:nvPr/>
          </p:nvGrpSpPr>
          <p:grpSpPr>
            <a:xfrm>
              <a:off x="9268213" y="3028493"/>
              <a:ext cx="1881487" cy="1832266"/>
              <a:chOff x="1869886" y="1482325"/>
              <a:chExt cx="1881487" cy="183226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6470486-4BC9-4D0F-94D6-F7310C864A58}"/>
                  </a:ext>
                </a:extLst>
              </p:cNvPr>
              <p:cNvGrpSpPr/>
              <p:nvPr/>
            </p:nvGrpSpPr>
            <p:grpSpPr>
              <a:xfrm>
                <a:off x="1869886" y="1482325"/>
                <a:ext cx="1881487" cy="1832266"/>
                <a:chOff x="6276379" y="2165306"/>
                <a:chExt cx="1881487" cy="1832266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EB3AA32-5277-43CE-B37A-0A5C61E954FD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F92D1B-85CE-4C10-AAD7-16AA1C19AB6C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B5E6845-C53F-4198-9726-B0AC748DBF2D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CFFDEC0-6D8D-409A-A5A6-10CB296EFB3D}"/>
                  </a:ext>
                </a:extLst>
              </p:cNvPr>
              <p:cNvSpPr/>
              <p:nvPr/>
            </p:nvSpPr>
            <p:spPr>
              <a:xfrm>
                <a:off x="2347042" y="2885903"/>
                <a:ext cx="862226" cy="267482"/>
              </a:xfrm>
              <a:prstGeom prst="arc">
                <a:avLst>
                  <a:gd name="adj1" fmla="val 541922"/>
                  <a:gd name="adj2" fmla="val 9502270"/>
                </a:avLst>
              </a:prstGeom>
              <a:ln w="28575">
                <a:solidFill>
                  <a:srgbClr val="65363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639012-67BF-472E-889B-D4260F785329}"/>
                </a:ext>
              </a:extLst>
            </p:cNvPr>
            <p:cNvGrpSpPr/>
            <p:nvPr/>
          </p:nvGrpSpPr>
          <p:grpSpPr>
            <a:xfrm>
              <a:off x="9294556" y="3967838"/>
              <a:ext cx="1828800" cy="606402"/>
              <a:chOff x="3444498" y="2148036"/>
              <a:chExt cx="1828800" cy="60640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D79C12-8158-4EB6-8D4C-73728320B89C}"/>
                  </a:ext>
                </a:extLst>
              </p:cNvPr>
              <p:cNvSpPr/>
              <p:nvPr/>
            </p:nvSpPr>
            <p:spPr>
              <a:xfrm>
                <a:off x="3444498" y="2148036"/>
                <a:ext cx="1828800" cy="606402"/>
              </a:xfrm>
              <a:custGeom>
                <a:avLst/>
                <a:gdLst>
                  <a:gd name="connsiteX0" fmla="*/ 17637 w 1828800"/>
                  <a:gd name="connsiteY0" fmla="*/ 0 h 407193"/>
                  <a:gd name="connsiteX1" fmla="*/ 18577 w 1828800"/>
                  <a:gd name="connsiteY1" fmla="*/ 1470 h 407193"/>
                  <a:gd name="connsiteX2" fmla="*/ 914400 w 1828800"/>
                  <a:gd name="connsiteY2" fmla="*/ 116589 h 407193"/>
                  <a:gd name="connsiteX3" fmla="*/ 1810223 w 1828800"/>
                  <a:gd name="connsiteY3" fmla="*/ 1470 h 407193"/>
                  <a:gd name="connsiteX4" fmla="*/ 1811163 w 1828800"/>
                  <a:gd name="connsiteY4" fmla="*/ 0 h 407193"/>
                  <a:gd name="connsiteX5" fmla="*/ 1828800 w 1828800"/>
                  <a:gd name="connsiteY5" fmla="*/ 67523 h 407193"/>
                  <a:gd name="connsiteX6" fmla="*/ 1270326 w 1828800"/>
                  <a:gd name="connsiteY6" fmla="*/ 392695 h 407193"/>
                  <a:gd name="connsiteX7" fmla="*/ 1149310 w 1828800"/>
                  <a:gd name="connsiteY7" fmla="*/ 407193 h 407193"/>
                  <a:gd name="connsiteX8" fmla="*/ 1094986 w 1828800"/>
                  <a:gd name="connsiteY8" fmla="*/ 349077 h 407193"/>
                  <a:gd name="connsiteX9" fmla="*/ 914400 w 1828800"/>
                  <a:gd name="connsiteY9" fmla="*/ 277219 h 407193"/>
                  <a:gd name="connsiteX10" fmla="*/ 733814 w 1828800"/>
                  <a:gd name="connsiteY10" fmla="*/ 349077 h 407193"/>
                  <a:gd name="connsiteX11" fmla="*/ 679490 w 1828800"/>
                  <a:gd name="connsiteY11" fmla="*/ 407193 h 407193"/>
                  <a:gd name="connsiteX12" fmla="*/ 558474 w 1828800"/>
                  <a:gd name="connsiteY12" fmla="*/ 392695 h 407193"/>
                  <a:gd name="connsiteX13" fmla="*/ 0 w 1828800"/>
                  <a:gd name="connsiteY13" fmla="*/ 67523 h 40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28800" h="407193">
                    <a:moveTo>
                      <a:pt x="17637" y="0"/>
                    </a:moveTo>
                    <a:lnTo>
                      <a:pt x="18577" y="1470"/>
                    </a:lnTo>
                    <a:cubicBezTo>
                      <a:pt x="103842" y="67169"/>
                      <a:pt x="472517" y="116589"/>
                      <a:pt x="914400" y="116589"/>
                    </a:cubicBezTo>
                    <a:cubicBezTo>
                      <a:pt x="1356283" y="116589"/>
                      <a:pt x="1724958" y="67169"/>
                      <a:pt x="1810223" y="1470"/>
                    </a:cubicBezTo>
                    <a:lnTo>
                      <a:pt x="1811163" y="0"/>
                    </a:lnTo>
                    <a:lnTo>
                      <a:pt x="1828800" y="67523"/>
                    </a:lnTo>
                    <a:cubicBezTo>
                      <a:pt x="1828800" y="213701"/>
                      <a:pt x="1598518" y="339121"/>
                      <a:pt x="1270326" y="392695"/>
                    </a:cubicBezTo>
                    <a:lnTo>
                      <a:pt x="1149310" y="407193"/>
                    </a:lnTo>
                    <a:lnTo>
                      <a:pt x="1094986" y="349077"/>
                    </a:lnTo>
                    <a:cubicBezTo>
                      <a:pt x="1039481" y="302806"/>
                      <a:pt x="978457" y="277219"/>
                      <a:pt x="914400" y="277219"/>
                    </a:cubicBezTo>
                    <a:cubicBezTo>
                      <a:pt x="850344" y="277219"/>
                      <a:pt x="789319" y="302806"/>
                      <a:pt x="733814" y="349077"/>
                    </a:cubicBezTo>
                    <a:lnTo>
                      <a:pt x="679490" y="407193"/>
                    </a:lnTo>
                    <a:lnTo>
                      <a:pt x="558474" y="392695"/>
                    </a:lnTo>
                    <a:cubicBezTo>
                      <a:pt x="230283" y="339121"/>
                      <a:pt x="0" y="213701"/>
                      <a:pt x="0" y="67523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2D2C44-0AE6-4050-A01A-A0F01CDF9A0D}"/>
                  </a:ext>
                </a:extLst>
              </p:cNvPr>
              <p:cNvSpPr/>
              <p:nvPr/>
            </p:nvSpPr>
            <p:spPr>
              <a:xfrm rot="20293726">
                <a:off x="4641027" y="2424497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5DA07F3-ED99-448E-B758-892555783DEC}"/>
                  </a:ext>
                </a:extLst>
              </p:cNvPr>
              <p:cNvSpPr/>
              <p:nvPr/>
            </p:nvSpPr>
            <p:spPr>
              <a:xfrm rot="1306274" flipH="1">
                <a:off x="3713984" y="2424498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1486E5-863B-4131-889B-F279F62EFC78}"/>
                </a:ext>
              </a:extLst>
            </p:cNvPr>
            <p:cNvGrpSpPr/>
            <p:nvPr/>
          </p:nvGrpSpPr>
          <p:grpSpPr>
            <a:xfrm>
              <a:off x="9240321" y="3022792"/>
              <a:ext cx="1936726" cy="1147163"/>
              <a:chOff x="1841994" y="1476624"/>
              <a:chExt cx="1936726" cy="1147163"/>
            </a:xfrm>
          </p:grpSpPr>
          <p:sp>
            <p:nvSpPr>
              <p:cNvPr id="13" name="Rounded Rectangle 113">
                <a:extLst>
                  <a:ext uri="{FF2B5EF4-FFF2-40B4-BE49-F238E27FC236}">
                    <a16:creationId xmlns:a16="http://schemas.microsoft.com/office/drawing/2014/main" id="{B692FA37-5981-4849-9EF9-F32B60CA8833}"/>
                  </a:ext>
                </a:extLst>
              </p:cNvPr>
              <p:cNvSpPr/>
              <p:nvPr/>
            </p:nvSpPr>
            <p:spPr>
              <a:xfrm>
                <a:off x="1875323" y="1476624"/>
                <a:ext cx="1870613" cy="795503"/>
              </a:xfrm>
              <a:custGeom>
                <a:avLst/>
                <a:gdLst/>
                <a:ahLst/>
                <a:cxnLst/>
                <a:rect l="l" t="t" r="r" b="b"/>
                <a:pathLst>
                  <a:path w="1771905" h="721151">
                    <a:moveTo>
                      <a:pt x="830923" y="0"/>
                    </a:moveTo>
                    <a:lnTo>
                      <a:pt x="940982" y="0"/>
                    </a:lnTo>
                    <a:cubicBezTo>
                      <a:pt x="1347075" y="0"/>
                      <a:pt x="1685890" y="288054"/>
                      <a:pt x="1764248" y="670982"/>
                    </a:cubicBezTo>
                    <a:lnTo>
                      <a:pt x="1771905" y="721151"/>
                    </a:lnTo>
                    <a:lnTo>
                      <a:pt x="0" y="721151"/>
                    </a:lnTo>
                    <a:lnTo>
                      <a:pt x="7657" y="670982"/>
                    </a:lnTo>
                    <a:cubicBezTo>
                      <a:pt x="86016" y="288054"/>
                      <a:pt x="424830" y="0"/>
                      <a:pt x="830923" y="0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34">
                <a:extLst>
                  <a:ext uri="{FF2B5EF4-FFF2-40B4-BE49-F238E27FC236}">
                    <a16:creationId xmlns:a16="http://schemas.microsoft.com/office/drawing/2014/main" id="{6CA0F931-0F22-4093-87DF-7D8BCE5940EA}"/>
                  </a:ext>
                </a:extLst>
              </p:cNvPr>
              <p:cNvSpPr/>
              <p:nvPr/>
            </p:nvSpPr>
            <p:spPr>
              <a:xfrm>
                <a:off x="1841994" y="2277727"/>
                <a:ext cx="1936726" cy="346060"/>
              </a:xfrm>
              <a:prstGeom prst="roundRect">
                <a:avLst/>
              </a:pr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6124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5B34A389-2C26-4D41-BDE1-66FF196D9F85}"/>
              </a:ext>
            </a:extLst>
          </p:cNvPr>
          <p:cNvSpPr/>
          <p:nvPr/>
        </p:nvSpPr>
        <p:spPr>
          <a:xfrm>
            <a:off x="0" y="5380827"/>
            <a:ext cx="12192000" cy="1065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28EFE0-9288-4B3E-8832-F84A88CD82BE}"/>
              </a:ext>
            </a:extLst>
          </p:cNvPr>
          <p:cNvSpPr/>
          <p:nvPr/>
        </p:nvSpPr>
        <p:spPr>
          <a:xfrm>
            <a:off x="4051" y="5462400"/>
            <a:ext cx="12192000" cy="1598947"/>
          </a:xfrm>
          <a:prstGeom prst="rect">
            <a:avLst/>
          </a:prstGeom>
          <a:solidFill>
            <a:srgbClr val="FF9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D440497-2855-4C07-809D-AD9F0D8C179A}"/>
              </a:ext>
            </a:extLst>
          </p:cNvPr>
          <p:cNvSpPr/>
          <p:nvPr/>
        </p:nvSpPr>
        <p:spPr>
          <a:xfrm>
            <a:off x="0" y="-1"/>
            <a:ext cx="12192000" cy="5378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D3F83A8-C7A5-418A-9D4F-881BB8220D7B}"/>
              </a:ext>
            </a:extLst>
          </p:cNvPr>
          <p:cNvGrpSpPr/>
          <p:nvPr/>
        </p:nvGrpSpPr>
        <p:grpSpPr>
          <a:xfrm>
            <a:off x="8456774" y="4384639"/>
            <a:ext cx="1003173" cy="1395846"/>
            <a:chOff x="3701816" y="1820213"/>
            <a:chExt cx="2345542" cy="326366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1D2B550-0B8B-4BC4-9C8B-7DC159685235}"/>
                </a:ext>
              </a:extLst>
            </p:cNvPr>
            <p:cNvSpPr/>
            <p:nvPr/>
          </p:nvSpPr>
          <p:spPr>
            <a:xfrm>
              <a:off x="3701816" y="1820213"/>
              <a:ext cx="2345542" cy="2998637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8146C33-E04A-4993-B9B9-D2D867B8AF92}"/>
                </a:ext>
              </a:extLst>
            </p:cNvPr>
            <p:cNvSpPr/>
            <p:nvPr/>
          </p:nvSpPr>
          <p:spPr>
            <a:xfrm>
              <a:off x="3856730" y="1958030"/>
              <a:ext cx="2035715" cy="2723002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8AD6195-3671-4DFD-BB66-D96A71D4C995}"/>
                </a:ext>
              </a:extLst>
            </p:cNvPr>
            <p:cNvGrpSpPr/>
            <p:nvPr/>
          </p:nvGrpSpPr>
          <p:grpSpPr>
            <a:xfrm>
              <a:off x="4288202" y="2623150"/>
              <a:ext cx="1172771" cy="1392763"/>
              <a:chOff x="4430866" y="4116860"/>
              <a:chExt cx="1172771" cy="1392763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E632571-A3D3-44DD-A540-7AFD98891D65}"/>
                  </a:ext>
                </a:extLst>
              </p:cNvPr>
              <p:cNvSpPr/>
              <p:nvPr/>
            </p:nvSpPr>
            <p:spPr>
              <a:xfrm>
                <a:off x="4430866" y="4116860"/>
                <a:ext cx="1172771" cy="1392763"/>
              </a:xfrm>
              <a:prstGeom prst="rect">
                <a:avLst/>
              </a:prstGeom>
              <a:solidFill>
                <a:srgbClr val="677278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F28F6CA-9891-4138-932F-D35B8F6C4489}"/>
                  </a:ext>
                </a:extLst>
              </p:cNvPr>
              <p:cNvSpPr/>
              <p:nvPr/>
            </p:nvSpPr>
            <p:spPr>
              <a:xfrm>
                <a:off x="456445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8057C79-5B59-4CD0-A5EB-072DD38F3081}"/>
                  </a:ext>
                </a:extLst>
              </p:cNvPr>
              <p:cNvSpPr/>
              <p:nvPr/>
            </p:nvSpPr>
            <p:spPr>
              <a:xfrm>
                <a:off x="456445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5CC21FE-AE2A-41AB-BA5D-D66E96882E99}"/>
                  </a:ext>
                </a:extLst>
              </p:cNvPr>
              <p:cNvSpPr/>
              <p:nvPr/>
            </p:nvSpPr>
            <p:spPr>
              <a:xfrm>
                <a:off x="456445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824C3B-6E3C-4FAE-AAE9-1C87C97BEAEA}"/>
                  </a:ext>
                </a:extLst>
              </p:cNvPr>
              <p:cNvSpPr/>
              <p:nvPr/>
            </p:nvSpPr>
            <p:spPr>
              <a:xfrm>
                <a:off x="4810197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782FF1A-2154-47D2-A683-59E649757CB6}"/>
                  </a:ext>
                </a:extLst>
              </p:cNvPr>
              <p:cNvSpPr/>
              <p:nvPr/>
            </p:nvSpPr>
            <p:spPr>
              <a:xfrm>
                <a:off x="4810197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2248A14-21DC-4281-994E-3A75623707CB}"/>
                  </a:ext>
                </a:extLst>
              </p:cNvPr>
              <p:cNvSpPr/>
              <p:nvPr/>
            </p:nvSpPr>
            <p:spPr>
              <a:xfrm>
                <a:off x="4810197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D7A6342-D3E7-4238-BD13-7A3E15209BC9}"/>
                  </a:ext>
                </a:extLst>
              </p:cNvPr>
              <p:cNvSpPr/>
              <p:nvPr/>
            </p:nvSpPr>
            <p:spPr>
              <a:xfrm>
                <a:off x="505594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C6BD894-37C6-4CE2-8182-F9C4753DC1E7}"/>
                  </a:ext>
                </a:extLst>
              </p:cNvPr>
              <p:cNvSpPr/>
              <p:nvPr/>
            </p:nvSpPr>
            <p:spPr>
              <a:xfrm>
                <a:off x="505594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B4B54EE-5ECE-4296-9DA8-86C49716F154}"/>
                  </a:ext>
                </a:extLst>
              </p:cNvPr>
              <p:cNvSpPr/>
              <p:nvPr/>
            </p:nvSpPr>
            <p:spPr>
              <a:xfrm>
                <a:off x="505594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D29DE44-0810-4715-9BFA-D0E336FC89FF}"/>
                  </a:ext>
                </a:extLst>
              </p:cNvPr>
              <p:cNvSpPr/>
              <p:nvPr/>
            </p:nvSpPr>
            <p:spPr>
              <a:xfrm>
                <a:off x="5301687" y="4712535"/>
                <a:ext cx="182880" cy="18288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8BC7C19-364B-4EA4-9757-56C5715A83AB}"/>
                  </a:ext>
                </a:extLst>
              </p:cNvPr>
              <p:cNvSpPr/>
              <p:nvPr/>
            </p:nvSpPr>
            <p:spPr>
              <a:xfrm>
                <a:off x="5301687" y="4954370"/>
                <a:ext cx="182880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0DD6D50-3C62-4559-97A2-0BB2AF9B9DD5}"/>
                  </a:ext>
                </a:extLst>
              </p:cNvPr>
              <p:cNvSpPr/>
              <p:nvPr/>
            </p:nvSpPr>
            <p:spPr>
              <a:xfrm>
                <a:off x="4557929" y="4228861"/>
                <a:ext cx="926638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1B8F15A-7837-4B37-B1D8-B552C088139D}"/>
                </a:ext>
              </a:extLst>
            </p:cNvPr>
            <p:cNvSpPr/>
            <p:nvPr/>
          </p:nvSpPr>
          <p:spPr>
            <a:xfrm>
              <a:off x="3856729" y="4842664"/>
              <a:ext cx="2035716" cy="241209"/>
            </a:xfrm>
            <a:custGeom>
              <a:avLst/>
              <a:gdLst>
                <a:gd name="connsiteX0" fmla="*/ 1 w 2035716"/>
                <a:gd name="connsiteY0" fmla="*/ 0 h 348345"/>
                <a:gd name="connsiteX1" fmla="*/ 2035716 w 2035716"/>
                <a:gd name="connsiteY1" fmla="*/ 0 h 348345"/>
                <a:gd name="connsiteX2" fmla="*/ 2035716 w 2035716"/>
                <a:gd name="connsiteY2" fmla="*/ 78834 h 348345"/>
                <a:gd name="connsiteX3" fmla="*/ 2035714 w 2035716"/>
                <a:gd name="connsiteY3" fmla="*/ 78834 h 348345"/>
                <a:gd name="connsiteX4" fmla="*/ 2035714 w 2035716"/>
                <a:gd name="connsiteY4" fmla="*/ 347138 h 348345"/>
                <a:gd name="connsiteX5" fmla="*/ 1604243 w 2035716"/>
                <a:gd name="connsiteY5" fmla="*/ 347138 h 348345"/>
                <a:gd name="connsiteX6" fmla="*/ 1604243 w 2035716"/>
                <a:gd name="connsiteY6" fmla="*/ 78834 h 348345"/>
                <a:gd name="connsiteX7" fmla="*/ 431471 w 2035716"/>
                <a:gd name="connsiteY7" fmla="*/ 78834 h 348345"/>
                <a:gd name="connsiteX8" fmla="*/ 431471 w 2035716"/>
                <a:gd name="connsiteY8" fmla="*/ 348345 h 348345"/>
                <a:gd name="connsiteX9" fmla="*/ 0 w 2035716"/>
                <a:gd name="connsiteY9" fmla="*/ 348345 h 348345"/>
                <a:gd name="connsiteX10" fmla="*/ 0 w 2035716"/>
                <a:gd name="connsiteY10" fmla="*/ 29877 h 348345"/>
                <a:gd name="connsiteX11" fmla="*/ 1 w 2035716"/>
                <a:gd name="connsiteY11" fmla="*/ 29877 h 348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5716" h="348345">
                  <a:moveTo>
                    <a:pt x="1" y="0"/>
                  </a:moveTo>
                  <a:lnTo>
                    <a:pt x="2035716" y="0"/>
                  </a:lnTo>
                  <a:lnTo>
                    <a:pt x="2035716" y="78834"/>
                  </a:lnTo>
                  <a:lnTo>
                    <a:pt x="2035714" y="78834"/>
                  </a:lnTo>
                  <a:lnTo>
                    <a:pt x="2035714" y="347138"/>
                  </a:lnTo>
                  <a:lnTo>
                    <a:pt x="1604243" y="347138"/>
                  </a:lnTo>
                  <a:lnTo>
                    <a:pt x="1604243" y="78834"/>
                  </a:lnTo>
                  <a:lnTo>
                    <a:pt x="431471" y="78834"/>
                  </a:lnTo>
                  <a:lnTo>
                    <a:pt x="431471" y="348345"/>
                  </a:lnTo>
                  <a:lnTo>
                    <a:pt x="0" y="348345"/>
                  </a:lnTo>
                  <a:lnTo>
                    <a:pt x="0" y="29877"/>
                  </a:lnTo>
                  <a:lnTo>
                    <a:pt x="1" y="29877"/>
                  </a:lnTo>
                  <a:close/>
                </a:path>
              </a:pathLst>
            </a:cu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3E8B9AC-2505-48F0-ADA6-D7CC9E84C8A5}"/>
                </a:ext>
              </a:extLst>
            </p:cNvPr>
            <p:cNvSpPr/>
            <p:nvPr/>
          </p:nvSpPr>
          <p:spPr>
            <a:xfrm>
              <a:off x="3771683" y="2059187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026F57B-307C-446F-BF75-132FC47B7FE9}"/>
                </a:ext>
              </a:extLst>
            </p:cNvPr>
            <p:cNvSpPr/>
            <p:nvPr/>
          </p:nvSpPr>
          <p:spPr>
            <a:xfrm>
              <a:off x="3771559" y="4239578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4BC84-AA96-42C6-A9CD-62A8917A16D5}"/>
              </a:ext>
            </a:extLst>
          </p:cNvPr>
          <p:cNvGrpSpPr/>
          <p:nvPr/>
        </p:nvGrpSpPr>
        <p:grpSpPr>
          <a:xfrm rot="18914583">
            <a:off x="-15525672" y="-5460546"/>
            <a:ext cx="16238436" cy="24353113"/>
            <a:chOff x="3036109" y="2838550"/>
            <a:chExt cx="868844" cy="1303023"/>
          </a:xfrm>
        </p:grpSpPr>
        <p:sp>
          <p:nvSpPr>
            <p:cNvPr id="34" name="Rectangle: Rounded Corners 49">
              <a:extLst>
                <a:ext uri="{FF2B5EF4-FFF2-40B4-BE49-F238E27FC236}">
                  <a16:creationId xmlns:a16="http://schemas.microsoft.com/office/drawing/2014/main" id="{DB2EC531-C9BB-402B-86AB-E6033B2FFC3D}"/>
                </a:ext>
              </a:extLst>
            </p:cNvPr>
            <p:cNvSpPr/>
            <p:nvPr/>
          </p:nvSpPr>
          <p:spPr>
            <a:xfrm rot="19023042">
              <a:off x="3182340" y="2838550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25BB4A5-1A66-4C27-8CF0-C007C48754B2}"/>
                </a:ext>
              </a:extLst>
            </p:cNvPr>
            <p:cNvSpPr/>
            <p:nvPr/>
          </p:nvSpPr>
          <p:spPr>
            <a:xfrm rot="889843">
              <a:off x="3572445" y="3665412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55D2E6D-A3D3-4F62-B51C-4E8F8BB7EEF1}"/>
                </a:ext>
              </a:extLst>
            </p:cNvPr>
            <p:cNvSpPr/>
            <p:nvPr/>
          </p:nvSpPr>
          <p:spPr>
            <a:xfrm>
              <a:off x="3036109" y="3292725"/>
              <a:ext cx="404271" cy="218918"/>
            </a:xfrm>
            <a:custGeom>
              <a:avLst/>
              <a:gdLst>
                <a:gd name="connsiteX0" fmla="*/ 252453 w 404271"/>
                <a:gd name="connsiteY0" fmla="*/ 0 h 218918"/>
                <a:gd name="connsiteX1" fmla="*/ 258635 w 404271"/>
                <a:gd name="connsiteY1" fmla="*/ 11120 h 218918"/>
                <a:gd name="connsiteX2" fmla="*/ 333202 w 404271"/>
                <a:gd name="connsiteY2" fmla="*/ 114214 h 218918"/>
                <a:gd name="connsiteX3" fmla="*/ 404271 w 404271"/>
                <a:gd name="connsiteY3" fmla="*/ 175179 h 218918"/>
                <a:gd name="connsiteX4" fmla="*/ 388527 w 404271"/>
                <a:gd name="connsiteY4" fmla="*/ 179199 h 218918"/>
                <a:gd name="connsiteX5" fmla="*/ 245640 w 404271"/>
                <a:gd name="connsiteY5" fmla="*/ 204612 h 218918"/>
                <a:gd name="connsiteX6" fmla="*/ 128304 w 404271"/>
                <a:gd name="connsiteY6" fmla="*/ 218918 h 218918"/>
                <a:gd name="connsiteX7" fmla="*/ 0 w 404271"/>
                <a:gd name="connsiteY7" fmla="*/ 26571 h 218918"/>
                <a:gd name="connsiteX8" fmla="*/ 90687 w 404271"/>
                <a:gd name="connsiteY8" fmla="*/ 20103 h 218918"/>
                <a:gd name="connsiteX9" fmla="*/ 245641 w 404271"/>
                <a:gd name="connsiteY9" fmla="*/ 1212 h 21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4271" h="218918">
                  <a:moveTo>
                    <a:pt x="252453" y="0"/>
                  </a:moveTo>
                  <a:lnTo>
                    <a:pt x="258635" y="11120"/>
                  </a:lnTo>
                  <a:cubicBezTo>
                    <a:pt x="280087" y="46260"/>
                    <a:pt x="304092" y="80818"/>
                    <a:pt x="333202" y="114214"/>
                  </a:cubicBezTo>
                  <a:lnTo>
                    <a:pt x="404271" y="175179"/>
                  </a:lnTo>
                  <a:lnTo>
                    <a:pt x="388527" y="179199"/>
                  </a:lnTo>
                  <a:cubicBezTo>
                    <a:pt x="343124" y="188690"/>
                    <a:pt x="295388" y="197195"/>
                    <a:pt x="245640" y="204612"/>
                  </a:cubicBezTo>
                  <a:lnTo>
                    <a:pt x="128304" y="218918"/>
                  </a:lnTo>
                  <a:lnTo>
                    <a:pt x="0" y="26571"/>
                  </a:lnTo>
                  <a:lnTo>
                    <a:pt x="90687" y="20103"/>
                  </a:lnTo>
                  <a:cubicBezTo>
                    <a:pt x="144135" y="14959"/>
                    <a:pt x="195893" y="8629"/>
                    <a:pt x="245641" y="121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3A27E27-4DB8-4F22-80F5-105BBDD02107}"/>
                </a:ext>
              </a:extLst>
            </p:cNvPr>
            <p:cNvSpPr/>
            <p:nvPr/>
          </p:nvSpPr>
          <p:spPr>
            <a:xfrm rot="20296720" flipH="1">
              <a:off x="3281891" y="3527045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1BDC7C-D278-452B-A262-D6E520D0FD8C}"/>
              </a:ext>
            </a:extLst>
          </p:cNvPr>
          <p:cNvGrpSpPr/>
          <p:nvPr/>
        </p:nvGrpSpPr>
        <p:grpSpPr>
          <a:xfrm rot="1309979">
            <a:off x="-46985096" y="-7969097"/>
            <a:ext cx="22268968" cy="28580742"/>
            <a:chOff x="2969822" y="2491223"/>
            <a:chExt cx="1191510" cy="1529224"/>
          </a:xfrm>
        </p:grpSpPr>
        <p:sp>
          <p:nvSpPr>
            <p:cNvPr id="26" name="Rectangle: Rounded Corners 49">
              <a:extLst>
                <a:ext uri="{FF2B5EF4-FFF2-40B4-BE49-F238E27FC236}">
                  <a16:creationId xmlns:a16="http://schemas.microsoft.com/office/drawing/2014/main" id="{6A4770BE-738D-4AE1-9718-F7C7B8A52CE3}"/>
                </a:ext>
              </a:extLst>
            </p:cNvPr>
            <p:cNvSpPr/>
            <p:nvPr/>
          </p:nvSpPr>
          <p:spPr>
            <a:xfrm rot="2421196" flipH="1">
              <a:off x="3683884" y="2711754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800E23-0EF7-4D97-AD3D-831CA1D53B60}"/>
                </a:ext>
              </a:extLst>
            </p:cNvPr>
            <p:cNvSpPr/>
            <p:nvPr/>
          </p:nvSpPr>
          <p:spPr>
            <a:xfrm rot="1303280">
              <a:off x="3547305" y="339592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FE4C8C-EA2B-41EF-A3FE-37CE55B6C877}"/>
                </a:ext>
              </a:extLst>
            </p:cNvPr>
            <p:cNvSpPr/>
            <p:nvPr/>
          </p:nvSpPr>
          <p:spPr>
            <a:xfrm>
              <a:off x="3779547" y="313241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CD54306-29A2-4E69-83AE-E005E7C67057}"/>
                </a:ext>
              </a:extLst>
            </p:cNvPr>
            <p:cNvGrpSpPr/>
            <p:nvPr/>
          </p:nvGrpSpPr>
          <p:grpSpPr>
            <a:xfrm rot="19642556">
              <a:off x="2969822" y="2491223"/>
              <a:ext cx="441091" cy="1529224"/>
              <a:chOff x="1839001" y="856607"/>
              <a:chExt cx="762134" cy="2000741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175163-7403-4424-801A-4EDA56B24B61}"/>
                  </a:ext>
                </a:extLst>
              </p:cNvPr>
              <p:cNvSpPr/>
              <p:nvPr/>
            </p:nvSpPr>
            <p:spPr>
              <a:xfrm>
                <a:off x="1839001" y="856607"/>
                <a:ext cx="762134" cy="1485646"/>
              </a:xfrm>
              <a:custGeom>
                <a:avLst/>
                <a:gdLst>
                  <a:gd name="connsiteX0" fmla="*/ 253392 w 762134"/>
                  <a:gd name="connsiteY0" fmla="*/ 0 h 1485646"/>
                  <a:gd name="connsiteX1" fmla="*/ 494796 w 762134"/>
                  <a:gd name="connsiteY1" fmla="*/ 123395 h 1485646"/>
                  <a:gd name="connsiteX2" fmla="*/ 762134 w 762134"/>
                  <a:gd name="connsiteY2" fmla="*/ 239129 h 1485646"/>
                  <a:gd name="connsiteX3" fmla="*/ 733720 w 762134"/>
                  <a:gd name="connsiteY3" fmla="*/ 338920 h 1485646"/>
                  <a:gd name="connsiteX4" fmla="*/ 535061 w 762134"/>
                  <a:gd name="connsiteY4" fmla="*/ 1484584 h 1485646"/>
                  <a:gd name="connsiteX5" fmla="*/ 535008 w 762134"/>
                  <a:gd name="connsiteY5" fmla="*/ 1485646 h 1485646"/>
                  <a:gd name="connsiteX6" fmla="*/ 350340 w 762134"/>
                  <a:gd name="connsiteY6" fmla="*/ 1450585 h 1485646"/>
                  <a:gd name="connsiteX7" fmla="*/ 0 w 762134"/>
                  <a:gd name="connsiteY7" fmla="*/ 1407158 h 1485646"/>
                  <a:gd name="connsiteX8" fmla="*/ 80138 w 762134"/>
                  <a:gd name="connsiteY8" fmla="*/ 1206561 h 1485646"/>
                  <a:gd name="connsiteX9" fmla="*/ 278991 w 762134"/>
                  <a:gd name="connsiteY9" fmla="*/ 44394 h 14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134" h="1485646">
                    <a:moveTo>
                      <a:pt x="253392" y="0"/>
                    </a:moveTo>
                    <a:lnTo>
                      <a:pt x="494796" y="123395"/>
                    </a:lnTo>
                    <a:lnTo>
                      <a:pt x="762134" y="239129"/>
                    </a:lnTo>
                    <a:lnTo>
                      <a:pt x="733720" y="338920"/>
                    </a:lnTo>
                    <a:cubicBezTo>
                      <a:pt x="624923" y="747419"/>
                      <a:pt x="553707" y="1158118"/>
                      <a:pt x="535061" y="1484584"/>
                    </a:cubicBezTo>
                    <a:lnTo>
                      <a:pt x="535008" y="1485646"/>
                    </a:lnTo>
                    <a:lnTo>
                      <a:pt x="350340" y="145058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rgbClr val="0C2A4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932F60E-0D6F-4B19-9EE0-BE9EA433E62B}"/>
                  </a:ext>
                </a:extLst>
              </p:cNvPr>
              <p:cNvSpPr/>
              <p:nvPr/>
            </p:nvSpPr>
            <p:spPr>
              <a:xfrm>
                <a:off x="1839001" y="856607"/>
                <a:ext cx="477021" cy="1425575"/>
              </a:xfrm>
              <a:custGeom>
                <a:avLst/>
                <a:gdLst>
                  <a:gd name="connsiteX0" fmla="*/ 253392 w 477021"/>
                  <a:gd name="connsiteY0" fmla="*/ 0 h 1425575"/>
                  <a:gd name="connsiteX1" fmla="*/ 464263 w 477021"/>
                  <a:gd name="connsiteY1" fmla="*/ 107788 h 1425575"/>
                  <a:gd name="connsiteX2" fmla="*/ 475562 w 477021"/>
                  <a:gd name="connsiteY2" fmla="*/ 158314 h 1425575"/>
                  <a:gd name="connsiteX3" fmla="*/ 386124 w 477021"/>
                  <a:gd name="connsiteY3" fmla="*/ 350577 h 1425575"/>
                  <a:gd name="connsiteX4" fmla="*/ 393744 w 477021"/>
                  <a:gd name="connsiteY4" fmla="*/ 541077 h 1425575"/>
                  <a:gd name="connsiteX5" fmla="*/ 302304 w 477021"/>
                  <a:gd name="connsiteY5" fmla="*/ 754437 h 1425575"/>
                  <a:gd name="connsiteX6" fmla="*/ 287064 w 477021"/>
                  <a:gd name="connsiteY6" fmla="*/ 1059237 h 1425575"/>
                  <a:gd name="connsiteX7" fmla="*/ 149904 w 477021"/>
                  <a:gd name="connsiteY7" fmla="*/ 1264977 h 1425575"/>
                  <a:gd name="connsiteX8" fmla="*/ 149904 w 477021"/>
                  <a:gd name="connsiteY8" fmla="*/ 1424997 h 1425575"/>
                  <a:gd name="connsiteX9" fmla="*/ 148575 w 477021"/>
                  <a:gd name="connsiteY9" fmla="*/ 1425575 h 1425575"/>
                  <a:gd name="connsiteX10" fmla="*/ 0 w 477021"/>
                  <a:gd name="connsiteY10" fmla="*/ 1407158 h 1425575"/>
                  <a:gd name="connsiteX11" fmla="*/ 80138 w 477021"/>
                  <a:gd name="connsiteY11" fmla="*/ 1206561 h 1425575"/>
                  <a:gd name="connsiteX12" fmla="*/ 278991 w 477021"/>
                  <a:gd name="connsiteY12" fmla="*/ 44394 h 142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021" h="1425575">
                    <a:moveTo>
                      <a:pt x="253392" y="0"/>
                    </a:moveTo>
                    <a:lnTo>
                      <a:pt x="464263" y="107788"/>
                    </a:lnTo>
                    <a:lnTo>
                      <a:pt x="475562" y="158314"/>
                    </a:lnTo>
                    <a:cubicBezTo>
                      <a:pt x="489748" y="279040"/>
                      <a:pt x="396125" y="286125"/>
                      <a:pt x="386124" y="350577"/>
                    </a:cubicBezTo>
                    <a:cubicBezTo>
                      <a:pt x="374694" y="424237"/>
                      <a:pt x="407714" y="473767"/>
                      <a:pt x="393744" y="541077"/>
                    </a:cubicBezTo>
                    <a:cubicBezTo>
                      <a:pt x="379774" y="608387"/>
                      <a:pt x="320084" y="668077"/>
                      <a:pt x="302304" y="754437"/>
                    </a:cubicBezTo>
                    <a:cubicBezTo>
                      <a:pt x="284524" y="840797"/>
                      <a:pt x="312464" y="974147"/>
                      <a:pt x="287064" y="1059237"/>
                    </a:cubicBezTo>
                    <a:cubicBezTo>
                      <a:pt x="261664" y="1144327"/>
                      <a:pt x="172764" y="1204017"/>
                      <a:pt x="149904" y="1264977"/>
                    </a:cubicBezTo>
                    <a:cubicBezTo>
                      <a:pt x="127044" y="1325937"/>
                      <a:pt x="285794" y="1375467"/>
                      <a:pt x="149904" y="1424997"/>
                    </a:cubicBezTo>
                    <a:lnTo>
                      <a:pt x="148575" y="142557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243A5B7-6C5D-4464-A2F6-5F3F3DA3DC9A}"/>
                  </a:ext>
                </a:extLst>
              </p:cNvPr>
              <p:cNvSpPr/>
              <p:nvPr/>
            </p:nvSpPr>
            <p:spPr>
              <a:xfrm rot="21297751">
                <a:off x="2133985" y="2283251"/>
                <a:ext cx="251460" cy="574097"/>
              </a:xfrm>
              <a:custGeom>
                <a:avLst/>
                <a:gdLst>
                  <a:gd name="connsiteX0" fmla="*/ 0 w 220980"/>
                  <a:gd name="connsiteY0" fmla="*/ 0 h 491318"/>
                  <a:gd name="connsiteX1" fmla="*/ 42037 w 220980"/>
                  <a:gd name="connsiteY1" fmla="*/ 5211 h 491318"/>
                  <a:gd name="connsiteX2" fmla="*/ 220980 w 220980"/>
                  <a:gd name="connsiteY2" fmla="*/ 39185 h 491318"/>
                  <a:gd name="connsiteX3" fmla="*/ 220980 w 220980"/>
                  <a:gd name="connsiteY3" fmla="*/ 491318 h 491318"/>
                  <a:gd name="connsiteX4" fmla="*/ 0 w 220980"/>
                  <a:gd name="connsiteY4" fmla="*/ 491318 h 491318"/>
                  <a:gd name="connsiteX0" fmla="*/ 30480 w 251460"/>
                  <a:gd name="connsiteY0" fmla="*/ 0 h 515186"/>
                  <a:gd name="connsiteX1" fmla="*/ 72517 w 251460"/>
                  <a:gd name="connsiteY1" fmla="*/ 5211 h 515186"/>
                  <a:gd name="connsiteX2" fmla="*/ 251460 w 251460"/>
                  <a:gd name="connsiteY2" fmla="*/ 39185 h 515186"/>
                  <a:gd name="connsiteX3" fmla="*/ 251460 w 251460"/>
                  <a:gd name="connsiteY3" fmla="*/ 491318 h 515186"/>
                  <a:gd name="connsiteX4" fmla="*/ 0 w 251460"/>
                  <a:gd name="connsiteY4" fmla="*/ 515186 h 515186"/>
                  <a:gd name="connsiteX5" fmla="*/ 30480 w 251460"/>
                  <a:gd name="connsiteY5" fmla="*/ 0 h 5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60" h="515186">
                    <a:moveTo>
                      <a:pt x="30480" y="0"/>
                    </a:moveTo>
                    <a:lnTo>
                      <a:pt x="72517" y="5211"/>
                    </a:lnTo>
                    <a:lnTo>
                      <a:pt x="251460" y="39185"/>
                    </a:lnTo>
                    <a:lnTo>
                      <a:pt x="251460" y="491318"/>
                    </a:lnTo>
                    <a:lnTo>
                      <a:pt x="0" y="515186"/>
                    </a:lnTo>
                    <a:cubicBezTo>
                      <a:pt x="0" y="351413"/>
                      <a:pt x="30480" y="163773"/>
                      <a:pt x="30480" y="0"/>
                    </a:cubicBezTo>
                    <a:close/>
                  </a:path>
                </a:pathLst>
              </a:custGeom>
              <a:solidFill>
                <a:srgbClr val="926553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93B6B-E5CD-4363-9816-17133840AB9B}"/>
                </a:ext>
              </a:extLst>
            </p:cNvPr>
            <p:cNvSpPr/>
            <p:nvPr/>
          </p:nvSpPr>
          <p:spPr>
            <a:xfrm rot="20554395" flipH="1">
              <a:off x="3297625" y="35562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220559-8B7D-464A-8672-EEF908D236AD}"/>
              </a:ext>
            </a:extLst>
          </p:cNvPr>
          <p:cNvSpPr/>
          <p:nvPr/>
        </p:nvSpPr>
        <p:spPr>
          <a:xfrm rot="21203210" flipH="1">
            <a:off x="-18863354" y="18543218"/>
            <a:ext cx="5884771" cy="17970448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FC13F6-9B59-43CC-A004-AF7E0C887208}"/>
              </a:ext>
            </a:extLst>
          </p:cNvPr>
          <p:cNvSpPr/>
          <p:nvPr/>
        </p:nvSpPr>
        <p:spPr>
          <a:xfrm rot="777828">
            <a:off x="-29327700" y="19215151"/>
            <a:ext cx="5884771" cy="17970448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6ACC6F-E77D-4EDD-BDB1-0200137E9FE1}"/>
              </a:ext>
            </a:extLst>
          </p:cNvPr>
          <p:cNvGrpSpPr/>
          <p:nvPr/>
        </p:nvGrpSpPr>
        <p:grpSpPr>
          <a:xfrm>
            <a:off x="-30272109" y="5165858"/>
            <a:ext cx="18283240" cy="18342093"/>
            <a:chOff x="2305432" y="3247111"/>
            <a:chExt cx="978252" cy="98140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E0A525-B621-412C-9CB8-0512CC41A667}"/>
                </a:ext>
              </a:extLst>
            </p:cNvPr>
            <p:cNvSpPr/>
            <p:nvPr/>
          </p:nvSpPr>
          <p:spPr>
            <a:xfrm>
              <a:off x="2305432" y="3247111"/>
              <a:ext cx="978252" cy="98140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FF23DA-DB47-4FF3-8A03-E8DF09CEDACF}"/>
                </a:ext>
              </a:extLst>
            </p:cNvPr>
            <p:cNvSpPr/>
            <p:nvPr/>
          </p:nvSpPr>
          <p:spPr>
            <a:xfrm>
              <a:off x="2352243" y="3710363"/>
              <a:ext cx="895753" cy="326106"/>
            </a:xfrm>
            <a:custGeom>
              <a:avLst/>
              <a:gdLst>
                <a:gd name="connsiteX0" fmla="*/ 37102 w 1130223"/>
                <a:gd name="connsiteY0" fmla="*/ 0 h 343317"/>
                <a:gd name="connsiteX1" fmla="*/ 115147 w 1130223"/>
                <a:gd name="connsiteY1" fmla="*/ 31723 h 343317"/>
                <a:gd name="connsiteX2" fmla="*/ 565111 w 1130223"/>
                <a:gd name="connsiteY2" fmla="*/ 102824 h 343317"/>
                <a:gd name="connsiteX3" fmla="*/ 1015076 w 1130223"/>
                <a:gd name="connsiteY3" fmla="*/ 31723 h 343317"/>
                <a:gd name="connsiteX4" fmla="*/ 1093120 w 1130223"/>
                <a:gd name="connsiteY4" fmla="*/ 0 h 343317"/>
                <a:gd name="connsiteX5" fmla="*/ 1130223 w 1130223"/>
                <a:gd name="connsiteY5" fmla="*/ 223068 h 343317"/>
                <a:gd name="connsiteX6" fmla="*/ 1015075 w 1130223"/>
                <a:gd name="connsiteY6" fmla="*/ 272215 h 343317"/>
                <a:gd name="connsiteX7" fmla="*/ 565111 w 1130223"/>
                <a:gd name="connsiteY7" fmla="*/ 343317 h 343317"/>
                <a:gd name="connsiteX8" fmla="*/ 115147 w 1130223"/>
                <a:gd name="connsiteY8" fmla="*/ 272215 h 343317"/>
                <a:gd name="connsiteX9" fmla="*/ 0 w 1130223"/>
                <a:gd name="connsiteY9" fmla="*/ 223068 h 3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223" h="343317">
                  <a:moveTo>
                    <a:pt x="37102" y="0"/>
                  </a:moveTo>
                  <a:lnTo>
                    <a:pt x="115147" y="31723"/>
                  </a:lnTo>
                  <a:cubicBezTo>
                    <a:pt x="243592" y="76612"/>
                    <a:pt x="398434" y="102824"/>
                    <a:pt x="565111" y="102824"/>
                  </a:cubicBezTo>
                  <a:cubicBezTo>
                    <a:pt x="731788" y="102824"/>
                    <a:pt x="886631" y="76612"/>
                    <a:pt x="1015076" y="31723"/>
                  </a:cubicBezTo>
                  <a:lnTo>
                    <a:pt x="1093120" y="0"/>
                  </a:lnTo>
                  <a:lnTo>
                    <a:pt x="1130223" y="223068"/>
                  </a:lnTo>
                  <a:lnTo>
                    <a:pt x="1015075" y="272215"/>
                  </a:lnTo>
                  <a:cubicBezTo>
                    <a:pt x="886631" y="317105"/>
                    <a:pt x="731788" y="343317"/>
                    <a:pt x="565111" y="343317"/>
                  </a:cubicBezTo>
                  <a:cubicBezTo>
                    <a:pt x="398434" y="343317"/>
                    <a:pt x="243592" y="317105"/>
                    <a:pt x="115147" y="272215"/>
                  </a:cubicBezTo>
                  <a:lnTo>
                    <a:pt x="0" y="223068"/>
                  </a:ln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8F902D8-7ED6-45C4-9764-9B0782896CAA}"/>
                </a:ext>
              </a:extLst>
            </p:cNvPr>
            <p:cNvSpPr/>
            <p:nvPr/>
          </p:nvSpPr>
          <p:spPr>
            <a:xfrm>
              <a:off x="2405373" y="3375081"/>
              <a:ext cx="774357" cy="273129"/>
            </a:xfrm>
            <a:custGeom>
              <a:avLst/>
              <a:gdLst>
                <a:gd name="connsiteX0" fmla="*/ 950773 w 988034"/>
                <a:gd name="connsiteY0" fmla="*/ 0 h 322937"/>
                <a:gd name="connsiteX1" fmla="*/ 988034 w 988034"/>
                <a:gd name="connsiteY1" fmla="*/ 224021 h 322937"/>
                <a:gd name="connsiteX2" fmla="*/ 922868 w 988034"/>
                <a:gd name="connsiteY2" fmla="*/ 251835 h 322937"/>
                <a:gd name="connsiteX3" fmla="*/ 472904 w 988034"/>
                <a:gd name="connsiteY3" fmla="*/ 322937 h 322937"/>
                <a:gd name="connsiteX4" fmla="*/ 22940 w 988034"/>
                <a:gd name="connsiteY4" fmla="*/ 251835 h 322937"/>
                <a:gd name="connsiteX5" fmla="*/ 0 w 988034"/>
                <a:gd name="connsiteY5" fmla="*/ 242044 h 322937"/>
                <a:gd name="connsiteX6" fmla="*/ 37646 w 988034"/>
                <a:gd name="connsiteY6" fmla="*/ 15715 h 322937"/>
                <a:gd name="connsiteX7" fmla="*/ 123996 w 988034"/>
                <a:gd name="connsiteY7" fmla="*/ 41390 h 322937"/>
                <a:gd name="connsiteX8" fmla="*/ 472904 w 988034"/>
                <a:gd name="connsiteY8" fmla="*/ 82444 h 322937"/>
                <a:gd name="connsiteX9" fmla="*/ 922869 w 988034"/>
                <a:gd name="connsiteY9" fmla="*/ 11343 h 32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8034" h="322937">
                  <a:moveTo>
                    <a:pt x="950773" y="0"/>
                  </a:moveTo>
                  <a:lnTo>
                    <a:pt x="988034" y="224021"/>
                  </a:lnTo>
                  <a:lnTo>
                    <a:pt x="922868" y="251835"/>
                  </a:lnTo>
                  <a:cubicBezTo>
                    <a:pt x="794424" y="296725"/>
                    <a:pt x="639581" y="322937"/>
                    <a:pt x="472904" y="322937"/>
                  </a:cubicBezTo>
                  <a:cubicBezTo>
                    <a:pt x="306227" y="322937"/>
                    <a:pt x="151385" y="296725"/>
                    <a:pt x="22940" y="251835"/>
                  </a:cubicBezTo>
                  <a:lnTo>
                    <a:pt x="0" y="242044"/>
                  </a:lnTo>
                  <a:lnTo>
                    <a:pt x="37646" y="15715"/>
                  </a:lnTo>
                  <a:lnTo>
                    <a:pt x="123996" y="41390"/>
                  </a:lnTo>
                  <a:cubicBezTo>
                    <a:pt x="229546" y="67700"/>
                    <a:pt x="347897" y="82444"/>
                    <a:pt x="472904" y="82444"/>
                  </a:cubicBezTo>
                  <a:cubicBezTo>
                    <a:pt x="639581" y="82444"/>
                    <a:pt x="794424" y="56232"/>
                    <a:pt x="922869" y="11343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02AB876-077F-4874-B58C-DE23D10F09A1}"/>
              </a:ext>
            </a:extLst>
          </p:cNvPr>
          <p:cNvGrpSpPr/>
          <p:nvPr/>
        </p:nvGrpSpPr>
        <p:grpSpPr>
          <a:xfrm>
            <a:off x="-38933628" y="-27924018"/>
            <a:ext cx="36196834" cy="34351057"/>
            <a:chOff x="9240321" y="3022792"/>
            <a:chExt cx="1936726" cy="18379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1C554C-3431-43FA-BE14-B37DE1FF1F2E}"/>
                </a:ext>
              </a:extLst>
            </p:cNvPr>
            <p:cNvGrpSpPr/>
            <p:nvPr/>
          </p:nvGrpSpPr>
          <p:grpSpPr>
            <a:xfrm>
              <a:off x="9268213" y="3028493"/>
              <a:ext cx="1881487" cy="1832266"/>
              <a:chOff x="1869886" y="1482325"/>
              <a:chExt cx="1881487" cy="183226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6470486-4BC9-4D0F-94D6-F7310C864A58}"/>
                  </a:ext>
                </a:extLst>
              </p:cNvPr>
              <p:cNvGrpSpPr/>
              <p:nvPr/>
            </p:nvGrpSpPr>
            <p:grpSpPr>
              <a:xfrm>
                <a:off x="1869886" y="1482325"/>
                <a:ext cx="1881487" cy="1832266"/>
                <a:chOff x="6276379" y="2165306"/>
                <a:chExt cx="1881487" cy="1832266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EB3AA32-5277-43CE-B37A-0A5C61E954FD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F92D1B-85CE-4C10-AAD7-16AA1C19AB6C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B5E6845-C53F-4198-9726-B0AC748DBF2D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CFFDEC0-6D8D-409A-A5A6-10CB296EFB3D}"/>
                  </a:ext>
                </a:extLst>
              </p:cNvPr>
              <p:cNvSpPr/>
              <p:nvPr/>
            </p:nvSpPr>
            <p:spPr>
              <a:xfrm>
                <a:off x="2347042" y="2885903"/>
                <a:ext cx="862226" cy="267482"/>
              </a:xfrm>
              <a:prstGeom prst="arc">
                <a:avLst>
                  <a:gd name="adj1" fmla="val 541922"/>
                  <a:gd name="adj2" fmla="val 9502270"/>
                </a:avLst>
              </a:prstGeom>
              <a:ln w="28575">
                <a:solidFill>
                  <a:srgbClr val="65363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639012-67BF-472E-889B-D4260F785329}"/>
                </a:ext>
              </a:extLst>
            </p:cNvPr>
            <p:cNvGrpSpPr/>
            <p:nvPr/>
          </p:nvGrpSpPr>
          <p:grpSpPr>
            <a:xfrm>
              <a:off x="9294556" y="3967838"/>
              <a:ext cx="1828800" cy="606402"/>
              <a:chOff x="3444498" y="2148036"/>
              <a:chExt cx="1828800" cy="60640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D79C12-8158-4EB6-8D4C-73728320B89C}"/>
                  </a:ext>
                </a:extLst>
              </p:cNvPr>
              <p:cNvSpPr/>
              <p:nvPr/>
            </p:nvSpPr>
            <p:spPr>
              <a:xfrm>
                <a:off x="3444498" y="2148036"/>
                <a:ext cx="1828800" cy="606402"/>
              </a:xfrm>
              <a:custGeom>
                <a:avLst/>
                <a:gdLst>
                  <a:gd name="connsiteX0" fmla="*/ 17637 w 1828800"/>
                  <a:gd name="connsiteY0" fmla="*/ 0 h 407193"/>
                  <a:gd name="connsiteX1" fmla="*/ 18577 w 1828800"/>
                  <a:gd name="connsiteY1" fmla="*/ 1470 h 407193"/>
                  <a:gd name="connsiteX2" fmla="*/ 914400 w 1828800"/>
                  <a:gd name="connsiteY2" fmla="*/ 116589 h 407193"/>
                  <a:gd name="connsiteX3" fmla="*/ 1810223 w 1828800"/>
                  <a:gd name="connsiteY3" fmla="*/ 1470 h 407193"/>
                  <a:gd name="connsiteX4" fmla="*/ 1811163 w 1828800"/>
                  <a:gd name="connsiteY4" fmla="*/ 0 h 407193"/>
                  <a:gd name="connsiteX5" fmla="*/ 1828800 w 1828800"/>
                  <a:gd name="connsiteY5" fmla="*/ 67523 h 407193"/>
                  <a:gd name="connsiteX6" fmla="*/ 1270326 w 1828800"/>
                  <a:gd name="connsiteY6" fmla="*/ 392695 h 407193"/>
                  <a:gd name="connsiteX7" fmla="*/ 1149310 w 1828800"/>
                  <a:gd name="connsiteY7" fmla="*/ 407193 h 407193"/>
                  <a:gd name="connsiteX8" fmla="*/ 1094986 w 1828800"/>
                  <a:gd name="connsiteY8" fmla="*/ 349077 h 407193"/>
                  <a:gd name="connsiteX9" fmla="*/ 914400 w 1828800"/>
                  <a:gd name="connsiteY9" fmla="*/ 277219 h 407193"/>
                  <a:gd name="connsiteX10" fmla="*/ 733814 w 1828800"/>
                  <a:gd name="connsiteY10" fmla="*/ 349077 h 407193"/>
                  <a:gd name="connsiteX11" fmla="*/ 679490 w 1828800"/>
                  <a:gd name="connsiteY11" fmla="*/ 407193 h 407193"/>
                  <a:gd name="connsiteX12" fmla="*/ 558474 w 1828800"/>
                  <a:gd name="connsiteY12" fmla="*/ 392695 h 407193"/>
                  <a:gd name="connsiteX13" fmla="*/ 0 w 1828800"/>
                  <a:gd name="connsiteY13" fmla="*/ 67523 h 40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28800" h="407193">
                    <a:moveTo>
                      <a:pt x="17637" y="0"/>
                    </a:moveTo>
                    <a:lnTo>
                      <a:pt x="18577" y="1470"/>
                    </a:lnTo>
                    <a:cubicBezTo>
                      <a:pt x="103842" y="67169"/>
                      <a:pt x="472517" y="116589"/>
                      <a:pt x="914400" y="116589"/>
                    </a:cubicBezTo>
                    <a:cubicBezTo>
                      <a:pt x="1356283" y="116589"/>
                      <a:pt x="1724958" y="67169"/>
                      <a:pt x="1810223" y="1470"/>
                    </a:cubicBezTo>
                    <a:lnTo>
                      <a:pt x="1811163" y="0"/>
                    </a:lnTo>
                    <a:lnTo>
                      <a:pt x="1828800" y="67523"/>
                    </a:lnTo>
                    <a:cubicBezTo>
                      <a:pt x="1828800" y="213701"/>
                      <a:pt x="1598518" y="339121"/>
                      <a:pt x="1270326" y="392695"/>
                    </a:cubicBezTo>
                    <a:lnTo>
                      <a:pt x="1149310" y="407193"/>
                    </a:lnTo>
                    <a:lnTo>
                      <a:pt x="1094986" y="349077"/>
                    </a:lnTo>
                    <a:cubicBezTo>
                      <a:pt x="1039481" y="302806"/>
                      <a:pt x="978457" y="277219"/>
                      <a:pt x="914400" y="277219"/>
                    </a:cubicBezTo>
                    <a:cubicBezTo>
                      <a:pt x="850344" y="277219"/>
                      <a:pt x="789319" y="302806"/>
                      <a:pt x="733814" y="349077"/>
                    </a:cubicBezTo>
                    <a:lnTo>
                      <a:pt x="679490" y="407193"/>
                    </a:lnTo>
                    <a:lnTo>
                      <a:pt x="558474" y="392695"/>
                    </a:lnTo>
                    <a:cubicBezTo>
                      <a:pt x="230283" y="339121"/>
                      <a:pt x="0" y="213701"/>
                      <a:pt x="0" y="67523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2D2C44-0AE6-4050-A01A-A0F01CDF9A0D}"/>
                  </a:ext>
                </a:extLst>
              </p:cNvPr>
              <p:cNvSpPr/>
              <p:nvPr/>
            </p:nvSpPr>
            <p:spPr>
              <a:xfrm rot="20293726">
                <a:off x="4641027" y="2424497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5DA07F3-ED99-448E-B758-892555783DEC}"/>
                  </a:ext>
                </a:extLst>
              </p:cNvPr>
              <p:cNvSpPr/>
              <p:nvPr/>
            </p:nvSpPr>
            <p:spPr>
              <a:xfrm rot="1306274" flipH="1">
                <a:off x="3713984" y="2424498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1486E5-863B-4131-889B-F279F62EFC78}"/>
                </a:ext>
              </a:extLst>
            </p:cNvPr>
            <p:cNvGrpSpPr/>
            <p:nvPr/>
          </p:nvGrpSpPr>
          <p:grpSpPr>
            <a:xfrm>
              <a:off x="9240321" y="3022792"/>
              <a:ext cx="1936726" cy="1147163"/>
              <a:chOff x="1841994" y="1476624"/>
              <a:chExt cx="1936726" cy="1147163"/>
            </a:xfrm>
          </p:grpSpPr>
          <p:sp>
            <p:nvSpPr>
              <p:cNvPr id="13" name="Rounded Rectangle 113">
                <a:extLst>
                  <a:ext uri="{FF2B5EF4-FFF2-40B4-BE49-F238E27FC236}">
                    <a16:creationId xmlns:a16="http://schemas.microsoft.com/office/drawing/2014/main" id="{B692FA37-5981-4849-9EF9-F32B60CA8833}"/>
                  </a:ext>
                </a:extLst>
              </p:cNvPr>
              <p:cNvSpPr/>
              <p:nvPr/>
            </p:nvSpPr>
            <p:spPr>
              <a:xfrm>
                <a:off x="1875323" y="1476624"/>
                <a:ext cx="1870613" cy="795503"/>
              </a:xfrm>
              <a:custGeom>
                <a:avLst/>
                <a:gdLst/>
                <a:ahLst/>
                <a:cxnLst/>
                <a:rect l="l" t="t" r="r" b="b"/>
                <a:pathLst>
                  <a:path w="1771905" h="721151">
                    <a:moveTo>
                      <a:pt x="830923" y="0"/>
                    </a:moveTo>
                    <a:lnTo>
                      <a:pt x="940982" y="0"/>
                    </a:lnTo>
                    <a:cubicBezTo>
                      <a:pt x="1347075" y="0"/>
                      <a:pt x="1685890" y="288054"/>
                      <a:pt x="1764248" y="670982"/>
                    </a:cubicBezTo>
                    <a:lnTo>
                      <a:pt x="1771905" y="721151"/>
                    </a:lnTo>
                    <a:lnTo>
                      <a:pt x="0" y="721151"/>
                    </a:lnTo>
                    <a:lnTo>
                      <a:pt x="7657" y="670982"/>
                    </a:lnTo>
                    <a:cubicBezTo>
                      <a:pt x="86016" y="288054"/>
                      <a:pt x="424830" y="0"/>
                      <a:pt x="830923" y="0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34">
                <a:extLst>
                  <a:ext uri="{FF2B5EF4-FFF2-40B4-BE49-F238E27FC236}">
                    <a16:creationId xmlns:a16="http://schemas.microsoft.com/office/drawing/2014/main" id="{6CA0F931-0F22-4093-87DF-7D8BCE5940EA}"/>
                  </a:ext>
                </a:extLst>
              </p:cNvPr>
              <p:cNvSpPr/>
              <p:nvPr/>
            </p:nvSpPr>
            <p:spPr>
              <a:xfrm>
                <a:off x="1841994" y="2277727"/>
                <a:ext cx="1936726" cy="346060"/>
              </a:xfrm>
              <a:prstGeom prst="roundRect">
                <a:avLst/>
              </a:pr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480593-193A-43EB-8A70-D80D8D19914B}"/>
              </a:ext>
            </a:extLst>
          </p:cNvPr>
          <p:cNvGrpSpPr/>
          <p:nvPr/>
        </p:nvGrpSpPr>
        <p:grpSpPr>
          <a:xfrm>
            <a:off x="893979" y="1882631"/>
            <a:ext cx="10568392" cy="4555540"/>
            <a:chOff x="405114" y="1018572"/>
            <a:chExt cx="10660283" cy="45951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55FB8CA-DA9D-4E45-A6C1-61DDABE15234}"/>
                </a:ext>
              </a:extLst>
            </p:cNvPr>
            <p:cNvSpPr/>
            <p:nvPr/>
          </p:nvSpPr>
          <p:spPr>
            <a:xfrm rot="10800000">
              <a:off x="405114" y="1018572"/>
              <a:ext cx="10660283" cy="4595150"/>
            </a:xfrm>
            <a:prstGeom prst="rect">
              <a:avLst/>
            </a:prstGeom>
            <a:solidFill>
              <a:schemeClr val="bg1"/>
            </a:solidFill>
            <a:ln w="177800" cap="sq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8504FAC-FD61-48F9-8404-DFBDC9ECF4C4}"/>
                </a:ext>
              </a:extLst>
            </p:cNvPr>
            <p:cNvGrpSpPr/>
            <p:nvPr/>
          </p:nvGrpSpPr>
          <p:grpSpPr>
            <a:xfrm rot="10484338">
              <a:off x="5408801" y="2429235"/>
              <a:ext cx="2285999" cy="2644141"/>
              <a:chOff x="3504093" y="1871434"/>
              <a:chExt cx="2285999" cy="2644141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27E5D90-68A6-439E-8141-61EDF7B4D54A}"/>
                  </a:ext>
                </a:extLst>
              </p:cNvPr>
              <p:cNvGrpSpPr/>
              <p:nvPr/>
            </p:nvGrpSpPr>
            <p:grpSpPr>
              <a:xfrm>
                <a:off x="3504093" y="1871435"/>
                <a:ext cx="1143000" cy="2644140"/>
                <a:chOff x="3032760" y="1661160"/>
                <a:chExt cx="1143000" cy="2644140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424477B0-5C0B-40EE-B580-6BEB815A1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576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90E38DBD-F01E-41FB-BB04-B2F7039B8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2760" y="2788920"/>
                  <a:ext cx="1143000" cy="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5ACCCA20-DDAB-464B-A503-39028C2A5A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760" y="1661160"/>
                  <a:ext cx="0" cy="112776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AA88B1A-5F5A-473A-83B2-026AB0670842}"/>
                  </a:ext>
                </a:extLst>
              </p:cNvPr>
              <p:cNvGrpSpPr/>
              <p:nvPr/>
            </p:nvGrpSpPr>
            <p:grpSpPr>
              <a:xfrm flipH="1">
                <a:off x="4647092" y="1871434"/>
                <a:ext cx="1143000" cy="2644140"/>
                <a:chOff x="3032760" y="1661160"/>
                <a:chExt cx="1143000" cy="2644140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B1C22B4-4052-4FBA-9BE6-6DBF8E0DC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576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8B9CA13A-5DAA-4E71-BF9C-E0F527181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2760" y="2788920"/>
                  <a:ext cx="1143000" cy="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9779DDAD-9BF5-41DC-AB58-C43FF5A678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760" y="1661160"/>
                  <a:ext cx="0" cy="112776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5A410BD-3D93-437F-A1F9-4A194C1E5B88}"/>
                </a:ext>
              </a:extLst>
            </p:cNvPr>
            <p:cNvGrpSpPr/>
            <p:nvPr/>
          </p:nvGrpSpPr>
          <p:grpSpPr>
            <a:xfrm rot="11032151">
              <a:off x="3728445" y="1665306"/>
              <a:ext cx="1356359" cy="2644141"/>
              <a:chOff x="6172200" y="1661160"/>
              <a:chExt cx="1356359" cy="26441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051D4F5-51FF-4EBF-B444-633C34C63651}"/>
                  </a:ext>
                </a:extLst>
              </p:cNvPr>
              <p:cNvGrpSpPr/>
              <p:nvPr/>
            </p:nvGrpSpPr>
            <p:grpSpPr>
              <a:xfrm>
                <a:off x="6172200" y="1661161"/>
                <a:ext cx="678180" cy="2644140"/>
                <a:chOff x="6172200" y="1661160"/>
                <a:chExt cx="678180" cy="2644140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C930E73E-AD58-4BF1-8A7F-4B43FA06C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038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B7D972A-E2E1-46F7-BC74-B9468AD3B6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2200" y="1661160"/>
                  <a:ext cx="678180" cy="82296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DA7E7D9-1B3F-4324-9649-ACF3865B44B8}"/>
                  </a:ext>
                </a:extLst>
              </p:cNvPr>
              <p:cNvGrpSpPr/>
              <p:nvPr/>
            </p:nvGrpSpPr>
            <p:grpSpPr>
              <a:xfrm flipH="1">
                <a:off x="6850379" y="1661160"/>
                <a:ext cx="678180" cy="2644140"/>
                <a:chOff x="6172200" y="1661160"/>
                <a:chExt cx="678180" cy="264414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E7A0828-ABB5-469C-AD74-1BD9E31900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038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C27355D-8FF1-4664-BE04-D928DC9FE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2200" y="1661160"/>
                  <a:ext cx="678180" cy="82296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60E7FF1-9CC5-42C5-8865-18FACBAC6E19}"/>
                </a:ext>
              </a:extLst>
            </p:cNvPr>
            <p:cNvGrpSpPr/>
            <p:nvPr/>
          </p:nvGrpSpPr>
          <p:grpSpPr>
            <a:xfrm rot="11014920">
              <a:off x="999858" y="1568274"/>
              <a:ext cx="2286001" cy="2644141"/>
              <a:chOff x="8427719" y="1661159"/>
              <a:chExt cx="2286001" cy="2644141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878ECB-4D3C-4880-BAC6-9449282FE676}"/>
                  </a:ext>
                </a:extLst>
              </p:cNvPr>
              <p:cNvGrpSpPr/>
              <p:nvPr/>
            </p:nvGrpSpPr>
            <p:grpSpPr>
              <a:xfrm>
                <a:off x="8427719" y="1661159"/>
                <a:ext cx="1143000" cy="2644140"/>
                <a:chOff x="8427720" y="1661160"/>
                <a:chExt cx="1143000" cy="2644140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B99C709-9BA1-498F-A356-ECFA75E21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298323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45E5F6AF-3C42-4B91-9E5C-DADD251E20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166116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A14E511-7E1D-496E-AF0F-CD5434805D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430530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EFC8F58-CCE0-46BE-883C-6F55885B69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0720" y="1661160"/>
                  <a:ext cx="0" cy="264414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52A78B4-D849-4E95-8CDF-53A87C5C9015}"/>
                  </a:ext>
                </a:extLst>
              </p:cNvPr>
              <p:cNvGrpSpPr/>
              <p:nvPr/>
            </p:nvGrpSpPr>
            <p:grpSpPr>
              <a:xfrm flipH="1">
                <a:off x="9570720" y="1661160"/>
                <a:ext cx="1143000" cy="2644140"/>
                <a:chOff x="8427720" y="1661160"/>
                <a:chExt cx="1143000" cy="2644140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EABBB70-5386-4DC8-9294-E190712A2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298323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55608EA-025B-45A9-8588-8A8B185531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166116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92AA745B-8CA9-45B3-B164-577632D7B3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430530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D6A15F4C-0C80-44CC-84EE-2D45F77E6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0720" y="1661160"/>
                  <a:ext cx="0" cy="264414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53A98E7-E82D-4341-B76D-CDAD81938815}"/>
                </a:ext>
              </a:extLst>
            </p:cNvPr>
            <p:cNvGrpSpPr/>
            <p:nvPr/>
          </p:nvGrpSpPr>
          <p:grpSpPr>
            <a:xfrm rot="10610245">
              <a:off x="8348526" y="1665306"/>
              <a:ext cx="2287108" cy="2644141"/>
              <a:chOff x="891542" y="1871434"/>
              <a:chExt cx="2287108" cy="264414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B2737C8-8DE2-45E3-9E4D-208520C1C549}"/>
                  </a:ext>
                </a:extLst>
              </p:cNvPr>
              <p:cNvGrpSpPr/>
              <p:nvPr/>
            </p:nvGrpSpPr>
            <p:grpSpPr>
              <a:xfrm>
                <a:off x="891542" y="1871435"/>
                <a:ext cx="1145219" cy="2644140"/>
                <a:chOff x="891541" y="1871434"/>
                <a:chExt cx="1145219" cy="2644140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0009A3D-5595-4AA5-8E77-5B5870887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319350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0C4A711-0146-4CAE-93DD-9C9A853A01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187143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53B8672-A27B-4577-BFA0-90B4C5C20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451557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C850440-B284-4259-91E5-35837109D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41" y="319350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8F17292-03C6-4C45-84F3-2A6B1B9AF2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6760" y="187143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8C0F16E-5FFD-4DD6-A86E-B4297CDC356F}"/>
                  </a:ext>
                </a:extLst>
              </p:cNvPr>
              <p:cNvGrpSpPr/>
              <p:nvPr/>
            </p:nvGrpSpPr>
            <p:grpSpPr>
              <a:xfrm flipH="1">
                <a:off x="2033431" y="1871434"/>
                <a:ext cx="1145219" cy="2644140"/>
                <a:chOff x="891541" y="1871434"/>
                <a:chExt cx="1145219" cy="2644140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2C35AA3-13A0-404E-A1D9-BDF5FF5416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319350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A6651DA-5ED1-49B1-A64E-3095C0C6E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187143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FC1F3B5-A990-458A-9B3A-26C0B4ACC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451557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3C97983-319B-4984-B893-7893C11B7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41" y="319350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AEC7C7F-FCE5-4336-ABD5-54C2671641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6760" y="187143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381366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528EFE0-9288-4B3E-8832-F84A88CD82BE}"/>
              </a:ext>
            </a:extLst>
          </p:cNvPr>
          <p:cNvSpPr/>
          <p:nvPr/>
        </p:nvSpPr>
        <p:spPr>
          <a:xfrm>
            <a:off x="4051" y="3318928"/>
            <a:ext cx="12192000" cy="3742419"/>
          </a:xfrm>
          <a:prstGeom prst="rect">
            <a:avLst/>
          </a:prstGeom>
          <a:solidFill>
            <a:srgbClr val="FF9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D440497-2855-4C07-809D-AD9F0D8C179A}"/>
              </a:ext>
            </a:extLst>
          </p:cNvPr>
          <p:cNvSpPr/>
          <p:nvPr/>
        </p:nvSpPr>
        <p:spPr>
          <a:xfrm>
            <a:off x="0" y="-1"/>
            <a:ext cx="12192000" cy="3318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B34A389-2C26-4D41-BDE1-66FF196D9F85}"/>
              </a:ext>
            </a:extLst>
          </p:cNvPr>
          <p:cNvSpPr/>
          <p:nvPr/>
        </p:nvSpPr>
        <p:spPr>
          <a:xfrm>
            <a:off x="0" y="3227931"/>
            <a:ext cx="12192000" cy="1065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D3F83A8-C7A5-418A-9D4F-881BB8220D7B}"/>
              </a:ext>
            </a:extLst>
          </p:cNvPr>
          <p:cNvGrpSpPr/>
          <p:nvPr/>
        </p:nvGrpSpPr>
        <p:grpSpPr>
          <a:xfrm>
            <a:off x="8456774" y="2231749"/>
            <a:ext cx="1003173" cy="1395846"/>
            <a:chOff x="3701816" y="1820213"/>
            <a:chExt cx="2345542" cy="326366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1D2B550-0B8B-4BC4-9C8B-7DC159685235}"/>
                </a:ext>
              </a:extLst>
            </p:cNvPr>
            <p:cNvSpPr/>
            <p:nvPr/>
          </p:nvSpPr>
          <p:spPr>
            <a:xfrm>
              <a:off x="3701816" y="1820213"/>
              <a:ext cx="2345542" cy="2998637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8146C33-E04A-4993-B9B9-D2D867B8AF92}"/>
                </a:ext>
              </a:extLst>
            </p:cNvPr>
            <p:cNvSpPr/>
            <p:nvPr/>
          </p:nvSpPr>
          <p:spPr>
            <a:xfrm>
              <a:off x="3856730" y="1958030"/>
              <a:ext cx="2035715" cy="2723002"/>
            </a:xfrm>
            <a:prstGeom prst="rect">
              <a:avLst/>
            </a:pr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8AD6195-3671-4DFD-BB66-D96A71D4C995}"/>
                </a:ext>
              </a:extLst>
            </p:cNvPr>
            <p:cNvGrpSpPr/>
            <p:nvPr/>
          </p:nvGrpSpPr>
          <p:grpSpPr>
            <a:xfrm>
              <a:off x="4288202" y="2623150"/>
              <a:ext cx="1172771" cy="1392763"/>
              <a:chOff x="4430866" y="4116860"/>
              <a:chExt cx="1172771" cy="1392763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E632571-A3D3-44DD-A540-7AFD98891D65}"/>
                  </a:ext>
                </a:extLst>
              </p:cNvPr>
              <p:cNvSpPr/>
              <p:nvPr/>
            </p:nvSpPr>
            <p:spPr>
              <a:xfrm>
                <a:off x="4430866" y="4116860"/>
                <a:ext cx="1172771" cy="1392763"/>
              </a:xfrm>
              <a:prstGeom prst="rect">
                <a:avLst/>
              </a:prstGeom>
              <a:solidFill>
                <a:srgbClr val="677278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F28F6CA-9891-4138-932F-D35B8F6C4489}"/>
                  </a:ext>
                </a:extLst>
              </p:cNvPr>
              <p:cNvSpPr/>
              <p:nvPr/>
            </p:nvSpPr>
            <p:spPr>
              <a:xfrm>
                <a:off x="456445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8057C79-5B59-4CD0-A5EB-072DD38F3081}"/>
                  </a:ext>
                </a:extLst>
              </p:cNvPr>
              <p:cNvSpPr/>
              <p:nvPr/>
            </p:nvSpPr>
            <p:spPr>
              <a:xfrm>
                <a:off x="456445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5CC21FE-AE2A-41AB-BA5D-D66E96882E99}"/>
                  </a:ext>
                </a:extLst>
              </p:cNvPr>
              <p:cNvSpPr/>
              <p:nvPr/>
            </p:nvSpPr>
            <p:spPr>
              <a:xfrm>
                <a:off x="456445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E824C3B-6E3C-4FAE-AAE9-1C87C97BEAEA}"/>
                  </a:ext>
                </a:extLst>
              </p:cNvPr>
              <p:cNvSpPr/>
              <p:nvPr/>
            </p:nvSpPr>
            <p:spPr>
              <a:xfrm>
                <a:off x="4810197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782FF1A-2154-47D2-A683-59E649757CB6}"/>
                  </a:ext>
                </a:extLst>
              </p:cNvPr>
              <p:cNvSpPr/>
              <p:nvPr/>
            </p:nvSpPr>
            <p:spPr>
              <a:xfrm>
                <a:off x="4810197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2248A14-21DC-4281-994E-3A75623707CB}"/>
                  </a:ext>
                </a:extLst>
              </p:cNvPr>
              <p:cNvSpPr/>
              <p:nvPr/>
            </p:nvSpPr>
            <p:spPr>
              <a:xfrm>
                <a:off x="4810197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D7A6342-D3E7-4238-BD13-7A3E15209BC9}"/>
                  </a:ext>
                </a:extLst>
              </p:cNvPr>
              <p:cNvSpPr/>
              <p:nvPr/>
            </p:nvSpPr>
            <p:spPr>
              <a:xfrm>
                <a:off x="5055942" y="4712535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C6BD894-37C6-4CE2-8182-F9C4753DC1E7}"/>
                  </a:ext>
                </a:extLst>
              </p:cNvPr>
              <p:cNvSpPr/>
              <p:nvPr/>
            </p:nvSpPr>
            <p:spPr>
              <a:xfrm>
                <a:off x="5055942" y="4954371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B4B54EE-5ECE-4296-9DA8-86C49716F154}"/>
                  </a:ext>
                </a:extLst>
              </p:cNvPr>
              <p:cNvSpPr/>
              <p:nvPr/>
            </p:nvSpPr>
            <p:spPr>
              <a:xfrm>
                <a:off x="5055942" y="5196208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D29DE44-0810-4715-9BFA-D0E336FC89FF}"/>
                  </a:ext>
                </a:extLst>
              </p:cNvPr>
              <p:cNvSpPr/>
              <p:nvPr/>
            </p:nvSpPr>
            <p:spPr>
              <a:xfrm>
                <a:off x="5301687" y="4712535"/>
                <a:ext cx="182880" cy="18288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8BC7C19-364B-4EA4-9757-56C5715A83AB}"/>
                  </a:ext>
                </a:extLst>
              </p:cNvPr>
              <p:cNvSpPr/>
              <p:nvPr/>
            </p:nvSpPr>
            <p:spPr>
              <a:xfrm>
                <a:off x="5301687" y="4954370"/>
                <a:ext cx="182880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0DD6D50-3C62-4559-97A2-0BB2AF9B9DD5}"/>
                  </a:ext>
                </a:extLst>
              </p:cNvPr>
              <p:cNvSpPr/>
              <p:nvPr/>
            </p:nvSpPr>
            <p:spPr>
              <a:xfrm>
                <a:off x="4557929" y="4228861"/>
                <a:ext cx="926638" cy="424717"/>
              </a:xfrm>
              <a:prstGeom prst="rect">
                <a:avLst/>
              </a:prstGeom>
              <a:solidFill>
                <a:srgbClr val="00CAD1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1B8F15A-7837-4B37-B1D8-B552C088139D}"/>
                </a:ext>
              </a:extLst>
            </p:cNvPr>
            <p:cNvSpPr/>
            <p:nvPr/>
          </p:nvSpPr>
          <p:spPr>
            <a:xfrm>
              <a:off x="3856729" y="4842664"/>
              <a:ext cx="2035716" cy="241209"/>
            </a:xfrm>
            <a:custGeom>
              <a:avLst/>
              <a:gdLst>
                <a:gd name="connsiteX0" fmla="*/ 1 w 2035716"/>
                <a:gd name="connsiteY0" fmla="*/ 0 h 348345"/>
                <a:gd name="connsiteX1" fmla="*/ 2035716 w 2035716"/>
                <a:gd name="connsiteY1" fmla="*/ 0 h 348345"/>
                <a:gd name="connsiteX2" fmla="*/ 2035716 w 2035716"/>
                <a:gd name="connsiteY2" fmla="*/ 78834 h 348345"/>
                <a:gd name="connsiteX3" fmla="*/ 2035714 w 2035716"/>
                <a:gd name="connsiteY3" fmla="*/ 78834 h 348345"/>
                <a:gd name="connsiteX4" fmla="*/ 2035714 w 2035716"/>
                <a:gd name="connsiteY4" fmla="*/ 347138 h 348345"/>
                <a:gd name="connsiteX5" fmla="*/ 1604243 w 2035716"/>
                <a:gd name="connsiteY5" fmla="*/ 347138 h 348345"/>
                <a:gd name="connsiteX6" fmla="*/ 1604243 w 2035716"/>
                <a:gd name="connsiteY6" fmla="*/ 78834 h 348345"/>
                <a:gd name="connsiteX7" fmla="*/ 431471 w 2035716"/>
                <a:gd name="connsiteY7" fmla="*/ 78834 h 348345"/>
                <a:gd name="connsiteX8" fmla="*/ 431471 w 2035716"/>
                <a:gd name="connsiteY8" fmla="*/ 348345 h 348345"/>
                <a:gd name="connsiteX9" fmla="*/ 0 w 2035716"/>
                <a:gd name="connsiteY9" fmla="*/ 348345 h 348345"/>
                <a:gd name="connsiteX10" fmla="*/ 0 w 2035716"/>
                <a:gd name="connsiteY10" fmla="*/ 29877 h 348345"/>
                <a:gd name="connsiteX11" fmla="*/ 1 w 2035716"/>
                <a:gd name="connsiteY11" fmla="*/ 29877 h 348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5716" h="348345">
                  <a:moveTo>
                    <a:pt x="1" y="0"/>
                  </a:moveTo>
                  <a:lnTo>
                    <a:pt x="2035716" y="0"/>
                  </a:lnTo>
                  <a:lnTo>
                    <a:pt x="2035716" y="78834"/>
                  </a:lnTo>
                  <a:lnTo>
                    <a:pt x="2035714" y="78834"/>
                  </a:lnTo>
                  <a:lnTo>
                    <a:pt x="2035714" y="347138"/>
                  </a:lnTo>
                  <a:lnTo>
                    <a:pt x="1604243" y="347138"/>
                  </a:lnTo>
                  <a:lnTo>
                    <a:pt x="1604243" y="78834"/>
                  </a:lnTo>
                  <a:lnTo>
                    <a:pt x="431471" y="78834"/>
                  </a:lnTo>
                  <a:lnTo>
                    <a:pt x="431471" y="348345"/>
                  </a:lnTo>
                  <a:lnTo>
                    <a:pt x="0" y="348345"/>
                  </a:lnTo>
                  <a:lnTo>
                    <a:pt x="0" y="29877"/>
                  </a:lnTo>
                  <a:lnTo>
                    <a:pt x="1" y="29877"/>
                  </a:lnTo>
                  <a:close/>
                </a:path>
              </a:pathLst>
            </a:custGeom>
            <a:solidFill>
              <a:srgbClr val="677278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3E8B9AC-2505-48F0-ADA6-D7CC9E84C8A5}"/>
                </a:ext>
              </a:extLst>
            </p:cNvPr>
            <p:cNvSpPr/>
            <p:nvPr/>
          </p:nvSpPr>
          <p:spPr>
            <a:xfrm>
              <a:off x="3771683" y="2059187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026F57B-307C-446F-BF75-132FC47B7FE9}"/>
                </a:ext>
              </a:extLst>
            </p:cNvPr>
            <p:cNvSpPr/>
            <p:nvPr/>
          </p:nvSpPr>
          <p:spPr>
            <a:xfrm>
              <a:off x="3771559" y="4239578"/>
              <a:ext cx="409164" cy="344379"/>
            </a:xfrm>
            <a:custGeom>
              <a:avLst/>
              <a:gdLst>
                <a:gd name="connsiteX0" fmla="*/ 0 w 850665"/>
                <a:gd name="connsiteY0" fmla="*/ 0 h 715975"/>
                <a:gd name="connsiteX1" fmla="*/ 422039 w 850665"/>
                <a:gd name="connsiteY1" fmla="*/ 0 h 715975"/>
                <a:gd name="connsiteX2" fmla="*/ 422039 w 850665"/>
                <a:gd name="connsiteY2" fmla="*/ 229535 h 715975"/>
                <a:gd name="connsiteX3" fmla="*/ 850665 w 850665"/>
                <a:gd name="connsiteY3" fmla="*/ 229535 h 715975"/>
                <a:gd name="connsiteX4" fmla="*/ 850665 w 850665"/>
                <a:gd name="connsiteY4" fmla="*/ 486438 h 715975"/>
                <a:gd name="connsiteX5" fmla="*/ 422039 w 850665"/>
                <a:gd name="connsiteY5" fmla="*/ 486438 h 715975"/>
                <a:gd name="connsiteX6" fmla="*/ 422039 w 850665"/>
                <a:gd name="connsiteY6" fmla="*/ 715975 h 715975"/>
                <a:gd name="connsiteX7" fmla="*/ 0 w 850665"/>
                <a:gd name="connsiteY7" fmla="*/ 715975 h 715975"/>
                <a:gd name="connsiteX8" fmla="*/ 0 w 850665"/>
                <a:gd name="connsiteY8" fmla="*/ 486438 h 715975"/>
                <a:gd name="connsiteX9" fmla="*/ 182881 w 850665"/>
                <a:gd name="connsiteY9" fmla="*/ 486438 h 715975"/>
                <a:gd name="connsiteX10" fmla="*/ 182881 w 850665"/>
                <a:gd name="connsiteY10" fmla="*/ 229535 h 715975"/>
                <a:gd name="connsiteX11" fmla="*/ 0 w 850665"/>
                <a:gd name="connsiteY11" fmla="*/ 229535 h 71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65" h="715975">
                  <a:moveTo>
                    <a:pt x="0" y="0"/>
                  </a:moveTo>
                  <a:lnTo>
                    <a:pt x="422039" y="0"/>
                  </a:lnTo>
                  <a:lnTo>
                    <a:pt x="422039" y="229535"/>
                  </a:lnTo>
                  <a:lnTo>
                    <a:pt x="850665" y="229535"/>
                  </a:lnTo>
                  <a:lnTo>
                    <a:pt x="850665" y="486438"/>
                  </a:lnTo>
                  <a:lnTo>
                    <a:pt x="422039" y="486438"/>
                  </a:lnTo>
                  <a:lnTo>
                    <a:pt x="422039" y="715975"/>
                  </a:lnTo>
                  <a:lnTo>
                    <a:pt x="0" y="715975"/>
                  </a:lnTo>
                  <a:lnTo>
                    <a:pt x="0" y="486438"/>
                  </a:lnTo>
                  <a:lnTo>
                    <a:pt x="182881" y="486438"/>
                  </a:lnTo>
                  <a:lnTo>
                    <a:pt x="182881" y="229535"/>
                  </a:lnTo>
                  <a:lnTo>
                    <a:pt x="0" y="229535"/>
                  </a:lnTo>
                  <a:close/>
                </a:path>
              </a:pathLst>
            </a:custGeom>
            <a:solidFill>
              <a:srgbClr val="FFFFFD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4BC84-AA96-42C6-A9CD-62A8917A16D5}"/>
              </a:ext>
            </a:extLst>
          </p:cNvPr>
          <p:cNvGrpSpPr/>
          <p:nvPr/>
        </p:nvGrpSpPr>
        <p:grpSpPr>
          <a:xfrm rot="18914583">
            <a:off x="6524117" y="4138901"/>
            <a:ext cx="868844" cy="1303023"/>
            <a:chOff x="3036109" y="2838550"/>
            <a:chExt cx="868844" cy="1303023"/>
          </a:xfrm>
        </p:grpSpPr>
        <p:sp>
          <p:nvSpPr>
            <p:cNvPr id="34" name="Rectangle: Rounded Corners 49">
              <a:extLst>
                <a:ext uri="{FF2B5EF4-FFF2-40B4-BE49-F238E27FC236}">
                  <a16:creationId xmlns:a16="http://schemas.microsoft.com/office/drawing/2014/main" id="{DB2EC531-C9BB-402B-86AB-E6033B2FFC3D}"/>
                </a:ext>
              </a:extLst>
            </p:cNvPr>
            <p:cNvSpPr/>
            <p:nvPr/>
          </p:nvSpPr>
          <p:spPr>
            <a:xfrm rot="19023042">
              <a:off x="3182340" y="2838550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25BB4A5-1A66-4C27-8CF0-C007C48754B2}"/>
                </a:ext>
              </a:extLst>
            </p:cNvPr>
            <p:cNvSpPr/>
            <p:nvPr/>
          </p:nvSpPr>
          <p:spPr>
            <a:xfrm rot="889843">
              <a:off x="3572445" y="3665412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55D2E6D-A3D3-4F62-B51C-4E8F8BB7EEF1}"/>
                </a:ext>
              </a:extLst>
            </p:cNvPr>
            <p:cNvSpPr/>
            <p:nvPr/>
          </p:nvSpPr>
          <p:spPr>
            <a:xfrm>
              <a:off x="3036109" y="3292725"/>
              <a:ext cx="404271" cy="218918"/>
            </a:xfrm>
            <a:custGeom>
              <a:avLst/>
              <a:gdLst>
                <a:gd name="connsiteX0" fmla="*/ 252453 w 404271"/>
                <a:gd name="connsiteY0" fmla="*/ 0 h 218918"/>
                <a:gd name="connsiteX1" fmla="*/ 258635 w 404271"/>
                <a:gd name="connsiteY1" fmla="*/ 11120 h 218918"/>
                <a:gd name="connsiteX2" fmla="*/ 333202 w 404271"/>
                <a:gd name="connsiteY2" fmla="*/ 114214 h 218918"/>
                <a:gd name="connsiteX3" fmla="*/ 404271 w 404271"/>
                <a:gd name="connsiteY3" fmla="*/ 175179 h 218918"/>
                <a:gd name="connsiteX4" fmla="*/ 388527 w 404271"/>
                <a:gd name="connsiteY4" fmla="*/ 179199 h 218918"/>
                <a:gd name="connsiteX5" fmla="*/ 245640 w 404271"/>
                <a:gd name="connsiteY5" fmla="*/ 204612 h 218918"/>
                <a:gd name="connsiteX6" fmla="*/ 128304 w 404271"/>
                <a:gd name="connsiteY6" fmla="*/ 218918 h 218918"/>
                <a:gd name="connsiteX7" fmla="*/ 0 w 404271"/>
                <a:gd name="connsiteY7" fmla="*/ 26571 h 218918"/>
                <a:gd name="connsiteX8" fmla="*/ 90687 w 404271"/>
                <a:gd name="connsiteY8" fmla="*/ 20103 h 218918"/>
                <a:gd name="connsiteX9" fmla="*/ 245641 w 404271"/>
                <a:gd name="connsiteY9" fmla="*/ 1212 h 21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4271" h="218918">
                  <a:moveTo>
                    <a:pt x="252453" y="0"/>
                  </a:moveTo>
                  <a:lnTo>
                    <a:pt x="258635" y="11120"/>
                  </a:lnTo>
                  <a:cubicBezTo>
                    <a:pt x="280087" y="46260"/>
                    <a:pt x="304092" y="80818"/>
                    <a:pt x="333202" y="114214"/>
                  </a:cubicBezTo>
                  <a:lnTo>
                    <a:pt x="404271" y="175179"/>
                  </a:lnTo>
                  <a:lnTo>
                    <a:pt x="388527" y="179199"/>
                  </a:lnTo>
                  <a:cubicBezTo>
                    <a:pt x="343124" y="188690"/>
                    <a:pt x="295388" y="197195"/>
                    <a:pt x="245640" y="204612"/>
                  </a:cubicBezTo>
                  <a:lnTo>
                    <a:pt x="128304" y="218918"/>
                  </a:lnTo>
                  <a:lnTo>
                    <a:pt x="0" y="26571"/>
                  </a:lnTo>
                  <a:lnTo>
                    <a:pt x="90687" y="20103"/>
                  </a:lnTo>
                  <a:cubicBezTo>
                    <a:pt x="144135" y="14959"/>
                    <a:pt x="195893" y="8629"/>
                    <a:pt x="245641" y="121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3A27E27-4DB8-4F22-80F5-105BBDD02107}"/>
                </a:ext>
              </a:extLst>
            </p:cNvPr>
            <p:cNvSpPr/>
            <p:nvPr/>
          </p:nvSpPr>
          <p:spPr>
            <a:xfrm rot="20296720" flipH="1">
              <a:off x="3281891" y="3527045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480593-193A-43EB-8A70-D80D8D19914B}"/>
              </a:ext>
            </a:extLst>
          </p:cNvPr>
          <p:cNvGrpSpPr/>
          <p:nvPr/>
        </p:nvGrpSpPr>
        <p:grpSpPr>
          <a:xfrm rot="20666749">
            <a:off x="7401554" y="4470766"/>
            <a:ext cx="565466" cy="243746"/>
            <a:chOff x="405114" y="1018572"/>
            <a:chExt cx="10660283" cy="45951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55FB8CA-DA9D-4E45-A6C1-61DDABE15234}"/>
                </a:ext>
              </a:extLst>
            </p:cNvPr>
            <p:cNvSpPr/>
            <p:nvPr/>
          </p:nvSpPr>
          <p:spPr>
            <a:xfrm rot="10800000">
              <a:off x="405114" y="1018572"/>
              <a:ext cx="10660283" cy="4595150"/>
            </a:xfrm>
            <a:prstGeom prst="rect">
              <a:avLst/>
            </a:prstGeom>
            <a:solidFill>
              <a:schemeClr val="bg1"/>
            </a:solidFill>
            <a:ln w="177800" cap="sq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8504FAC-FD61-48F9-8404-DFBDC9ECF4C4}"/>
                </a:ext>
              </a:extLst>
            </p:cNvPr>
            <p:cNvGrpSpPr/>
            <p:nvPr/>
          </p:nvGrpSpPr>
          <p:grpSpPr>
            <a:xfrm rot="10484338">
              <a:off x="5408801" y="2429235"/>
              <a:ext cx="2285999" cy="2644141"/>
              <a:chOff x="3504093" y="1871434"/>
              <a:chExt cx="2285999" cy="2644141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27E5D90-68A6-439E-8141-61EDF7B4D54A}"/>
                  </a:ext>
                </a:extLst>
              </p:cNvPr>
              <p:cNvGrpSpPr/>
              <p:nvPr/>
            </p:nvGrpSpPr>
            <p:grpSpPr>
              <a:xfrm>
                <a:off x="3504093" y="1871435"/>
                <a:ext cx="1143000" cy="2644140"/>
                <a:chOff x="3032760" y="1661160"/>
                <a:chExt cx="1143000" cy="2644140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424477B0-5C0B-40EE-B580-6BEB815A1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576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90E38DBD-F01E-41FB-BB04-B2F7039B8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2760" y="2788920"/>
                  <a:ext cx="1143000" cy="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5ACCCA20-DDAB-464B-A503-39028C2A5A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760" y="1661160"/>
                  <a:ext cx="0" cy="112776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AA88B1A-5F5A-473A-83B2-026AB0670842}"/>
                  </a:ext>
                </a:extLst>
              </p:cNvPr>
              <p:cNvGrpSpPr/>
              <p:nvPr/>
            </p:nvGrpSpPr>
            <p:grpSpPr>
              <a:xfrm flipH="1">
                <a:off x="4647092" y="1871434"/>
                <a:ext cx="1143000" cy="2644140"/>
                <a:chOff x="3032760" y="1661160"/>
                <a:chExt cx="1143000" cy="2644140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B1C22B4-4052-4FBA-9BE6-6DBF8E0DC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576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8B9CA13A-5DAA-4E71-BF9C-E0F527181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2760" y="2788920"/>
                  <a:ext cx="1143000" cy="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9779DDAD-9BF5-41DC-AB58-C43FF5A678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760" y="1661160"/>
                  <a:ext cx="0" cy="1127760"/>
                </a:xfrm>
                <a:prstGeom prst="line">
                  <a:avLst/>
                </a:prstGeom>
                <a:ln w="7620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5A410BD-3D93-437F-A1F9-4A194C1E5B88}"/>
                </a:ext>
              </a:extLst>
            </p:cNvPr>
            <p:cNvGrpSpPr/>
            <p:nvPr/>
          </p:nvGrpSpPr>
          <p:grpSpPr>
            <a:xfrm rot="11032151">
              <a:off x="3728445" y="1665306"/>
              <a:ext cx="1356359" cy="2644141"/>
              <a:chOff x="6172200" y="1661160"/>
              <a:chExt cx="1356359" cy="26441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051D4F5-51FF-4EBF-B444-633C34C63651}"/>
                  </a:ext>
                </a:extLst>
              </p:cNvPr>
              <p:cNvGrpSpPr/>
              <p:nvPr/>
            </p:nvGrpSpPr>
            <p:grpSpPr>
              <a:xfrm>
                <a:off x="6172200" y="1661161"/>
                <a:ext cx="678180" cy="2644140"/>
                <a:chOff x="6172200" y="1661160"/>
                <a:chExt cx="678180" cy="2644140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C930E73E-AD58-4BF1-8A7F-4B43FA06C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038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B7D972A-E2E1-46F7-BC74-B9468AD3B6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2200" y="1661160"/>
                  <a:ext cx="678180" cy="82296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DA7E7D9-1B3F-4324-9649-ACF3865B44B8}"/>
                  </a:ext>
                </a:extLst>
              </p:cNvPr>
              <p:cNvGrpSpPr/>
              <p:nvPr/>
            </p:nvGrpSpPr>
            <p:grpSpPr>
              <a:xfrm flipH="1">
                <a:off x="6850379" y="1661160"/>
                <a:ext cx="678180" cy="2644140"/>
                <a:chOff x="6172200" y="1661160"/>
                <a:chExt cx="678180" cy="264414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E7A0828-ABB5-469C-AD74-1BD9E31900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0380" y="1661160"/>
                  <a:ext cx="0" cy="264414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C27355D-8FF1-4664-BE04-D928DC9FE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72200" y="1661160"/>
                  <a:ext cx="678180" cy="822960"/>
                </a:xfrm>
                <a:prstGeom prst="line">
                  <a:avLst/>
                </a:prstGeom>
                <a:ln w="76200" cap="rnd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60E7FF1-9CC5-42C5-8865-18FACBAC6E19}"/>
                </a:ext>
              </a:extLst>
            </p:cNvPr>
            <p:cNvGrpSpPr/>
            <p:nvPr/>
          </p:nvGrpSpPr>
          <p:grpSpPr>
            <a:xfrm rot="11014920">
              <a:off x="999858" y="1568274"/>
              <a:ext cx="2286001" cy="2644141"/>
              <a:chOff x="8427719" y="1661159"/>
              <a:chExt cx="2286001" cy="2644141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878ECB-4D3C-4880-BAC6-9449282FE676}"/>
                  </a:ext>
                </a:extLst>
              </p:cNvPr>
              <p:cNvGrpSpPr/>
              <p:nvPr/>
            </p:nvGrpSpPr>
            <p:grpSpPr>
              <a:xfrm>
                <a:off x="8427719" y="1661159"/>
                <a:ext cx="1143000" cy="2644140"/>
                <a:chOff x="8427720" y="1661160"/>
                <a:chExt cx="1143000" cy="2644140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B99C709-9BA1-498F-A356-ECFA75E21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298323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45E5F6AF-3C42-4B91-9E5C-DADD251E20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166116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A14E511-7E1D-496E-AF0F-CD5434805D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430530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EFC8F58-CCE0-46BE-883C-6F55885B69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0720" y="1661160"/>
                  <a:ext cx="0" cy="264414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52A78B4-D849-4E95-8CDF-53A87C5C9015}"/>
                  </a:ext>
                </a:extLst>
              </p:cNvPr>
              <p:cNvGrpSpPr/>
              <p:nvPr/>
            </p:nvGrpSpPr>
            <p:grpSpPr>
              <a:xfrm flipH="1">
                <a:off x="9570720" y="1661160"/>
                <a:ext cx="1143000" cy="2644140"/>
                <a:chOff x="8427720" y="1661160"/>
                <a:chExt cx="1143000" cy="2644140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EABBB70-5386-4DC8-9294-E190712A2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298323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55608EA-025B-45A9-8588-8A8B185531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166116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92AA745B-8CA9-45B3-B164-577632D7B3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7720" y="4305300"/>
                  <a:ext cx="1143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D6A15F4C-0C80-44CC-84EE-2D45F77E6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0720" y="1661160"/>
                  <a:ext cx="0" cy="264414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53A98E7-E82D-4341-B76D-CDAD81938815}"/>
                </a:ext>
              </a:extLst>
            </p:cNvPr>
            <p:cNvGrpSpPr/>
            <p:nvPr/>
          </p:nvGrpSpPr>
          <p:grpSpPr>
            <a:xfrm rot="10610245">
              <a:off x="8348526" y="1665306"/>
              <a:ext cx="2287108" cy="2644141"/>
              <a:chOff x="891542" y="1871434"/>
              <a:chExt cx="2287108" cy="264414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B2737C8-8DE2-45E3-9E4D-208520C1C549}"/>
                  </a:ext>
                </a:extLst>
              </p:cNvPr>
              <p:cNvGrpSpPr/>
              <p:nvPr/>
            </p:nvGrpSpPr>
            <p:grpSpPr>
              <a:xfrm>
                <a:off x="891542" y="1871435"/>
                <a:ext cx="1145219" cy="2644140"/>
                <a:chOff x="891541" y="1871434"/>
                <a:chExt cx="1145219" cy="2644140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0009A3D-5595-4AA5-8E77-5B5870887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319350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0C4A711-0146-4CAE-93DD-9C9A853A01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187143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53B8672-A27B-4577-BFA0-90B4C5C20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451557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C850440-B284-4259-91E5-35837109D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41" y="319350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8F17292-03C6-4C45-84F3-2A6B1B9AF2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6760" y="187143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8C0F16E-5FFD-4DD6-A86E-B4297CDC356F}"/>
                  </a:ext>
                </a:extLst>
              </p:cNvPr>
              <p:cNvGrpSpPr/>
              <p:nvPr/>
            </p:nvGrpSpPr>
            <p:grpSpPr>
              <a:xfrm flipH="1">
                <a:off x="2033431" y="1871434"/>
                <a:ext cx="1145219" cy="2644140"/>
                <a:chOff x="891541" y="1871434"/>
                <a:chExt cx="1145219" cy="2644140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2C35AA3-13A0-404E-A1D9-BDF5FF5416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319350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A6651DA-5ED1-49B1-A64E-3095C0C6E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187143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FC1F3B5-A990-458A-9B3A-26C0B4ACC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1541" y="4515574"/>
                  <a:ext cx="1143000" cy="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3C97983-319B-4984-B893-7893C11B7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41" y="319350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AEC7C7F-FCE5-4336-ABD5-54C2671641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6760" y="1871434"/>
                  <a:ext cx="0" cy="1322070"/>
                </a:xfrm>
                <a:prstGeom prst="line">
                  <a:avLst/>
                </a:prstGeom>
                <a:ln w="76200" cap="rnd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1BDC7C-D278-452B-A262-D6E520D0FD8C}"/>
              </a:ext>
            </a:extLst>
          </p:cNvPr>
          <p:cNvGrpSpPr/>
          <p:nvPr/>
        </p:nvGrpSpPr>
        <p:grpSpPr>
          <a:xfrm rot="1309979">
            <a:off x="4840868" y="4004680"/>
            <a:ext cx="1191510" cy="1529224"/>
            <a:chOff x="2969822" y="2491223"/>
            <a:chExt cx="1191510" cy="1529224"/>
          </a:xfrm>
        </p:grpSpPr>
        <p:sp>
          <p:nvSpPr>
            <p:cNvPr id="26" name="Rectangle: Rounded Corners 49">
              <a:extLst>
                <a:ext uri="{FF2B5EF4-FFF2-40B4-BE49-F238E27FC236}">
                  <a16:creationId xmlns:a16="http://schemas.microsoft.com/office/drawing/2014/main" id="{6A4770BE-738D-4AE1-9718-F7C7B8A52CE3}"/>
                </a:ext>
              </a:extLst>
            </p:cNvPr>
            <p:cNvSpPr/>
            <p:nvPr/>
          </p:nvSpPr>
          <p:spPr>
            <a:xfrm rot="2421196" flipH="1">
              <a:off x="3683884" y="2711754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800E23-0EF7-4D97-AD3D-831CA1D53B60}"/>
                </a:ext>
              </a:extLst>
            </p:cNvPr>
            <p:cNvSpPr/>
            <p:nvPr/>
          </p:nvSpPr>
          <p:spPr>
            <a:xfrm rot="1303280">
              <a:off x="3547305" y="339592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FE4C8C-EA2B-41EF-A3FE-37CE55B6C877}"/>
                </a:ext>
              </a:extLst>
            </p:cNvPr>
            <p:cNvSpPr/>
            <p:nvPr/>
          </p:nvSpPr>
          <p:spPr>
            <a:xfrm>
              <a:off x="3779547" y="3132410"/>
              <a:ext cx="381785" cy="217939"/>
            </a:xfrm>
            <a:custGeom>
              <a:avLst/>
              <a:gdLst>
                <a:gd name="connsiteX0" fmla="*/ 127930 w 381785"/>
                <a:gd name="connsiteY0" fmla="*/ 0 h 217939"/>
                <a:gd name="connsiteX1" fmla="*/ 286476 w 381785"/>
                <a:gd name="connsiteY1" fmla="*/ 17243 h 217939"/>
                <a:gd name="connsiteX2" fmla="*/ 381785 w 381785"/>
                <a:gd name="connsiteY2" fmla="*/ 20587 h 217939"/>
                <a:gd name="connsiteX3" fmla="*/ 262692 w 381785"/>
                <a:gd name="connsiteY3" fmla="*/ 217939 h 217939"/>
                <a:gd name="connsiteX4" fmla="*/ 205077 w 381785"/>
                <a:gd name="connsiteY4" fmla="*/ 213830 h 217939"/>
                <a:gd name="connsiteX5" fmla="*/ 50124 w 381785"/>
                <a:gd name="connsiteY5" fmla="*/ 194938 h 217939"/>
                <a:gd name="connsiteX6" fmla="*/ 0 w 381785"/>
                <a:gd name="connsiteY6" fmla="*/ 186023 h 217939"/>
                <a:gd name="connsiteX7" fmla="*/ 34656 w 381785"/>
                <a:gd name="connsiteY7" fmla="*/ 153457 h 217939"/>
                <a:gd name="connsiteX8" fmla="*/ 104477 w 381785"/>
                <a:gd name="connsiteY8" fmla="*/ 47092 h 21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785" h="217939">
                  <a:moveTo>
                    <a:pt x="127930" y="0"/>
                  </a:moveTo>
                  <a:lnTo>
                    <a:pt x="286476" y="17243"/>
                  </a:lnTo>
                  <a:lnTo>
                    <a:pt x="381785" y="20587"/>
                  </a:lnTo>
                  <a:lnTo>
                    <a:pt x="262692" y="217939"/>
                  </a:lnTo>
                  <a:lnTo>
                    <a:pt x="205077" y="213830"/>
                  </a:lnTo>
                  <a:cubicBezTo>
                    <a:pt x="151630" y="208686"/>
                    <a:pt x="99871" y="202355"/>
                    <a:pt x="50124" y="194938"/>
                  </a:cubicBezTo>
                  <a:lnTo>
                    <a:pt x="0" y="186023"/>
                  </a:lnTo>
                  <a:lnTo>
                    <a:pt x="34656" y="153457"/>
                  </a:lnTo>
                  <a:cubicBezTo>
                    <a:pt x="62223" y="118777"/>
                    <a:pt x="84638" y="83167"/>
                    <a:pt x="104477" y="47092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CD54306-29A2-4E69-83AE-E005E7C67057}"/>
                </a:ext>
              </a:extLst>
            </p:cNvPr>
            <p:cNvGrpSpPr/>
            <p:nvPr/>
          </p:nvGrpSpPr>
          <p:grpSpPr>
            <a:xfrm rot="19642556">
              <a:off x="2969822" y="2491223"/>
              <a:ext cx="441091" cy="1529224"/>
              <a:chOff x="1839001" y="856607"/>
              <a:chExt cx="762134" cy="2000741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175163-7403-4424-801A-4EDA56B24B61}"/>
                  </a:ext>
                </a:extLst>
              </p:cNvPr>
              <p:cNvSpPr/>
              <p:nvPr/>
            </p:nvSpPr>
            <p:spPr>
              <a:xfrm>
                <a:off x="1839001" y="856607"/>
                <a:ext cx="762134" cy="1485646"/>
              </a:xfrm>
              <a:custGeom>
                <a:avLst/>
                <a:gdLst>
                  <a:gd name="connsiteX0" fmla="*/ 253392 w 762134"/>
                  <a:gd name="connsiteY0" fmla="*/ 0 h 1485646"/>
                  <a:gd name="connsiteX1" fmla="*/ 494796 w 762134"/>
                  <a:gd name="connsiteY1" fmla="*/ 123395 h 1485646"/>
                  <a:gd name="connsiteX2" fmla="*/ 762134 w 762134"/>
                  <a:gd name="connsiteY2" fmla="*/ 239129 h 1485646"/>
                  <a:gd name="connsiteX3" fmla="*/ 733720 w 762134"/>
                  <a:gd name="connsiteY3" fmla="*/ 338920 h 1485646"/>
                  <a:gd name="connsiteX4" fmla="*/ 535061 w 762134"/>
                  <a:gd name="connsiteY4" fmla="*/ 1484584 h 1485646"/>
                  <a:gd name="connsiteX5" fmla="*/ 535008 w 762134"/>
                  <a:gd name="connsiteY5" fmla="*/ 1485646 h 1485646"/>
                  <a:gd name="connsiteX6" fmla="*/ 350340 w 762134"/>
                  <a:gd name="connsiteY6" fmla="*/ 1450585 h 1485646"/>
                  <a:gd name="connsiteX7" fmla="*/ 0 w 762134"/>
                  <a:gd name="connsiteY7" fmla="*/ 1407158 h 1485646"/>
                  <a:gd name="connsiteX8" fmla="*/ 80138 w 762134"/>
                  <a:gd name="connsiteY8" fmla="*/ 1206561 h 1485646"/>
                  <a:gd name="connsiteX9" fmla="*/ 278991 w 762134"/>
                  <a:gd name="connsiteY9" fmla="*/ 44394 h 14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134" h="1485646">
                    <a:moveTo>
                      <a:pt x="253392" y="0"/>
                    </a:moveTo>
                    <a:lnTo>
                      <a:pt x="494796" y="123395"/>
                    </a:lnTo>
                    <a:lnTo>
                      <a:pt x="762134" y="239129"/>
                    </a:lnTo>
                    <a:lnTo>
                      <a:pt x="733720" y="338920"/>
                    </a:lnTo>
                    <a:cubicBezTo>
                      <a:pt x="624923" y="747419"/>
                      <a:pt x="553707" y="1158118"/>
                      <a:pt x="535061" y="1484584"/>
                    </a:cubicBezTo>
                    <a:lnTo>
                      <a:pt x="535008" y="1485646"/>
                    </a:lnTo>
                    <a:lnTo>
                      <a:pt x="350340" y="145058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rgbClr val="0C2A46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932F60E-0D6F-4B19-9EE0-BE9EA433E62B}"/>
                  </a:ext>
                </a:extLst>
              </p:cNvPr>
              <p:cNvSpPr/>
              <p:nvPr/>
            </p:nvSpPr>
            <p:spPr>
              <a:xfrm>
                <a:off x="1839001" y="856607"/>
                <a:ext cx="477021" cy="1425575"/>
              </a:xfrm>
              <a:custGeom>
                <a:avLst/>
                <a:gdLst>
                  <a:gd name="connsiteX0" fmla="*/ 253392 w 477021"/>
                  <a:gd name="connsiteY0" fmla="*/ 0 h 1425575"/>
                  <a:gd name="connsiteX1" fmla="*/ 464263 w 477021"/>
                  <a:gd name="connsiteY1" fmla="*/ 107788 h 1425575"/>
                  <a:gd name="connsiteX2" fmla="*/ 475562 w 477021"/>
                  <a:gd name="connsiteY2" fmla="*/ 158314 h 1425575"/>
                  <a:gd name="connsiteX3" fmla="*/ 386124 w 477021"/>
                  <a:gd name="connsiteY3" fmla="*/ 350577 h 1425575"/>
                  <a:gd name="connsiteX4" fmla="*/ 393744 w 477021"/>
                  <a:gd name="connsiteY4" fmla="*/ 541077 h 1425575"/>
                  <a:gd name="connsiteX5" fmla="*/ 302304 w 477021"/>
                  <a:gd name="connsiteY5" fmla="*/ 754437 h 1425575"/>
                  <a:gd name="connsiteX6" fmla="*/ 287064 w 477021"/>
                  <a:gd name="connsiteY6" fmla="*/ 1059237 h 1425575"/>
                  <a:gd name="connsiteX7" fmla="*/ 149904 w 477021"/>
                  <a:gd name="connsiteY7" fmla="*/ 1264977 h 1425575"/>
                  <a:gd name="connsiteX8" fmla="*/ 149904 w 477021"/>
                  <a:gd name="connsiteY8" fmla="*/ 1424997 h 1425575"/>
                  <a:gd name="connsiteX9" fmla="*/ 148575 w 477021"/>
                  <a:gd name="connsiteY9" fmla="*/ 1425575 h 1425575"/>
                  <a:gd name="connsiteX10" fmla="*/ 0 w 477021"/>
                  <a:gd name="connsiteY10" fmla="*/ 1407158 h 1425575"/>
                  <a:gd name="connsiteX11" fmla="*/ 80138 w 477021"/>
                  <a:gd name="connsiteY11" fmla="*/ 1206561 h 1425575"/>
                  <a:gd name="connsiteX12" fmla="*/ 278991 w 477021"/>
                  <a:gd name="connsiteY12" fmla="*/ 44394 h 142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021" h="1425575">
                    <a:moveTo>
                      <a:pt x="253392" y="0"/>
                    </a:moveTo>
                    <a:lnTo>
                      <a:pt x="464263" y="107788"/>
                    </a:lnTo>
                    <a:lnTo>
                      <a:pt x="475562" y="158314"/>
                    </a:lnTo>
                    <a:cubicBezTo>
                      <a:pt x="489748" y="279040"/>
                      <a:pt x="396125" y="286125"/>
                      <a:pt x="386124" y="350577"/>
                    </a:cubicBezTo>
                    <a:cubicBezTo>
                      <a:pt x="374694" y="424237"/>
                      <a:pt x="407714" y="473767"/>
                      <a:pt x="393744" y="541077"/>
                    </a:cubicBezTo>
                    <a:cubicBezTo>
                      <a:pt x="379774" y="608387"/>
                      <a:pt x="320084" y="668077"/>
                      <a:pt x="302304" y="754437"/>
                    </a:cubicBezTo>
                    <a:cubicBezTo>
                      <a:pt x="284524" y="840797"/>
                      <a:pt x="312464" y="974147"/>
                      <a:pt x="287064" y="1059237"/>
                    </a:cubicBezTo>
                    <a:cubicBezTo>
                      <a:pt x="261664" y="1144327"/>
                      <a:pt x="172764" y="1204017"/>
                      <a:pt x="149904" y="1264977"/>
                    </a:cubicBezTo>
                    <a:cubicBezTo>
                      <a:pt x="127044" y="1325937"/>
                      <a:pt x="285794" y="1375467"/>
                      <a:pt x="149904" y="1424997"/>
                    </a:cubicBezTo>
                    <a:lnTo>
                      <a:pt x="148575" y="1425575"/>
                    </a:lnTo>
                    <a:lnTo>
                      <a:pt x="0" y="1407158"/>
                    </a:lnTo>
                    <a:lnTo>
                      <a:pt x="80138" y="1206561"/>
                    </a:lnTo>
                    <a:cubicBezTo>
                      <a:pt x="273424" y="690061"/>
                      <a:pt x="354887" y="229712"/>
                      <a:pt x="278991" y="44394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243A5B7-6C5D-4464-A2F6-5F3F3DA3DC9A}"/>
                  </a:ext>
                </a:extLst>
              </p:cNvPr>
              <p:cNvSpPr/>
              <p:nvPr/>
            </p:nvSpPr>
            <p:spPr>
              <a:xfrm rot="21297751">
                <a:off x="2133985" y="2283251"/>
                <a:ext cx="251460" cy="574097"/>
              </a:xfrm>
              <a:custGeom>
                <a:avLst/>
                <a:gdLst>
                  <a:gd name="connsiteX0" fmla="*/ 0 w 220980"/>
                  <a:gd name="connsiteY0" fmla="*/ 0 h 491318"/>
                  <a:gd name="connsiteX1" fmla="*/ 42037 w 220980"/>
                  <a:gd name="connsiteY1" fmla="*/ 5211 h 491318"/>
                  <a:gd name="connsiteX2" fmla="*/ 220980 w 220980"/>
                  <a:gd name="connsiteY2" fmla="*/ 39185 h 491318"/>
                  <a:gd name="connsiteX3" fmla="*/ 220980 w 220980"/>
                  <a:gd name="connsiteY3" fmla="*/ 491318 h 491318"/>
                  <a:gd name="connsiteX4" fmla="*/ 0 w 220980"/>
                  <a:gd name="connsiteY4" fmla="*/ 491318 h 491318"/>
                  <a:gd name="connsiteX0" fmla="*/ 30480 w 251460"/>
                  <a:gd name="connsiteY0" fmla="*/ 0 h 515186"/>
                  <a:gd name="connsiteX1" fmla="*/ 72517 w 251460"/>
                  <a:gd name="connsiteY1" fmla="*/ 5211 h 515186"/>
                  <a:gd name="connsiteX2" fmla="*/ 251460 w 251460"/>
                  <a:gd name="connsiteY2" fmla="*/ 39185 h 515186"/>
                  <a:gd name="connsiteX3" fmla="*/ 251460 w 251460"/>
                  <a:gd name="connsiteY3" fmla="*/ 491318 h 515186"/>
                  <a:gd name="connsiteX4" fmla="*/ 0 w 251460"/>
                  <a:gd name="connsiteY4" fmla="*/ 515186 h 515186"/>
                  <a:gd name="connsiteX5" fmla="*/ 30480 w 251460"/>
                  <a:gd name="connsiteY5" fmla="*/ 0 h 5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60" h="515186">
                    <a:moveTo>
                      <a:pt x="30480" y="0"/>
                    </a:moveTo>
                    <a:lnTo>
                      <a:pt x="72517" y="5211"/>
                    </a:lnTo>
                    <a:lnTo>
                      <a:pt x="251460" y="39185"/>
                    </a:lnTo>
                    <a:lnTo>
                      <a:pt x="251460" y="491318"/>
                    </a:lnTo>
                    <a:lnTo>
                      <a:pt x="0" y="515186"/>
                    </a:lnTo>
                    <a:cubicBezTo>
                      <a:pt x="0" y="351413"/>
                      <a:pt x="30480" y="163773"/>
                      <a:pt x="30480" y="0"/>
                    </a:cubicBezTo>
                    <a:close/>
                  </a:path>
                </a:pathLst>
              </a:custGeom>
              <a:solidFill>
                <a:srgbClr val="926553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93B6B-E5CD-4363-9816-17133840AB9B}"/>
                </a:ext>
              </a:extLst>
            </p:cNvPr>
            <p:cNvSpPr/>
            <p:nvPr/>
          </p:nvSpPr>
          <p:spPr>
            <a:xfrm rot="20554395" flipH="1">
              <a:off x="3297625" y="35562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220559-8B7D-464A-8672-EEF908D236AD}"/>
              </a:ext>
            </a:extLst>
          </p:cNvPr>
          <p:cNvSpPr/>
          <p:nvPr/>
        </p:nvSpPr>
        <p:spPr>
          <a:xfrm rot="21203210" flipH="1">
            <a:off x="6345533" y="5423232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FC13F6-9B59-43CC-A004-AF7E0C887208}"/>
              </a:ext>
            </a:extLst>
          </p:cNvPr>
          <p:cNvSpPr/>
          <p:nvPr/>
        </p:nvSpPr>
        <p:spPr>
          <a:xfrm rot="777828">
            <a:off x="5785634" y="5459184"/>
            <a:ext cx="314867" cy="961516"/>
          </a:xfrm>
          <a:custGeom>
            <a:avLst/>
            <a:gdLst>
              <a:gd name="connsiteX0" fmla="*/ 0 w 303790"/>
              <a:gd name="connsiteY0" fmla="*/ 0 h 1141743"/>
              <a:gd name="connsiteX1" fmla="*/ 303789 w 303790"/>
              <a:gd name="connsiteY1" fmla="*/ 0 h 1141743"/>
              <a:gd name="connsiteX2" fmla="*/ 303789 w 303790"/>
              <a:gd name="connsiteY2" fmla="*/ 904001 h 1141743"/>
              <a:gd name="connsiteX3" fmla="*/ 303790 w 303790"/>
              <a:gd name="connsiteY3" fmla="*/ 904008 h 1141743"/>
              <a:gd name="connsiteX4" fmla="*/ 151895 w 303790"/>
              <a:gd name="connsiteY4" fmla="*/ 1141743 h 1141743"/>
              <a:gd name="connsiteX5" fmla="*/ 0 w 303790"/>
              <a:gd name="connsiteY5" fmla="*/ 904008 h 114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90" h="1141743">
                <a:moveTo>
                  <a:pt x="0" y="0"/>
                </a:moveTo>
                <a:lnTo>
                  <a:pt x="303789" y="0"/>
                </a:lnTo>
                <a:lnTo>
                  <a:pt x="303789" y="904001"/>
                </a:lnTo>
                <a:lnTo>
                  <a:pt x="303790" y="904008"/>
                </a:lnTo>
                <a:cubicBezTo>
                  <a:pt x="303790" y="1035305"/>
                  <a:pt x="235784" y="1141743"/>
                  <a:pt x="151895" y="1141743"/>
                </a:cubicBezTo>
                <a:cubicBezTo>
                  <a:pt x="68006" y="1141743"/>
                  <a:pt x="0" y="1035305"/>
                  <a:pt x="0" y="904008"/>
                </a:cubicBezTo>
                <a:close/>
              </a:path>
            </a:pathLst>
          </a:custGeom>
          <a:solidFill>
            <a:srgbClr val="2929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6ACC6F-E77D-4EDD-BDB1-0200137E9FE1}"/>
              </a:ext>
            </a:extLst>
          </p:cNvPr>
          <p:cNvGrpSpPr/>
          <p:nvPr/>
        </p:nvGrpSpPr>
        <p:grpSpPr>
          <a:xfrm>
            <a:off x="5735103" y="4707471"/>
            <a:ext cx="978252" cy="981401"/>
            <a:chOff x="2305432" y="3247111"/>
            <a:chExt cx="978252" cy="98140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4E0A525-B621-412C-9CB8-0512CC41A667}"/>
                </a:ext>
              </a:extLst>
            </p:cNvPr>
            <p:cNvSpPr/>
            <p:nvPr/>
          </p:nvSpPr>
          <p:spPr>
            <a:xfrm>
              <a:off x="2305432" y="3247111"/>
              <a:ext cx="978252" cy="98140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FF23DA-DB47-4FF3-8A03-E8DF09CEDACF}"/>
                </a:ext>
              </a:extLst>
            </p:cNvPr>
            <p:cNvSpPr/>
            <p:nvPr/>
          </p:nvSpPr>
          <p:spPr>
            <a:xfrm>
              <a:off x="2352243" y="3710363"/>
              <a:ext cx="895753" cy="326106"/>
            </a:xfrm>
            <a:custGeom>
              <a:avLst/>
              <a:gdLst>
                <a:gd name="connsiteX0" fmla="*/ 37102 w 1130223"/>
                <a:gd name="connsiteY0" fmla="*/ 0 h 343317"/>
                <a:gd name="connsiteX1" fmla="*/ 115147 w 1130223"/>
                <a:gd name="connsiteY1" fmla="*/ 31723 h 343317"/>
                <a:gd name="connsiteX2" fmla="*/ 565111 w 1130223"/>
                <a:gd name="connsiteY2" fmla="*/ 102824 h 343317"/>
                <a:gd name="connsiteX3" fmla="*/ 1015076 w 1130223"/>
                <a:gd name="connsiteY3" fmla="*/ 31723 h 343317"/>
                <a:gd name="connsiteX4" fmla="*/ 1093120 w 1130223"/>
                <a:gd name="connsiteY4" fmla="*/ 0 h 343317"/>
                <a:gd name="connsiteX5" fmla="*/ 1130223 w 1130223"/>
                <a:gd name="connsiteY5" fmla="*/ 223068 h 343317"/>
                <a:gd name="connsiteX6" fmla="*/ 1015075 w 1130223"/>
                <a:gd name="connsiteY6" fmla="*/ 272215 h 343317"/>
                <a:gd name="connsiteX7" fmla="*/ 565111 w 1130223"/>
                <a:gd name="connsiteY7" fmla="*/ 343317 h 343317"/>
                <a:gd name="connsiteX8" fmla="*/ 115147 w 1130223"/>
                <a:gd name="connsiteY8" fmla="*/ 272215 h 343317"/>
                <a:gd name="connsiteX9" fmla="*/ 0 w 1130223"/>
                <a:gd name="connsiteY9" fmla="*/ 223068 h 3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223" h="343317">
                  <a:moveTo>
                    <a:pt x="37102" y="0"/>
                  </a:moveTo>
                  <a:lnTo>
                    <a:pt x="115147" y="31723"/>
                  </a:lnTo>
                  <a:cubicBezTo>
                    <a:pt x="243592" y="76612"/>
                    <a:pt x="398434" y="102824"/>
                    <a:pt x="565111" y="102824"/>
                  </a:cubicBezTo>
                  <a:cubicBezTo>
                    <a:pt x="731788" y="102824"/>
                    <a:pt x="886631" y="76612"/>
                    <a:pt x="1015076" y="31723"/>
                  </a:cubicBezTo>
                  <a:lnTo>
                    <a:pt x="1093120" y="0"/>
                  </a:lnTo>
                  <a:lnTo>
                    <a:pt x="1130223" y="223068"/>
                  </a:lnTo>
                  <a:lnTo>
                    <a:pt x="1015075" y="272215"/>
                  </a:lnTo>
                  <a:cubicBezTo>
                    <a:pt x="886631" y="317105"/>
                    <a:pt x="731788" y="343317"/>
                    <a:pt x="565111" y="343317"/>
                  </a:cubicBezTo>
                  <a:cubicBezTo>
                    <a:pt x="398434" y="343317"/>
                    <a:pt x="243592" y="317105"/>
                    <a:pt x="115147" y="272215"/>
                  </a:cubicBezTo>
                  <a:lnTo>
                    <a:pt x="0" y="223068"/>
                  </a:ln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8F902D8-7ED6-45C4-9764-9B0782896CAA}"/>
                </a:ext>
              </a:extLst>
            </p:cNvPr>
            <p:cNvSpPr/>
            <p:nvPr/>
          </p:nvSpPr>
          <p:spPr>
            <a:xfrm>
              <a:off x="2405373" y="3375081"/>
              <a:ext cx="774357" cy="273129"/>
            </a:xfrm>
            <a:custGeom>
              <a:avLst/>
              <a:gdLst>
                <a:gd name="connsiteX0" fmla="*/ 950773 w 988034"/>
                <a:gd name="connsiteY0" fmla="*/ 0 h 322937"/>
                <a:gd name="connsiteX1" fmla="*/ 988034 w 988034"/>
                <a:gd name="connsiteY1" fmla="*/ 224021 h 322937"/>
                <a:gd name="connsiteX2" fmla="*/ 922868 w 988034"/>
                <a:gd name="connsiteY2" fmla="*/ 251835 h 322937"/>
                <a:gd name="connsiteX3" fmla="*/ 472904 w 988034"/>
                <a:gd name="connsiteY3" fmla="*/ 322937 h 322937"/>
                <a:gd name="connsiteX4" fmla="*/ 22940 w 988034"/>
                <a:gd name="connsiteY4" fmla="*/ 251835 h 322937"/>
                <a:gd name="connsiteX5" fmla="*/ 0 w 988034"/>
                <a:gd name="connsiteY5" fmla="*/ 242044 h 322937"/>
                <a:gd name="connsiteX6" fmla="*/ 37646 w 988034"/>
                <a:gd name="connsiteY6" fmla="*/ 15715 h 322937"/>
                <a:gd name="connsiteX7" fmla="*/ 123996 w 988034"/>
                <a:gd name="connsiteY7" fmla="*/ 41390 h 322937"/>
                <a:gd name="connsiteX8" fmla="*/ 472904 w 988034"/>
                <a:gd name="connsiteY8" fmla="*/ 82444 h 322937"/>
                <a:gd name="connsiteX9" fmla="*/ 922869 w 988034"/>
                <a:gd name="connsiteY9" fmla="*/ 11343 h 32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8034" h="322937">
                  <a:moveTo>
                    <a:pt x="950773" y="0"/>
                  </a:moveTo>
                  <a:lnTo>
                    <a:pt x="988034" y="224021"/>
                  </a:lnTo>
                  <a:lnTo>
                    <a:pt x="922868" y="251835"/>
                  </a:lnTo>
                  <a:cubicBezTo>
                    <a:pt x="794424" y="296725"/>
                    <a:pt x="639581" y="322937"/>
                    <a:pt x="472904" y="322937"/>
                  </a:cubicBezTo>
                  <a:cubicBezTo>
                    <a:pt x="306227" y="322937"/>
                    <a:pt x="151385" y="296725"/>
                    <a:pt x="22940" y="251835"/>
                  </a:cubicBezTo>
                  <a:lnTo>
                    <a:pt x="0" y="242044"/>
                  </a:lnTo>
                  <a:lnTo>
                    <a:pt x="37646" y="15715"/>
                  </a:lnTo>
                  <a:lnTo>
                    <a:pt x="123996" y="41390"/>
                  </a:lnTo>
                  <a:cubicBezTo>
                    <a:pt x="229546" y="67700"/>
                    <a:pt x="347897" y="82444"/>
                    <a:pt x="472904" y="82444"/>
                  </a:cubicBezTo>
                  <a:cubicBezTo>
                    <a:pt x="639581" y="82444"/>
                    <a:pt x="794424" y="56232"/>
                    <a:pt x="922869" y="11343"/>
                  </a:cubicBezTo>
                  <a:close/>
                </a:path>
              </a:pathLst>
            </a:custGeom>
            <a:solidFill>
              <a:srgbClr val="29292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02AB876-077F-4874-B58C-DE23D10F09A1}"/>
              </a:ext>
            </a:extLst>
          </p:cNvPr>
          <p:cNvGrpSpPr/>
          <p:nvPr/>
        </p:nvGrpSpPr>
        <p:grpSpPr>
          <a:xfrm>
            <a:off x="5271665" y="2936984"/>
            <a:ext cx="1936726" cy="1837967"/>
            <a:chOff x="9240321" y="3022792"/>
            <a:chExt cx="1936726" cy="18379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1C554C-3431-43FA-BE14-B37DE1FF1F2E}"/>
                </a:ext>
              </a:extLst>
            </p:cNvPr>
            <p:cNvGrpSpPr/>
            <p:nvPr/>
          </p:nvGrpSpPr>
          <p:grpSpPr>
            <a:xfrm>
              <a:off x="9268213" y="3028493"/>
              <a:ext cx="1881487" cy="1832266"/>
              <a:chOff x="1869886" y="1482325"/>
              <a:chExt cx="1881487" cy="183226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6470486-4BC9-4D0F-94D6-F7310C864A58}"/>
                  </a:ext>
                </a:extLst>
              </p:cNvPr>
              <p:cNvGrpSpPr/>
              <p:nvPr/>
            </p:nvGrpSpPr>
            <p:grpSpPr>
              <a:xfrm>
                <a:off x="1869886" y="1482325"/>
                <a:ext cx="1881487" cy="1832266"/>
                <a:chOff x="6276379" y="2165306"/>
                <a:chExt cx="1881487" cy="1832266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EB3AA32-5277-43CE-B37A-0A5C61E954FD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F92D1B-85CE-4C10-AAD7-16AA1C19AB6C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B5E6845-C53F-4198-9726-B0AC748DBF2D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CFFDEC0-6D8D-409A-A5A6-10CB296EFB3D}"/>
                  </a:ext>
                </a:extLst>
              </p:cNvPr>
              <p:cNvSpPr/>
              <p:nvPr/>
            </p:nvSpPr>
            <p:spPr>
              <a:xfrm>
                <a:off x="2347042" y="2885903"/>
                <a:ext cx="862226" cy="267482"/>
              </a:xfrm>
              <a:prstGeom prst="arc">
                <a:avLst>
                  <a:gd name="adj1" fmla="val 541922"/>
                  <a:gd name="adj2" fmla="val 9502270"/>
                </a:avLst>
              </a:prstGeom>
              <a:ln w="28575">
                <a:solidFill>
                  <a:srgbClr val="65363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639012-67BF-472E-889B-D4260F785329}"/>
                </a:ext>
              </a:extLst>
            </p:cNvPr>
            <p:cNvGrpSpPr/>
            <p:nvPr/>
          </p:nvGrpSpPr>
          <p:grpSpPr>
            <a:xfrm>
              <a:off x="9294556" y="3967838"/>
              <a:ext cx="1828800" cy="606402"/>
              <a:chOff x="3444498" y="2148036"/>
              <a:chExt cx="1828800" cy="60640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D79C12-8158-4EB6-8D4C-73728320B89C}"/>
                  </a:ext>
                </a:extLst>
              </p:cNvPr>
              <p:cNvSpPr/>
              <p:nvPr/>
            </p:nvSpPr>
            <p:spPr>
              <a:xfrm>
                <a:off x="3444498" y="2148036"/>
                <a:ext cx="1828800" cy="606402"/>
              </a:xfrm>
              <a:custGeom>
                <a:avLst/>
                <a:gdLst>
                  <a:gd name="connsiteX0" fmla="*/ 17637 w 1828800"/>
                  <a:gd name="connsiteY0" fmla="*/ 0 h 407193"/>
                  <a:gd name="connsiteX1" fmla="*/ 18577 w 1828800"/>
                  <a:gd name="connsiteY1" fmla="*/ 1470 h 407193"/>
                  <a:gd name="connsiteX2" fmla="*/ 914400 w 1828800"/>
                  <a:gd name="connsiteY2" fmla="*/ 116589 h 407193"/>
                  <a:gd name="connsiteX3" fmla="*/ 1810223 w 1828800"/>
                  <a:gd name="connsiteY3" fmla="*/ 1470 h 407193"/>
                  <a:gd name="connsiteX4" fmla="*/ 1811163 w 1828800"/>
                  <a:gd name="connsiteY4" fmla="*/ 0 h 407193"/>
                  <a:gd name="connsiteX5" fmla="*/ 1828800 w 1828800"/>
                  <a:gd name="connsiteY5" fmla="*/ 67523 h 407193"/>
                  <a:gd name="connsiteX6" fmla="*/ 1270326 w 1828800"/>
                  <a:gd name="connsiteY6" fmla="*/ 392695 h 407193"/>
                  <a:gd name="connsiteX7" fmla="*/ 1149310 w 1828800"/>
                  <a:gd name="connsiteY7" fmla="*/ 407193 h 407193"/>
                  <a:gd name="connsiteX8" fmla="*/ 1094986 w 1828800"/>
                  <a:gd name="connsiteY8" fmla="*/ 349077 h 407193"/>
                  <a:gd name="connsiteX9" fmla="*/ 914400 w 1828800"/>
                  <a:gd name="connsiteY9" fmla="*/ 277219 h 407193"/>
                  <a:gd name="connsiteX10" fmla="*/ 733814 w 1828800"/>
                  <a:gd name="connsiteY10" fmla="*/ 349077 h 407193"/>
                  <a:gd name="connsiteX11" fmla="*/ 679490 w 1828800"/>
                  <a:gd name="connsiteY11" fmla="*/ 407193 h 407193"/>
                  <a:gd name="connsiteX12" fmla="*/ 558474 w 1828800"/>
                  <a:gd name="connsiteY12" fmla="*/ 392695 h 407193"/>
                  <a:gd name="connsiteX13" fmla="*/ 0 w 1828800"/>
                  <a:gd name="connsiteY13" fmla="*/ 67523 h 407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28800" h="407193">
                    <a:moveTo>
                      <a:pt x="17637" y="0"/>
                    </a:moveTo>
                    <a:lnTo>
                      <a:pt x="18577" y="1470"/>
                    </a:lnTo>
                    <a:cubicBezTo>
                      <a:pt x="103842" y="67169"/>
                      <a:pt x="472517" y="116589"/>
                      <a:pt x="914400" y="116589"/>
                    </a:cubicBezTo>
                    <a:cubicBezTo>
                      <a:pt x="1356283" y="116589"/>
                      <a:pt x="1724958" y="67169"/>
                      <a:pt x="1810223" y="1470"/>
                    </a:cubicBezTo>
                    <a:lnTo>
                      <a:pt x="1811163" y="0"/>
                    </a:lnTo>
                    <a:lnTo>
                      <a:pt x="1828800" y="67523"/>
                    </a:lnTo>
                    <a:cubicBezTo>
                      <a:pt x="1828800" y="213701"/>
                      <a:pt x="1598518" y="339121"/>
                      <a:pt x="1270326" y="392695"/>
                    </a:cubicBezTo>
                    <a:lnTo>
                      <a:pt x="1149310" y="407193"/>
                    </a:lnTo>
                    <a:lnTo>
                      <a:pt x="1094986" y="349077"/>
                    </a:lnTo>
                    <a:cubicBezTo>
                      <a:pt x="1039481" y="302806"/>
                      <a:pt x="978457" y="277219"/>
                      <a:pt x="914400" y="277219"/>
                    </a:cubicBezTo>
                    <a:cubicBezTo>
                      <a:pt x="850344" y="277219"/>
                      <a:pt x="789319" y="302806"/>
                      <a:pt x="733814" y="349077"/>
                    </a:cubicBezTo>
                    <a:lnTo>
                      <a:pt x="679490" y="407193"/>
                    </a:lnTo>
                    <a:lnTo>
                      <a:pt x="558474" y="392695"/>
                    </a:lnTo>
                    <a:cubicBezTo>
                      <a:pt x="230283" y="339121"/>
                      <a:pt x="0" y="213701"/>
                      <a:pt x="0" y="67523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2D2C44-0AE6-4050-A01A-A0F01CDF9A0D}"/>
                  </a:ext>
                </a:extLst>
              </p:cNvPr>
              <p:cNvSpPr/>
              <p:nvPr/>
            </p:nvSpPr>
            <p:spPr>
              <a:xfrm rot="20293726">
                <a:off x="4641027" y="2424497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5DA07F3-ED99-448E-B758-892555783DEC}"/>
                  </a:ext>
                </a:extLst>
              </p:cNvPr>
              <p:cNvSpPr/>
              <p:nvPr/>
            </p:nvSpPr>
            <p:spPr>
              <a:xfrm rot="1306274" flipH="1">
                <a:off x="3713984" y="2424498"/>
                <a:ext cx="350699" cy="176964"/>
              </a:xfrm>
              <a:custGeom>
                <a:avLst/>
                <a:gdLst>
                  <a:gd name="connsiteX0" fmla="*/ 424 w 914400"/>
                  <a:gd name="connsiteY0" fmla="*/ 0 h 461409"/>
                  <a:gd name="connsiteX1" fmla="*/ 123837 w 914400"/>
                  <a:gd name="connsiteY1" fmla="*/ 35760 h 461409"/>
                  <a:gd name="connsiteX2" fmla="*/ 457201 w 914400"/>
                  <a:gd name="connsiteY2" fmla="*/ 71689 h 461409"/>
                  <a:gd name="connsiteX3" fmla="*/ 790566 w 914400"/>
                  <a:gd name="connsiteY3" fmla="*/ 35760 h 461409"/>
                  <a:gd name="connsiteX4" fmla="*/ 913976 w 914400"/>
                  <a:gd name="connsiteY4" fmla="*/ 1 h 461409"/>
                  <a:gd name="connsiteX5" fmla="*/ 914400 w 914400"/>
                  <a:gd name="connsiteY5" fmla="*/ 4209 h 461409"/>
                  <a:gd name="connsiteX6" fmla="*/ 457200 w 914400"/>
                  <a:gd name="connsiteY6" fmla="*/ 461409 h 461409"/>
                  <a:gd name="connsiteX7" fmla="*/ 0 w 914400"/>
                  <a:gd name="connsiteY7" fmla="*/ 4209 h 46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4400" h="461409">
                    <a:moveTo>
                      <a:pt x="424" y="0"/>
                    </a:moveTo>
                    <a:lnTo>
                      <a:pt x="123837" y="35760"/>
                    </a:lnTo>
                    <a:cubicBezTo>
                      <a:pt x="226299" y="58896"/>
                      <a:pt x="338952" y="71689"/>
                      <a:pt x="457201" y="71689"/>
                    </a:cubicBezTo>
                    <a:cubicBezTo>
                      <a:pt x="575451" y="71689"/>
                      <a:pt x="688103" y="58896"/>
                      <a:pt x="790566" y="35760"/>
                    </a:cubicBezTo>
                    <a:lnTo>
                      <a:pt x="913976" y="1"/>
                    </a:lnTo>
                    <a:lnTo>
                      <a:pt x="914400" y="4209"/>
                    </a:lnTo>
                    <a:cubicBezTo>
                      <a:pt x="914400" y="256714"/>
                      <a:pt x="709705" y="461409"/>
                      <a:pt x="457200" y="461409"/>
                    </a:cubicBezTo>
                    <a:cubicBezTo>
                      <a:pt x="204695" y="461409"/>
                      <a:pt x="0" y="256714"/>
                      <a:pt x="0" y="4209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1486E5-863B-4131-889B-F279F62EFC78}"/>
                </a:ext>
              </a:extLst>
            </p:cNvPr>
            <p:cNvGrpSpPr/>
            <p:nvPr/>
          </p:nvGrpSpPr>
          <p:grpSpPr>
            <a:xfrm>
              <a:off x="9240321" y="3022792"/>
              <a:ext cx="1936726" cy="1147163"/>
              <a:chOff x="1841994" y="1476624"/>
              <a:chExt cx="1936726" cy="1147163"/>
            </a:xfrm>
          </p:grpSpPr>
          <p:sp>
            <p:nvSpPr>
              <p:cNvPr id="13" name="Rounded Rectangle 113">
                <a:extLst>
                  <a:ext uri="{FF2B5EF4-FFF2-40B4-BE49-F238E27FC236}">
                    <a16:creationId xmlns:a16="http://schemas.microsoft.com/office/drawing/2014/main" id="{B692FA37-5981-4849-9EF9-F32B60CA8833}"/>
                  </a:ext>
                </a:extLst>
              </p:cNvPr>
              <p:cNvSpPr/>
              <p:nvPr/>
            </p:nvSpPr>
            <p:spPr>
              <a:xfrm>
                <a:off x="1875323" y="1476624"/>
                <a:ext cx="1870613" cy="795503"/>
              </a:xfrm>
              <a:custGeom>
                <a:avLst/>
                <a:gdLst/>
                <a:ahLst/>
                <a:cxnLst/>
                <a:rect l="l" t="t" r="r" b="b"/>
                <a:pathLst>
                  <a:path w="1771905" h="721151">
                    <a:moveTo>
                      <a:pt x="830923" y="0"/>
                    </a:moveTo>
                    <a:lnTo>
                      <a:pt x="940982" y="0"/>
                    </a:lnTo>
                    <a:cubicBezTo>
                      <a:pt x="1347075" y="0"/>
                      <a:pt x="1685890" y="288054"/>
                      <a:pt x="1764248" y="670982"/>
                    </a:cubicBezTo>
                    <a:lnTo>
                      <a:pt x="1771905" y="721151"/>
                    </a:lnTo>
                    <a:lnTo>
                      <a:pt x="0" y="721151"/>
                    </a:lnTo>
                    <a:lnTo>
                      <a:pt x="7657" y="670982"/>
                    </a:lnTo>
                    <a:cubicBezTo>
                      <a:pt x="86016" y="288054"/>
                      <a:pt x="424830" y="0"/>
                      <a:pt x="830923" y="0"/>
                    </a:cubicBezTo>
                    <a:close/>
                  </a:path>
                </a:pathLst>
              </a:cu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34">
                <a:extLst>
                  <a:ext uri="{FF2B5EF4-FFF2-40B4-BE49-F238E27FC236}">
                    <a16:creationId xmlns:a16="http://schemas.microsoft.com/office/drawing/2014/main" id="{6CA0F931-0F22-4093-87DF-7D8BCE5940EA}"/>
                  </a:ext>
                </a:extLst>
              </p:cNvPr>
              <p:cNvSpPr/>
              <p:nvPr/>
            </p:nvSpPr>
            <p:spPr>
              <a:xfrm>
                <a:off x="1841994" y="2277727"/>
                <a:ext cx="1936726" cy="346060"/>
              </a:xfrm>
              <a:prstGeom prst="roundRect">
                <a:avLst/>
              </a:prstGeom>
              <a:solidFill>
                <a:srgbClr val="292929"/>
              </a:solidFill>
              <a:ln w="28575" cmpd="sng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7260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4</Words>
  <Application>Microsoft Office PowerPoint</Application>
  <PresentationFormat>Widescreen</PresentationFormat>
  <Paragraphs>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</dc:creator>
  <cp:lastModifiedBy>mf</cp:lastModifiedBy>
  <cp:revision>60</cp:revision>
  <dcterms:created xsi:type="dcterms:W3CDTF">2018-11-14T15:46:32Z</dcterms:created>
  <dcterms:modified xsi:type="dcterms:W3CDTF">2018-11-15T23:15:23Z</dcterms:modified>
</cp:coreProperties>
</file>