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FFFF00"/>
    <a:srgbClr val="F4B183"/>
    <a:srgbClr val="7F7F7F"/>
    <a:srgbClr val="91D3DF"/>
    <a:srgbClr val="595959"/>
    <a:srgbClr val="FFFFFF"/>
    <a:srgbClr val="FFF6A9"/>
    <a:srgbClr val="9EE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0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1D6E-EF7C-457B-8DD9-67D8F8CFF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1FA29-1F27-45C1-A686-0B5DBA447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9D555-C0A0-49C8-826D-ABB8D7D0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80CCF-9FB4-41A1-9C5A-21D9032A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55F6-6EC3-42A1-8CCF-3814910E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A119-2970-4B72-B6F1-E103162E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71EDA-1EA8-492F-B8F7-8F5FBA085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AB287-EEFE-488B-9E71-63A553CD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96A9-6025-4FE8-8746-4FBBAFE1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9640-3700-4A22-BF65-CB8066F8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2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E2E95-5388-432A-9315-E70372110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954F3-1870-4C24-BFF8-DFAEC1851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09B75-DAE7-4AD6-87F2-A47B507C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CC87-447B-4B17-8649-5CE415F0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1B6FB-A405-4503-8095-7CFCDBBE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0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B78A-1EF1-4114-A512-A86C1E46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B79E-3337-45CD-B123-59F8ABD2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5EB5-976C-4A8E-B4F7-E37FFFCA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D781-ABB8-4077-8A39-2499B329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C826C-DF51-492C-9102-0D0F18DC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7BB2-C5E8-49AB-BFC0-C7879336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599C9-E4B8-4C34-BCC1-739567C78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8AE5E-3589-448C-BE01-E745AE40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546A-DFCB-4B7F-89D7-2AC6B842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3D3B-BBEF-464E-BED3-8E0293A7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4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537A-399F-4054-BD9F-1F5008FE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7E39-5B16-4EC3-A7CB-008F84F73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8CFAD-D706-4459-A504-5188CA7C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1F707-E50F-4AC8-9358-94010A0E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74827-A8FB-470E-887D-72FC196D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6710F-9332-45A4-8A87-908711B7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6938-4F8D-4B5E-A85F-76BE84EA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384C3-899E-4287-82B3-35FA7BBF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915AD-0473-4BED-978C-EAC574D31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36DB2-ECF9-41D8-B368-97E78D28E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587A1-9556-495B-AC2E-E0B4CF38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59F6D-B665-4756-828B-7E1159D8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7B235-9375-44E3-8773-153066C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D3E0A-58A2-4A50-BB4C-0267C322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B45E-B2FF-4740-B32E-A9CAB9C9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CD161-3AD3-493A-8B87-D08981D7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5FAC7-E041-4E2D-B96C-13A88A86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F7ACA-AC9E-46A0-8397-2FBDD2AA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CACB5-C209-4C54-B261-72C8EEBF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BEB79-1DD0-460C-BBFF-93A0AD84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AF86D-84EF-4C45-B717-605C8D42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4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4D3B-96C8-4DAE-99A4-2A44D4BB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EBCF-5ADF-4CD9-BB09-337C7D6AD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33486-D489-4D53-84BD-566FC5621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751DC-BCB9-4E02-B35D-1B3E4E93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BC29D-3AF3-418B-BCC2-81E5A70D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45955-03EC-462F-A239-8C8D3AC0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3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9CD3-37E6-459A-9574-2304059A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661BB-E67A-430F-9DEC-3E54CE12C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4668-8CBA-4339-A4ED-BD30C3E1E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7B93-84F9-49EF-882F-F78F99D9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E7F-A71D-4955-80B0-D687056A962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2B373-295D-4988-B9CB-2729F4EC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7AAA3-E5A5-4D1B-A1DF-8F33F139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9E360-260D-424B-9166-B8177D3B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53908-D0CC-4855-939C-9CB21E20B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5D1CF-7E0A-4490-8528-68103635F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10E7F-A71D-4955-80B0-D687056A962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646D-6E8B-40A0-9F63-DE43FFCD9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3FCE-D0ED-48B6-8269-135CBAA58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482D-A7C6-46C6-A668-59940C161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2BD006A-33E6-4768-97AA-995A2A4696EE}"/>
              </a:ext>
            </a:extLst>
          </p:cNvPr>
          <p:cNvGrpSpPr/>
          <p:nvPr/>
        </p:nvGrpSpPr>
        <p:grpSpPr>
          <a:xfrm rot="15214851">
            <a:off x="10400168" y="3610756"/>
            <a:ext cx="1313398" cy="493684"/>
            <a:chOff x="687108" y="4069360"/>
            <a:chExt cx="1313398" cy="493684"/>
          </a:xfrm>
        </p:grpSpPr>
        <p:sp>
          <p:nvSpPr>
            <p:cNvPr id="217" name="Rectangle: Rounded Corners 49">
              <a:extLst>
                <a:ext uri="{FF2B5EF4-FFF2-40B4-BE49-F238E27FC236}">
                  <a16:creationId xmlns:a16="http://schemas.microsoft.com/office/drawing/2014/main" id="{8DB285D5-8374-49CF-9275-F415F51B33A3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E087B31-2DD4-4796-BD32-D5DD204E4C85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A28EBC7-4716-46F8-97C0-C6602C7DDBBD}"/>
              </a:ext>
            </a:extLst>
          </p:cNvPr>
          <p:cNvGrpSpPr/>
          <p:nvPr/>
        </p:nvGrpSpPr>
        <p:grpSpPr>
          <a:xfrm rot="6078241">
            <a:off x="9321101" y="3553056"/>
            <a:ext cx="1303023" cy="555322"/>
            <a:chOff x="1805377" y="4116293"/>
            <a:chExt cx="1303023" cy="555322"/>
          </a:xfrm>
        </p:grpSpPr>
        <p:sp>
          <p:nvSpPr>
            <p:cNvPr id="219" name="Rectangle: Rounded Corners 49">
              <a:extLst>
                <a:ext uri="{FF2B5EF4-FFF2-40B4-BE49-F238E27FC236}">
                  <a16:creationId xmlns:a16="http://schemas.microsoft.com/office/drawing/2014/main" id="{800A4A45-F821-43CE-8345-5928FB0E1D32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F74BDC02-EBF8-4E23-837D-CC8B9E053BE4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93ADD1F-8E1D-4DC6-85F3-84433AB991C0}"/>
              </a:ext>
            </a:extLst>
          </p:cNvPr>
          <p:cNvSpPr/>
          <p:nvPr/>
        </p:nvSpPr>
        <p:spPr>
          <a:xfrm rot="1047827">
            <a:off x="166690" y="1145282"/>
            <a:ext cx="2877939" cy="2827828"/>
          </a:xfrm>
          <a:custGeom>
            <a:avLst/>
            <a:gdLst>
              <a:gd name="connsiteX0" fmla="*/ 826171 w 2068995"/>
              <a:gd name="connsiteY0" fmla="*/ 0 h 2300807"/>
              <a:gd name="connsiteX1" fmla="*/ 1646010 w 2068995"/>
              <a:gd name="connsiteY1" fmla="*/ 810118 h 2300807"/>
              <a:gd name="connsiteX2" fmla="*/ 1649045 w 2068995"/>
              <a:gd name="connsiteY2" fmla="*/ 875927 h 2300807"/>
              <a:gd name="connsiteX3" fmla="*/ 1654510 w 2068995"/>
              <a:gd name="connsiteY3" fmla="*/ 875927 h 2300807"/>
              <a:gd name="connsiteX4" fmla="*/ 1665144 w 2068995"/>
              <a:gd name="connsiteY4" fmla="*/ 988692 h 2300807"/>
              <a:gd name="connsiteX5" fmla="*/ 1962504 w 2068995"/>
              <a:gd name="connsiteY5" fmla="*/ 1551320 h 2300807"/>
              <a:gd name="connsiteX6" fmla="*/ 2068995 w 2068995"/>
              <a:gd name="connsiteY6" fmla="*/ 1649033 h 2300807"/>
              <a:gd name="connsiteX7" fmla="*/ 2038886 w 2068995"/>
              <a:gd name="connsiteY7" fmla="*/ 1706501 h 2300807"/>
              <a:gd name="connsiteX8" fmla="*/ 1134927 w 2068995"/>
              <a:gd name="connsiteY8" fmla="*/ 2300807 h 2300807"/>
              <a:gd name="connsiteX9" fmla="*/ 43657 w 2068995"/>
              <a:gd name="connsiteY9" fmla="*/ 1217993 h 2300807"/>
              <a:gd name="connsiteX10" fmla="*/ 18846 w 2068995"/>
              <a:gd name="connsiteY10" fmla="*/ 1084353 h 2300807"/>
              <a:gd name="connsiteX11" fmla="*/ 18820 w 2068995"/>
              <a:gd name="connsiteY11" fmla="*/ 1084242 h 2300807"/>
              <a:gd name="connsiteX12" fmla="*/ 18803 w 2068995"/>
              <a:gd name="connsiteY12" fmla="*/ 1084125 h 2300807"/>
              <a:gd name="connsiteX13" fmla="*/ 18283 w 2068995"/>
              <a:gd name="connsiteY13" fmla="*/ 1081321 h 2300807"/>
              <a:gd name="connsiteX14" fmla="*/ 17747 w 2068995"/>
              <a:gd name="connsiteY14" fmla="*/ 1076543 h 2300807"/>
              <a:gd name="connsiteX15" fmla="*/ 6332 w 2068995"/>
              <a:gd name="connsiteY15" fmla="*/ 994644 h 2300807"/>
              <a:gd name="connsiteX16" fmla="*/ 4781 w 2068995"/>
              <a:gd name="connsiteY16" fmla="*/ 961007 h 2300807"/>
              <a:gd name="connsiteX17" fmla="*/ 2433 w 2068995"/>
              <a:gd name="connsiteY17" fmla="*/ 940088 h 2300807"/>
              <a:gd name="connsiteX18" fmla="*/ 0 w 2068995"/>
              <a:gd name="connsiteY18" fmla="*/ 875927 h 2300807"/>
              <a:gd name="connsiteX19" fmla="*/ 3297 w 2068995"/>
              <a:gd name="connsiteY19" fmla="*/ 875927 h 2300807"/>
              <a:gd name="connsiteX20" fmla="*/ 6332 w 2068995"/>
              <a:gd name="connsiteY20" fmla="*/ 810118 h 2300807"/>
              <a:gd name="connsiteX21" fmla="*/ 826171 w 2068995"/>
              <a:gd name="connsiteY21" fmla="*/ 0 h 230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8995" h="2300807">
                <a:moveTo>
                  <a:pt x="826171" y="0"/>
                </a:moveTo>
                <a:cubicBezTo>
                  <a:pt x="1252860" y="0"/>
                  <a:pt x="1603809" y="355087"/>
                  <a:pt x="1646010" y="810118"/>
                </a:cubicBezTo>
                <a:lnTo>
                  <a:pt x="1649045" y="875927"/>
                </a:lnTo>
                <a:lnTo>
                  <a:pt x="1654510" y="875927"/>
                </a:lnTo>
                <a:lnTo>
                  <a:pt x="1665144" y="988692"/>
                </a:lnTo>
                <a:cubicBezTo>
                  <a:pt x="1705157" y="1187326"/>
                  <a:pt x="1807860" y="1383496"/>
                  <a:pt x="1962504" y="1551320"/>
                </a:cubicBezTo>
                <a:lnTo>
                  <a:pt x="2068995" y="1649033"/>
                </a:lnTo>
                <a:lnTo>
                  <a:pt x="2038886" y="1706501"/>
                </a:lnTo>
                <a:cubicBezTo>
                  <a:pt x="1830823" y="2067830"/>
                  <a:pt x="1503310" y="2300807"/>
                  <a:pt x="1134927" y="2300807"/>
                </a:cubicBezTo>
                <a:cubicBezTo>
                  <a:pt x="619193" y="2300807"/>
                  <a:pt x="183561" y="1844171"/>
                  <a:pt x="43657" y="1217993"/>
                </a:cubicBezTo>
                <a:lnTo>
                  <a:pt x="18846" y="1084353"/>
                </a:lnTo>
                <a:lnTo>
                  <a:pt x="18820" y="1084242"/>
                </a:lnTo>
                <a:lnTo>
                  <a:pt x="18803" y="1084125"/>
                </a:lnTo>
                <a:lnTo>
                  <a:pt x="18283" y="1081321"/>
                </a:lnTo>
                <a:lnTo>
                  <a:pt x="17747" y="1076543"/>
                </a:lnTo>
                <a:lnTo>
                  <a:pt x="6332" y="994644"/>
                </a:lnTo>
                <a:lnTo>
                  <a:pt x="4781" y="961007"/>
                </a:lnTo>
                <a:lnTo>
                  <a:pt x="2433" y="940088"/>
                </a:lnTo>
                <a:lnTo>
                  <a:pt x="0" y="875927"/>
                </a:lnTo>
                <a:lnTo>
                  <a:pt x="3297" y="875927"/>
                </a:lnTo>
                <a:lnTo>
                  <a:pt x="6332" y="810118"/>
                </a:lnTo>
                <a:cubicBezTo>
                  <a:pt x="48534" y="355087"/>
                  <a:pt x="399482" y="0"/>
                  <a:pt x="826171" y="0"/>
                </a:cubicBezTo>
                <a:close/>
              </a:path>
            </a:pathLst>
          </a:custGeom>
          <a:solidFill>
            <a:srgbClr val="FFF6A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0C0D17-6082-4FCB-9072-AEECFA106038}"/>
              </a:ext>
            </a:extLst>
          </p:cNvPr>
          <p:cNvGrpSpPr/>
          <p:nvPr/>
        </p:nvGrpSpPr>
        <p:grpSpPr>
          <a:xfrm rot="21286606" flipH="1">
            <a:off x="1499398" y="3935998"/>
            <a:ext cx="314867" cy="961516"/>
            <a:chOff x="4627747" y="5544926"/>
            <a:chExt cx="314867" cy="961516"/>
          </a:xfrm>
          <a:effectLst/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00DDCB8-F5B7-49E6-AA19-51EFB6798308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E8B3B44-2735-40EB-AE9E-8C677770EAC1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090D927-179F-4354-A2FF-1E700EE860A6}"/>
              </a:ext>
            </a:extLst>
          </p:cNvPr>
          <p:cNvGrpSpPr/>
          <p:nvPr/>
        </p:nvGrpSpPr>
        <p:grpSpPr>
          <a:xfrm rot="313394">
            <a:off x="969737" y="3935998"/>
            <a:ext cx="314867" cy="961516"/>
            <a:chOff x="4627747" y="5544926"/>
            <a:chExt cx="314867" cy="961516"/>
          </a:xfrm>
          <a:effectLst/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4D99203-ABB1-4A43-AE29-A00B9809C2E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83E318B-37B5-4730-B6F4-3A1C9A423C29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F87EDA2-6874-419D-A44A-F7D23942345B}"/>
              </a:ext>
            </a:extLst>
          </p:cNvPr>
          <p:cNvGrpSpPr/>
          <p:nvPr/>
        </p:nvGrpSpPr>
        <p:grpSpPr>
          <a:xfrm>
            <a:off x="147356" y="3174028"/>
            <a:ext cx="1328992" cy="565350"/>
            <a:chOff x="2308568" y="3179577"/>
            <a:chExt cx="1328992" cy="565350"/>
          </a:xfrm>
          <a:solidFill>
            <a:srgbClr val="ED7FB0"/>
          </a:solidFill>
        </p:grpSpPr>
        <p:sp>
          <p:nvSpPr>
            <p:cNvPr id="49" name="Rectangle: Rounded Corners 49">
              <a:extLst>
                <a:ext uri="{FF2B5EF4-FFF2-40B4-BE49-F238E27FC236}">
                  <a16:creationId xmlns:a16="http://schemas.microsoft.com/office/drawing/2014/main" id="{9F73B448-0B17-4E82-8B55-9E730BC258B3}"/>
                </a:ext>
              </a:extLst>
            </p:cNvPr>
            <p:cNvSpPr/>
            <p:nvPr/>
          </p:nvSpPr>
          <p:spPr>
            <a:xfrm rot="3492002" flipH="1">
              <a:off x="2825812" y="2688302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423FEC2-FDD1-437A-9199-47C644F47247}"/>
                </a:ext>
              </a:extLst>
            </p:cNvPr>
            <p:cNvSpPr/>
            <p:nvPr/>
          </p:nvSpPr>
          <p:spPr>
            <a:xfrm flipH="1">
              <a:off x="2308568" y="3412419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9EAED3E-774E-4A18-AF52-6BC8AB298528}"/>
              </a:ext>
            </a:extLst>
          </p:cNvPr>
          <p:cNvGrpSpPr/>
          <p:nvPr/>
        </p:nvGrpSpPr>
        <p:grpSpPr>
          <a:xfrm>
            <a:off x="1391304" y="3306140"/>
            <a:ext cx="1303023" cy="555322"/>
            <a:chOff x="3543807" y="3337816"/>
            <a:chExt cx="1303023" cy="555322"/>
          </a:xfrm>
          <a:solidFill>
            <a:srgbClr val="ED7FB0"/>
          </a:solidFill>
        </p:grpSpPr>
        <p:sp>
          <p:nvSpPr>
            <p:cNvPr id="47" name="Rectangle: Rounded Corners 49">
              <a:extLst>
                <a:ext uri="{FF2B5EF4-FFF2-40B4-BE49-F238E27FC236}">
                  <a16:creationId xmlns:a16="http://schemas.microsoft.com/office/drawing/2014/main" id="{9FFD42CF-5D1F-4942-8F0B-1C1427EFC6FC}"/>
                </a:ext>
              </a:extLst>
            </p:cNvPr>
            <p:cNvSpPr/>
            <p:nvPr/>
          </p:nvSpPr>
          <p:spPr>
            <a:xfrm rot="18133199">
              <a:off x="4035082" y="284654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9CC3B00-C168-4BD2-AF0F-E8EA86B1FDAC}"/>
                </a:ext>
              </a:extLst>
            </p:cNvPr>
            <p:cNvSpPr/>
            <p:nvPr/>
          </p:nvSpPr>
          <p:spPr>
            <a:xfrm>
              <a:off x="4499429" y="356063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568F68-6337-4F93-8607-EFEF4542D9DB}"/>
              </a:ext>
            </a:extLst>
          </p:cNvPr>
          <p:cNvGrpSpPr/>
          <p:nvPr/>
        </p:nvGrpSpPr>
        <p:grpSpPr>
          <a:xfrm>
            <a:off x="898487" y="1674129"/>
            <a:ext cx="978252" cy="2472890"/>
            <a:chOff x="3048448" y="1680147"/>
            <a:chExt cx="978252" cy="2472890"/>
          </a:xfrm>
          <a:effectLst/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D3705DC-BFB1-4726-A6ED-B11D5DCC6C64}"/>
                </a:ext>
              </a:extLst>
            </p:cNvPr>
            <p:cNvSpPr/>
            <p:nvPr/>
          </p:nvSpPr>
          <p:spPr>
            <a:xfrm>
              <a:off x="3048448" y="1680147"/>
              <a:ext cx="978252" cy="2472890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72196">
                  <a:moveTo>
                    <a:pt x="228600" y="0"/>
                  </a:moveTo>
                  <a:lnTo>
                    <a:pt x="1143000" y="0"/>
                  </a:lnTo>
                  <a:lnTo>
                    <a:pt x="1371600" y="914400"/>
                  </a:lnTo>
                  <a:cubicBezTo>
                    <a:pt x="1371600" y="1001548"/>
                    <a:pt x="1064557" y="1072196"/>
                    <a:pt x="685800" y="1072196"/>
                  </a:cubicBezTo>
                  <a:cubicBezTo>
                    <a:pt x="307043" y="1072196"/>
                    <a:pt x="0" y="1001548"/>
                    <a:pt x="0" y="914400"/>
                  </a:cubicBezTo>
                  <a:close/>
                </a:path>
              </a:pathLst>
            </a:custGeom>
            <a:solidFill>
              <a:srgbClr val="ED7FB0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A65D0B8-F979-4626-A73F-3E524AB95DB5}"/>
                </a:ext>
              </a:extLst>
            </p:cNvPr>
            <p:cNvSpPr/>
            <p:nvPr/>
          </p:nvSpPr>
          <p:spPr>
            <a:xfrm>
              <a:off x="3391299" y="3225800"/>
              <a:ext cx="337747" cy="120087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52C8D8-97E9-49D8-AE2E-C7C738E2D254}"/>
              </a:ext>
            </a:extLst>
          </p:cNvPr>
          <p:cNvGrpSpPr/>
          <p:nvPr/>
        </p:nvGrpSpPr>
        <p:grpSpPr>
          <a:xfrm>
            <a:off x="880807" y="3134697"/>
            <a:ext cx="1014984" cy="1360259"/>
            <a:chOff x="2973052" y="3265076"/>
            <a:chExt cx="1014984" cy="136025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46E0FE0-7B8F-46F0-AB00-BCB200A07FCD}"/>
                </a:ext>
              </a:extLst>
            </p:cNvPr>
            <p:cNvGrpSpPr/>
            <p:nvPr/>
          </p:nvGrpSpPr>
          <p:grpSpPr>
            <a:xfrm>
              <a:off x="3117553" y="3265076"/>
              <a:ext cx="725982" cy="492406"/>
              <a:chOff x="3120291" y="3265076"/>
              <a:chExt cx="725982" cy="492406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20DAD8B-A1ED-4103-8D28-71CCB42DBE6C}"/>
                  </a:ext>
                </a:extLst>
              </p:cNvPr>
              <p:cNvSpPr/>
              <p:nvPr/>
            </p:nvSpPr>
            <p:spPr>
              <a:xfrm rot="21385925" flipH="1">
                <a:off x="3740376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B61BED0-3817-4EC6-8C3A-028270157E89}"/>
                  </a:ext>
                </a:extLst>
              </p:cNvPr>
              <p:cNvSpPr/>
              <p:nvPr/>
            </p:nvSpPr>
            <p:spPr>
              <a:xfrm rot="214075">
                <a:off x="3120291" y="3265076"/>
                <a:ext cx="105897" cy="492406"/>
              </a:xfrm>
              <a:prstGeom prst="rect">
                <a:avLst/>
              </a:prstGeom>
              <a:solidFill>
                <a:srgbClr val="91D3DF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D7A8430-C14F-4A2C-A88D-B3FB00FCC72E}"/>
                </a:ext>
              </a:extLst>
            </p:cNvPr>
            <p:cNvSpPr/>
            <p:nvPr/>
          </p:nvSpPr>
          <p:spPr>
            <a:xfrm>
              <a:off x="2973052" y="3659476"/>
              <a:ext cx="1014984" cy="965859"/>
            </a:xfrm>
            <a:custGeom>
              <a:avLst/>
              <a:gdLst>
                <a:gd name="connsiteX0" fmla="*/ 489126 w 978252"/>
                <a:gd name="connsiteY0" fmla="*/ 0 h 560766"/>
                <a:gd name="connsiteX1" fmla="*/ 828254 w 978252"/>
                <a:gd name="connsiteY1" fmla="*/ 22034 h 560766"/>
                <a:gd name="connsiteX2" fmla="*/ 949853 w 978252"/>
                <a:gd name="connsiteY2" fmla="*/ 43275 h 560766"/>
                <a:gd name="connsiteX3" fmla="*/ 978252 w 978252"/>
                <a:gd name="connsiteY3" fmla="*/ 455711 h 560766"/>
                <a:gd name="connsiteX4" fmla="*/ 971248 w 978252"/>
                <a:gd name="connsiteY4" fmla="*/ 513754 h 560766"/>
                <a:gd name="connsiteX5" fmla="*/ 828254 w 978252"/>
                <a:gd name="connsiteY5" fmla="*/ 538732 h 560766"/>
                <a:gd name="connsiteX6" fmla="*/ 489126 w 978252"/>
                <a:gd name="connsiteY6" fmla="*/ 560766 h 560766"/>
                <a:gd name="connsiteX7" fmla="*/ 149999 w 978252"/>
                <a:gd name="connsiteY7" fmla="*/ 538732 h 560766"/>
                <a:gd name="connsiteX8" fmla="*/ 7004 w 978252"/>
                <a:gd name="connsiteY8" fmla="*/ 513754 h 560766"/>
                <a:gd name="connsiteX9" fmla="*/ 0 w 978252"/>
                <a:gd name="connsiteY9" fmla="*/ 455711 h 560766"/>
                <a:gd name="connsiteX10" fmla="*/ 28399 w 978252"/>
                <a:gd name="connsiteY10" fmla="*/ 43275 h 560766"/>
                <a:gd name="connsiteX11" fmla="*/ 149999 w 978252"/>
                <a:gd name="connsiteY11" fmla="*/ 22034 h 560766"/>
                <a:gd name="connsiteX12" fmla="*/ 489126 w 978252"/>
                <a:gd name="connsiteY12" fmla="*/ 0 h 5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8252" h="560766">
                  <a:moveTo>
                    <a:pt x="489126" y="0"/>
                  </a:moveTo>
                  <a:cubicBezTo>
                    <a:pt x="609420" y="0"/>
                    <a:pt x="724020" y="7846"/>
                    <a:pt x="828254" y="22034"/>
                  </a:cubicBezTo>
                  <a:lnTo>
                    <a:pt x="949853" y="43275"/>
                  </a:lnTo>
                  <a:lnTo>
                    <a:pt x="978252" y="455711"/>
                  </a:lnTo>
                  <a:lnTo>
                    <a:pt x="971248" y="513754"/>
                  </a:lnTo>
                  <a:lnTo>
                    <a:pt x="828254" y="538732"/>
                  </a:lnTo>
                  <a:cubicBezTo>
                    <a:pt x="724020" y="552921"/>
                    <a:pt x="609420" y="560766"/>
                    <a:pt x="489126" y="560766"/>
                  </a:cubicBezTo>
                  <a:cubicBezTo>
                    <a:pt x="368833" y="560766"/>
                    <a:pt x="254233" y="552921"/>
                    <a:pt x="149999" y="538732"/>
                  </a:cubicBezTo>
                  <a:lnTo>
                    <a:pt x="7004" y="513754"/>
                  </a:lnTo>
                  <a:lnTo>
                    <a:pt x="0" y="455711"/>
                  </a:lnTo>
                  <a:lnTo>
                    <a:pt x="28399" y="43275"/>
                  </a:lnTo>
                  <a:lnTo>
                    <a:pt x="149999" y="22034"/>
                  </a:lnTo>
                  <a:cubicBezTo>
                    <a:pt x="254233" y="7846"/>
                    <a:pt x="368833" y="0"/>
                    <a:pt x="489126" y="0"/>
                  </a:cubicBezTo>
                  <a:close/>
                </a:path>
              </a:pathLst>
            </a:cu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Chord 41">
              <a:extLst>
                <a:ext uri="{FF2B5EF4-FFF2-40B4-BE49-F238E27FC236}">
                  <a16:creationId xmlns:a16="http://schemas.microsoft.com/office/drawing/2014/main" id="{2617228A-5CC5-4C15-B900-4F1F98A5B662}"/>
                </a:ext>
              </a:extLst>
            </p:cNvPr>
            <p:cNvSpPr/>
            <p:nvPr/>
          </p:nvSpPr>
          <p:spPr>
            <a:xfrm rot="17539211">
              <a:off x="3319218" y="3833832"/>
              <a:ext cx="322652" cy="322652"/>
            </a:xfrm>
            <a:prstGeom prst="chord">
              <a:avLst/>
            </a:prstGeom>
            <a:solidFill>
              <a:srgbClr val="91D3DF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2705F7-E1FE-4F9A-833E-F15D2B61AC04}"/>
              </a:ext>
            </a:extLst>
          </p:cNvPr>
          <p:cNvGrpSpPr/>
          <p:nvPr/>
        </p:nvGrpSpPr>
        <p:grpSpPr>
          <a:xfrm>
            <a:off x="398668" y="1278402"/>
            <a:ext cx="1997576" cy="2008553"/>
            <a:chOff x="6214554" y="1285181"/>
            <a:chExt cx="1997576" cy="200855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F52FD10-0A78-4D20-A359-10E3B193F0CC}"/>
                </a:ext>
              </a:extLst>
            </p:cNvPr>
            <p:cNvGrpSpPr/>
            <p:nvPr/>
          </p:nvGrpSpPr>
          <p:grpSpPr>
            <a:xfrm>
              <a:off x="6298994" y="1461468"/>
              <a:ext cx="1881487" cy="1832266"/>
              <a:chOff x="6298994" y="1461468"/>
              <a:chExt cx="1881487" cy="183226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B23808B-BDF3-4A54-B3E6-B90004439E7D}"/>
                  </a:ext>
                </a:extLst>
              </p:cNvPr>
              <p:cNvGrpSpPr/>
              <p:nvPr/>
            </p:nvGrpSpPr>
            <p:grpSpPr>
              <a:xfrm>
                <a:off x="6298994" y="1461468"/>
                <a:ext cx="1881487" cy="1832266"/>
                <a:chOff x="6276379" y="2165306"/>
                <a:chExt cx="1881487" cy="1832266"/>
              </a:xfrm>
              <a:effectLst/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28697D87-91BE-4438-8462-83E3B3970750}"/>
                    </a:ext>
                  </a:extLst>
                </p:cNvPr>
                <p:cNvSpPr/>
                <p:nvPr/>
              </p:nvSpPr>
              <p:spPr>
                <a:xfrm>
                  <a:off x="7823454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9A0981C-C6A6-48B3-8660-D51B9B37E6AF}"/>
                    </a:ext>
                  </a:extLst>
                </p:cNvPr>
                <p:cNvSpPr/>
                <p:nvPr/>
              </p:nvSpPr>
              <p:spPr>
                <a:xfrm>
                  <a:off x="6276379" y="3342414"/>
                  <a:ext cx="334412" cy="278535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2E68218-D4A6-4FB6-A665-1D19A06C1307}"/>
                    </a:ext>
                  </a:extLst>
                </p:cNvPr>
                <p:cNvSpPr/>
                <p:nvPr/>
              </p:nvSpPr>
              <p:spPr>
                <a:xfrm>
                  <a:off x="6302858" y="2165306"/>
                  <a:ext cx="1828800" cy="1832266"/>
                </a:xfrm>
                <a:prstGeom prst="ellipse">
                  <a:avLst/>
                </a:prstGeom>
                <a:solidFill>
                  <a:srgbClr val="FFE0D6"/>
                </a:solidFill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52EA07B-8D45-4D07-A3B1-8BE4AE090881}"/>
                  </a:ext>
                </a:extLst>
              </p:cNvPr>
              <p:cNvGrpSpPr/>
              <p:nvPr/>
            </p:nvGrpSpPr>
            <p:grpSpPr>
              <a:xfrm>
                <a:off x="7036165" y="2896787"/>
                <a:ext cx="378882" cy="156550"/>
                <a:chOff x="4744541" y="4986862"/>
                <a:chExt cx="596808" cy="221830"/>
              </a:xfrm>
              <a:effectLst/>
            </p:grpSpPr>
            <p:sp>
              <p:nvSpPr>
                <p:cNvPr id="34" name="Oval 72">
                  <a:extLst>
                    <a:ext uri="{FF2B5EF4-FFF2-40B4-BE49-F238E27FC236}">
                      <a16:creationId xmlns:a16="http://schemas.microsoft.com/office/drawing/2014/main" id="{E699600F-0187-42C8-8F89-E95741CF0527}"/>
                    </a:ext>
                  </a:extLst>
                </p:cNvPr>
                <p:cNvSpPr/>
                <p:nvPr/>
              </p:nvSpPr>
              <p:spPr>
                <a:xfrm>
                  <a:off x="4744541" y="4986862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solidFill>
                  <a:srgbClr val="65363A"/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C1EB33A-57AA-4E5F-B8E8-D36D307A5FAD}"/>
                    </a:ext>
                  </a:extLst>
                </p:cNvPr>
                <p:cNvSpPr/>
                <p:nvPr/>
              </p:nvSpPr>
              <p:spPr>
                <a:xfrm>
                  <a:off x="4850858" y="5128682"/>
                  <a:ext cx="384175" cy="666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Oval 72">
                  <a:extLst>
                    <a:ext uri="{FF2B5EF4-FFF2-40B4-BE49-F238E27FC236}">
                      <a16:creationId xmlns:a16="http://schemas.microsoft.com/office/drawing/2014/main" id="{0390B50C-937D-4DD2-A800-F326496D6E0B}"/>
                    </a:ext>
                  </a:extLst>
                </p:cNvPr>
                <p:cNvSpPr/>
                <p:nvPr/>
              </p:nvSpPr>
              <p:spPr>
                <a:xfrm>
                  <a:off x="4744541" y="4986865"/>
                  <a:ext cx="596808" cy="22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300" h="309031">
                      <a:moveTo>
                        <a:pt x="0" y="0"/>
                      </a:moveTo>
                      <a:lnTo>
                        <a:pt x="1003300" y="0"/>
                      </a:lnTo>
                      <a:cubicBezTo>
                        <a:pt x="1003300" y="170673"/>
                        <a:pt x="778704" y="309031"/>
                        <a:pt x="501650" y="309031"/>
                      </a:cubicBezTo>
                      <a:cubicBezTo>
                        <a:pt x="224596" y="309031"/>
                        <a:pt x="0" y="170673"/>
                        <a:pt x="0" y="0"/>
                      </a:cubicBezTo>
                      <a:close/>
                    </a:path>
                  </a:pathLst>
                </a:custGeom>
                <a:noFill/>
                <a:ln w="28575" cmpd="sng">
                  <a:solidFill>
                    <a:srgbClr val="65363A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B7C087F-0785-44E2-BAE8-06A394340256}"/>
                  </a:ext>
                </a:extLst>
              </p:cNvPr>
              <p:cNvGrpSpPr/>
              <p:nvPr/>
            </p:nvGrpSpPr>
            <p:grpSpPr>
              <a:xfrm>
                <a:off x="7566816" y="2619624"/>
                <a:ext cx="219682" cy="235101"/>
                <a:chOff x="3374378" y="3373652"/>
                <a:chExt cx="219682" cy="235101"/>
              </a:xfrm>
              <a:effectLst/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BA51E8DC-F97D-4064-8459-111E529C8C99}"/>
                    </a:ext>
                  </a:extLst>
                </p:cNvPr>
                <p:cNvGrpSpPr/>
                <p:nvPr/>
              </p:nvGrpSpPr>
              <p:grpSpPr>
                <a:xfrm>
                  <a:off x="3374378" y="3373652"/>
                  <a:ext cx="211957" cy="235101"/>
                  <a:chOff x="3504649" y="3617709"/>
                  <a:chExt cx="272047" cy="30175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554CB279-38F5-440F-8C7A-580FF0C9E54F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7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42178208-7F8E-4E0C-801C-ED78885190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5FA05D1-6619-493F-9DA5-A72262BA2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9149" y="3383056"/>
                  <a:ext cx="74596" cy="33280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9502061-7D7C-4CC4-B914-7901C01F2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149" y="3406946"/>
                  <a:ext cx="84911" cy="28558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677A71D-32E7-443B-8540-40E4276CC9EE}"/>
                  </a:ext>
                </a:extLst>
              </p:cNvPr>
              <p:cNvGrpSpPr/>
              <p:nvPr/>
            </p:nvGrpSpPr>
            <p:grpSpPr>
              <a:xfrm>
                <a:off x="6668956" y="2619141"/>
                <a:ext cx="226345" cy="235101"/>
                <a:chOff x="2359555" y="3373169"/>
                <a:chExt cx="226345" cy="235101"/>
              </a:xfrm>
              <a:effectLst/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624EBCE-20D9-41AA-81DA-D3F7543EA458}"/>
                    </a:ext>
                  </a:extLst>
                </p:cNvPr>
                <p:cNvGrpSpPr/>
                <p:nvPr/>
              </p:nvGrpSpPr>
              <p:grpSpPr>
                <a:xfrm>
                  <a:off x="2373944" y="3373169"/>
                  <a:ext cx="211956" cy="235101"/>
                  <a:chOff x="3504649" y="3617709"/>
                  <a:chExt cx="272046" cy="301752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7EF879D4-C710-4A1A-AF6C-6C6C75E7CC0A}"/>
                      </a:ext>
                    </a:extLst>
                  </p:cNvPr>
                  <p:cNvSpPr/>
                  <p:nvPr/>
                </p:nvSpPr>
                <p:spPr>
                  <a:xfrm>
                    <a:off x="3504649" y="3617709"/>
                    <a:ext cx="272046" cy="301752"/>
                  </a:xfrm>
                  <a:prstGeom prst="ellipse">
                    <a:avLst/>
                  </a:prstGeom>
                  <a:solidFill>
                    <a:srgbClr val="65363A"/>
                  </a:solidFill>
                  <a:ln>
                    <a:solidFill>
                      <a:srgbClr val="65363A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F7136474-7E3F-4853-9CEE-9762C6F4CC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174478">
                    <a:off x="3546999" y="3660878"/>
                    <a:ext cx="95436" cy="12801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99F4A91-11B8-41FD-BB5F-79A301E84E0D}"/>
                    </a:ext>
                  </a:extLst>
                </p:cNvPr>
                <p:cNvCxnSpPr>
                  <a:cxnSpLocks/>
                  <a:endCxn id="27" idx="1"/>
                </p:cNvCxnSpPr>
                <p:nvPr/>
              </p:nvCxnSpPr>
              <p:spPr>
                <a:xfrm flipV="1">
                  <a:off x="2359555" y="3407599"/>
                  <a:ext cx="45429" cy="36004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22DF916-C7F9-4271-8D54-41C9B748FD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6173" y="3397229"/>
                  <a:ext cx="47408" cy="9717"/>
                </a:xfrm>
                <a:prstGeom prst="line">
                  <a:avLst/>
                </a:prstGeom>
                <a:ln>
                  <a:solidFill>
                    <a:srgbClr val="65363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20270DB-7389-4142-B41D-613CDC68830F}"/>
                </a:ext>
              </a:extLst>
            </p:cNvPr>
            <p:cNvGrpSpPr/>
            <p:nvPr/>
          </p:nvGrpSpPr>
          <p:grpSpPr>
            <a:xfrm>
              <a:off x="6214554" y="1285181"/>
              <a:ext cx="1997576" cy="1930102"/>
              <a:chOff x="3474665" y="2845625"/>
              <a:chExt cx="1997576" cy="1930102"/>
            </a:xfrm>
            <a:effectLst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FD082-B52B-4FAA-9D6C-4C8FC4395C27}"/>
                  </a:ext>
                </a:extLst>
              </p:cNvPr>
              <p:cNvSpPr/>
              <p:nvPr/>
            </p:nvSpPr>
            <p:spPr>
              <a:xfrm rot="16200000">
                <a:off x="4298690" y="2551762"/>
                <a:ext cx="390869" cy="978595"/>
              </a:xfrm>
              <a:custGeom>
                <a:avLst/>
                <a:gdLst>
                  <a:gd name="connsiteX0" fmla="*/ 482419 w 482419"/>
                  <a:gd name="connsiteY0" fmla="*/ 0 h 451133"/>
                  <a:gd name="connsiteX1" fmla="*/ 351590 w 482419"/>
                  <a:gd name="connsiteY1" fmla="*/ 225566 h 451133"/>
                  <a:gd name="connsiteX2" fmla="*/ 482419 w 482419"/>
                  <a:gd name="connsiteY2" fmla="*/ 451133 h 451133"/>
                  <a:gd name="connsiteX3" fmla="*/ 0 w 482419"/>
                  <a:gd name="connsiteY3" fmla="*/ 451133 h 451133"/>
                  <a:gd name="connsiteX4" fmla="*/ 130829 w 482419"/>
                  <a:gd name="connsiteY4" fmla="*/ 225567 h 451133"/>
                  <a:gd name="connsiteX5" fmla="*/ 0 w 482419"/>
                  <a:gd name="connsiteY5" fmla="*/ 0 h 4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2419" h="451133">
                    <a:moveTo>
                      <a:pt x="482419" y="0"/>
                    </a:moveTo>
                    <a:lnTo>
                      <a:pt x="351590" y="225566"/>
                    </a:lnTo>
                    <a:lnTo>
                      <a:pt x="482419" y="451133"/>
                    </a:lnTo>
                    <a:lnTo>
                      <a:pt x="0" y="451133"/>
                    </a:lnTo>
                    <a:lnTo>
                      <a:pt x="130829" y="225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FB0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3525AEE-11D4-4679-AE77-813875CCE2D3}"/>
                  </a:ext>
                </a:extLst>
              </p:cNvPr>
              <p:cNvSpPr/>
              <p:nvPr/>
            </p:nvSpPr>
            <p:spPr>
              <a:xfrm rot="889933">
                <a:off x="5088742" y="3435652"/>
                <a:ext cx="308934" cy="1331979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2C27362-D870-422E-A5D0-F56A04E9CBE9}"/>
                  </a:ext>
                </a:extLst>
              </p:cNvPr>
              <p:cNvSpPr/>
              <p:nvPr/>
            </p:nvSpPr>
            <p:spPr>
              <a:xfrm>
                <a:off x="4758484" y="3055924"/>
                <a:ext cx="713757" cy="1188645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EA73537-A8C3-4ADD-9A52-C0A4F12480F5}"/>
                  </a:ext>
                </a:extLst>
              </p:cNvPr>
              <p:cNvSpPr/>
              <p:nvPr/>
            </p:nvSpPr>
            <p:spPr>
              <a:xfrm rot="238367">
                <a:off x="3597579" y="3542161"/>
                <a:ext cx="309963" cy="1233566"/>
              </a:xfrm>
              <a:custGeom>
                <a:avLst/>
                <a:gdLst>
                  <a:gd name="connsiteX0" fmla="*/ 22691 w 720194"/>
                  <a:gd name="connsiteY0" fmla="*/ 0 h 1084970"/>
                  <a:gd name="connsiteX1" fmla="*/ 77709 w 720194"/>
                  <a:gd name="connsiteY1" fmla="*/ 14147 h 1084970"/>
                  <a:gd name="connsiteX2" fmla="*/ 720194 w 720194"/>
                  <a:gd name="connsiteY2" fmla="*/ 887437 h 1084970"/>
                  <a:gd name="connsiteX3" fmla="*/ 701617 w 720194"/>
                  <a:gd name="connsiteY3" fmla="*/ 1071721 h 1084970"/>
                  <a:gd name="connsiteX4" fmla="*/ 697504 w 720194"/>
                  <a:gd name="connsiteY4" fmla="*/ 1084970 h 1084970"/>
                  <a:gd name="connsiteX5" fmla="*/ 642486 w 720194"/>
                  <a:gd name="connsiteY5" fmla="*/ 1070823 h 1084970"/>
                  <a:gd name="connsiteX6" fmla="*/ 0 w 720194"/>
                  <a:gd name="connsiteY6" fmla="*/ 197533 h 1084970"/>
                  <a:gd name="connsiteX7" fmla="*/ 18578 w 720194"/>
                  <a:gd name="connsiteY7" fmla="*/ 1325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0194" h="1084970">
                    <a:moveTo>
                      <a:pt x="22691" y="0"/>
                    </a:moveTo>
                    <a:lnTo>
                      <a:pt x="77709" y="14147"/>
                    </a:lnTo>
                    <a:cubicBezTo>
                      <a:pt x="449932" y="129920"/>
                      <a:pt x="720194" y="477117"/>
                      <a:pt x="720194" y="887437"/>
                    </a:cubicBezTo>
                    <a:cubicBezTo>
                      <a:pt x="720194" y="950563"/>
                      <a:pt x="713798" y="1012195"/>
                      <a:pt x="701617" y="1071721"/>
                    </a:cubicBezTo>
                    <a:lnTo>
                      <a:pt x="697504" y="1084970"/>
                    </a:lnTo>
                    <a:lnTo>
                      <a:pt x="642486" y="1070823"/>
                    </a:lnTo>
                    <a:cubicBezTo>
                      <a:pt x="270262" y="955050"/>
                      <a:pt x="0" y="607853"/>
                      <a:pt x="0" y="197533"/>
                    </a:cubicBezTo>
                    <a:cubicBezTo>
                      <a:pt x="0" y="134407"/>
                      <a:pt x="6397" y="72775"/>
                      <a:pt x="18578" y="1325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90E4920-1F25-4CD5-BFD5-8FF602FBD1A1}"/>
                  </a:ext>
                </a:extLst>
              </p:cNvPr>
              <p:cNvSpPr/>
              <p:nvPr/>
            </p:nvSpPr>
            <p:spPr>
              <a:xfrm>
                <a:off x="3474665" y="2977429"/>
                <a:ext cx="1962784" cy="1181624"/>
              </a:xfrm>
              <a:custGeom>
                <a:avLst/>
                <a:gdLst>
                  <a:gd name="connsiteX0" fmla="*/ 914400 w 1809903"/>
                  <a:gd name="connsiteY0" fmla="*/ 0 h 1124651"/>
                  <a:gd name="connsiteX1" fmla="*/ 1756942 w 1809903"/>
                  <a:gd name="connsiteY1" fmla="*/ 558474 h 1124651"/>
                  <a:gd name="connsiteX2" fmla="*/ 1809903 w 1809903"/>
                  <a:gd name="connsiteY2" fmla="*/ 729087 h 1124651"/>
                  <a:gd name="connsiteX3" fmla="*/ 1712595 w 1809903"/>
                  <a:gd name="connsiteY3" fmla="*/ 785488 h 1124651"/>
                  <a:gd name="connsiteX4" fmla="*/ 53306 w 1809903"/>
                  <a:gd name="connsiteY4" fmla="*/ 1124651 h 1124651"/>
                  <a:gd name="connsiteX5" fmla="*/ 26456 w 1809903"/>
                  <a:gd name="connsiteY5" fmla="*/ 1124063 h 1124651"/>
                  <a:gd name="connsiteX6" fmla="*/ 18578 w 1809903"/>
                  <a:gd name="connsiteY6" fmla="*/ 1098684 h 1124651"/>
                  <a:gd name="connsiteX7" fmla="*/ 0 w 1809903"/>
                  <a:gd name="connsiteY7" fmla="*/ 914400 h 1124651"/>
                  <a:gd name="connsiteX8" fmla="*/ 914400 w 1809903"/>
                  <a:gd name="connsiteY8" fmla="*/ 0 h 1124651"/>
                  <a:gd name="connsiteX0" fmla="*/ 924759 w 1820262"/>
                  <a:gd name="connsiteY0" fmla="*/ 0 h 1124651"/>
                  <a:gd name="connsiteX1" fmla="*/ 1767301 w 1820262"/>
                  <a:gd name="connsiteY1" fmla="*/ 558474 h 1124651"/>
                  <a:gd name="connsiteX2" fmla="*/ 1820262 w 1820262"/>
                  <a:gd name="connsiteY2" fmla="*/ 729087 h 1124651"/>
                  <a:gd name="connsiteX3" fmla="*/ 1722954 w 1820262"/>
                  <a:gd name="connsiteY3" fmla="*/ 785488 h 1124651"/>
                  <a:gd name="connsiteX4" fmla="*/ 63665 w 1820262"/>
                  <a:gd name="connsiteY4" fmla="*/ 1124651 h 1124651"/>
                  <a:gd name="connsiteX5" fmla="*/ 36815 w 1820262"/>
                  <a:gd name="connsiteY5" fmla="*/ 1124063 h 1124651"/>
                  <a:gd name="connsiteX6" fmla="*/ 4172 w 1820262"/>
                  <a:gd name="connsiteY6" fmla="*/ 1022484 h 1124651"/>
                  <a:gd name="connsiteX7" fmla="*/ 10359 w 1820262"/>
                  <a:gd name="connsiteY7" fmla="*/ 914400 h 1124651"/>
                  <a:gd name="connsiteX8" fmla="*/ 924759 w 1820262"/>
                  <a:gd name="connsiteY8" fmla="*/ 0 h 1124651"/>
                  <a:gd name="connsiteX0" fmla="*/ 928310 w 1823813"/>
                  <a:gd name="connsiteY0" fmla="*/ 0 h 1145018"/>
                  <a:gd name="connsiteX1" fmla="*/ 1770852 w 1823813"/>
                  <a:gd name="connsiteY1" fmla="*/ 558474 h 1145018"/>
                  <a:gd name="connsiteX2" fmla="*/ 1823813 w 1823813"/>
                  <a:gd name="connsiteY2" fmla="*/ 729087 h 1145018"/>
                  <a:gd name="connsiteX3" fmla="*/ 1726505 w 1823813"/>
                  <a:gd name="connsiteY3" fmla="*/ 785488 h 1145018"/>
                  <a:gd name="connsiteX4" fmla="*/ 67216 w 1823813"/>
                  <a:gd name="connsiteY4" fmla="*/ 1124651 h 1145018"/>
                  <a:gd name="connsiteX5" fmla="*/ 361 w 1823813"/>
                  <a:gd name="connsiteY5" fmla="*/ 1145018 h 1145018"/>
                  <a:gd name="connsiteX6" fmla="*/ 7723 w 1823813"/>
                  <a:gd name="connsiteY6" fmla="*/ 1022484 h 1145018"/>
                  <a:gd name="connsiteX7" fmla="*/ 13910 w 1823813"/>
                  <a:gd name="connsiteY7" fmla="*/ 914400 h 1145018"/>
                  <a:gd name="connsiteX8" fmla="*/ 928310 w 1823813"/>
                  <a:gd name="connsiteY8" fmla="*/ 0 h 1145018"/>
                  <a:gd name="connsiteX0" fmla="*/ 928136 w 1823639"/>
                  <a:gd name="connsiteY0" fmla="*/ 0 h 1145018"/>
                  <a:gd name="connsiteX1" fmla="*/ 1770678 w 1823639"/>
                  <a:gd name="connsiteY1" fmla="*/ 558474 h 1145018"/>
                  <a:gd name="connsiteX2" fmla="*/ 1823639 w 1823639"/>
                  <a:gd name="connsiteY2" fmla="*/ 729087 h 1145018"/>
                  <a:gd name="connsiteX3" fmla="*/ 1726331 w 1823639"/>
                  <a:gd name="connsiteY3" fmla="*/ 785488 h 1145018"/>
                  <a:gd name="connsiteX4" fmla="*/ 67042 w 1823639"/>
                  <a:gd name="connsiteY4" fmla="*/ 1124651 h 1145018"/>
                  <a:gd name="connsiteX5" fmla="*/ 187 w 1823639"/>
                  <a:gd name="connsiteY5" fmla="*/ 1145018 h 1145018"/>
                  <a:gd name="connsiteX6" fmla="*/ 20884 w 1823639"/>
                  <a:gd name="connsiteY6" fmla="*/ 1043439 h 1145018"/>
                  <a:gd name="connsiteX7" fmla="*/ 13736 w 1823639"/>
                  <a:gd name="connsiteY7" fmla="*/ 914400 h 1145018"/>
                  <a:gd name="connsiteX8" fmla="*/ 928136 w 1823639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28165 w 1823668"/>
                  <a:gd name="connsiteY0" fmla="*/ 0 h 1145018"/>
                  <a:gd name="connsiteX1" fmla="*/ 1770707 w 1823668"/>
                  <a:gd name="connsiteY1" fmla="*/ 558474 h 1145018"/>
                  <a:gd name="connsiteX2" fmla="*/ 1823668 w 1823668"/>
                  <a:gd name="connsiteY2" fmla="*/ 729087 h 1145018"/>
                  <a:gd name="connsiteX3" fmla="*/ 1726360 w 1823668"/>
                  <a:gd name="connsiteY3" fmla="*/ 785488 h 1145018"/>
                  <a:gd name="connsiteX4" fmla="*/ 67071 w 1823668"/>
                  <a:gd name="connsiteY4" fmla="*/ 1124651 h 1145018"/>
                  <a:gd name="connsiteX5" fmla="*/ 216 w 1823668"/>
                  <a:gd name="connsiteY5" fmla="*/ 1145018 h 1145018"/>
                  <a:gd name="connsiteX6" fmla="*/ 17103 w 1823668"/>
                  <a:gd name="connsiteY6" fmla="*/ 1066299 h 1145018"/>
                  <a:gd name="connsiteX7" fmla="*/ 13765 w 1823668"/>
                  <a:gd name="connsiteY7" fmla="*/ 914400 h 1145018"/>
                  <a:gd name="connsiteX8" fmla="*/ 928165 w 1823668"/>
                  <a:gd name="connsiteY8" fmla="*/ 0 h 1145018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99331 w 1855928"/>
                  <a:gd name="connsiteY4" fmla="*/ 1124651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60425 w 1855928"/>
                  <a:gd name="connsiteY0" fmla="*/ 0 h 1173593"/>
                  <a:gd name="connsiteX1" fmla="*/ 1802967 w 1855928"/>
                  <a:gd name="connsiteY1" fmla="*/ 558474 h 1173593"/>
                  <a:gd name="connsiteX2" fmla="*/ 1855928 w 1855928"/>
                  <a:gd name="connsiteY2" fmla="*/ 729087 h 1173593"/>
                  <a:gd name="connsiteX3" fmla="*/ 1758620 w 1855928"/>
                  <a:gd name="connsiteY3" fmla="*/ 785488 h 1173593"/>
                  <a:gd name="connsiteX4" fmla="*/ 74566 w 1855928"/>
                  <a:gd name="connsiteY4" fmla="*/ 1134176 h 1173593"/>
                  <a:gd name="connsiteX5" fmla="*/ 91 w 1855928"/>
                  <a:gd name="connsiteY5" fmla="*/ 1173593 h 1173593"/>
                  <a:gd name="connsiteX6" fmla="*/ 49363 w 1855928"/>
                  <a:gd name="connsiteY6" fmla="*/ 1066299 h 1173593"/>
                  <a:gd name="connsiteX7" fmla="*/ 46025 w 1855928"/>
                  <a:gd name="connsiteY7" fmla="*/ 914400 h 1173593"/>
                  <a:gd name="connsiteX8" fmla="*/ 960425 w 1855928"/>
                  <a:gd name="connsiteY8" fmla="*/ 0 h 1173593"/>
                  <a:gd name="connsiteX0" fmla="*/ 950920 w 1846423"/>
                  <a:gd name="connsiteY0" fmla="*/ 0 h 1134176"/>
                  <a:gd name="connsiteX1" fmla="*/ 1793462 w 1846423"/>
                  <a:gd name="connsiteY1" fmla="*/ 558474 h 1134176"/>
                  <a:gd name="connsiteX2" fmla="*/ 1846423 w 1846423"/>
                  <a:gd name="connsiteY2" fmla="*/ 729087 h 1134176"/>
                  <a:gd name="connsiteX3" fmla="*/ 1749115 w 1846423"/>
                  <a:gd name="connsiteY3" fmla="*/ 785488 h 1134176"/>
                  <a:gd name="connsiteX4" fmla="*/ 65061 w 1846423"/>
                  <a:gd name="connsiteY4" fmla="*/ 1134176 h 1134176"/>
                  <a:gd name="connsiteX5" fmla="*/ 111 w 1846423"/>
                  <a:gd name="connsiteY5" fmla="*/ 1127873 h 1134176"/>
                  <a:gd name="connsiteX6" fmla="*/ 39858 w 1846423"/>
                  <a:gd name="connsiteY6" fmla="*/ 1066299 h 1134176"/>
                  <a:gd name="connsiteX7" fmla="*/ 36520 w 1846423"/>
                  <a:gd name="connsiteY7" fmla="*/ 914400 h 1134176"/>
                  <a:gd name="connsiteX8" fmla="*/ 950920 w 1846423"/>
                  <a:gd name="connsiteY8" fmla="*/ 0 h 113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423" h="1134176">
                    <a:moveTo>
                      <a:pt x="950920" y="0"/>
                    </a:moveTo>
                    <a:cubicBezTo>
                      <a:pt x="1329677" y="0"/>
                      <a:pt x="1654649" y="230283"/>
                      <a:pt x="1793462" y="558474"/>
                    </a:cubicBezTo>
                    <a:lnTo>
                      <a:pt x="1846423" y="729087"/>
                    </a:lnTo>
                    <a:lnTo>
                      <a:pt x="1749115" y="785488"/>
                    </a:lnTo>
                    <a:cubicBezTo>
                      <a:pt x="1354715" y="992624"/>
                      <a:pt x="733079" y="1134176"/>
                      <a:pt x="65061" y="1134176"/>
                    </a:cubicBezTo>
                    <a:lnTo>
                      <a:pt x="111" y="1127873"/>
                    </a:lnTo>
                    <a:cubicBezTo>
                      <a:pt x="-2515" y="1119413"/>
                      <a:pt x="42484" y="1074759"/>
                      <a:pt x="39858" y="1066299"/>
                    </a:cubicBezTo>
                    <a:cubicBezTo>
                      <a:pt x="42917" y="1010583"/>
                      <a:pt x="36520" y="977526"/>
                      <a:pt x="36520" y="914400"/>
                    </a:cubicBezTo>
                    <a:cubicBezTo>
                      <a:pt x="36520" y="409391"/>
                      <a:pt x="445911" y="0"/>
                      <a:pt x="950920" y="0"/>
                    </a:cubicBezTo>
                    <a:close/>
                  </a:path>
                </a:pathLst>
              </a:custGeom>
              <a:solidFill>
                <a:srgbClr val="FFF6A9"/>
              </a:solidFill>
              <a:ln w="28575"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3E420EE-1AFE-47DF-8DF2-B42E9EA672C0}"/>
              </a:ext>
            </a:extLst>
          </p:cNvPr>
          <p:cNvGrpSpPr/>
          <p:nvPr/>
        </p:nvGrpSpPr>
        <p:grpSpPr>
          <a:xfrm rot="438117" flipH="1">
            <a:off x="3650867" y="3410568"/>
            <a:ext cx="1303023" cy="739495"/>
            <a:chOff x="2024031" y="3165979"/>
            <a:chExt cx="1303023" cy="739495"/>
          </a:xfrm>
        </p:grpSpPr>
        <p:sp>
          <p:nvSpPr>
            <p:cNvPr id="124" name="Rectangle: Rounded Corners 49">
              <a:extLst>
                <a:ext uri="{FF2B5EF4-FFF2-40B4-BE49-F238E27FC236}">
                  <a16:creationId xmlns:a16="http://schemas.microsoft.com/office/drawing/2014/main" id="{B0DEBF47-39EC-4A84-8EF8-364BA45DE7DE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0A928F7-0774-4328-9EE8-5B0F0E57F903}"/>
                </a:ext>
              </a:extLst>
            </p:cNvPr>
            <p:cNvSpPr/>
            <p:nvPr/>
          </p:nvSpPr>
          <p:spPr>
            <a:xfrm rot="18133199">
              <a:off x="2223071" y="3020133"/>
              <a:ext cx="320474" cy="612166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A1AA046-FC59-4630-8BDA-E3CC31F39A5F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52B8BEC-5284-4BE7-873E-E35CBA0C9197}"/>
              </a:ext>
            </a:extLst>
          </p:cNvPr>
          <p:cNvGrpSpPr/>
          <p:nvPr/>
        </p:nvGrpSpPr>
        <p:grpSpPr>
          <a:xfrm>
            <a:off x="4761980" y="3457706"/>
            <a:ext cx="1303023" cy="739495"/>
            <a:chOff x="2024031" y="3165979"/>
            <a:chExt cx="1303023" cy="739495"/>
          </a:xfrm>
        </p:grpSpPr>
        <p:sp>
          <p:nvSpPr>
            <p:cNvPr id="121" name="Rectangle: Rounded Corners 49">
              <a:extLst>
                <a:ext uri="{FF2B5EF4-FFF2-40B4-BE49-F238E27FC236}">
                  <a16:creationId xmlns:a16="http://schemas.microsoft.com/office/drawing/2014/main" id="{F06CAD76-4A93-457C-8C45-666E0DCA9139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4C67EDF-2C9E-49B1-A3BF-7227DB3A31B4}"/>
                </a:ext>
              </a:extLst>
            </p:cNvPr>
            <p:cNvSpPr/>
            <p:nvPr/>
          </p:nvSpPr>
          <p:spPr>
            <a:xfrm rot="18133199">
              <a:off x="2223071" y="3020133"/>
              <a:ext cx="320474" cy="612166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058F00B-D369-4644-8A77-A71D5CAC2C2F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46FB5CE-685C-4AF3-AD4C-8EF3E2728B26}"/>
              </a:ext>
            </a:extLst>
          </p:cNvPr>
          <p:cNvGrpSpPr/>
          <p:nvPr/>
        </p:nvGrpSpPr>
        <p:grpSpPr>
          <a:xfrm rot="21286606" flipH="1">
            <a:off x="4939685" y="4234927"/>
            <a:ext cx="314867" cy="961516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9508C98-9C06-4C7C-82AF-5E4722F9B9A9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402622E-AEB5-4CC5-8DBC-9318A906E7E7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A96C9FC-93B9-49B5-A290-A8D35C12BE84}"/>
              </a:ext>
            </a:extLst>
          </p:cNvPr>
          <p:cNvGrpSpPr/>
          <p:nvPr/>
        </p:nvGrpSpPr>
        <p:grpSpPr>
          <a:xfrm rot="313394">
            <a:off x="4457596" y="4234927"/>
            <a:ext cx="314867" cy="961516"/>
            <a:chOff x="4627747" y="5544926"/>
            <a:chExt cx="314867" cy="961516"/>
          </a:xfrm>
          <a:effectLst/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21C3B58-BB8B-4EC6-B5F5-CACCF09AC404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A1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B5B2B5E-6290-4E91-B427-1A186FE6E981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DA327CC5-1D73-4632-A98D-173813E78B1B}"/>
              </a:ext>
            </a:extLst>
          </p:cNvPr>
          <p:cNvSpPr/>
          <p:nvPr/>
        </p:nvSpPr>
        <p:spPr>
          <a:xfrm>
            <a:off x="5449440" y="2941877"/>
            <a:ext cx="334412" cy="278535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CFF00F5-E800-4ACC-8761-BCC859141BCE}"/>
              </a:ext>
            </a:extLst>
          </p:cNvPr>
          <p:cNvSpPr/>
          <p:nvPr/>
        </p:nvSpPr>
        <p:spPr>
          <a:xfrm>
            <a:off x="3902365" y="2941877"/>
            <a:ext cx="334412" cy="278535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4B6241AA-5208-4A7B-A673-85B5E35FC3EE}"/>
              </a:ext>
            </a:extLst>
          </p:cNvPr>
          <p:cNvSpPr/>
          <p:nvPr/>
        </p:nvSpPr>
        <p:spPr>
          <a:xfrm>
            <a:off x="4361161" y="3493704"/>
            <a:ext cx="978252" cy="981401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rgbClr val="FFE07D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C6C0E25-2032-45A2-BD78-AA56C9280A1A}"/>
              </a:ext>
            </a:extLst>
          </p:cNvPr>
          <p:cNvSpPr/>
          <p:nvPr/>
        </p:nvSpPr>
        <p:spPr>
          <a:xfrm>
            <a:off x="4674371" y="3534612"/>
            <a:ext cx="337747" cy="120087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E24A965-34BC-4CDF-BDA0-2C6878B75F00}"/>
              </a:ext>
            </a:extLst>
          </p:cNvPr>
          <p:cNvSpPr/>
          <p:nvPr/>
        </p:nvSpPr>
        <p:spPr>
          <a:xfrm>
            <a:off x="3928844" y="1764769"/>
            <a:ext cx="1828800" cy="183226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9E12292-1369-4266-BE03-6C3AEE2FC75C}"/>
              </a:ext>
            </a:extLst>
          </p:cNvPr>
          <p:cNvGrpSpPr/>
          <p:nvPr/>
        </p:nvGrpSpPr>
        <p:grpSpPr>
          <a:xfrm>
            <a:off x="4639536" y="3283908"/>
            <a:ext cx="378882" cy="156550"/>
            <a:chOff x="4744541" y="4986862"/>
            <a:chExt cx="596808" cy="221830"/>
          </a:xfrm>
          <a:effectLst/>
        </p:grpSpPr>
        <p:sp>
          <p:nvSpPr>
            <p:cNvPr id="114" name="Oval 72">
              <a:extLst>
                <a:ext uri="{FF2B5EF4-FFF2-40B4-BE49-F238E27FC236}">
                  <a16:creationId xmlns:a16="http://schemas.microsoft.com/office/drawing/2014/main" id="{77173096-D782-400A-84FA-D3FDE30DEA1C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B599468-1C41-45A9-B051-FC23551BD9FD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72">
              <a:extLst>
                <a:ext uri="{FF2B5EF4-FFF2-40B4-BE49-F238E27FC236}">
                  <a16:creationId xmlns:a16="http://schemas.microsoft.com/office/drawing/2014/main" id="{DF0A4CA1-E8E9-4166-9C0C-6C47BBE6CA17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3D432C13-99CB-4243-90BC-4E420828EB39}"/>
              </a:ext>
            </a:extLst>
          </p:cNvPr>
          <p:cNvSpPr/>
          <p:nvPr/>
        </p:nvSpPr>
        <p:spPr>
          <a:xfrm>
            <a:off x="3934152" y="1739280"/>
            <a:ext cx="1828800" cy="1127980"/>
          </a:xfrm>
          <a:custGeom>
            <a:avLst/>
            <a:gdLst>
              <a:gd name="connsiteX0" fmla="*/ 914400 w 1828800"/>
              <a:gd name="connsiteY0" fmla="*/ 0 h 1127980"/>
              <a:gd name="connsiteX1" fmla="*/ 1828800 w 1828800"/>
              <a:gd name="connsiteY1" fmla="*/ 914400 h 1127980"/>
              <a:gd name="connsiteX2" fmla="*/ 1810223 w 1828800"/>
              <a:gd name="connsiteY2" fmla="*/ 1098684 h 1127980"/>
              <a:gd name="connsiteX3" fmla="*/ 1803189 w 1828800"/>
              <a:gd name="connsiteY3" fmla="*/ 1126038 h 1127980"/>
              <a:gd name="connsiteX4" fmla="*/ 1760883 w 1828800"/>
              <a:gd name="connsiteY4" fmla="*/ 1127980 h 1127980"/>
              <a:gd name="connsiteX5" fmla="*/ 926825 w 1828800"/>
              <a:gd name="connsiteY5" fmla="*/ 724830 h 1127980"/>
              <a:gd name="connsiteX6" fmla="*/ 914400 w 1828800"/>
              <a:gd name="connsiteY6" fmla="*/ 704020 h 1127980"/>
              <a:gd name="connsiteX7" fmla="*/ 901976 w 1828800"/>
              <a:gd name="connsiteY7" fmla="*/ 724830 h 1127980"/>
              <a:gd name="connsiteX8" fmla="*/ 67917 w 1828800"/>
              <a:gd name="connsiteY8" fmla="*/ 1127980 h 1127980"/>
              <a:gd name="connsiteX9" fmla="*/ 25611 w 1828800"/>
              <a:gd name="connsiteY9" fmla="*/ 1126038 h 1127980"/>
              <a:gd name="connsiteX10" fmla="*/ 18577 w 1828800"/>
              <a:gd name="connsiteY10" fmla="*/ 1098684 h 1127980"/>
              <a:gd name="connsiteX11" fmla="*/ 0 w 1828800"/>
              <a:gd name="connsiteY11" fmla="*/ 914400 h 1127980"/>
              <a:gd name="connsiteX12" fmla="*/ 914400 w 1828800"/>
              <a:gd name="connsiteY12" fmla="*/ 0 h 112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112798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977526"/>
                  <a:pt x="1822403" y="1039158"/>
                  <a:pt x="1810223" y="1098684"/>
                </a:cubicBezTo>
                <a:lnTo>
                  <a:pt x="1803189" y="1126038"/>
                </a:lnTo>
                <a:lnTo>
                  <a:pt x="1760883" y="1127980"/>
                </a:lnTo>
                <a:cubicBezTo>
                  <a:pt x="1413690" y="1127980"/>
                  <a:pt x="1107582" y="968062"/>
                  <a:pt x="926825" y="724830"/>
                </a:cubicBezTo>
                <a:lnTo>
                  <a:pt x="914400" y="704020"/>
                </a:lnTo>
                <a:lnTo>
                  <a:pt x="901976" y="724830"/>
                </a:lnTo>
                <a:cubicBezTo>
                  <a:pt x="721218" y="968062"/>
                  <a:pt x="415111" y="1127980"/>
                  <a:pt x="67917" y="1127980"/>
                </a:cubicBezTo>
                <a:lnTo>
                  <a:pt x="25611" y="1126038"/>
                </a:lnTo>
                <a:lnTo>
                  <a:pt x="18577" y="1098684"/>
                </a:lnTo>
                <a:cubicBezTo>
                  <a:pt x="6397" y="1039158"/>
                  <a:pt x="0" y="977526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solidFill>
            <a:srgbClr val="B3616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6E04FC0-CC08-40F6-96A0-BF3216BC5456}"/>
              </a:ext>
            </a:extLst>
          </p:cNvPr>
          <p:cNvSpPr/>
          <p:nvPr/>
        </p:nvSpPr>
        <p:spPr>
          <a:xfrm rot="329295">
            <a:off x="4074311" y="1522521"/>
            <a:ext cx="1570442" cy="1318050"/>
          </a:xfrm>
          <a:custGeom>
            <a:avLst/>
            <a:gdLst>
              <a:gd name="connsiteX0" fmla="*/ 754272 w 1570442"/>
              <a:gd name="connsiteY0" fmla="*/ 116493 h 1318050"/>
              <a:gd name="connsiteX1" fmla="*/ 755578 w 1570442"/>
              <a:gd name="connsiteY1" fmla="*/ 121770 h 1318050"/>
              <a:gd name="connsiteX2" fmla="*/ 753742 w 1570442"/>
              <a:gd name="connsiteY2" fmla="*/ 118573 h 1318050"/>
              <a:gd name="connsiteX3" fmla="*/ 752953 w 1570442"/>
              <a:gd name="connsiteY3" fmla="*/ 117844 h 1318050"/>
              <a:gd name="connsiteX4" fmla="*/ 891616 w 1570442"/>
              <a:gd name="connsiteY4" fmla="*/ 0 h 1318050"/>
              <a:gd name="connsiteX5" fmla="*/ 1026807 w 1570442"/>
              <a:gd name="connsiteY5" fmla="*/ 32022 h 1318050"/>
              <a:gd name="connsiteX6" fmla="*/ 1568375 w 1570442"/>
              <a:gd name="connsiteY6" fmla="*/ 694634 h 1318050"/>
              <a:gd name="connsiteX7" fmla="*/ 803094 w 1570442"/>
              <a:gd name="connsiteY7" fmla="*/ 1312104 h 1318050"/>
              <a:gd name="connsiteX8" fmla="*/ 77838 w 1570442"/>
              <a:gd name="connsiteY8" fmla="*/ 1135352 h 1318050"/>
              <a:gd name="connsiteX9" fmla="*/ 0 w 1570442"/>
              <a:gd name="connsiteY9" fmla="*/ 1070789 h 1318050"/>
              <a:gd name="connsiteX10" fmla="*/ 126326 w 1570442"/>
              <a:gd name="connsiteY10" fmla="*/ 1044838 h 1318050"/>
              <a:gd name="connsiteX11" fmla="*/ 78023 w 1570442"/>
              <a:gd name="connsiteY11" fmla="*/ 809703 h 1318050"/>
              <a:gd name="connsiteX12" fmla="*/ 406614 w 1570442"/>
              <a:gd name="connsiteY12" fmla="*/ 472871 h 1318050"/>
              <a:gd name="connsiteX13" fmla="*/ 436793 w 1570442"/>
              <a:gd name="connsiteY13" fmla="*/ 487723 h 1318050"/>
              <a:gd name="connsiteX14" fmla="*/ 587518 w 1570442"/>
              <a:gd name="connsiteY14" fmla="*/ 499375 h 1318050"/>
              <a:gd name="connsiteX15" fmla="*/ 792032 w 1570442"/>
              <a:gd name="connsiteY15" fmla="*/ 304962 h 1318050"/>
              <a:gd name="connsiteX16" fmla="*/ 794881 w 1570442"/>
              <a:gd name="connsiteY16" fmla="*/ 280545 h 1318050"/>
              <a:gd name="connsiteX17" fmla="*/ 803136 w 1570442"/>
              <a:gd name="connsiteY17" fmla="*/ 313895 h 1318050"/>
              <a:gd name="connsiteX18" fmla="*/ 948519 w 1570442"/>
              <a:gd name="connsiteY18" fmla="*/ 158522 h 1318050"/>
              <a:gd name="connsiteX19" fmla="*/ 929485 w 1570442"/>
              <a:gd name="connsiteY19" fmla="*/ 71229 h 131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70442" h="1318050">
                <a:moveTo>
                  <a:pt x="754272" y="116493"/>
                </a:moveTo>
                <a:lnTo>
                  <a:pt x="755578" y="121770"/>
                </a:lnTo>
                <a:lnTo>
                  <a:pt x="753742" y="118573"/>
                </a:lnTo>
                <a:lnTo>
                  <a:pt x="752953" y="117844"/>
                </a:lnTo>
                <a:close/>
                <a:moveTo>
                  <a:pt x="891616" y="0"/>
                </a:moveTo>
                <a:lnTo>
                  <a:pt x="1026807" y="32022"/>
                </a:lnTo>
                <a:cubicBezTo>
                  <a:pt x="1370852" y="140506"/>
                  <a:pt x="1594493" y="404691"/>
                  <a:pt x="1568375" y="694634"/>
                </a:cubicBezTo>
                <a:cubicBezTo>
                  <a:pt x="1539808" y="1011766"/>
                  <a:pt x="1219894" y="1269890"/>
                  <a:pt x="803094" y="1312104"/>
                </a:cubicBezTo>
                <a:cubicBezTo>
                  <a:pt x="533903" y="1339368"/>
                  <a:pt x="268606" y="1271579"/>
                  <a:pt x="77838" y="1135352"/>
                </a:cubicBezTo>
                <a:lnTo>
                  <a:pt x="0" y="1070789"/>
                </a:lnTo>
                <a:lnTo>
                  <a:pt x="126326" y="1044838"/>
                </a:lnTo>
                <a:lnTo>
                  <a:pt x="78023" y="809703"/>
                </a:lnTo>
                <a:lnTo>
                  <a:pt x="406614" y="472871"/>
                </a:lnTo>
                <a:lnTo>
                  <a:pt x="436793" y="487723"/>
                </a:lnTo>
                <a:cubicBezTo>
                  <a:pt x="482724" y="505192"/>
                  <a:pt x="534798" y="510205"/>
                  <a:pt x="587518" y="499375"/>
                </a:cubicBezTo>
                <a:cubicBezTo>
                  <a:pt x="692959" y="477714"/>
                  <a:pt x="771041" y="398833"/>
                  <a:pt x="792032" y="304962"/>
                </a:cubicBezTo>
                <a:lnTo>
                  <a:pt x="794881" y="280545"/>
                </a:lnTo>
                <a:lnTo>
                  <a:pt x="803136" y="313895"/>
                </a:lnTo>
                <a:cubicBezTo>
                  <a:pt x="893766" y="325134"/>
                  <a:pt x="954044" y="260714"/>
                  <a:pt x="948519" y="158522"/>
                </a:cubicBezTo>
                <a:cubicBezTo>
                  <a:pt x="946988" y="130219"/>
                  <a:pt x="940442" y="100582"/>
                  <a:pt x="929485" y="71229"/>
                </a:cubicBezTo>
                <a:close/>
              </a:path>
            </a:pathLst>
          </a:custGeom>
          <a:solidFill>
            <a:srgbClr val="B36163"/>
          </a:solidFill>
          <a:ln w="28575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AEE929BB-2EC3-4159-8755-E0CCCD72F8F0}"/>
              </a:ext>
            </a:extLst>
          </p:cNvPr>
          <p:cNvSpPr/>
          <p:nvPr/>
        </p:nvSpPr>
        <p:spPr>
          <a:xfrm rot="329295">
            <a:off x="3887962" y="1486760"/>
            <a:ext cx="1769672" cy="1337659"/>
          </a:xfrm>
          <a:prstGeom prst="arc">
            <a:avLst>
              <a:gd name="adj1" fmla="val 17156689"/>
              <a:gd name="adj2" fmla="val 9416957"/>
            </a:avLst>
          </a:prstGeom>
          <a:ln w="28575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F462C206-976A-432C-8A17-D8E1C04720D4}"/>
              </a:ext>
            </a:extLst>
          </p:cNvPr>
          <p:cNvSpPr/>
          <p:nvPr/>
        </p:nvSpPr>
        <p:spPr>
          <a:xfrm rot="3616245">
            <a:off x="4615149" y="1438091"/>
            <a:ext cx="515766" cy="337807"/>
          </a:xfrm>
          <a:prstGeom prst="arc">
            <a:avLst>
              <a:gd name="adj1" fmla="val 16200000"/>
              <a:gd name="adj2" fmla="val 1278842"/>
            </a:avLst>
          </a:prstGeom>
          <a:ln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9D91A24-0141-4192-A358-3DD3F142A6E9}"/>
              </a:ext>
            </a:extLst>
          </p:cNvPr>
          <p:cNvGrpSpPr/>
          <p:nvPr/>
        </p:nvGrpSpPr>
        <p:grpSpPr>
          <a:xfrm rot="438117" flipH="1">
            <a:off x="6507080" y="3654541"/>
            <a:ext cx="1303023" cy="555322"/>
            <a:chOff x="2024031" y="3350152"/>
            <a:chExt cx="1303023" cy="555322"/>
          </a:xfrm>
        </p:grpSpPr>
        <p:sp>
          <p:nvSpPr>
            <p:cNvPr id="128" name="Rectangle: Rounded Corners 49">
              <a:extLst>
                <a:ext uri="{FF2B5EF4-FFF2-40B4-BE49-F238E27FC236}">
                  <a16:creationId xmlns:a16="http://schemas.microsoft.com/office/drawing/2014/main" id="{004D8304-0911-458B-A81E-59618071C530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9F89DC8-4403-4046-8DE2-66C381A1EE3C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B6E3213-182E-4FBF-B3D2-086CB20C2787}"/>
              </a:ext>
            </a:extLst>
          </p:cNvPr>
          <p:cNvGrpSpPr/>
          <p:nvPr/>
        </p:nvGrpSpPr>
        <p:grpSpPr>
          <a:xfrm>
            <a:off x="7629897" y="3702426"/>
            <a:ext cx="1303023" cy="555322"/>
            <a:chOff x="2024031" y="3350152"/>
            <a:chExt cx="1303023" cy="555322"/>
          </a:xfrm>
        </p:grpSpPr>
        <p:sp>
          <p:nvSpPr>
            <p:cNvPr id="132" name="Rectangle: Rounded Corners 49">
              <a:extLst>
                <a:ext uri="{FF2B5EF4-FFF2-40B4-BE49-F238E27FC236}">
                  <a16:creationId xmlns:a16="http://schemas.microsoft.com/office/drawing/2014/main" id="{5555D4FD-238E-4DDB-8A08-60BC73592026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6F265A1-0D34-41CC-AA93-261D301E7DCA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34392C1-3C08-445F-8674-D03DB5E10084}"/>
              </a:ext>
            </a:extLst>
          </p:cNvPr>
          <p:cNvGrpSpPr/>
          <p:nvPr/>
        </p:nvGrpSpPr>
        <p:grpSpPr>
          <a:xfrm rot="21286606" flipH="1">
            <a:off x="7807602" y="4295474"/>
            <a:ext cx="314867" cy="961516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8DAAADF-3649-4A51-8B73-B73D32254C5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DF5C5D4-813B-4D1F-9E8B-5698C665454A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57EE535-52B2-4069-A99F-E41384B71E1B}"/>
              </a:ext>
            </a:extLst>
          </p:cNvPr>
          <p:cNvGrpSpPr/>
          <p:nvPr/>
        </p:nvGrpSpPr>
        <p:grpSpPr>
          <a:xfrm rot="313394">
            <a:off x="7325513" y="4295474"/>
            <a:ext cx="314867" cy="961516"/>
            <a:chOff x="4627747" y="5544926"/>
            <a:chExt cx="314867" cy="961516"/>
          </a:xfrm>
          <a:effectLst/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F0B4CC4-EAC0-4197-81BA-01F9DFE47CF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E600B54-602D-43F2-B196-DC761EB14E05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03CEAFAB-4D98-47F9-8105-106D6263E441}"/>
              </a:ext>
            </a:extLst>
          </p:cNvPr>
          <p:cNvSpPr/>
          <p:nvPr/>
        </p:nvSpPr>
        <p:spPr>
          <a:xfrm>
            <a:off x="8317357" y="3002424"/>
            <a:ext cx="334412" cy="278535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E08E17E-D865-47FE-9B3D-5D4B3EDF73FB}"/>
              </a:ext>
            </a:extLst>
          </p:cNvPr>
          <p:cNvSpPr/>
          <p:nvPr/>
        </p:nvSpPr>
        <p:spPr>
          <a:xfrm>
            <a:off x="6770282" y="3002424"/>
            <a:ext cx="334412" cy="278535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EE2FF115-D45C-4D98-B4C8-4B68C5838A43}"/>
              </a:ext>
            </a:extLst>
          </p:cNvPr>
          <p:cNvSpPr/>
          <p:nvPr/>
        </p:nvSpPr>
        <p:spPr>
          <a:xfrm>
            <a:off x="7229078" y="3554251"/>
            <a:ext cx="978252" cy="981401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4DDD261-63D9-4CD6-85D0-CDB873BCA797}"/>
              </a:ext>
            </a:extLst>
          </p:cNvPr>
          <p:cNvSpPr/>
          <p:nvPr/>
        </p:nvSpPr>
        <p:spPr>
          <a:xfrm>
            <a:off x="7542288" y="3595159"/>
            <a:ext cx="337747" cy="120087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8CE4DAB-57C2-492A-9BA7-E81167AEA61F}"/>
              </a:ext>
            </a:extLst>
          </p:cNvPr>
          <p:cNvSpPr/>
          <p:nvPr/>
        </p:nvSpPr>
        <p:spPr>
          <a:xfrm>
            <a:off x="6796761" y="1825316"/>
            <a:ext cx="1828800" cy="183226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Arc 150">
            <a:extLst>
              <a:ext uri="{FF2B5EF4-FFF2-40B4-BE49-F238E27FC236}">
                <a16:creationId xmlns:a16="http://schemas.microsoft.com/office/drawing/2014/main" id="{D94B0039-0EEB-46CD-AEFD-3350B8077857}"/>
              </a:ext>
            </a:extLst>
          </p:cNvPr>
          <p:cNvSpPr/>
          <p:nvPr/>
        </p:nvSpPr>
        <p:spPr>
          <a:xfrm rot="16200000">
            <a:off x="7213755" y="3012796"/>
            <a:ext cx="234897" cy="234897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Arc 151">
            <a:extLst>
              <a:ext uri="{FF2B5EF4-FFF2-40B4-BE49-F238E27FC236}">
                <a16:creationId xmlns:a16="http://schemas.microsoft.com/office/drawing/2014/main" id="{5B75BF31-51E9-46E9-8DFA-292B78BE3441}"/>
              </a:ext>
            </a:extLst>
          </p:cNvPr>
          <p:cNvSpPr/>
          <p:nvPr/>
        </p:nvSpPr>
        <p:spPr>
          <a:xfrm rot="16200000">
            <a:off x="7935189" y="3012796"/>
            <a:ext cx="234897" cy="234897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B7432B1-E67B-4309-99D5-203DBB526A08}"/>
              </a:ext>
            </a:extLst>
          </p:cNvPr>
          <p:cNvSpPr/>
          <p:nvPr/>
        </p:nvSpPr>
        <p:spPr>
          <a:xfrm flipH="1">
            <a:off x="6799717" y="1877616"/>
            <a:ext cx="720194" cy="1084970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F4953C4A-CC16-4582-9A27-30F5BD8F7AC0}"/>
              </a:ext>
            </a:extLst>
          </p:cNvPr>
          <p:cNvSpPr/>
          <p:nvPr/>
        </p:nvSpPr>
        <p:spPr>
          <a:xfrm flipH="1">
            <a:off x="6817661" y="1801120"/>
            <a:ext cx="1913156" cy="1175167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0D94B77-AA89-49F6-90F5-E2E410E56B20}"/>
              </a:ext>
            </a:extLst>
          </p:cNvPr>
          <p:cNvGrpSpPr/>
          <p:nvPr/>
        </p:nvGrpSpPr>
        <p:grpSpPr>
          <a:xfrm rot="21286606" flipH="1">
            <a:off x="10589644" y="4262889"/>
            <a:ext cx="314867" cy="961516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B2945DD-4B3A-46EB-B17F-C21D2A6F1C08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0F49631-DB59-42FA-B8A8-3C32897E218A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FCEF49B-7073-44DD-A6E9-773C0165C532}"/>
              </a:ext>
            </a:extLst>
          </p:cNvPr>
          <p:cNvGrpSpPr/>
          <p:nvPr/>
        </p:nvGrpSpPr>
        <p:grpSpPr>
          <a:xfrm rot="313394">
            <a:off x="10107555" y="4262889"/>
            <a:ext cx="314867" cy="961516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ABDC4C9-AE55-48D8-8046-F26C5F031E0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A8C669E-DF16-430B-939F-DAD9938D4F3C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4" name="Oval 173">
            <a:extLst>
              <a:ext uri="{FF2B5EF4-FFF2-40B4-BE49-F238E27FC236}">
                <a16:creationId xmlns:a16="http://schemas.microsoft.com/office/drawing/2014/main" id="{00A64C21-9876-4C7C-B08B-CDCC82406175}"/>
              </a:ext>
            </a:extLst>
          </p:cNvPr>
          <p:cNvSpPr/>
          <p:nvPr/>
        </p:nvSpPr>
        <p:spPr>
          <a:xfrm>
            <a:off x="11099399" y="2969839"/>
            <a:ext cx="334412" cy="278535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D0D178B-718C-4930-85BB-38CDF4888708}"/>
              </a:ext>
            </a:extLst>
          </p:cNvPr>
          <p:cNvSpPr/>
          <p:nvPr/>
        </p:nvSpPr>
        <p:spPr>
          <a:xfrm>
            <a:off x="9552324" y="2969839"/>
            <a:ext cx="334412" cy="278535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3F6799B6-F0EB-4AAC-81A2-979F7689E09A}"/>
              </a:ext>
            </a:extLst>
          </p:cNvPr>
          <p:cNvSpPr/>
          <p:nvPr/>
        </p:nvSpPr>
        <p:spPr>
          <a:xfrm>
            <a:off x="10011120" y="3521666"/>
            <a:ext cx="978252" cy="981401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EE0E46F-7D70-40FA-B3B5-19B8B274E254}"/>
              </a:ext>
            </a:extLst>
          </p:cNvPr>
          <p:cNvSpPr/>
          <p:nvPr/>
        </p:nvSpPr>
        <p:spPr>
          <a:xfrm>
            <a:off x="10324330" y="3562574"/>
            <a:ext cx="337747" cy="120087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3727C1E6-14A5-426B-BF93-78387C83603C}"/>
              </a:ext>
            </a:extLst>
          </p:cNvPr>
          <p:cNvSpPr/>
          <p:nvPr/>
        </p:nvSpPr>
        <p:spPr>
          <a:xfrm>
            <a:off x="9578803" y="1792731"/>
            <a:ext cx="1828800" cy="183226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15668937-B61E-4C01-AA3C-BF9170844DB5}"/>
              </a:ext>
            </a:extLst>
          </p:cNvPr>
          <p:cNvGrpSpPr/>
          <p:nvPr/>
        </p:nvGrpSpPr>
        <p:grpSpPr>
          <a:xfrm>
            <a:off x="9884128" y="2938526"/>
            <a:ext cx="211957" cy="235101"/>
            <a:chOff x="3504649" y="3617709"/>
            <a:chExt cx="272047" cy="301752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AE22252C-09E8-4424-A2C2-49B0ADDB0C5E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232EA478-71EE-4A4E-A55B-B7500DDFCB82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D752063-4E4B-403B-872F-16D5C8CE1B41}"/>
              </a:ext>
            </a:extLst>
          </p:cNvPr>
          <p:cNvGrpSpPr/>
          <p:nvPr/>
        </p:nvGrpSpPr>
        <p:grpSpPr>
          <a:xfrm>
            <a:off x="10884562" y="2939009"/>
            <a:ext cx="211957" cy="235101"/>
            <a:chOff x="3504649" y="3617709"/>
            <a:chExt cx="272047" cy="301752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15ACD5C5-A96F-4CA5-AD31-66FD9AB1A885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924B608-66D9-4BEA-8A0F-C301F520098A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2EECCE4-429B-49BA-9071-1770C2EA7D10}"/>
              </a:ext>
            </a:extLst>
          </p:cNvPr>
          <p:cNvCxnSpPr/>
          <p:nvPr/>
        </p:nvCxnSpPr>
        <p:spPr>
          <a:xfrm>
            <a:off x="10815609" y="2893885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9E39A335-2C87-440E-AEB9-CA8B09A8A609}"/>
              </a:ext>
            </a:extLst>
          </p:cNvPr>
          <p:cNvCxnSpPr/>
          <p:nvPr/>
        </p:nvCxnSpPr>
        <p:spPr>
          <a:xfrm>
            <a:off x="9800665" y="2909125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3B84C65D-E58F-4709-B8ED-82F8FA8D110B}"/>
              </a:ext>
            </a:extLst>
          </p:cNvPr>
          <p:cNvCxnSpPr/>
          <p:nvPr/>
        </p:nvCxnSpPr>
        <p:spPr>
          <a:xfrm>
            <a:off x="10849436" y="2879565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C908CF6-E672-47BA-AEF1-8E247E8A5F3C}"/>
              </a:ext>
            </a:extLst>
          </p:cNvPr>
          <p:cNvCxnSpPr/>
          <p:nvPr/>
        </p:nvCxnSpPr>
        <p:spPr>
          <a:xfrm>
            <a:off x="9778739" y="2882915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FD513D0-154A-41D9-883F-9350FD293A5D}"/>
              </a:ext>
            </a:extLst>
          </p:cNvPr>
          <p:cNvGrpSpPr/>
          <p:nvPr/>
        </p:nvGrpSpPr>
        <p:grpSpPr>
          <a:xfrm>
            <a:off x="10321937" y="3270294"/>
            <a:ext cx="378882" cy="156550"/>
            <a:chOff x="4744541" y="4986862"/>
            <a:chExt cx="596808" cy="221830"/>
          </a:xfrm>
          <a:effectLst/>
        </p:grpSpPr>
        <p:sp>
          <p:nvSpPr>
            <p:cNvPr id="266" name="Oval 72">
              <a:extLst>
                <a:ext uri="{FF2B5EF4-FFF2-40B4-BE49-F238E27FC236}">
                  <a16:creationId xmlns:a16="http://schemas.microsoft.com/office/drawing/2014/main" id="{66F953FB-E3FA-471C-85D4-BCDA719107C0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D6FB78CD-9567-4403-85FB-0E429EE777FB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Oval 72">
              <a:extLst>
                <a:ext uri="{FF2B5EF4-FFF2-40B4-BE49-F238E27FC236}">
                  <a16:creationId xmlns:a16="http://schemas.microsoft.com/office/drawing/2014/main" id="{5789DA34-1B38-4BBC-A5C1-E21203F27A43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9" name="Arc 268">
            <a:extLst>
              <a:ext uri="{FF2B5EF4-FFF2-40B4-BE49-F238E27FC236}">
                <a16:creationId xmlns:a16="http://schemas.microsoft.com/office/drawing/2014/main" id="{0A9DC43D-5695-4302-BD85-4416AB75C396}"/>
              </a:ext>
            </a:extLst>
          </p:cNvPr>
          <p:cNvSpPr/>
          <p:nvPr/>
        </p:nvSpPr>
        <p:spPr>
          <a:xfrm>
            <a:off x="7601204" y="3182416"/>
            <a:ext cx="267482" cy="267482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AB7E1DD6-EDC7-48D2-B72A-F8B82DFBCAE2}"/>
              </a:ext>
            </a:extLst>
          </p:cNvPr>
          <p:cNvGrpSpPr/>
          <p:nvPr/>
        </p:nvGrpSpPr>
        <p:grpSpPr>
          <a:xfrm>
            <a:off x="4299832" y="2930295"/>
            <a:ext cx="211957" cy="235101"/>
            <a:chOff x="3504649" y="3617709"/>
            <a:chExt cx="272047" cy="301752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6D70AAB2-A233-4517-94DE-6F00D387FEB2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B22C9167-49DC-4842-8432-2878F5BD8A0B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8FA3A260-727C-4667-9939-0A4F0FD3A84B}"/>
              </a:ext>
            </a:extLst>
          </p:cNvPr>
          <p:cNvGrpSpPr/>
          <p:nvPr/>
        </p:nvGrpSpPr>
        <p:grpSpPr>
          <a:xfrm>
            <a:off x="5163750" y="2930528"/>
            <a:ext cx="211957" cy="235101"/>
            <a:chOff x="3504649" y="3617709"/>
            <a:chExt cx="272047" cy="301752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005C2B62-8E13-4EAF-9552-6D4093F58DE0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AE6BFF9-AE8E-4AB4-8168-620BC1F2A0B7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35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4B2EB-944F-4874-9DE2-C45FD896D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60" y="1825625"/>
            <a:ext cx="6538279" cy="4351338"/>
          </a:xfrm>
        </p:spPr>
      </p:pic>
    </p:spTree>
    <p:extLst>
      <p:ext uri="{BB962C8B-B14F-4D97-AF65-F5344CB8AC3E}">
        <p14:creationId xmlns:p14="http://schemas.microsoft.com/office/powerpoint/2010/main" val="150335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4A1D60D-7021-452B-8388-79639C66D151}"/>
              </a:ext>
            </a:extLst>
          </p:cNvPr>
          <p:cNvGrpSpPr/>
          <p:nvPr/>
        </p:nvGrpSpPr>
        <p:grpSpPr>
          <a:xfrm>
            <a:off x="5380054" y="2390048"/>
            <a:ext cx="1591921" cy="2274402"/>
            <a:chOff x="397515" y="467613"/>
            <a:chExt cx="3336456" cy="4766847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F7E18F-44D3-47C5-BCD6-782E04308204}"/>
                </a:ext>
              </a:extLst>
            </p:cNvPr>
            <p:cNvSpPr/>
            <p:nvPr/>
          </p:nvSpPr>
          <p:spPr>
            <a:xfrm>
              <a:off x="1088571" y="2926705"/>
              <a:ext cx="1828800" cy="2283373"/>
            </a:xfrm>
            <a:custGeom>
              <a:avLst/>
              <a:gdLst>
                <a:gd name="connsiteX0" fmla="*/ 0 w 1828800"/>
                <a:gd name="connsiteY0" fmla="*/ 0 h 2458170"/>
                <a:gd name="connsiteX1" fmla="*/ 914400 w 1828800"/>
                <a:gd name="connsiteY1" fmla="*/ 766354 h 2458170"/>
                <a:gd name="connsiteX2" fmla="*/ 949234 w 1828800"/>
                <a:gd name="connsiteY2" fmla="*/ 2447108 h 2458170"/>
                <a:gd name="connsiteX3" fmla="*/ 1053737 w 1828800"/>
                <a:gd name="connsiteY3" fmla="*/ 1436914 h 2458170"/>
                <a:gd name="connsiteX4" fmla="*/ 1828800 w 1828800"/>
                <a:gd name="connsiteY4" fmla="*/ 296091 h 245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2458170">
                  <a:moveTo>
                    <a:pt x="0" y="0"/>
                  </a:moveTo>
                  <a:cubicBezTo>
                    <a:pt x="378097" y="179251"/>
                    <a:pt x="756194" y="358503"/>
                    <a:pt x="914400" y="766354"/>
                  </a:cubicBezTo>
                  <a:cubicBezTo>
                    <a:pt x="1072606" y="1174205"/>
                    <a:pt x="926011" y="2335348"/>
                    <a:pt x="949234" y="2447108"/>
                  </a:cubicBezTo>
                  <a:cubicBezTo>
                    <a:pt x="972457" y="2558868"/>
                    <a:pt x="907143" y="1795417"/>
                    <a:pt x="1053737" y="1436914"/>
                  </a:cubicBezTo>
                  <a:cubicBezTo>
                    <a:pt x="1200331" y="1078411"/>
                    <a:pt x="1568994" y="397691"/>
                    <a:pt x="1828800" y="296091"/>
                  </a:cubicBezTo>
                </a:path>
              </a:pathLst>
            </a:cu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E7912C0-5BDE-42D6-9D4C-7173B2BA0FF3}"/>
                </a:ext>
              </a:extLst>
            </p:cNvPr>
            <p:cNvSpPr/>
            <p:nvPr/>
          </p:nvSpPr>
          <p:spPr>
            <a:xfrm>
              <a:off x="1998726" y="1559443"/>
              <a:ext cx="149148" cy="3675017"/>
            </a:xfrm>
            <a:custGeom>
              <a:avLst/>
              <a:gdLst>
                <a:gd name="connsiteX0" fmla="*/ 101142 w 149148"/>
                <a:gd name="connsiteY0" fmla="*/ 0 h 3675017"/>
                <a:gd name="connsiteX1" fmla="*/ 144685 w 149148"/>
                <a:gd name="connsiteY1" fmla="*/ 2142308 h 3675017"/>
                <a:gd name="connsiteX2" fmla="*/ 5348 w 149148"/>
                <a:gd name="connsiteY2" fmla="*/ 3675017 h 367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148" h="3675017">
                  <a:moveTo>
                    <a:pt x="101142" y="0"/>
                  </a:moveTo>
                  <a:cubicBezTo>
                    <a:pt x="130896" y="764902"/>
                    <a:pt x="160651" y="1529805"/>
                    <a:pt x="144685" y="2142308"/>
                  </a:cubicBezTo>
                  <a:cubicBezTo>
                    <a:pt x="128719" y="2754811"/>
                    <a:pt x="-30938" y="3468914"/>
                    <a:pt x="5348" y="3675017"/>
                  </a:cubicBezTo>
                </a:path>
              </a:pathLst>
            </a:cu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BFBD9E59-76D9-43B0-AB32-8BD24C061B80}"/>
                </a:ext>
              </a:extLst>
            </p:cNvPr>
            <p:cNvSpPr/>
            <p:nvPr/>
          </p:nvSpPr>
          <p:spPr>
            <a:xfrm rot="9447390">
              <a:off x="2023689" y="4337564"/>
              <a:ext cx="1228820" cy="464627"/>
            </a:xfrm>
            <a:custGeom>
              <a:avLst/>
              <a:gdLst>
                <a:gd name="connsiteX0" fmla="*/ 0 w 3008825"/>
                <a:gd name="connsiteY0" fmla="*/ 575855 h 1151709"/>
                <a:gd name="connsiteX1" fmla="*/ 1504413 w 3008825"/>
                <a:gd name="connsiteY1" fmla="*/ 0 h 1151709"/>
                <a:gd name="connsiteX2" fmla="*/ 3008826 w 3008825"/>
                <a:gd name="connsiteY2" fmla="*/ 575855 h 1151709"/>
                <a:gd name="connsiteX3" fmla="*/ 1504413 w 3008825"/>
                <a:gd name="connsiteY3" fmla="*/ 1151710 h 1151709"/>
                <a:gd name="connsiteX4" fmla="*/ 0 w 3008825"/>
                <a:gd name="connsiteY4" fmla="*/ 575855 h 1151709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37154 w 3045980"/>
                <a:gd name="connsiteY0" fmla="*/ 575855 h 1151710"/>
                <a:gd name="connsiteX1" fmla="*/ 1541567 w 3045980"/>
                <a:gd name="connsiteY1" fmla="*/ 0 h 1151710"/>
                <a:gd name="connsiteX2" fmla="*/ 3045980 w 3045980"/>
                <a:gd name="connsiteY2" fmla="*/ 575855 h 1151710"/>
                <a:gd name="connsiteX3" fmla="*/ 1541567 w 3045980"/>
                <a:gd name="connsiteY3" fmla="*/ 1151710 h 1151710"/>
                <a:gd name="connsiteX4" fmla="*/ 37154 w 3045980"/>
                <a:gd name="connsiteY4" fmla="*/ 575855 h 11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5980" h="1151710">
                  <a:moveTo>
                    <a:pt x="37154" y="575855"/>
                  </a:moveTo>
                  <a:cubicBezTo>
                    <a:pt x="-232812" y="580036"/>
                    <a:pt x="1040096" y="0"/>
                    <a:pt x="1541567" y="0"/>
                  </a:cubicBezTo>
                  <a:cubicBezTo>
                    <a:pt x="2043038" y="0"/>
                    <a:pt x="2567008" y="405865"/>
                    <a:pt x="3045980" y="575855"/>
                  </a:cubicBezTo>
                  <a:cubicBezTo>
                    <a:pt x="3045980" y="893891"/>
                    <a:pt x="2043038" y="1151710"/>
                    <a:pt x="1541567" y="1151710"/>
                  </a:cubicBezTo>
                  <a:cubicBezTo>
                    <a:pt x="1040096" y="1151710"/>
                    <a:pt x="307120" y="571674"/>
                    <a:pt x="37154" y="575855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1A7D84F-0D6B-4A6B-8FAE-00E405226B2F}"/>
                </a:ext>
              </a:extLst>
            </p:cNvPr>
            <p:cNvSpPr/>
            <p:nvPr/>
          </p:nvSpPr>
          <p:spPr>
            <a:xfrm rot="2583992" flipV="1">
              <a:off x="1166541" y="4075768"/>
              <a:ext cx="1007145" cy="372817"/>
            </a:xfrm>
            <a:custGeom>
              <a:avLst/>
              <a:gdLst>
                <a:gd name="connsiteX0" fmla="*/ 0 w 3008825"/>
                <a:gd name="connsiteY0" fmla="*/ 575855 h 1151709"/>
                <a:gd name="connsiteX1" fmla="*/ 1504413 w 3008825"/>
                <a:gd name="connsiteY1" fmla="*/ 0 h 1151709"/>
                <a:gd name="connsiteX2" fmla="*/ 3008826 w 3008825"/>
                <a:gd name="connsiteY2" fmla="*/ 575855 h 1151709"/>
                <a:gd name="connsiteX3" fmla="*/ 1504413 w 3008825"/>
                <a:gd name="connsiteY3" fmla="*/ 1151710 h 1151709"/>
                <a:gd name="connsiteX4" fmla="*/ 0 w 3008825"/>
                <a:gd name="connsiteY4" fmla="*/ 575855 h 1151709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37154 w 3045980"/>
                <a:gd name="connsiteY0" fmla="*/ 575855 h 1151710"/>
                <a:gd name="connsiteX1" fmla="*/ 1541567 w 3045980"/>
                <a:gd name="connsiteY1" fmla="*/ 0 h 1151710"/>
                <a:gd name="connsiteX2" fmla="*/ 3045980 w 3045980"/>
                <a:gd name="connsiteY2" fmla="*/ 575855 h 1151710"/>
                <a:gd name="connsiteX3" fmla="*/ 1541567 w 3045980"/>
                <a:gd name="connsiteY3" fmla="*/ 1151710 h 1151710"/>
                <a:gd name="connsiteX4" fmla="*/ 37154 w 3045980"/>
                <a:gd name="connsiteY4" fmla="*/ 575855 h 11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5980" h="1151710">
                  <a:moveTo>
                    <a:pt x="37154" y="575855"/>
                  </a:moveTo>
                  <a:cubicBezTo>
                    <a:pt x="-232812" y="580036"/>
                    <a:pt x="1040096" y="0"/>
                    <a:pt x="1541567" y="0"/>
                  </a:cubicBezTo>
                  <a:cubicBezTo>
                    <a:pt x="2043038" y="0"/>
                    <a:pt x="2567008" y="405865"/>
                    <a:pt x="3045980" y="575855"/>
                  </a:cubicBezTo>
                  <a:cubicBezTo>
                    <a:pt x="3045980" y="893891"/>
                    <a:pt x="2043038" y="1151710"/>
                    <a:pt x="1541567" y="1151710"/>
                  </a:cubicBezTo>
                  <a:cubicBezTo>
                    <a:pt x="1040096" y="1151710"/>
                    <a:pt x="307120" y="571674"/>
                    <a:pt x="37154" y="575855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50DA9AE-423A-4BB4-969A-01B8B81C75BD}"/>
                </a:ext>
              </a:extLst>
            </p:cNvPr>
            <p:cNvGrpSpPr/>
            <p:nvPr/>
          </p:nvGrpSpPr>
          <p:grpSpPr>
            <a:xfrm>
              <a:off x="397515" y="2152681"/>
              <a:ext cx="1652468" cy="1652468"/>
              <a:chOff x="1717749" y="1318260"/>
              <a:chExt cx="3971110" cy="397111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2599E4B-D401-4242-BE57-5B6642A99CBA}"/>
                  </a:ext>
                </a:extLst>
              </p:cNvPr>
              <p:cNvSpPr/>
              <p:nvPr/>
            </p:nvSpPr>
            <p:spPr>
              <a:xfrm rot="18900000">
                <a:off x="1717749" y="1318260"/>
                <a:ext cx="3971110" cy="3971110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6A37CD-4B29-419A-A5BF-3AF59D0E236A}"/>
                  </a:ext>
                </a:extLst>
              </p:cNvPr>
              <p:cNvSpPr/>
              <p:nvPr/>
            </p:nvSpPr>
            <p:spPr>
              <a:xfrm>
                <a:off x="2797612" y="2398123"/>
                <a:ext cx="1811383" cy="1811383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B6EEDDD-FA2B-403A-9D14-62303D6E015E}"/>
                </a:ext>
              </a:extLst>
            </p:cNvPr>
            <p:cNvGrpSpPr/>
            <p:nvPr/>
          </p:nvGrpSpPr>
          <p:grpSpPr>
            <a:xfrm flipH="1">
              <a:off x="2226747" y="2282579"/>
              <a:ext cx="1507224" cy="1507224"/>
              <a:chOff x="1717749" y="1318260"/>
              <a:chExt cx="3971110" cy="397111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6E3904A-E6DA-4A77-A2FF-E37F00527933}"/>
                  </a:ext>
                </a:extLst>
              </p:cNvPr>
              <p:cNvSpPr/>
              <p:nvPr/>
            </p:nvSpPr>
            <p:spPr>
              <a:xfrm rot="18900000">
                <a:off x="1717749" y="1318260"/>
                <a:ext cx="3971110" cy="3971110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07639F3-C488-4CBA-8FFB-1CE3A69E8FD5}"/>
                  </a:ext>
                </a:extLst>
              </p:cNvPr>
              <p:cNvSpPr/>
              <p:nvPr/>
            </p:nvSpPr>
            <p:spPr>
              <a:xfrm>
                <a:off x="2797612" y="2398123"/>
                <a:ext cx="1811383" cy="1811383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9897AA4-28C3-4BC7-BD32-26FD06F7560C}"/>
                </a:ext>
              </a:extLst>
            </p:cNvPr>
            <p:cNvGrpSpPr/>
            <p:nvPr/>
          </p:nvGrpSpPr>
          <p:grpSpPr>
            <a:xfrm>
              <a:off x="1154784" y="467613"/>
              <a:ext cx="1996262" cy="1996262"/>
              <a:chOff x="1154784" y="467613"/>
              <a:chExt cx="1996262" cy="199626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C335A25-53F8-48CB-A188-A2D7B4DAF0C6}"/>
                  </a:ext>
                </a:extLst>
              </p:cNvPr>
              <p:cNvSpPr/>
              <p:nvPr/>
            </p:nvSpPr>
            <p:spPr>
              <a:xfrm rot="2700000" flipH="1">
                <a:off x="1154784" y="467613"/>
                <a:ext cx="1996262" cy="1996262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303B24A-4138-4EAA-B0E8-035C06475737}"/>
                  </a:ext>
                </a:extLst>
              </p:cNvPr>
              <p:cNvSpPr/>
              <p:nvPr/>
            </p:nvSpPr>
            <p:spPr>
              <a:xfrm flipH="1">
                <a:off x="1697628" y="1010456"/>
                <a:ext cx="910575" cy="910575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6992FCE-3012-46C6-AB32-247478B69A43}"/>
              </a:ext>
            </a:extLst>
          </p:cNvPr>
          <p:cNvSpPr/>
          <p:nvPr/>
        </p:nvSpPr>
        <p:spPr>
          <a:xfrm>
            <a:off x="4217885" y="2519314"/>
            <a:ext cx="82466" cy="2031971"/>
          </a:xfrm>
          <a:custGeom>
            <a:avLst/>
            <a:gdLst>
              <a:gd name="connsiteX0" fmla="*/ 101142 w 149148"/>
              <a:gd name="connsiteY0" fmla="*/ 0 h 3675017"/>
              <a:gd name="connsiteX1" fmla="*/ 144685 w 149148"/>
              <a:gd name="connsiteY1" fmla="*/ 2142308 h 3675017"/>
              <a:gd name="connsiteX2" fmla="*/ 5348 w 149148"/>
              <a:gd name="connsiteY2" fmla="*/ 3675017 h 367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148" h="3675017">
                <a:moveTo>
                  <a:pt x="101142" y="0"/>
                </a:moveTo>
                <a:cubicBezTo>
                  <a:pt x="130896" y="764902"/>
                  <a:pt x="160651" y="1529805"/>
                  <a:pt x="144685" y="2142308"/>
                </a:cubicBezTo>
                <a:cubicBezTo>
                  <a:pt x="128719" y="2754811"/>
                  <a:pt x="-30938" y="3468914"/>
                  <a:pt x="5348" y="3675017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FC5963B-4A4C-42D3-B7E9-54B86F35544A}"/>
              </a:ext>
            </a:extLst>
          </p:cNvPr>
          <p:cNvSpPr/>
          <p:nvPr/>
        </p:nvSpPr>
        <p:spPr>
          <a:xfrm rot="3956195" flipH="1">
            <a:off x="3296432" y="1800952"/>
            <a:ext cx="1969814" cy="1920836"/>
          </a:xfrm>
          <a:custGeom>
            <a:avLst/>
            <a:gdLst>
              <a:gd name="connsiteX0" fmla="*/ 3389555 w 3971110"/>
              <a:gd name="connsiteY0" fmla="*/ 581556 h 3971110"/>
              <a:gd name="connsiteX1" fmla="*/ 3597927 w 3971110"/>
              <a:gd name="connsiteY1" fmla="*/ 1283775 h 3971110"/>
              <a:gd name="connsiteX2" fmla="*/ 3592422 w 3971110"/>
              <a:gd name="connsiteY2" fmla="*/ 1319845 h 3971110"/>
              <a:gd name="connsiteX3" fmla="*/ 3632009 w 3971110"/>
              <a:gd name="connsiteY3" fmla="*/ 1350145 h 3971110"/>
              <a:gd name="connsiteX4" fmla="*/ 3971110 w 3971110"/>
              <a:gd name="connsiteY4" fmla="*/ 1985555 h 3971110"/>
              <a:gd name="connsiteX5" fmla="*/ 3632009 w 3971110"/>
              <a:gd name="connsiteY5" fmla="*/ 2620965 h 3971110"/>
              <a:gd name="connsiteX6" fmla="*/ 3593238 w 3971110"/>
              <a:gd name="connsiteY6" fmla="*/ 2650641 h 3971110"/>
              <a:gd name="connsiteX7" fmla="*/ 3595721 w 3971110"/>
              <a:gd name="connsiteY7" fmla="*/ 2665327 h 3971110"/>
              <a:gd name="connsiteX8" fmla="*/ 3389554 w 3971110"/>
              <a:gd name="connsiteY8" fmla="*/ 3389554 h 3971110"/>
              <a:gd name="connsiteX9" fmla="*/ 2700470 w 3971110"/>
              <a:gd name="connsiteY9" fmla="*/ 3599076 h 3971110"/>
              <a:gd name="connsiteX10" fmla="*/ 2652215 w 3971110"/>
              <a:gd name="connsiteY10" fmla="*/ 3592664 h 3971110"/>
              <a:gd name="connsiteX11" fmla="*/ 2592325 w 3971110"/>
              <a:gd name="connsiteY11" fmla="*/ 3664730 h 3971110"/>
              <a:gd name="connsiteX12" fmla="*/ 1985556 w 3971110"/>
              <a:gd name="connsiteY12" fmla="*/ 3971110 h 3971110"/>
              <a:gd name="connsiteX13" fmla="*/ 1350145 w 3971110"/>
              <a:gd name="connsiteY13" fmla="*/ 3632008 h 3971110"/>
              <a:gd name="connsiteX14" fmla="*/ 1319926 w 3971110"/>
              <a:gd name="connsiteY14" fmla="*/ 3592527 h 3971110"/>
              <a:gd name="connsiteX15" fmla="*/ 1270640 w 3971110"/>
              <a:gd name="connsiteY15" fmla="*/ 3599077 h 3971110"/>
              <a:gd name="connsiteX16" fmla="*/ 581556 w 3971110"/>
              <a:gd name="connsiteY16" fmla="*/ 3389555 h 3971110"/>
              <a:gd name="connsiteX17" fmla="*/ 373184 w 3971110"/>
              <a:gd name="connsiteY17" fmla="*/ 2687336 h 3971110"/>
              <a:gd name="connsiteX18" fmla="*/ 378689 w 3971110"/>
              <a:gd name="connsiteY18" fmla="*/ 2651266 h 3971110"/>
              <a:gd name="connsiteX19" fmla="*/ 339102 w 3971110"/>
              <a:gd name="connsiteY19" fmla="*/ 2620965 h 3971110"/>
              <a:gd name="connsiteX20" fmla="*/ 0 w 3971110"/>
              <a:gd name="connsiteY20" fmla="*/ 1985555 h 3971110"/>
              <a:gd name="connsiteX21" fmla="*/ 339102 w 3971110"/>
              <a:gd name="connsiteY21" fmla="*/ 1350145 h 3971110"/>
              <a:gd name="connsiteX22" fmla="*/ 377872 w 3971110"/>
              <a:gd name="connsiteY22" fmla="*/ 1320469 h 3971110"/>
              <a:gd name="connsiteX23" fmla="*/ 375389 w 3971110"/>
              <a:gd name="connsiteY23" fmla="*/ 1305782 h 3971110"/>
              <a:gd name="connsiteX24" fmla="*/ 581555 w 3971110"/>
              <a:gd name="connsiteY24" fmla="*/ 581555 h 3971110"/>
              <a:gd name="connsiteX25" fmla="*/ 1270639 w 3971110"/>
              <a:gd name="connsiteY25" fmla="*/ 372033 h 3971110"/>
              <a:gd name="connsiteX26" fmla="*/ 1318897 w 3971110"/>
              <a:gd name="connsiteY26" fmla="*/ 378446 h 3971110"/>
              <a:gd name="connsiteX27" fmla="*/ 1378787 w 3971110"/>
              <a:gd name="connsiteY27" fmla="*/ 306380 h 3971110"/>
              <a:gd name="connsiteX28" fmla="*/ 1985556 w 3971110"/>
              <a:gd name="connsiteY28" fmla="*/ 0 h 3971110"/>
              <a:gd name="connsiteX29" fmla="*/ 2620966 w 3971110"/>
              <a:gd name="connsiteY29" fmla="*/ 339102 h 3971110"/>
              <a:gd name="connsiteX30" fmla="*/ 2651186 w 3971110"/>
              <a:gd name="connsiteY30" fmla="*/ 378583 h 3971110"/>
              <a:gd name="connsiteX31" fmla="*/ 2700471 w 3971110"/>
              <a:gd name="connsiteY31" fmla="*/ 372034 h 3971110"/>
              <a:gd name="connsiteX32" fmla="*/ 3389555 w 3971110"/>
              <a:gd name="connsiteY32" fmla="*/ 581556 h 3971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971110" h="3971110">
                <a:moveTo>
                  <a:pt x="3389555" y="581556"/>
                </a:moveTo>
                <a:cubicBezTo>
                  <a:pt x="3558587" y="750588"/>
                  <a:pt x="3624251" y="998611"/>
                  <a:pt x="3597927" y="1283775"/>
                </a:cubicBezTo>
                <a:lnTo>
                  <a:pt x="3592422" y="1319845"/>
                </a:lnTo>
                <a:lnTo>
                  <a:pt x="3632009" y="1350145"/>
                </a:lnTo>
                <a:cubicBezTo>
                  <a:pt x="3846100" y="1531526"/>
                  <a:pt x="3971110" y="1750185"/>
                  <a:pt x="3971110" y="1985555"/>
                </a:cubicBezTo>
                <a:cubicBezTo>
                  <a:pt x="3971110" y="2220925"/>
                  <a:pt x="3846099" y="2439584"/>
                  <a:pt x="3632009" y="2620965"/>
                </a:cubicBezTo>
                <a:lnTo>
                  <a:pt x="3593238" y="2650641"/>
                </a:lnTo>
                <a:lnTo>
                  <a:pt x="3595721" y="2665327"/>
                </a:lnTo>
                <a:cubicBezTo>
                  <a:pt x="3627550" y="2959728"/>
                  <a:pt x="3562921" y="3216187"/>
                  <a:pt x="3389554" y="3389554"/>
                </a:cubicBezTo>
                <a:cubicBezTo>
                  <a:pt x="3223122" y="3555986"/>
                  <a:pt x="2980111" y="3622205"/>
                  <a:pt x="2700470" y="3599076"/>
                </a:cubicBezTo>
                <a:lnTo>
                  <a:pt x="2652215" y="3592664"/>
                </a:lnTo>
                <a:lnTo>
                  <a:pt x="2592325" y="3664730"/>
                </a:lnTo>
                <a:cubicBezTo>
                  <a:pt x="2416762" y="3858783"/>
                  <a:pt x="2208667" y="3971110"/>
                  <a:pt x="1985556" y="3971110"/>
                </a:cubicBezTo>
                <a:cubicBezTo>
                  <a:pt x="1750185" y="3971110"/>
                  <a:pt x="1531527" y="3846100"/>
                  <a:pt x="1350145" y="3632008"/>
                </a:cubicBezTo>
                <a:lnTo>
                  <a:pt x="1319926" y="3592527"/>
                </a:lnTo>
                <a:lnTo>
                  <a:pt x="1270640" y="3599077"/>
                </a:lnTo>
                <a:cubicBezTo>
                  <a:pt x="990999" y="3622206"/>
                  <a:pt x="747988" y="3555987"/>
                  <a:pt x="581556" y="3389555"/>
                </a:cubicBezTo>
                <a:cubicBezTo>
                  <a:pt x="412524" y="3220522"/>
                  <a:pt x="346860" y="2972499"/>
                  <a:pt x="373184" y="2687336"/>
                </a:cubicBezTo>
                <a:lnTo>
                  <a:pt x="378689" y="2651266"/>
                </a:lnTo>
                <a:lnTo>
                  <a:pt x="339102" y="2620965"/>
                </a:lnTo>
                <a:cubicBezTo>
                  <a:pt x="125011" y="2439584"/>
                  <a:pt x="0" y="2220925"/>
                  <a:pt x="0" y="1985555"/>
                </a:cubicBezTo>
                <a:cubicBezTo>
                  <a:pt x="0" y="1750185"/>
                  <a:pt x="125010" y="1531526"/>
                  <a:pt x="339102" y="1350145"/>
                </a:cubicBezTo>
                <a:lnTo>
                  <a:pt x="377872" y="1320469"/>
                </a:lnTo>
                <a:lnTo>
                  <a:pt x="375389" y="1305782"/>
                </a:lnTo>
                <a:cubicBezTo>
                  <a:pt x="343560" y="1011382"/>
                  <a:pt x="408189" y="754922"/>
                  <a:pt x="581555" y="581555"/>
                </a:cubicBezTo>
                <a:cubicBezTo>
                  <a:pt x="747987" y="415123"/>
                  <a:pt x="990998" y="348904"/>
                  <a:pt x="1270639" y="372033"/>
                </a:cubicBezTo>
                <a:lnTo>
                  <a:pt x="1318897" y="378446"/>
                </a:lnTo>
                <a:lnTo>
                  <a:pt x="1378787" y="306380"/>
                </a:lnTo>
                <a:cubicBezTo>
                  <a:pt x="1554350" y="112328"/>
                  <a:pt x="1762445" y="0"/>
                  <a:pt x="1985556" y="0"/>
                </a:cubicBezTo>
                <a:cubicBezTo>
                  <a:pt x="2220926" y="0"/>
                  <a:pt x="2439585" y="125011"/>
                  <a:pt x="2620966" y="339102"/>
                </a:cubicBezTo>
                <a:lnTo>
                  <a:pt x="2651186" y="378583"/>
                </a:lnTo>
                <a:lnTo>
                  <a:pt x="2700471" y="372034"/>
                </a:lnTo>
                <a:cubicBezTo>
                  <a:pt x="2980113" y="348905"/>
                  <a:pt x="3223123" y="415124"/>
                  <a:pt x="3389555" y="581556"/>
                </a:cubicBezTo>
                <a:close/>
              </a:path>
            </a:pathLst>
          </a:custGeom>
          <a:solidFill>
            <a:srgbClr val="FFFF0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30">
            <a:extLst>
              <a:ext uri="{FF2B5EF4-FFF2-40B4-BE49-F238E27FC236}">
                <a16:creationId xmlns:a16="http://schemas.microsoft.com/office/drawing/2014/main" id="{5A8622AA-6873-4334-B0C2-8D9E62087A5F}"/>
              </a:ext>
            </a:extLst>
          </p:cNvPr>
          <p:cNvSpPr/>
          <p:nvPr/>
        </p:nvSpPr>
        <p:spPr>
          <a:xfrm rot="1274314">
            <a:off x="3458406" y="4002950"/>
            <a:ext cx="794233" cy="317647"/>
          </a:xfrm>
          <a:custGeom>
            <a:avLst/>
            <a:gdLst>
              <a:gd name="connsiteX0" fmla="*/ 0 w 3008825"/>
              <a:gd name="connsiteY0" fmla="*/ 575855 h 1151709"/>
              <a:gd name="connsiteX1" fmla="*/ 1504413 w 3008825"/>
              <a:gd name="connsiteY1" fmla="*/ 0 h 1151709"/>
              <a:gd name="connsiteX2" fmla="*/ 3008826 w 3008825"/>
              <a:gd name="connsiteY2" fmla="*/ 575855 h 1151709"/>
              <a:gd name="connsiteX3" fmla="*/ 1504413 w 3008825"/>
              <a:gd name="connsiteY3" fmla="*/ 1151710 h 1151709"/>
              <a:gd name="connsiteX4" fmla="*/ 0 w 3008825"/>
              <a:gd name="connsiteY4" fmla="*/ 575855 h 1151709"/>
              <a:gd name="connsiteX0" fmla="*/ 0 w 3008826"/>
              <a:gd name="connsiteY0" fmla="*/ 575855 h 1151710"/>
              <a:gd name="connsiteX1" fmla="*/ 1504413 w 3008826"/>
              <a:gd name="connsiteY1" fmla="*/ 0 h 1151710"/>
              <a:gd name="connsiteX2" fmla="*/ 3008826 w 3008826"/>
              <a:gd name="connsiteY2" fmla="*/ 575855 h 1151710"/>
              <a:gd name="connsiteX3" fmla="*/ 1504413 w 3008826"/>
              <a:gd name="connsiteY3" fmla="*/ 1151710 h 1151710"/>
              <a:gd name="connsiteX4" fmla="*/ 0 w 3008826"/>
              <a:gd name="connsiteY4" fmla="*/ 575855 h 1151710"/>
              <a:gd name="connsiteX0" fmla="*/ 0 w 3008826"/>
              <a:gd name="connsiteY0" fmla="*/ 575855 h 1151710"/>
              <a:gd name="connsiteX1" fmla="*/ 1504413 w 3008826"/>
              <a:gd name="connsiteY1" fmla="*/ 0 h 1151710"/>
              <a:gd name="connsiteX2" fmla="*/ 3008826 w 3008826"/>
              <a:gd name="connsiteY2" fmla="*/ 575855 h 1151710"/>
              <a:gd name="connsiteX3" fmla="*/ 1504413 w 3008826"/>
              <a:gd name="connsiteY3" fmla="*/ 1151710 h 1151710"/>
              <a:gd name="connsiteX4" fmla="*/ 0 w 3008826"/>
              <a:gd name="connsiteY4" fmla="*/ 575855 h 1151710"/>
              <a:gd name="connsiteX0" fmla="*/ 37154 w 3045980"/>
              <a:gd name="connsiteY0" fmla="*/ 575855 h 1151710"/>
              <a:gd name="connsiteX1" fmla="*/ 1541567 w 3045980"/>
              <a:gd name="connsiteY1" fmla="*/ 0 h 1151710"/>
              <a:gd name="connsiteX2" fmla="*/ 3045980 w 3045980"/>
              <a:gd name="connsiteY2" fmla="*/ 575855 h 1151710"/>
              <a:gd name="connsiteX3" fmla="*/ 1541567 w 3045980"/>
              <a:gd name="connsiteY3" fmla="*/ 1151710 h 1151710"/>
              <a:gd name="connsiteX4" fmla="*/ 37154 w 3045980"/>
              <a:gd name="connsiteY4" fmla="*/ 575855 h 115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5980" h="1151710">
                <a:moveTo>
                  <a:pt x="37154" y="575855"/>
                </a:moveTo>
                <a:cubicBezTo>
                  <a:pt x="-232812" y="580036"/>
                  <a:pt x="1040096" y="0"/>
                  <a:pt x="1541567" y="0"/>
                </a:cubicBezTo>
                <a:cubicBezTo>
                  <a:pt x="2043038" y="0"/>
                  <a:pt x="2567008" y="405865"/>
                  <a:pt x="3045980" y="575855"/>
                </a:cubicBezTo>
                <a:cubicBezTo>
                  <a:pt x="3045980" y="893891"/>
                  <a:pt x="2043038" y="1151710"/>
                  <a:pt x="1541567" y="1151710"/>
                </a:cubicBezTo>
                <a:cubicBezTo>
                  <a:pt x="1040096" y="1151710"/>
                  <a:pt x="307120" y="571674"/>
                  <a:pt x="37154" y="575855"/>
                </a:cubicBezTo>
                <a:close/>
              </a:path>
            </a:pathLst>
          </a:custGeom>
          <a:solidFill>
            <a:srgbClr val="00B05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30">
            <a:extLst>
              <a:ext uri="{FF2B5EF4-FFF2-40B4-BE49-F238E27FC236}">
                <a16:creationId xmlns:a16="http://schemas.microsoft.com/office/drawing/2014/main" id="{252991BC-67D5-43E5-AB24-86E5DC6C8ED9}"/>
              </a:ext>
            </a:extLst>
          </p:cNvPr>
          <p:cNvSpPr/>
          <p:nvPr/>
        </p:nvSpPr>
        <p:spPr>
          <a:xfrm rot="9620875">
            <a:off x="4229168" y="3893952"/>
            <a:ext cx="893306" cy="358802"/>
          </a:xfrm>
          <a:custGeom>
            <a:avLst/>
            <a:gdLst>
              <a:gd name="connsiteX0" fmla="*/ 0 w 3008825"/>
              <a:gd name="connsiteY0" fmla="*/ 575855 h 1151709"/>
              <a:gd name="connsiteX1" fmla="*/ 1504413 w 3008825"/>
              <a:gd name="connsiteY1" fmla="*/ 0 h 1151709"/>
              <a:gd name="connsiteX2" fmla="*/ 3008826 w 3008825"/>
              <a:gd name="connsiteY2" fmla="*/ 575855 h 1151709"/>
              <a:gd name="connsiteX3" fmla="*/ 1504413 w 3008825"/>
              <a:gd name="connsiteY3" fmla="*/ 1151710 h 1151709"/>
              <a:gd name="connsiteX4" fmla="*/ 0 w 3008825"/>
              <a:gd name="connsiteY4" fmla="*/ 575855 h 1151709"/>
              <a:gd name="connsiteX0" fmla="*/ 0 w 3008826"/>
              <a:gd name="connsiteY0" fmla="*/ 575855 h 1151710"/>
              <a:gd name="connsiteX1" fmla="*/ 1504413 w 3008826"/>
              <a:gd name="connsiteY1" fmla="*/ 0 h 1151710"/>
              <a:gd name="connsiteX2" fmla="*/ 3008826 w 3008826"/>
              <a:gd name="connsiteY2" fmla="*/ 575855 h 1151710"/>
              <a:gd name="connsiteX3" fmla="*/ 1504413 w 3008826"/>
              <a:gd name="connsiteY3" fmla="*/ 1151710 h 1151710"/>
              <a:gd name="connsiteX4" fmla="*/ 0 w 3008826"/>
              <a:gd name="connsiteY4" fmla="*/ 575855 h 1151710"/>
              <a:gd name="connsiteX0" fmla="*/ 0 w 3008826"/>
              <a:gd name="connsiteY0" fmla="*/ 575855 h 1151710"/>
              <a:gd name="connsiteX1" fmla="*/ 1504413 w 3008826"/>
              <a:gd name="connsiteY1" fmla="*/ 0 h 1151710"/>
              <a:gd name="connsiteX2" fmla="*/ 3008826 w 3008826"/>
              <a:gd name="connsiteY2" fmla="*/ 575855 h 1151710"/>
              <a:gd name="connsiteX3" fmla="*/ 1504413 w 3008826"/>
              <a:gd name="connsiteY3" fmla="*/ 1151710 h 1151710"/>
              <a:gd name="connsiteX4" fmla="*/ 0 w 3008826"/>
              <a:gd name="connsiteY4" fmla="*/ 575855 h 1151710"/>
              <a:gd name="connsiteX0" fmla="*/ 37154 w 3045980"/>
              <a:gd name="connsiteY0" fmla="*/ 575855 h 1151710"/>
              <a:gd name="connsiteX1" fmla="*/ 1541567 w 3045980"/>
              <a:gd name="connsiteY1" fmla="*/ 0 h 1151710"/>
              <a:gd name="connsiteX2" fmla="*/ 3045980 w 3045980"/>
              <a:gd name="connsiteY2" fmla="*/ 575855 h 1151710"/>
              <a:gd name="connsiteX3" fmla="*/ 1541567 w 3045980"/>
              <a:gd name="connsiteY3" fmla="*/ 1151710 h 1151710"/>
              <a:gd name="connsiteX4" fmla="*/ 37154 w 3045980"/>
              <a:gd name="connsiteY4" fmla="*/ 575855 h 115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5980" h="1151710">
                <a:moveTo>
                  <a:pt x="37154" y="575855"/>
                </a:moveTo>
                <a:cubicBezTo>
                  <a:pt x="-232812" y="580036"/>
                  <a:pt x="1040096" y="0"/>
                  <a:pt x="1541567" y="0"/>
                </a:cubicBezTo>
                <a:cubicBezTo>
                  <a:pt x="2043038" y="0"/>
                  <a:pt x="2567008" y="405865"/>
                  <a:pt x="3045980" y="575855"/>
                </a:cubicBezTo>
                <a:cubicBezTo>
                  <a:pt x="3045980" y="893891"/>
                  <a:pt x="2043038" y="1151710"/>
                  <a:pt x="1541567" y="1151710"/>
                </a:cubicBezTo>
                <a:cubicBezTo>
                  <a:pt x="1040096" y="1151710"/>
                  <a:pt x="307120" y="571674"/>
                  <a:pt x="37154" y="575855"/>
                </a:cubicBezTo>
                <a:close/>
              </a:path>
            </a:pathLst>
          </a:custGeom>
          <a:solidFill>
            <a:srgbClr val="00B05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F66A9B9-382F-429B-AACD-53A3F17A50B6}"/>
              </a:ext>
            </a:extLst>
          </p:cNvPr>
          <p:cNvSpPr/>
          <p:nvPr/>
        </p:nvSpPr>
        <p:spPr>
          <a:xfrm rot="585586" flipH="1">
            <a:off x="3854124" y="2334156"/>
            <a:ext cx="854429" cy="854429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Top Corners Snipped 42">
            <a:extLst>
              <a:ext uri="{FF2B5EF4-FFF2-40B4-BE49-F238E27FC236}">
                <a16:creationId xmlns:a16="http://schemas.microsoft.com/office/drawing/2014/main" id="{B9981247-0408-4AFB-A8A0-710DC0489CB2}"/>
              </a:ext>
            </a:extLst>
          </p:cNvPr>
          <p:cNvSpPr/>
          <p:nvPr/>
        </p:nvSpPr>
        <p:spPr>
          <a:xfrm rot="10800000">
            <a:off x="3590700" y="4433111"/>
            <a:ext cx="1254370" cy="797096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460AB38-DC1D-4547-966F-B13290D51551}"/>
              </a:ext>
            </a:extLst>
          </p:cNvPr>
          <p:cNvSpPr/>
          <p:nvPr/>
        </p:nvSpPr>
        <p:spPr>
          <a:xfrm rot="585586" flipH="1">
            <a:off x="4010807" y="2490838"/>
            <a:ext cx="541064" cy="541064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Snipped 54">
            <a:extLst>
              <a:ext uri="{FF2B5EF4-FFF2-40B4-BE49-F238E27FC236}">
                <a16:creationId xmlns:a16="http://schemas.microsoft.com/office/drawing/2014/main" id="{F2758C3F-E884-49A2-8379-E40EF1134CF7}"/>
              </a:ext>
            </a:extLst>
          </p:cNvPr>
          <p:cNvSpPr/>
          <p:nvPr/>
        </p:nvSpPr>
        <p:spPr>
          <a:xfrm rot="10800000">
            <a:off x="5551222" y="4585196"/>
            <a:ext cx="1254370" cy="797096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Top Corners Snipped 55">
            <a:extLst>
              <a:ext uri="{FF2B5EF4-FFF2-40B4-BE49-F238E27FC236}">
                <a16:creationId xmlns:a16="http://schemas.microsoft.com/office/drawing/2014/main" id="{680EFE71-84F4-419E-A4F2-7529563E9AAC}"/>
              </a:ext>
            </a:extLst>
          </p:cNvPr>
          <p:cNvSpPr/>
          <p:nvPr/>
        </p:nvSpPr>
        <p:spPr>
          <a:xfrm rot="10800000">
            <a:off x="7587833" y="4055119"/>
            <a:ext cx="1254370" cy="797096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3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1DE444-C3F0-4CE9-ADEE-8F8F56A18E8A}"/>
              </a:ext>
            </a:extLst>
          </p:cNvPr>
          <p:cNvGrpSpPr/>
          <p:nvPr/>
        </p:nvGrpSpPr>
        <p:grpSpPr>
          <a:xfrm rot="438117" flipH="1">
            <a:off x="3650867" y="3410568"/>
            <a:ext cx="1303023" cy="739495"/>
            <a:chOff x="2024031" y="3165979"/>
            <a:chExt cx="1303023" cy="739495"/>
          </a:xfrm>
        </p:grpSpPr>
        <p:sp>
          <p:nvSpPr>
            <p:cNvPr id="5" name="Rectangle: Rounded Corners 49">
              <a:extLst>
                <a:ext uri="{FF2B5EF4-FFF2-40B4-BE49-F238E27FC236}">
                  <a16:creationId xmlns:a16="http://schemas.microsoft.com/office/drawing/2014/main" id="{673167D2-E7FD-4DC2-9813-2DEFD5064359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6E3DF17-7B9A-4687-BAB4-6F9252717CB8}"/>
                </a:ext>
              </a:extLst>
            </p:cNvPr>
            <p:cNvSpPr/>
            <p:nvPr/>
          </p:nvSpPr>
          <p:spPr>
            <a:xfrm rot="18133199">
              <a:off x="2223071" y="3020133"/>
              <a:ext cx="320474" cy="612166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BD9B36-B464-486A-8DA3-EC08F647CD01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DA3ED7-F891-4884-B390-D5E49192A35C}"/>
              </a:ext>
            </a:extLst>
          </p:cNvPr>
          <p:cNvGrpSpPr/>
          <p:nvPr/>
        </p:nvGrpSpPr>
        <p:grpSpPr>
          <a:xfrm>
            <a:off x="4761980" y="3457706"/>
            <a:ext cx="1303023" cy="739495"/>
            <a:chOff x="2024031" y="3165979"/>
            <a:chExt cx="1303023" cy="739495"/>
          </a:xfrm>
        </p:grpSpPr>
        <p:sp>
          <p:nvSpPr>
            <p:cNvPr id="9" name="Rectangle: Rounded Corners 49">
              <a:extLst>
                <a:ext uri="{FF2B5EF4-FFF2-40B4-BE49-F238E27FC236}">
                  <a16:creationId xmlns:a16="http://schemas.microsoft.com/office/drawing/2014/main" id="{D8848270-DAA8-467C-9953-B17026483BE7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F92030-E1D1-4817-976C-3A9D1C69B2DB}"/>
                </a:ext>
              </a:extLst>
            </p:cNvPr>
            <p:cNvSpPr/>
            <p:nvPr/>
          </p:nvSpPr>
          <p:spPr>
            <a:xfrm rot="18133199">
              <a:off x="2223071" y="3020133"/>
              <a:ext cx="320474" cy="612166"/>
            </a:xfrm>
            <a:custGeom>
              <a:avLst/>
              <a:gdLst>
                <a:gd name="connsiteX0" fmla="*/ 310975 w 320474"/>
                <a:gd name="connsiteY0" fmla="*/ 73826 h 612166"/>
                <a:gd name="connsiteX1" fmla="*/ 320474 w 320474"/>
                <a:gd name="connsiteY1" fmla="*/ 120877 h 612166"/>
                <a:gd name="connsiteX2" fmla="*/ 230647 w 320474"/>
                <a:gd name="connsiteY2" fmla="*/ 610181 h 612166"/>
                <a:gd name="connsiteX3" fmla="*/ 230871 w 320474"/>
                <a:gd name="connsiteY3" fmla="*/ 612166 h 612166"/>
                <a:gd name="connsiteX4" fmla="*/ 199707 w 320474"/>
                <a:gd name="connsiteY4" fmla="*/ 596479 h 612166"/>
                <a:gd name="connsiteX5" fmla="*/ 101028 w 320474"/>
                <a:gd name="connsiteY5" fmla="*/ 579716 h 612166"/>
                <a:gd name="connsiteX6" fmla="*/ 3575 w 320474"/>
                <a:gd name="connsiteY6" fmla="*/ 602551 h 612166"/>
                <a:gd name="connsiteX7" fmla="*/ 8 w 320474"/>
                <a:gd name="connsiteY7" fmla="*/ 604632 h 612166"/>
                <a:gd name="connsiteX8" fmla="*/ 0 w 320474"/>
                <a:gd name="connsiteY8" fmla="*/ 604541 h 612166"/>
                <a:gd name="connsiteX9" fmla="*/ 78720 w 320474"/>
                <a:gd name="connsiteY9" fmla="*/ 120877 h 612166"/>
                <a:gd name="connsiteX10" fmla="*/ 199597 w 320474"/>
                <a:gd name="connsiteY10" fmla="*/ 0 h 612166"/>
                <a:gd name="connsiteX11" fmla="*/ 310975 w 320474"/>
                <a:gd name="connsiteY11" fmla="*/ 73826 h 61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74" h="612166">
                  <a:moveTo>
                    <a:pt x="310975" y="73826"/>
                  </a:moveTo>
                  <a:cubicBezTo>
                    <a:pt x="317092" y="88288"/>
                    <a:pt x="320474" y="104187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lnTo>
                    <a:pt x="230871" y="612166"/>
                  </a:lnTo>
                  <a:lnTo>
                    <a:pt x="199707" y="596479"/>
                  </a:lnTo>
                  <a:cubicBezTo>
                    <a:pt x="169171" y="584663"/>
                    <a:pt x="135814" y="578639"/>
                    <a:pt x="101028" y="579716"/>
                  </a:cubicBezTo>
                  <a:cubicBezTo>
                    <a:pt x="66243" y="580793"/>
                    <a:pt x="33322" y="588869"/>
                    <a:pt x="3575" y="602551"/>
                  </a:cubicBezTo>
                  <a:lnTo>
                    <a:pt x="8" y="604632"/>
                  </a:lnTo>
                  <a:lnTo>
                    <a:pt x="0" y="604541"/>
                  </a:lnTo>
                  <a:lnTo>
                    <a:pt x="78720" y="120877"/>
                  </a:lnTo>
                  <a:cubicBezTo>
                    <a:pt x="78720" y="54118"/>
                    <a:pt x="132838" y="0"/>
                    <a:pt x="199597" y="0"/>
                  </a:cubicBezTo>
                  <a:cubicBezTo>
                    <a:pt x="249666" y="0"/>
                    <a:pt x="292625" y="30441"/>
                    <a:pt x="310975" y="73826"/>
                  </a:cubicBezTo>
                  <a:close/>
                </a:path>
              </a:pathLst>
            </a:custGeom>
            <a:solidFill>
              <a:srgbClr val="FFE07D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64B14D-6949-4673-A9FC-487689C7B46D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32CCF7-396C-4949-B4A5-DF801F76F198}"/>
              </a:ext>
            </a:extLst>
          </p:cNvPr>
          <p:cNvGrpSpPr/>
          <p:nvPr/>
        </p:nvGrpSpPr>
        <p:grpSpPr>
          <a:xfrm rot="21286606" flipH="1">
            <a:off x="4939685" y="4234927"/>
            <a:ext cx="314867" cy="961516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8DC4EFA-FDF2-46F9-9D6B-A9D31FB7D84D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EFC4BD-01E0-43D5-8D79-8EBA4EB1BC1B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072436-B257-4287-B7E5-1AF9FEBE815C}"/>
              </a:ext>
            </a:extLst>
          </p:cNvPr>
          <p:cNvGrpSpPr/>
          <p:nvPr/>
        </p:nvGrpSpPr>
        <p:grpSpPr>
          <a:xfrm rot="313394">
            <a:off x="4457596" y="4234927"/>
            <a:ext cx="314867" cy="961516"/>
            <a:chOff x="4627747" y="5544926"/>
            <a:chExt cx="314867" cy="961516"/>
          </a:xfrm>
          <a:effectLst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86930BB-F9BD-4210-B3A5-A1EC9B06AD5A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A1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D74608-5E17-42E4-953D-E930AF2CF5AC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B4606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1B23B25-4123-4EAB-837D-5BB87E3E4FC1}"/>
              </a:ext>
            </a:extLst>
          </p:cNvPr>
          <p:cNvSpPr/>
          <p:nvPr/>
        </p:nvSpPr>
        <p:spPr>
          <a:xfrm>
            <a:off x="5449440" y="2941877"/>
            <a:ext cx="334412" cy="278535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341C52-E82D-49CD-9093-852A362A1924}"/>
              </a:ext>
            </a:extLst>
          </p:cNvPr>
          <p:cNvSpPr/>
          <p:nvPr/>
        </p:nvSpPr>
        <p:spPr>
          <a:xfrm>
            <a:off x="3902365" y="2941877"/>
            <a:ext cx="334412" cy="278535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AAB850-8EAE-4AF4-8CC4-801BD941CC3F}"/>
              </a:ext>
            </a:extLst>
          </p:cNvPr>
          <p:cNvSpPr/>
          <p:nvPr/>
        </p:nvSpPr>
        <p:spPr>
          <a:xfrm>
            <a:off x="4361161" y="3493704"/>
            <a:ext cx="978252" cy="981401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rgbClr val="FFE07D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4383BE-05A3-4308-B541-064D2DB1A5D2}"/>
              </a:ext>
            </a:extLst>
          </p:cNvPr>
          <p:cNvSpPr/>
          <p:nvPr/>
        </p:nvSpPr>
        <p:spPr>
          <a:xfrm>
            <a:off x="4674371" y="3534612"/>
            <a:ext cx="337747" cy="120087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2AB0A5-32A2-4DFE-91CE-B4E53574AE68}"/>
              </a:ext>
            </a:extLst>
          </p:cNvPr>
          <p:cNvSpPr/>
          <p:nvPr/>
        </p:nvSpPr>
        <p:spPr>
          <a:xfrm>
            <a:off x="3928844" y="1764769"/>
            <a:ext cx="1828800" cy="183226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518939-4135-4027-BB77-A81DCD03B671}"/>
              </a:ext>
            </a:extLst>
          </p:cNvPr>
          <p:cNvGrpSpPr/>
          <p:nvPr/>
        </p:nvGrpSpPr>
        <p:grpSpPr>
          <a:xfrm>
            <a:off x="4639536" y="3283908"/>
            <a:ext cx="378882" cy="156550"/>
            <a:chOff x="4744541" y="4986862"/>
            <a:chExt cx="596808" cy="221830"/>
          </a:xfrm>
          <a:effectLst/>
        </p:grpSpPr>
        <p:sp>
          <p:nvSpPr>
            <p:cNvPr id="24" name="Oval 72">
              <a:extLst>
                <a:ext uri="{FF2B5EF4-FFF2-40B4-BE49-F238E27FC236}">
                  <a16:creationId xmlns:a16="http://schemas.microsoft.com/office/drawing/2014/main" id="{7CD23096-6DDE-4B00-9770-156652EA46F7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04B350-8D43-4C2E-BF40-41024E70A5AC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BD3C94FE-DF75-452E-8614-584527CDF6E8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82C9A47-4CCF-41DB-AC27-B36DCB061F57}"/>
              </a:ext>
            </a:extLst>
          </p:cNvPr>
          <p:cNvSpPr/>
          <p:nvPr/>
        </p:nvSpPr>
        <p:spPr>
          <a:xfrm>
            <a:off x="3934152" y="1739280"/>
            <a:ext cx="1828800" cy="1127980"/>
          </a:xfrm>
          <a:custGeom>
            <a:avLst/>
            <a:gdLst>
              <a:gd name="connsiteX0" fmla="*/ 914400 w 1828800"/>
              <a:gd name="connsiteY0" fmla="*/ 0 h 1127980"/>
              <a:gd name="connsiteX1" fmla="*/ 1828800 w 1828800"/>
              <a:gd name="connsiteY1" fmla="*/ 914400 h 1127980"/>
              <a:gd name="connsiteX2" fmla="*/ 1810223 w 1828800"/>
              <a:gd name="connsiteY2" fmla="*/ 1098684 h 1127980"/>
              <a:gd name="connsiteX3" fmla="*/ 1803189 w 1828800"/>
              <a:gd name="connsiteY3" fmla="*/ 1126038 h 1127980"/>
              <a:gd name="connsiteX4" fmla="*/ 1760883 w 1828800"/>
              <a:gd name="connsiteY4" fmla="*/ 1127980 h 1127980"/>
              <a:gd name="connsiteX5" fmla="*/ 926825 w 1828800"/>
              <a:gd name="connsiteY5" fmla="*/ 724830 h 1127980"/>
              <a:gd name="connsiteX6" fmla="*/ 914400 w 1828800"/>
              <a:gd name="connsiteY6" fmla="*/ 704020 h 1127980"/>
              <a:gd name="connsiteX7" fmla="*/ 901976 w 1828800"/>
              <a:gd name="connsiteY7" fmla="*/ 724830 h 1127980"/>
              <a:gd name="connsiteX8" fmla="*/ 67917 w 1828800"/>
              <a:gd name="connsiteY8" fmla="*/ 1127980 h 1127980"/>
              <a:gd name="connsiteX9" fmla="*/ 25611 w 1828800"/>
              <a:gd name="connsiteY9" fmla="*/ 1126038 h 1127980"/>
              <a:gd name="connsiteX10" fmla="*/ 18577 w 1828800"/>
              <a:gd name="connsiteY10" fmla="*/ 1098684 h 1127980"/>
              <a:gd name="connsiteX11" fmla="*/ 0 w 1828800"/>
              <a:gd name="connsiteY11" fmla="*/ 914400 h 1127980"/>
              <a:gd name="connsiteX12" fmla="*/ 914400 w 1828800"/>
              <a:gd name="connsiteY12" fmla="*/ 0 h 112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0" h="112798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977526"/>
                  <a:pt x="1822403" y="1039158"/>
                  <a:pt x="1810223" y="1098684"/>
                </a:cubicBezTo>
                <a:lnTo>
                  <a:pt x="1803189" y="1126038"/>
                </a:lnTo>
                <a:lnTo>
                  <a:pt x="1760883" y="1127980"/>
                </a:lnTo>
                <a:cubicBezTo>
                  <a:pt x="1413690" y="1127980"/>
                  <a:pt x="1107582" y="968062"/>
                  <a:pt x="926825" y="724830"/>
                </a:cubicBezTo>
                <a:lnTo>
                  <a:pt x="914400" y="704020"/>
                </a:lnTo>
                <a:lnTo>
                  <a:pt x="901976" y="724830"/>
                </a:lnTo>
                <a:cubicBezTo>
                  <a:pt x="721218" y="968062"/>
                  <a:pt x="415111" y="1127980"/>
                  <a:pt x="67917" y="1127980"/>
                </a:cubicBezTo>
                <a:lnTo>
                  <a:pt x="25611" y="1126038"/>
                </a:lnTo>
                <a:lnTo>
                  <a:pt x="18577" y="1098684"/>
                </a:lnTo>
                <a:cubicBezTo>
                  <a:pt x="6397" y="1039158"/>
                  <a:pt x="0" y="977526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solidFill>
            <a:srgbClr val="B3616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20B48C-C70A-4997-9D24-292EA07CD0C9}"/>
              </a:ext>
            </a:extLst>
          </p:cNvPr>
          <p:cNvSpPr/>
          <p:nvPr/>
        </p:nvSpPr>
        <p:spPr>
          <a:xfrm rot="329295">
            <a:off x="4074311" y="1522521"/>
            <a:ext cx="1570442" cy="1318050"/>
          </a:xfrm>
          <a:custGeom>
            <a:avLst/>
            <a:gdLst>
              <a:gd name="connsiteX0" fmla="*/ 754272 w 1570442"/>
              <a:gd name="connsiteY0" fmla="*/ 116493 h 1318050"/>
              <a:gd name="connsiteX1" fmla="*/ 755578 w 1570442"/>
              <a:gd name="connsiteY1" fmla="*/ 121770 h 1318050"/>
              <a:gd name="connsiteX2" fmla="*/ 753742 w 1570442"/>
              <a:gd name="connsiteY2" fmla="*/ 118573 h 1318050"/>
              <a:gd name="connsiteX3" fmla="*/ 752953 w 1570442"/>
              <a:gd name="connsiteY3" fmla="*/ 117844 h 1318050"/>
              <a:gd name="connsiteX4" fmla="*/ 891616 w 1570442"/>
              <a:gd name="connsiteY4" fmla="*/ 0 h 1318050"/>
              <a:gd name="connsiteX5" fmla="*/ 1026807 w 1570442"/>
              <a:gd name="connsiteY5" fmla="*/ 32022 h 1318050"/>
              <a:gd name="connsiteX6" fmla="*/ 1568375 w 1570442"/>
              <a:gd name="connsiteY6" fmla="*/ 694634 h 1318050"/>
              <a:gd name="connsiteX7" fmla="*/ 803094 w 1570442"/>
              <a:gd name="connsiteY7" fmla="*/ 1312104 h 1318050"/>
              <a:gd name="connsiteX8" fmla="*/ 77838 w 1570442"/>
              <a:gd name="connsiteY8" fmla="*/ 1135352 h 1318050"/>
              <a:gd name="connsiteX9" fmla="*/ 0 w 1570442"/>
              <a:gd name="connsiteY9" fmla="*/ 1070789 h 1318050"/>
              <a:gd name="connsiteX10" fmla="*/ 126326 w 1570442"/>
              <a:gd name="connsiteY10" fmla="*/ 1044838 h 1318050"/>
              <a:gd name="connsiteX11" fmla="*/ 78023 w 1570442"/>
              <a:gd name="connsiteY11" fmla="*/ 809703 h 1318050"/>
              <a:gd name="connsiteX12" fmla="*/ 406614 w 1570442"/>
              <a:gd name="connsiteY12" fmla="*/ 472871 h 1318050"/>
              <a:gd name="connsiteX13" fmla="*/ 436793 w 1570442"/>
              <a:gd name="connsiteY13" fmla="*/ 487723 h 1318050"/>
              <a:gd name="connsiteX14" fmla="*/ 587518 w 1570442"/>
              <a:gd name="connsiteY14" fmla="*/ 499375 h 1318050"/>
              <a:gd name="connsiteX15" fmla="*/ 792032 w 1570442"/>
              <a:gd name="connsiteY15" fmla="*/ 304962 h 1318050"/>
              <a:gd name="connsiteX16" fmla="*/ 794881 w 1570442"/>
              <a:gd name="connsiteY16" fmla="*/ 280545 h 1318050"/>
              <a:gd name="connsiteX17" fmla="*/ 803136 w 1570442"/>
              <a:gd name="connsiteY17" fmla="*/ 313895 h 1318050"/>
              <a:gd name="connsiteX18" fmla="*/ 948519 w 1570442"/>
              <a:gd name="connsiteY18" fmla="*/ 158522 h 1318050"/>
              <a:gd name="connsiteX19" fmla="*/ 929485 w 1570442"/>
              <a:gd name="connsiteY19" fmla="*/ 71229 h 131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70442" h="1318050">
                <a:moveTo>
                  <a:pt x="754272" y="116493"/>
                </a:moveTo>
                <a:lnTo>
                  <a:pt x="755578" y="121770"/>
                </a:lnTo>
                <a:lnTo>
                  <a:pt x="753742" y="118573"/>
                </a:lnTo>
                <a:lnTo>
                  <a:pt x="752953" y="117844"/>
                </a:lnTo>
                <a:close/>
                <a:moveTo>
                  <a:pt x="891616" y="0"/>
                </a:moveTo>
                <a:lnTo>
                  <a:pt x="1026807" y="32022"/>
                </a:lnTo>
                <a:cubicBezTo>
                  <a:pt x="1370852" y="140506"/>
                  <a:pt x="1594493" y="404691"/>
                  <a:pt x="1568375" y="694634"/>
                </a:cubicBezTo>
                <a:cubicBezTo>
                  <a:pt x="1539808" y="1011766"/>
                  <a:pt x="1219894" y="1269890"/>
                  <a:pt x="803094" y="1312104"/>
                </a:cubicBezTo>
                <a:cubicBezTo>
                  <a:pt x="533903" y="1339368"/>
                  <a:pt x="268606" y="1271579"/>
                  <a:pt x="77838" y="1135352"/>
                </a:cubicBezTo>
                <a:lnTo>
                  <a:pt x="0" y="1070789"/>
                </a:lnTo>
                <a:lnTo>
                  <a:pt x="126326" y="1044838"/>
                </a:lnTo>
                <a:lnTo>
                  <a:pt x="78023" y="809703"/>
                </a:lnTo>
                <a:lnTo>
                  <a:pt x="406614" y="472871"/>
                </a:lnTo>
                <a:lnTo>
                  <a:pt x="436793" y="487723"/>
                </a:lnTo>
                <a:cubicBezTo>
                  <a:pt x="482724" y="505192"/>
                  <a:pt x="534798" y="510205"/>
                  <a:pt x="587518" y="499375"/>
                </a:cubicBezTo>
                <a:cubicBezTo>
                  <a:pt x="692959" y="477714"/>
                  <a:pt x="771041" y="398833"/>
                  <a:pt x="792032" y="304962"/>
                </a:cubicBezTo>
                <a:lnTo>
                  <a:pt x="794881" y="280545"/>
                </a:lnTo>
                <a:lnTo>
                  <a:pt x="803136" y="313895"/>
                </a:lnTo>
                <a:cubicBezTo>
                  <a:pt x="893766" y="325134"/>
                  <a:pt x="954044" y="260714"/>
                  <a:pt x="948519" y="158522"/>
                </a:cubicBezTo>
                <a:cubicBezTo>
                  <a:pt x="946988" y="130219"/>
                  <a:pt x="940442" y="100582"/>
                  <a:pt x="929485" y="71229"/>
                </a:cubicBezTo>
                <a:close/>
              </a:path>
            </a:pathLst>
          </a:custGeom>
          <a:solidFill>
            <a:srgbClr val="B36163"/>
          </a:solidFill>
          <a:ln w="28575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87196C6F-FF73-4401-80FD-72251C0230F6}"/>
              </a:ext>
            </a:extLst>
          </p:cNvPr>
          <p:cNvSpPr/>
          <p:nvPr/>
        </p:nvSpPr>
        <p:spPr>
          <a:xfrm rot="329295">
            <a:off x="3887962" y="1486760"/>
            <a:ext cx="1769672" cy="1337659"/>
          </a:xfrm>
          <a:prstGeom prst="arc">
            <a:avLst>
              <a:gd name="adj1" fmla="val 17156689"/>
              <a:gd name="adj2" fmla="val 9416957"/>
            </a:avLst>
          </a:prstGeom>
          <a:ln w="28575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A7FAA860-14C2-46D1-9F04-CD644084BAF7}"/>
              </a:ext>
            </a:extLst>
          </p:cNvPr>
          <p:cNvSpPr/>
          <p:nvPr/>
        </p:nvSpPr>
        <p:spPr>
          <a:xfrm rot="3616245">
            <a:off x="4615149" y="1438091"/>
            <a:ext cx="515766" cy="337807"/>
          </a:xfrm>
          <a:prstGeom prst="arc">
            <a:avLst>
              <a:gd name="adj1" fmla="val 16200000"/>
              <a:gd name="adj2" fmla="val 1278842"/>
            </a:avLst>
          </a:prstGeom>
          <a:ln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7F3ED8-3869-4D00-9949-3715F955612A}"/>
              </a:ext>
            </a:extLst>
          </p:cNvPr>
          <p:cNvGrpSpPr/>
          <p:nvPr/>
        </p:nvGrpSpPr>
        <p:grpSpPr>
          <a:xfrm>
            <a:off x="4299832" y="2930295"/>
            <a:ext cx="211957" cy="235101"/>
            <a:chOff x="3504649" y="3617709"/>
            <a:chExt cx="272047" cy="3017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E1BAC2-8241-47EC-B6A3-54F8206F34B3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77FDCAB-74DA-443E-ACFD-EAF11009D4B4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F00D40-AF30-4B4F-B8DD-C3045A475126}"/>
              </a:ext>
            </a:extLst>
          </p:cNvPr>
          <p:cNvGrpSpPr/>
          <p:nvPr/>
        </p:nvGrpSpPr>
        <p:grpSpPr>
          <a:xfrm>
            <a:off x="5163750" y="2930528"/>
            <a:ext cx="211957" cy="235101"/>
            <a:chOff x="3504649" y="3617709"/>
            <a:chExt cx="272047" cy="3017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B5FCBD-989C-4573-B27A-26536FF7582C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0D76D2-4428-445B-B81A-BF9250ABC4EA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BD6347A-3FE2-409B-8EA6-38C6C7941AC9}"/>
              </a:ext>
            </a:extLst>
          </p:cNvPr>
          <p:cNvGrpSpPr/>
          <p:nvPr/>
        </p:nvGrpSpPr>
        <p:grpSpPr>
          <a:xfrm>
            <a:off x="6152613" y="2460916"/>
            <a:ext cx="1561450" cy="2807553"/>
            <a:chOff x="6073343" y="1754287"/>
            <a:chExt cx="1920836" cy="3453744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2CA1CF1-E3C7-45BC-8DB4-A8EF9575D669}"/>
                </a:ext>
              </a:extLst>
            </p:cNvPr>
            <p:cNvSpPr/>
            <p:nvPr/>
          </p:nvSpPr>
          <p:spPr>
            <a:xfrm>
              <a:off x="6970307" y="2497138"/>
              <a:ext cx="82466" cy="2031971"/>
            </a:xfrm>
            <a:custGeom>
              <a:avLst/>
              <a:gdLst>
                <a:gd name="connsiteX0" fmla="*/ 101142 w 149148"/>
                <a:gd name="connsiteY0" fmla="*/ 0 h 3675017"/>
                <a:gd name="connsiteX1" fmla="*/ 144685 w 149148"/>
                <a:gd name="connsiteY1" fmla="*/ 2142308 h 3675017"/>
                <a:gd name="connsiteX2" fmla="*/ 5348 w 149148"/>
                <a:gd name="connsiteY2" fmla="*/ 3675017 h 367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148" h="3675017">
                  <a:moveTo>
                    <a:pt x="101142" y="0"/>
                  </a:moveTo>
                  <a:cubicBezTo>
                    <a:pt x="130896" y="764902"/>
                    <a:pt x="160651" y="1529805"/>
                    <a:pt x="144685" y="2142308"/>
                  </a:cubicBezTo>
                  <a:cubicBezTo>
                    <a:pt x="128719" y="2754811"/>
                    <a:pt x="-30938" y="3468914"/>
                    <a:pt x="5348" y="3675017"/>
                  </a:cubicBezTo>
                </a:path>
              </a:pathLst>
            </a:cu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C3C68D-2244-49AC-BB1A-56F48E24A9D2}"/>
                </a:ext>
              </a:extLst>
            </p:cNvPr>
            <p:cNvSpPr/>
            <p:nvPr/>
          </p:nvSpPr>
          <p:spPr>
            <a:xfrm rot="3956195" flipH="1">
              <a:off x="6048854" y="1778776"/>
              <a:ext cx="1969814" cy="1920836"/>
            </a:xfrm>
            <a:custGeom>
              <a:avLst/>
              <a:gdLst>
                <a:gd name="connsiteX0" fmla="*/ 3389555 w 3971110"/>
                <a:gd name="connsiteY0" fmla="*/ 581556 h 3971110"/>
                <a:gd name="connsiteX1" fmla="*/ 3597927 w 3971110"/>
                <a:gd name="connsiteY1" fmla="*/ 1283775 h 3971110"/>
                <a:gd name="connsiteX2" fmla="*/ 3592422 w 3971110"/>
                <a:gd name="connsiteY2" fmla="*/ 1319845 h 3971110"/>
                <a:gd name="connsiteX3" fmla="*/ 3632009 w 3971110"/>
                <a:gd name="connsiteY3" fmla="*/ 1350145 h 3971110"/>
                <a:gd name="connsiteX4" fmla="*/ 3971110 w 3971110"/>
                <a:gd name="connsiteY4" fmla="*/ 1985555 h 3971110"/>
                <a:gd name="connsiteX5" fmla="*/ 3632009 w 3971110"/>
                <a:gd name="connsiteY5" fmla="*/ 2620965 h 3971110"/>
                <a:gd name="connsiteX6" fmla="*/ 3593238 w 3971110"/>
                <a:gd name="connsiteY6" fmla="*/ 2650641 h 3971110"/>
                <a:gd name="connsiteX7" fmla="*/ 3595721 w 3971110"/>
                <a:gd name="connsiteY7" fmla="*/ 2665327 h 3971110"/>
                <a:gd name="connsiteX8" fmla="*/ 3389554 w 3971110"/>
                <a:gd name="connsiteY8" fmla="*/ 3389554 h 3971110"/>
                <a:gd name="connsiteX9" fmla="*/ 2700470 w 3971110"/>
                <a:gd name="connsiteY9" fmla="*/ 3599076 h 3971110"/>
                <a:gd name="connsiteX10" fmla="*/ 2652215 w 3971110"/>
                <a:gd name="connsiteY10" fmla="*/ 3592664 h 3971110"/>
                <a:gd name="connsiteX11" fmla="*/ 2592325 w 3971110"/>
                <a:gd name="connsiteY11" fmla="*/ 3664730 h 3971110"/>
                <a:gd name="connsiteX12" fmla="*/ 1985556 w 3971110"/>
                <a:gd name="connsiteY12" fmla="*/ 3971110 h 3971110"/>
                <a:gd name="connsiteX13" fmla="*/ 1350145 w 3971110"/>
                <a:gd name="connsiteY13" fmla="*/ 3632008 h 3971110"/>
                <a:gd name="connsiteX14" fmla="*/ 1319926 w 3971110"/>
                <a:gd name="connsiteY14" fmla="*/ 3592527 h 3971110"/>
                <a:gd name="connsiteX15" fmla="*/ 1270640 w 3971110"/>
                <a:gd name="connsiteY15" fmla="*/ 3599077 h 3971110"/>
                <a:gd name="connsiteX16" fmla="*/ 581556 w 3971110"/>
                <a:gd name="connsiteY16" fmla="*/ 3389555 h 3971110"/>
                <a:gd name="connsiteX17" fmla="*/ 373184 w 3971110"/>
                <a:gd name="connsiteY17" fmla="*/ 2687336 h 3971110"/>
                <a:gd name="connsiteX18" fmla="*/ 378689 w 3971110"/>
                <a:gd name="connsiteY18" fmla="*/ 2651266 h 3971110"/>
                <a:gd name="connsiteX19" fmla="*/ 339102 w 3971110"/>
                <a:gd name="connsiteY19" fmla="*/ 2620965 h 3971110"/>
                <a:gd name="connsiteX20" fmla="*/ 0 w 3971110"/>
                <a:gd name="connsiteY20" fmla="*/ 1985555 h 3971110"/>
                <a:gd name="connsiteX21" fmla="*/ 339102 w 3971110"/>
                <a:gd name="connsiteY21" fmla="*/ 1350145 h 3971110"/>
                <a:gd name="connsiteX22" fmla="*/ 377872 w 3971110"/>
                <a:gd name="connsiteY22" fmla="*/ 1320469 h 3971110"/>
                <a:gd name="connsiteX23" fmla="*/ 375389 w 3971110"/>
                <a:gd name="connsiteY23" fmla="*/ 1305782 h 3971110"/>
                <a:gd name="connsiteX24" fmla="*/ 581555 w 3971110"/>
                <a:gd name="connsiteY24" fmla="*/ 581555 h 3971110"/>
                <a:gd name="connsiteX25" fmla="*/ 1270639 w 3971110"/>
                <a:gd name="connsiteY25" fmla="*/ 372033 h 3971110"/>
                <a:gd name="connsiteX26" fmla="*/ 1318897 w 3971110"/>
                <a:gd name="connsiteY26" fmla="*/ 378446 h 3971110"/>
                <a:gd name="connsiteX27" fmla="*/ 1378787 w 3971110"/>
                <a:gd name="connsiteY27" fmla="*/ 306380 h 3971110"/>
                <a:gd name="connsiteX28" fmla="*/ 1985556 w 3971110"/>
                <a:gd name="connsiteY28" fmla="*/ 0 h 3971110"/>
                <a:gd name="connsiteX29" fmla="*/ 2620966 w 3971110"/>
                <a:gd name="connsiteY29" fmla="*/ 339102 h 3971110"/>
                <a:gd name="connsiteX30" fmla="*/ 2651186 w 3971110"/>
                <a:gd name="connsiteY30" fmla="*/ 378583 h 3971110"/>
                <a:gd name="connsiteX31" fmla="*/ 2700471 w 3971110"/>
                <a:gd name="connsiteY31" fmla="*/ 372034 h 3971110"/>
                <a:gd name="connsiteX32" fmla="*/ 3389555 w 3971110"/>
                <a:gd name="connsiteY32" fmla="*/ 581556 h 397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1110" h="3971110">
                  <a:moveTo>
                    <a:pt x="3389555" y="581556"/>
                  </a:moveTo>
                  <a:cubicBezTo>
                    <a:pt x="3558587" y="750588"/>
                    <a:pt x="3624251" y="998611"/>
                    <a:pt x="3597927" y="1283775"/>
                  </a:cubicBezTo>
                  <a:lnTo>
                    <a:pt x="3592422" y="1319845"/>
                  </a:lnTo>
                  <a:lnTo>
                    <a:pt x="3632009" y="1350145"/>
                  </a:lnTo>
                  <a:cubicBezTo>
                    <a:pt x="3846100" y="1531526"/>
                    <a:pt x="3971110" y="1750185"/>
                    <a:pt x="3971110" y="1985555"/>
                  </a:cubicBezTo>
                  <a:cubicBezTo>
                    <a:pt x="3971110" y="2220925"/>
                    <a:pt x="3846099" y="2439584"/>
                    <a:pt x="3632009" y="2620965"/>
                  </a:cubicBezTo>
                  <a:lnTo>
                    <a:pt x="3593238" y="2650641"/>
                  </a:lnTo>
                  <a:lnTo>
                    <a:pt x="3595721" y="2665327"/>
                  </a:lnTo>
                  <a:cubicBezTo>
                    <a:pt x="3627550" y="2959728"/>
                    <a:pt x="3562921" y="3216187"/>
                    <a:pt x="3389554" y="3389554"/>
                  </a:cubicBezTo>
                  <a:cubicBezTo>
                    <a:pt x="3223122" y="3555986"/>
                    <a:pt x="2980111" y="3622205"/>
                    <a:pt x="2700470" y="3599076"/>
                  </a:cubicBezTo>
                  <a:lnTo>
                    <a:pt x="2652215" y="3592664"/>
                  </a:lnTo>
                  <a:lnTo>
                    <a:pt x="2592325" y="3664730"/>
                  </a:lnTo>
                  <a:cubicBezTo>
                    <a:pt x="2416762" y="3858783"/>
                    <a:pt x="2208667" y="3971110"/>
                    <a:pt x="1985556" y="3971110"/>
                  </a:cubicBezTo>
                  <a:cubicBezTo>
                    <a:pt x="1750185" y="3971110"/>
                    <a:pt x="1531527" y="3846100"/>
                    <a:pt x="1350145" y="3632008"/>
                  </a:cubicBezTo>
                  <a:lnTo>
                    <a:pt x="1319926" y="3592527"/>
                  </a:lnTo>
                  <a:lnTo>
                    <a:pt x="1270640" y="3599077"/>
                  </a:lnTo>
                  <a:cubicBezTo>
                    <a:pt x="990999" y="3622206"/>
                    <a:pt x="747988" y="3555987"/>
                    <a:pt x="581556" y="3389555"/>
                  </a:cubicBezTo>
                  <a:cubicBezTo>
                    <a:pt x="412524" y="3220522"/>
                    <a:pt x="346860" y="2972499"/>
                    <a:pt x="373184" y="2687336"/>
                  </a:cubicBezTo>
                  <a:lnTo>
                    <a:pt x="378689" y="2651266"/>
                  </a:lnTo>
                  <a:lnTo>
                    <a:pt x="339102" y="2620965"/>
                  </a:lnTo>
                  <a:cubicBezTo>
                    <a:pt x="125011" y="2439584"/>
                    <a:pt x="0" y="2220925"/>
                    <a:pt x="0" y="1985555"/>
                  </a:cubicBezTo>
                  <a:cubicBezTo>
                    <a:pt x="0" y="1750185"/>
                    <a:pt x="125010" y="1531526"/>
                    <a:pt x="339102" y="1350145"/>
                  </a:cubicBezTo>
                  <a:lnTo>
                    <a:pt x="377872" y="1320469"/>
                  </a:lnTo>
                  <a:lnTo>
                    <a:pt x="375389" y="1305782"/>
                  </a:lnTo>
                  <a:cubicBezTo>
                    <a:pt x="343560" y="1011382"/>
                    <a:pt x="408189" y="754922"/>
                    <a:pt x="581555" y="581555"/>
                  </a:cubicBezTo>
                  <a:cubicBezTo>
                    <a:pt x="747987" y="415123"/>
                    <a:pt x="990998" y="348904"/>
                    <a:pt x="1270639" y="372033"/>
                  </a:cubicBezTo>
                  <a:lnTo>
                    <a:pt x="1318897" y="378446"/>
                  </a:lnTo>
                  <a:lnTo>
                    <a:pt x="1378787" y="306380"/>
                  </a:lnTo>
                  <a:cubicBezTo>
                    <a:pt x="1554350" y="112328"/>
                    <a:pt x="1762445" y="0"/>
                    <a:pt x="1985556" y="0"/>
                  </a:cubicBezTo>
                  <a:cubicBezTo>
                    <a:pt x="2220926" y="0"/>
                    <a:pt x="2439585" y="125011"/>
                    <a:pt x="2620966" y="339102"/>
                  </a:cubicBezTo>
                  <a:lnTo>
                    <a:pt x="2651186" y="378583"/>
                  </a:lnTo>
                  <a:lnTo>
                    <a:pt x="2700471" y="372034"/>
                  </a:lnTo>
                  <a:cubicBezTo>
                    <a:pt x="2980113" y="348905"/>
                    <a:pt x="3223123" y="415124"/>
                    <a:pt x="3389555" y="581556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0">
              <a:extLst>
                <a:ext uri="{FF2B5EF4-FFF2-40B4-BE49-F238E27FC236}">
                  <a16:creationId xmlns:a16="http://schemas.microsoft.com/office/drawing/2014/main" id="{9F54F97F-BFBC-42DD-BBC8-4F1F6D6DF81D}"/>
                </a:ext>
              </a:extLst>
            </p:cNvPr>
            <p:cNvSpPr/>
            <p:nvPr/>
          </p:nvSpPr>
          <p:spPr>
            <a:xfrm rot="1274314">
              <a:off x="6210828" y="3980774"/>
              <a:ext cx="794233" cy="317647"/>
            </a:xfrm>
            <a:custGeom>
              <a:avLst/>
              <a:gdLst>
                <a:gd name="connsiteX0" fmla="*/ 0 w 3008825"/>
                <a:gd name="connsiteY0" fmla="*/ 575855 h 1151709"/>
                <a:gd name="connsiteX1" fmla="*/ 1504413 w 3008825"/>
                <a:gd name="connsiteY1" fmla="*/ 0 h 1151709"/>
                <a:gd name="connsiteX2" fmla="*/ 3008826 w 3008825"/>
                <a:gd name="connsiteY2" fmla="*/ 575855 h 1151709"/>
                <a:gd name="connsiteX3" fmla="*/ 1504413 w 3008825"/>
                <a:gd name="connsiteY3" fmla="*/ 1151710 h 1151709"/>
                <a:gd name="connsiteX4" fmla="*/ 0 w 3008825"/>
                <a:gd name="connsiteY4" fmla="*/ 575855 h 1151709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37154 w 3045980"/>
                <a:gd name="connsiteY0" fmla="*/ 575855 h 1151710"/>
                <a:gd name="connsiteX1" fmla="*/ 1541567 w 3045980"/>
                <a:gd name="connsiteY1" fmla="*/ 0 h 1151710"/>
                <a:gd name="connsiteX2" fmla="*/ 3045980 w 3045980"/>
                <a:gd name="connsiteY2" fmla="*/ 575855 h 1151710"/>
                <a:gd name="connsiteX3" fmla="*/ 1541567 w 3045980"/>
                <a:gd name="connsiteY3" fmla="*/ 1151710 h 1151710"/>
                <a:gd name="connsiteX4" fmla="*/ 37154 w 3045980"/>
                <a:gd name="connsiteY4" fmla="*/ 575855 h 11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5980" h="1151710">
                  <a:moveTo>
                    <a:pt x="37154" y="575855"/>
                  </a:moveTo>
                  <a:cubicBezTo>
                    <a:pt x="-232812" y="580036"/>
                    <a:pt x="1040096" y="0"/>
                    <a:pt x="1541567" y="0"/>
                  </a:cubicBezTo>
                  <a:cubicBezTo>
                    <a:pt x="2043038" y="0"/>
                    <a:pt x="2567008" y="405865"/>
                    <a:pt x="3045980" y="575855"/>
                  </a:cubicBezTo>
                  <a:cubicBezTo>
                    <a:pt x="3045980" y="893891"/>
                    <a:pt x="2043038" y="1151710"/>
                    <a:pt x="1541567" y="1151710"/>
                  </a:cubicBezTo>
                  <a:cubicBezTo>
                    <a:pt x="1040096" y="1151710"/>
                    <a:pt x="307120" y="571674"/>
                    <a:pt x="37154" y="575855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0">
              <a:extLst>
                <a:ext uri="{FF2B5EF4-FFF2-40B4-BE49-F238E27FC236}">
                  <a16:creationId xmlns:a16="http://schemas.microsoft.com/office/drawing/2014/main" id="{76078AD7-B595-4F14-B162-0A1C0282659E}"/>
                </a:ext>
              </a:extLst>
            </p:cNvPr>
            <p:cNvSpPr/>
            <p:nvPr/>
          </p:nvSpPr>
          <p:spPr>
            <a:xfrm rot="9620875">
              <a:off x="6981590" y="3871776"/>
              <a:ext cx="893306" cy="358802"/>
            </a:xfrm>
            <a:custGeom>
              <a:avLst/>
              <a:gdLst>
                <a:gd name="connsiteX0" fmla="*/ 0 w 3008825"/>
                <a:gd name="connsiteY0" fmla="*/ 575855 h 1151709"/>
                <a:gd name="connsiteX1" fmla="*/ 1504413 w 3008825"/>
                <a:gd name="connsiteY1" fmla="*/ 0 h 1151709"/>
                <a:gd name="connsiteX2" fmla="*/ 3008826 w 3008825"/>
                <a:gd name="connsiteY2" fmla="*/ 575855 h 1151709"/>
                <a:gd name="connsiteX3" fmla="*/ 1504413 w 3008825"/>
                <a:gd name="connsiteY3" fmla="*/ 1151710 h 1151709"/>
                <a:gd name="connsiteX4" fmla="*/ 0 w 3008825"/>
                <a:gd name="connsiteY4" fmla="*/ 575855 h 1151709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37154 w 3045980"/>
                <a:gd name="connsiteY0" fmla="*/ 575855 h 1151710"/>
                <a:gd name="connsiteX1" fmla="*/ 1541567 w 3045980"/>
                <a:gd name="connsiteY1" fmla="*/ 0 h 1151710"/>
                <a:gd name="connsiteX2" fmla="*/ 3045980 w 3045980"/>
                <a:gd name="connsiteY2" fmla="*/ 575855 h 1151710"/>
                <a:gd name="connsiteX3" fmla="*/ 1541567 w 3045980"/>
                <a:gd name="connsiteY3" fmla="*/ 1151710 h 1151710"/>
                <a:gd name="connsiteX4" fmla="*/ 37154 w 3045980"/>
                <a:gd name="connsiteY4" fmla="*/ 575855 h 11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5980" h="1151710">
                  <a:moveTo>
                    <a:pt x="37154" y="575855"/>
                  </a:moveTo>
                  <a:cubicBezTo>
                    <a:pt x="-232812" y="580036"/>
                    <a:pt x="1040096" y="0"/>
                    <a:pt x="1541567" y="0"/>
                  </a:cubicBezTo>
                  <a:cubicBezTo>
                    <a:pt x="2043038" y="0"/>
                    <a:pt x="2567008" y="405865"/>
                    <a:pt x="3045980" y="575855"/>
                  </a:cubicBezTo>
                  <a:cubicBezTo>
                    <a:pt x="3045980" y="893891"/>
                    <a:pt x="2043038" y="1151710"/>
                    <a:pt x="1541567" y="1151710"/>
                  </a:cubicBezTo>
                  <a:cubicBezTo>
                    <a:pt x="1040096" y="1151710"/>
                    <a:pt x="307120" y="571674"/>
                    <a:pt x="37154" y="575855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513D04-C7E4-49DF-8392-E0349F0D4C28}"/>
                </a:ext>
              </a:extLst>
            </p:cNvPr>
            <p:cNvSpPr/>
            <p:nvPr/>
          </p:nvSpPr>
          <p:spPr>
            <a:xfrm rot="585586" flipH="1">
              <a:off x="6606546" y="2311980"/>
              <a:ext cx="854429" cy="854429"/>
            </a:xfrm>
            <a:prstGeom prst="ellipse">
              <a:avLst/>
            </a:prstGeom>
            <a:solidFill>
              <a:srgbClr val="FFFF99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Top Corners Snipped 41">
              <a:extLst>
                <a:ext uri="{FF2B5EF4-FFF2-40B4-BE49-F238E27FC236}">
                  <a16:creationId xmlns:a16="http://schemas.microsoft.com/office/drawing/2014/main" id="{FF20A135-17CA-4CD2-928B-6EDD1AFC9191}"/>
                </a:ext>
              </a:extLst>
            </p:cNvPr>
            <p:cNvSpPr/>
            <p:nvPr/>
          </p:nvSpPr>
          <p:spPr>
            <a:xfrm rot="10800000">
              <a:off x="6343122" y="4410935"/>
              <a:ext cx="1254370" cy="797096"/>
            </a:xfrm>
            <a:prstGeom prst="snip2SameRect">
              <a:avLst>
                <a:gd name="adj1" fmla="val 16667"/>
                <a:gd name="adj2" fmla="val 2776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0D175E-79C5-43DC-A834-E987978A1112}"/>
                </a:ext>
              </a:extLst>
            </p:cNvPr>
            <p:cNvSpPr/>
            <p:nvPr/>
          </p:nvSpPr>
          <p:spPr>
            <a:xfrm rot="585586" flipH="1">
              <a:off x="6763229" y="2468662"/>
              <a:ext cx="541064" cy="54106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173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7805ED-D1AF-42CC-BF12-B220DF23ABCB}"/>
              </a:ext>
            </a:extLst>
          </p:cNvPr>
          <p:cNvGrpSpPr/>
          <p:nvPr/>
        </p:nvGrpSpPr>
        <p:grpSpPr>
          <a:xfrm rot="438117" flipH="1">
            <a:off x="6507080" y="3654541"/>
            <a:ext cx="1303023" cy="555322"/>
            <a:chOff x="2024031" y="3350152"/>
            <a:chExt cx="1303023" cy="555322"/>
          </a:xfrm>
        </p:grpSpPr>
        <p:sp>
          <p:nvSpPr>
            <p:cNvPr id="5" name="Rectangle: Rounded Corners 49">
              <a:extLst>
                <a:ext uri="{FF2B5EF4-FFF2-40B4-BE49-F238E27FC236}">
                  <a16:creationId xmlns:a16="http://schemas.microsoft.com/office/drawing/2014/main" id="{61C832B8-1023-488F-859D-2586C219D17D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3D10ED-7AF7-470C-B1FA-D0882085F5DC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508883F-60A7-4747-9BCC-0A84399B086D}"/>
              </a:ext>
            </a:extLst>
          </p:cNvPr>
          <p:cNvGrpSpPr/>
          <p:nvPr/>
        </p:nvGrpSpPr>
        <p:grpSpPr>
          <a:xfrm>
            <a:off x="7629897" y="3702426"/>
            <a:ext cx="1303023" cy="555322"/>
            <a:chOff x="2024031" y="3350152"/>
            <a:chExt cx="1303023" cy="555322"/>
          </a:xfrm>
        </p:grpSpPr>
        <p:sp>
          <p:nvSpPr>
            <p:cNvPr id="8" name="Rectangle: Rounded Corners 49">
              <a:extLst>
                <a:ext uri="{FF2B5EF4-FFF2-40B4-BE49-F238E27FC236}">
                  <a16:creationId xmlns:a16="http://schemas.microsoft.com/office/drawing/2014/main" id="{33A1E6F0-AC55-4F02-9102-17FD9ED41CAE}"/>
                </a:ext>
              </a:extLst>
            </p:cNvPr>
            <p:cNvSpPr/>
            <p:nvPr/>
          </p:nvSpPr>
          <p:spPr>
            <a:xfrm rot="18133199">
              <a:off x="2515306" y="2858877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7A6C87-1854-418C-8558-88B267ECCEEB}"/>
                </a:ext>
              </a:extLst>
            </p:cNvPr>
            <p:cNvSpPr/>
            <p:nvPr/>
          </p:nvSpPr>
          <p:spPr>
            <a:xfrm>
              <a:off x="2979653" y="357296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C21A82-9DA5-4E52-BF93-D573D34341E6}"/>
              </a:ext>
            </a:extLst>
          </p:cNvPr>
          <p:cNvGrpSpPr/>
          <p:nvPr/>
        </p:nvGrpSpPr>
        <p:grpSpPr>
          <a:xfrm rot="21286606" flipH="1">
            <a:off x="7807602" y="4295474"/>
            <a:ext cx="314867" cy="961516"/>
            <a:chOff x="4627747" y="5544926"/>
            <a:chExt cx="314867" cy="961516"/>
          </a:xfrm>
          <a:solidFill>
            <a:srgbClr val="A1BBE3"/>
          </a:solidFill>
          <a:effectLst/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52A5F1-8573-4418-BC14-82BF1491171E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98C4ED6-AE72-419A-89E0-A30C692EA225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BC589D-0768-486D-B255-F80C34038E1A}"/>
              </a:ext>
            </a:extLst>
          </p:cNvPr>
          <p:cNvGrpSpPr/>
          <p:nvPr/>
        </p:nvGrpSpPr>
        <p:grpSpPr>
          <a:xfrm rot="313394">
            <a:off x="7325513" y="4295474"/>
            <a:ext cx="314867" cy="961516"/>
            <a:chOff x="4627747" y="5544926"/>
            <a:chExt cx="314867" cy="961516"/>
          </a:xfrm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507E2D-6890-42DE-969F-481A8215D13C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2CE8307-8759-468B-AEB6-5C1A82829D2E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6D0086B-B726-498A-AB3C-1FA42D2D0C6B}"/>
              </a:ext>
            </a:extLst>
          </p:cNvPr>
          <p:cNvSpPr/>
          <p:nvPr/>
        </p:nvSpPr>
        <p:spPr>
          <a:xfrm>
            <a:off x="8317357" y="3002424"/>
            <a:ext cx="334412" cy="278535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DCD0A3-3460-491F-B30C-A118F3EE5C4A}"/>
              </a:ext>
            </a:extLst>
          </p:cNvPr>
          <p:cNvSpPr/>
          <p:nvPr/>
        </p:nvSpPr>
        <p:spPr>
          <a:xfrm>
            <a:off x="6770282" y="3002424"/>
            <a:ext cx="334412" cy="278535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AA74F7-94A7-4CE3-8AEC-71727F8F6FEE}"/>
              </a:ext>
            </a:extLst>
          </p:cNvPr>
          <p:cNvSpPr/>
          <p:nvPr/>
        </p:nvSpPr>
        <p:spPr>
          <a:xfrm>
            <a:off x="7229078" y="3554251"/>
            <a:ext cx="978252" cy="981401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CADE39-A71A-4154-B01F-CBC0D2D01CFD}"/>
              </a:ext>
            </a:extLst>
          </p:cNvPr>
          <p:cNvSpPr/>
          <p:nvPr/>
        </p:nvSpPr>
        <p:spPr>
          <a:xfrm>
            <a:off x="7542288" y="3595159"/>
            <a:ext cx="337747" cy="120087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3BA667-CF64-4382-BAE0-8D51CB3C6267}"/>
              </a:ext>
            </a:extLst>
          </p:cNvPr>
          <p:cNvSpPr/>
          <p:nvPr/>
        </p:nvSpPr>
        <p:spPr>
          <a:xfrm rot="1253058">
            <a:off x="6796761" y="1825316"/>
            <a:ext cx="1828800" cy="183226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BCFCE366-77BE-4BFF-A528-6E3229C8D14E}"/>
              </a:ext>
            </a:extLst>
          </p:cNvPr>
          <p:cNvSpPr/>
          <p:nvPr/>
        </p:nvSpPr>
        <p:spPr>
          <a:xfrm rot="16200000">
            <a:off x="7213755" y="3012796"/>
            <a:ext cx="234897" cy="234897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7C6AB4C-1524-4438-9E8E-3B5C46B67C7B}"/>
              </a:ext>
            </a:extLst>
          </p:cNvPr>
          <p:cNvSpPr/>
          <p:nvPr/>
        </p:nvSpPr>
        <p:spPr>
          <a:xfrm rot="16200000">
            <a:off x="7935189" y="3012796"/>
            <a:ext cx="234897" cy="234897"/>
          </a:xfrm>
          <a:prstGeom prst="arc">
            <a:avLst>
              <a:gd name="adj1" fmla="val 16200000"/>
              <a:gd name="adj2" fmla="val 5506512"/>
            </a:avLst>
          </a:prstGeom>
          <a:ln w="38100" cap="rnd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D2A942E-263B-444E-9CF6-D204E7B64B52}"/>
              </a:ext>
            </a:extLst>
          </p:cNvPr>
          <p:cNvSpPr/>
          <p:nvPr/>
        </p:nvSpPr>
        <p:spPr>
          <a:xfrm flipH="1">
            <a:off x="6799717" y="1877616"/>
            <a:ext cx="720194" cy="1084970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1E25EB5-BB7E-43CC-890A-BAC3B1797373}"/>
              </a:ext>
            </a:extLst>
          </p:cNvPr>
          <p:cNvSpPr/>
          <p:nvPr/>
        </p:nvSpPr>
        <p:spPr>
          <a:xfrm flipH="1">
            <a:off x="6817661" y="1801120"/>
            <a:ext cx="1913156" cy="1175167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0441372-D86F-4774-AF17-1AD68779A066}"/>
              </a:ext>
            </a:extLst>
          </p:cNvPr>
          <p:cNvSpPr/>
          <p:nvPr/>
        </p:nvSpPr>
        <p:spPr>
          <a:xfrm>
            <a:off x="7601204" y="3182416"/>
            <a:ext cx="267482" cy="267482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846274-C719-45F4-8BAC-0B3F888AFE07}"/>
              </a:ext>
            </a:extLst>
          </p:cNvPr>
          <p:cNvGrpSpPr/>
          <p:nvPr/>
        </p:nvGrpSpPr>
        <p:grpSpPr>
          <a:xfrm>
            <a:off x="4173349" y="2743513"/>
            <a:ext cx="1254371" cy="1792139"/>
            <a:chOff x="397515" y="467613"/>
            <a:chExt cx="3336456" cy="476684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4FE2F9-72F7-4BD3-94B0-41D0D5A95D4E}"/>
                </a:ext>
              </a:extLst>
            </p:cNvPr>
            <p:cNvSpPr/>
            <p:nvPr/>
          </p:nvSpPr>
          <p:spPr>
            <a:xfrm>
              <a:off x="1088571" y="2926705"/>
              <a:ext cx="1828800" cy="2283373"/>
            </a:xfrm>
            <a:custGeom>
              <a:avLst/>
              <a:gdLst>
                <a:gd name="connsiteX0" fmla="*/ 0 w 1828800"/>
                <a:gd name="connsiteY0" fmla="*/ 0 h 2458170"/>
                <a:gd name="connsiteX1" fmla="*/ 914400 w 1828800"/>
                <a:gd name="connsiteY1" fmla="*/ 766354 h 2458170"/>
                <a:gd name="connsiteX2" fmla="*/ 949234 w 1828800"/>
                <a:gd name="connsiteY2" fmla="*/ 2447108 h 2458170"/>
                <a:gd name="connsiteX3" fmla="*/ 1053737 w 1828800"/>
                <a:gd name="connsiteY3" fmla="*/ 1436914 h 2458170"/>
                <a:gd name="connsiteX4" fmla="*/ 1828800 w 1828800"/>
                <a:gd name="connsiteY4" fmla="*/ 296091 h 245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2458170">
                  <a:moveTo>
                    <a:pt x="0" y="0"/>
                  </a:moveTo>
                  <a:cubicBezTo>
                    <a:pt x="378097" y="179251"/>
                    <a:pt x="756194" y="358503"/>
                    <a:pt x="914400" y="766354"/>
                  </a:cubicBezTo>
                  <a:cubicBezTo>
                    <a:pt x="1072606" y="1174205"/>
                    <a:pt x="926011" y="2335348"/>
                    <a:pt x="949234" y="2447108"/>
                  </a:cubicBezTo>
                  <a:cubicBezTo>
                    <a:pt x="972457" y="2558868"/>
                    <a:pt x="907143" y="1795417"/>
                    <a:pt x="1053737" y="1436914"/>
                  </a:cubicBezTo>
                  <a:cubicBezTo>
                    <a:pt x="1200331" y="1078411"/>
                    <a:pt x="1568994" y="397691"/>
                    <a:pt x="1828800" y="296091"/>
                  </a:cubicBezTo>
                </a:path>
              </a:pathLst>
            </a:cu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4346458-BBCB-4B6A-8EE6-AF67754EB2DA}"/>
                </a:ext>
              </a:extLst>
            </p:cNvPr>
            <p:cNvSpPr/>
            <p:nvPr/>
          </p:nvSpPr>
          <p:spPr>
            <a:xfrm>
              <a:off x="1998726" y="1559443"/>
              <a:ext cx="149148" cy="3675017"/>
            </a:xfrm>
            <a:custGeom>
              <a:avLst/>
              <a:gdLst>
                <a:gd name="connsiteX0" fmla="*/ 101142 w 149148"/>
                <a:gd name="connsiteY0" fmla="*/ 0 h 3675017"/>
                <a:gd name="connsiteX1" fmla="*/ 144685 w 149148"/>
                <a:gd name="connsiteY1" fmla="*/ 2142308 h 3675017"/>
                <a:gd name="connsiteX2" fmla="*/ 5348 w 149148"/>
                <a:gd name="connsiteY2" fmla="*/ 3675017 h 367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148" h="3675017">
                  <a:moveTo>
                    <a:pt x="101142" y="0"/>
                  </a:moveTo>
                  <a:cubicBezTo>
                    <a:pt x="130896" y="764902"/>
                    <a:pt x="160651" y="1529805"/>
                    <a:pt x="144685" y="2142308"/>
                  </a:cubicBezTo>
                  <a:cubicBezTo>
                    <a:pt x="128719" y="2754811"/>
                    <a:pt x="-30938" y="3468914"/>
                    <a:pt x="5348" y="3675017"/>
                  </a:cubicBezTo>
                </a:path>
              </a:pathLst>
            </a:cu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30">
              <a:extLst>
                <a:ext uri="{FF2B5EF4-FFF2-40B4-BE49-F238E27FC236}">
                  <a16:creationId xmlns:a16="http://schemas.microsoft.com/office/drawing/2014/main" id="{A74ED045-1140-49F6-A938-064126817B4D}"/>
                </a:ext>
              </a:extLst>
            </p:cNvPr>
            <p:cNvSpPr/>
            <p:nvPr/>
          </p:nvSpPr>
          <p:spPr>
            <a:xfrm rot="9447390">
              <a:off x="2023689" y="4337564"/>
              <a:ext cx="1228820" cy="464627"/>
            </a:xfrm>
            <a:custGeom>
              <a:avLst/>
              <a:gdLst>
                <a:gd name="connsiteX0" fmla="*/ 0 w 3008825"/>
                <a:gd name="connsiteY0" fmla="*/ 575855 h 1151709"/>
                <a:gd name="connsiteX1" fmla="*/ 1504413 w 3008825"/>
                <a:gd name="connsiteY1" fmla="*/ 0 h 1151709"/>
                <a:gd name="connsiteX2" fmla="*/ 3008826 w 3008825"/>
                <a:gd name="connsiteY2" fmla="*/ 575855 h 1151709"/>
                <a:gd name="connsiteX3" fmla="*/ 1504413 w 3008825"/>
                <a:gd name="connsiteY3" fmla="*/ 1151710 h 1151709"/>
                <a:gd name="connsiteX4" fmla="*/ 0 w 3008825"/>
                <a:gd name="connsiteY4" fmla="*/ 575855 h 1151709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37154 w 3045980"/>
                <a:gd name="connsiteY0" fmla="*/ 575855 h 1151710"/>
                <a:gd name="connsiteX1" fmla="*/ 1541567 w 3045980"/>
                <a:gd name="connsiteY1" fmla="*/ 0 h 1151710"/>
                <a:gd name="connsiteX2" fmla="*/ 3045980 w 3045980"/>
                <a:gd name="connsiteY2" fmla="*/ 575855 h 1151710"/>
                <a:gd name="connsiteX3" fmla="*/ 1541567 w 3045980"/>
                <a:gd name="connsiteY3" fmla="*/ 1151710 h 1151710"/>
                <a:gd name="connsiteX4" fmla="*/ 37154 w 3045980"/>
                <a:gd name="connsiteY4" fmla="*/ 575855 h 11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5980" h="1151710">
                  <a:moveTo>
                    <a:pt x="37154" y="575855"/>
                  </a:moveTo>
                  <a:cubicBezTo>
                    <a:pt x="-232812" y="580036"/>
                    <a:pt x="1040096" y="0"/>
                    <a:pt x="1541567" y="0"/>
                  </a:cubicBezTo>
                  <a:cubicBezTo>
                    <a:pt x="2043038" y="0"/>
                    <a:pt x="2567008" y="405865"/>
                    <a:pt x="3045980" y="575855"/>
                  </a:cubicBezTo>
                  <a:cubicBezTo>
                    <a:pt x="3045980" y="893891"/>
                    <a:pt x="2043038" y="1151710"/>
                    <a:pt x="1541567" y="1151710"/>
                  </a:cubicBezTo>
                  <a:cubicBezTo>
                    <a:pt x="1040096" y="1151710"/>
                    <a:pt x="307120" y="571674"/>
                    <a:pt x="37154" y="575855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87D417AB-5970-4375-A116-FFC2BDB2941E}"/>
                </a:ext>
              </a:extLst>
            </p:cNvPr>
            <p:cNvSpPr/>
            <p:nvPr/>
          </p:nvSpPr>
          <p:spPr>
            <a:xfrm rot="2583992" flipV="1">
              <a:off x="1166541" y="4075768"/>
              <a:ext cx="1007145" cy="372817"/>
            </a:xfrm>
            <a:custGeom>
              <a:avLst/>
              <a:gdLst>
                <a:gd name="connsiteX0" fmla="*/ 0 w 3008825"/>
                <a:gd name="connsiteY0" fmla="*/ 575855 h 1151709"/>
                <a:gd name="connsiteX1" fmla="*/ 1504413 w 3008825"/>
                <a:gd name="connsiteY1" fmla="*/ 0 h 1151709"/>
                <a:gd name="connsiteX2" fmla="*/ 3008826 w 3008825"/>
                <a:gd name="connsiteY2" fmla="*/ 575855 h 1151709"/>
                <a:gd name="connsiteX3" fmla="*/ 1504413 w 3008825"/>
                <a:gd name="connsiteY3" fmla="*/ 1151710 h 1151709"/>
                <a:gd name="connsiteX4" fmla="*/ 0 w 3008825"/>
                <a:gd name="connsiteY4" fmla="*/ 575855 h 1151709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0 w 3008826"/>
                <a:gd name="connsiteY0" fmla="*/ 575855 h 1151710"/>
                <a:gd name="connsiteX1" fmla="*/ 1504413 w 3008826"/>
                <a:gd name="connsiteY1" fmla="*/ 0 h 1151710"/>
                <a:gd name="connsiteX2" fmla="*/ 3008826 w 3008826"/>
                <a:gd name="connsiteY2" fmla="*/ 575855 h 1151710"/>
                <a:gd name="connsiteX3" fmla="*/ 1504413 w 3008826"/>
                <a:gd name="connsiteY3" fmla="*/ 1151710 h 1151710"/>
                <a:gd name="connsiteX4" fmla="*/ 0 w 3008826"/>
                <a:gd name="connsiteY4" fmla="*/ 575855 h 1151710"/>
                <a:gd name="connsiteX0" fmla="*/ 37154 w 3045980"/>
                <a:gd name="connsiteY0" fmla="*/ 575855 h 1151710"/>
                <a:gd name="connsiteX1" fmla="*/ 1541567 w 3045980"/>
                <a:gd name="connsiteY1" fmla="*/ 0 h 1151710"/>
                <a:gd name="connsiteX2" fmla="*/ 3045980 w 3045980"/>
                <a:gd name="connsiteY2" fmla="*/ 575855 h 1151710"/>
                <a:gd name="connsiteX3" fmla="*/ 1541567 w 3045980"/>
                <a:gd name="connsiteY3" fmla="*/ 1151710 h 1151710"/>
                <a:gd name="connsiteX4" fmla="*/ 37154 w 3045980"/>
                <a:gd name="connsiteY4" fmla="*/ 575855 h 11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5980" h="1151710">
                  <a:moveTo>
                    <a:pt x="37154" y="575855"/>
                  </a:moveTo>
                  <a:cubicBezTo>
                    <a:pt x="-232812" y="580036"/>
                    <a:pt x="1040096" y="0"/>
                    <a:pt x="1541567" y="0"/>
                  </a:cubicBezTo>
                  <a:cubicBezTo>
                    <a:pt x="2043038" y="0"/>
                    <a:pt x="2567008" y="405865"/>
                    <a:pt x="3045980" y="575855"/>
                  </a:cubicBezTo>
                  <a:cubicBezTo>
                    <a:pt x="3045980" y="893891"/>
                    <a:pt x="2043038" y="1151710"/>
                    <a:pt x="1541567" y="1151710"/>
                  </a:cubicBezTo>
                  <a:cubicBezTo>
                    <a:pt x="1040096" y="1151710"/>
                    <a:pt x="307120" y="571674"/>
                    <a:pt x="37154" y="575855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02FAAF3-13C3-4DC7-84D3-74B053192063}"/>
                </a:ext>
              </a:extLst>
            </p:cNvPr>
            <p:cNvGrpSpPr/>
            <p:nvPr/>
          </p:nvGrpSpPr>
          <p:grpSpPr>
            <a:xfrm>
              <a:off x="397515" y="2152681"/>
              <a:ext cx="1652468" cy="1652468"/>
              <a:chOff x="1717749" y="1318260"/>
              <a:chExt cx="3971110" cy="3971110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DC954C0-09B7-48A6-A0EF-5E51A3E99B80}"/>
                  </a:ext>
                </a:extLst>
              </p:cNvPr>
              <p:cNvSpPr/>
              <p:nvPr/>
            </p:nvSpPr>
            <p:spPr>
              <a:xfrm rot="18900000">
                <a:off x="1717749" y="1318260"/>
                <a:ext cx="3971110" cy="3971110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38811B1-AD03-4EFF-A4E5-A9D61C7D7358}"/>
                  </a:ext>
                </a:extLst>
              </p:cNvPr>
              <p:cNvSpPr/>
              <p:nvPr/>
            </p:nvSpPr>
            <p:spPr>
              <a:xfrm>
                <a:off x="2797612" y="2398123"/>
                <a:ext cx="1811383" cy="1811383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158E3A-E925-4E55-9FAC-94970F1F4EB0}"/>
                </a:ext>
              </a:extLst>
            </p:cNvPr>
            <p:cNvGrpSpPr/>
            <p:nvPr/>
          </p:nvGrpSpPr>
          <p:grpSpPr>
            <a:xfrm flipH="1">
              <a:off x="2226747" y="2282579"/>
              <a:ext cx="1507224" cy="1507224"/>
              <a:chOff x="1717749" y="1318260"/>
              <a:chExt cx="3971110" cy="39711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EB3D8BD-955B-496F-9743-33F9D9A71B07}"/>
                  </a:ext>
                </a:extLst>
              </p:cNvPr>
              <p:cNvSpPr/>
              <p:nvPr/>
            </p:nvSpPr>
            <p:spPr>
              <a:xfrm rot="18900000">
                <a:off x="1717749" y="1318260"/>
                <a:ext cx="3971110" cy="3971110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72996BD-B358-4AF1-B180-274922C1B206}"/>
                  </a:ext>
                </a:extLst>
              </p:cNvPr>
              <p:cNvSpPr/>
              <p:nvPr/>
            </p:nvSpPr>
            <p:spPr>
              <a:xfrm>
                <a:off x="2797612" y="2398123"/>
                <a:ext cx="1811383" cy="1811383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AD08876-3DAB-4BA5-9F7D-642ED7A9D5AB}"/>
                </a:ext>
              </a:extLst>
            </p:cNvPr>
            <p:cNvGrpSpPr/>
            <p:nvPr/>
          </p:nvGrpSpPr>
          <p:grpSpPr>
            <a:xfrm>
              <a:off x="1154784" y="467613"/>
              <a:ext cx="1996262" cy="1996262"/>
              <a:chOff x="1154784" y="467613"/>
              <a:chExt cx="1996262" cy="1996262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546685D-6CE4-4764-BD0E-802B5F92C8FA}"/>
                  </a:ext>
                </a:extLst>
              </p:cNvPr>
              <p:cNvSpPr/>
              <p:nvPr/>
            </p:nvSpPr>
            <p:spPr>
              <a:xfrm rot="2700000" flipH="1">
                <a:off x="1154784" y="467613"/>
                <a:ext cx="1996262" cy="1996262"/>
              </a:xfrm>
              <a:custGeom>
                <a:avLst/>
                <a:gdLst>
                  <a:gd name="connsiteX0" fmla="*/ 3389555 w 3971110"/>
                  <a:gd name="connsiteY0" fmla="*/ 581556 h 3971110"/>
                  <a:gd name="connsiteX1" fmla="*/ 3597927 w 3971110"/>
                  <a:gd name="connsiteY1" fmla="*/ 1283775 h 3971110"/>
                  <a:gd name="connsiteX2" fmla="*/ 3592422 w 3971110"/>
                  <a:gd name="connsiteY2" fmla="*/ 1319845 h 3971110"/>
                  <a:gd name="connsiteX3" fmla="*/ 3632009 w 3971110"/>
                  <a:gd name="connsiteY3" fmla="*/ 1350145 h 3971110"/>
                  <a:gd name="connsiteX4" fmla="*/ 3971110 w 3971110"/>
                  <a:gd name="connsiteY4" fmla="*/ 1985555 h 3971110"/>
                  <a:gd name="connsiteX5" fmla="*/ 3632009 w 3971110"/>
                  <a:gd name="connsiteY5" fmla="*/ 2620965 h 3971110"/>
                  <a:gd name="connsiteX6" fmla="*/ 3593238 w 3971110"/>
                  <a:gd name="connsiteY6" fmla="*/ 2650641 h 3971110"/>
                  <a:gd name="connsiteX7" fmla="*/ 3595721 w 3971110"/>
                  <a:gd name="connsiteY7" fmla="*/ 2665327 h 3971110"/>
                  <a:gd name="connsiteX8" fmla="*/ 3389554 w 3971110"/>
                  <a:gd name="connsiteY8" fmla="*/ 3389554 h 3971110"/>
                  <a:gd name="connsiteX9" fmla="*/ 2700470 w 3971110"/>
                  <a:gd name="connsiteY9" fmla="*/ 3599076 h 3971110"/>
                  <a:gd name="connsiteX10" fmla="*/ 2652215 w 3971110"/>
                  <a:gd name="connsiteY10" fmla="*/ 3592664 h 3971110"/>
                  <a:gd name="connsiteX11" fmla="*/ 2592325 w 3971110"/>
                  <a:gd name="connsiteY11" fmla="*/ 3664730 h 3971110"/>
                  <a:gd name="connsiteX12" fmla="*/ 1985556 w 3971110"/>
                  <a:gd name="connsiteY12" fmla="*/ 3971110 h 3971110"/>
                  <a:gd name="connsiteX13" fmla="*/ 1350145 w 3971110"/>
                  <a:gd name="connsiteY13" fmla="*/ 3632008 h 3971110"/>
                  <a:gd name="connsiteX14" fmla="*/ 1319926 w 3971110"/>
                  <a:gd name="connsiteY14" fmla="*/ 3592527 h 3971110"/>
                  <a:gd name="connsiteX15" fmla="*/ 1270640 w 3971110"/>
                  <a:gd name="connsiteY15" fmla="*/ 3599077 h 3971110"/>
                  <a:gd name="connsiteX16" fmla="*/ 581556 w 3971110"/>
                  <a:gd name="connsiteY16" fmla="*/ 3389555 h 3971110"/>
                  <a:gd name="connsiteX17" fmla="*/ 373184 w 3971110"/>
                  <a:gd name="connsiteY17" fmla="*/ 2687336 h 3971110"/>
                  <a:gd name="connsiteX18" fmla="*/ 378689 w 3971110"/>
                  <a:gd name="connsiteY18" fmla="*/ 2651266 h 3971110"/>
                  <a:gd name="connsiteX19" fmla="*/ 339102 w 3971110"/>
                  <a:gd name="connsiteY19" fmla="*/ 2620965 h 3971110"/>
                  <a:gd name="connsiteX20" fmla="*/ 0 w 3971110"/>
                  <a:gd name="connsiteY20" fmla="*/ 1985555 h 3971110"/>
                  <a:gd name="connsiteX21" fmla="*/ 339102 w 3971110"/>
                  <a:gd name="connsiteY21" fmla="*/ 1350145 h 3971110"/>
                  <a:gd name="connsiteX22" fmla="*/ 377872 w 3971110"/>
                  <a:gd name="connsiteY22" fmla="*/ 1320469 h 3971110"/>
                  <a:gd name="connsiteX23" fmla="*/ 375389 w 3971110"/>
                  <a:gd name="connsiteY23" fmla="*/ 1305782 h 3971110"/>
                  <a:gd name="connsiteX24" fmla="*/ 581555 w 3971110"/>
                  <a:gd name="connsiteY24" fmla="*/ 581555 h 3971110"/>
                  <a:gd name="connsiteX25" fmla="*/ 1270639 w 3971110"/>
                  <a:gd name="connsiteY25" fmla="*/ 372033 h 3971110"/>
                  <a:gd name="connsiteX26" fmla="*/ 1318897 w 3971110"/>
                  <a:gd name="connsiteY26" fmla="*/ 378446 h 3971110"/>
                  <a:gd name="connsiteX27" fmla="*/ 1378787 w 3971110"/>
                  <a:gd name="connsiteY27" fmla="*/ 306380 h 3971110"/>
                  <a:gd name="connsiteX28" fmla="*/ 1985556 w 3971110"/>
                  <a:gd name="connsiteY28" fmla="*/ 0 h 3971110"/>
                  <a:gd name="connsiteX29" fmla="*/ 2620966 w 3971110"/>
                  <a:gd name="connsiteY29" fmla="*/ 339102 h 3971110"/>
                  <a:gd name="connsiteX30" fmla="*/ 2651186 w 3971110"/>
                  <a:gd name="connsiteY30" fmla="*/ 378583 h 3971110"/>
                  <a:gd name="connsiteX31" fmla="*/ 2700471 w 3971110"/>
                  <a:gd name="connsiteY31" fmla="*/ 372034 h 3971110"/>
                  <a:gd name="connsiteX32" fmla="*/ 3389555 w 3971110"/>
                  <a:gd name="connsiteY32" fmla="*/ 581556 h 3971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971110" h="3971110">
                    <a:moveTo>
                      <a:pt x="3389555" y="581556"/>
                    </a:moveTo>
                    <a:cubicBezTo>
                      <a:pt x="3558587" y="750588"/>
                      <a:pt x="3624251" y="998611"/>
                      <a:pt x="3597927" y="1283775"/>
                    </a:cubicBezTo>
                    <a:lnTo>
                      <a:pt x="3592422" y="1319845"/>
                    </a:lnTo>
                    <a:lnTo>
                      <a:pt x="3632009" y="1350145"/>
                    </a:lnTo>
                    <a:cubicBezTo>
                      <a:pt x="3846100" y="1531526"/>
                      <a:pt x="3971110" y="1750185"/>
                      <a:pt x="3971110" y="1985555"/>
                    </a:cubicBezTo>
                    <a:cubicBezTo>
                      <a:pt x="3971110" y="2220925"/>
                      <a:pt x="3846099" y="2439584"/>
                      <a:pt x="3632009" y="2620965"/>
                    </a:cubicBezTo>
                    <a:lnTo>
                      <a:pt x="3593238" y="2650641"/>
                    </a:lnTo>
                    <a:lnTo>
                      <a:pt x="3595721" y="2665327"/>
                    </a:lnTo>
                    <a:cubicBezTo>
                      <a:pt x="3627550" y="2959728"/>
                      <a:pt x="3562921" y="3216187"/>
                      <a:pt x="3389554" y="3389554"/>
                    </a:cubicBezTo>
                    <a:cubicBezTo>
                      <a:pt x="3223122" y="3555986"/>
                      <a:pt x="2980111" y="3622205"/>
                      <a:pt x="2700470" y="3599076"/>
                    </a:cubicBezTo>
                    <a:lnTo>
                      <a:pt x="2652215" y="3592664"/>
                    </a:lnTo>
                    <a:lnTo>
                      <a:pt x="2592325" y="3664730"/>
                    </a:lnTo>
                    <a:cubicBezTo>
                      <a:pt x="2416762" y="3858783"/>
                      <a:pt x="2208667" y="3971110"/>
                      <a:pt x="1985556" y="3971110"/>
                    </a:cubicBezTo>
                    <a:cubicBezTo>
                      <a:pt x="1750185" y="3971110"/>
                      <a:pt x="1531527" y="3846100"/>
                      <a:pt x="1350145" y="3632008"/>
                    </a:cubicBezTo>
                    <a:lnTo>
                      <a:pt x="1319926" y="3592527"/>
                    </a:lnTo>
                    <a:lnTo>
                      <a:pt x="1270640" y="3599077"/>
                    </a:lnTo>
                    <a:cubicBezTo>
                      <a:pt x="990999" y="3622206"/>
                      <a:pt x="747988" y="3555987"/>
                      <a:pt x="581556" y="3389555"/>
                    </a:cubicBezTo>
                    <a:cubicBezTo>
                      <a:pt x="412524" y="3220522"/>
                      <a:pt x="346860" y="2972499"/>
                      <a:pt x="373184" y="2687336"/>
                    </a:cubicBezTo>
                    <a:lnTo>
                      <a:pt x="378689" y="2651266"/>
                    </a:lnTo>
                    <a:lnTo>
                      <a:pt x="339102" y="2620965"/>
                    </a:lnTo>
                    <a:cubicBezTo>
                      <a:pt x="125011" y="2439584"/>
                      <a:pt x="0" y="2220925"/>
                      <a:pt x="0" y="1985555"/>
                    </a:cubicBezTo>
                    <a:cubicBezTo>
                      <a:pt x="0" y="1750185"/>
                      <a:pt x="125010" y="1531526"/>
                      <a:pt x="339102" y="1350145"/>
                    </a:cubicBezTo>
                    <a:lnTo>
                      <a:pt x="377872" y="1320469"/>
                    </a:lnTo>
                    <a:lnTo>
                      <a:pt x="375389" y="1305782"/>
                    </a:lnTo>
                    <a:cubicBezTo>
                      <a:pt x="343560" y="1011382"/>
                      <a:pt x="408189" y="754922"/>
                      <a:pt x="581555" y="581555"/>
                    </a:cubicBezTo>
                    <a:cubicBezTo>
                      <a:pt x="747987" y="415123"/>
                      <a:pt x="990998" y="348904"/>
                      <a:pt x="1270639" y="372033"/>
                    </a:cubicBezTo>
                    <a:lnTo>
                      <a:pt x="1318897" y="378446"/>
                    </a:lnTo>
                    <a:lnTo>
                      <a:pt x="1378787" y="306380"/>
                    </a:lnTo>
                    <a:cubicBezTo>
                      <a:pt x="1554350" y="112328"/>
                      <a:pt x="1762445" y="0"/>
                      <a:pt x="1985556" y="0"/>
                    </a:cubicBezTo>
                    <a:cubicBezTo>
                      <a:pt x="2220926" y="0"/>
                      <a:pt x="2439585" y="125011"/>
                      <a:pt x="2620966" y="339102"/>
                    </a:cubicBezTo>
                    <a:lnTo>
                      <a:pt x="2651186" y="378583"/>
                    </a:lnTo>
                    <a:lnTo>
                      <a:pt x="2700471" y="372034"/>
                    </a:lnTo>
                    <a:cubicBezTo>
                      <a:pt x="2980113" y="348905"/>
                      <a:pt x="3223123" y="415124"/>
                      <a:pt x="3389555" y="581556"/>
                    </a:cubicBezTo>
                    <a:close/>
                  </a:path>
                </a:pathLst>
              </a:custGeom>
              <a:solidFill>
                <a:srgbClr val="FFFF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C7B3229-5BC8-407C-8953-907CF301A90F}"/>
                  </a:ext>
                </a:extLst>
              </p:cNvPr>
              <p:cNvSpPr/>
              <p:nvPr/>
            </p:nvSpPr>
            <p:spPr>
              <a:xfrm flipH="1">
                <a:off x="1697628" y="1010456"/>
                <a:ext cx="910575" cy="910575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: Top Corners Snipped 39">
            <a:extLst>
              <a:ext uri="{FF2B5EF4-FFF2-40B4-BE49-F238E27FC236}">
                <a16:creationId xmlns:a16="http://schemas.microsoft.com/office/drawing/2014/main" id="{9BBEAA01-42FB-464E-9B8B-5EB30BA8BE31}"/>
              </a:ext>
            </a:extLst>
          </p:cNvPr>
          <p:cNvSpPr/>
          <p:nvPr/>
        </p:nvSpPr>
        <p:spPr>
          <a:xfrm rot="10800000">
            <a:off x="4140099" y="4471482"/>
            <a:ext cx="1254370" cy="797096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6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EB8FB5-996D-4193-AE2D-CC4ACE28B6F3}"/>
              </a:ext>
            </a:extLst>
          </p:cNvPr>
          <p:cNvGrpSpPr/>
          <p:nvPr/>
        </p:nvGrpSpPr>
        <p:grpSpPr>
          <a:xfrm rot="15214851">
            <a:off x="4436248" y="3326276"/>
            <a:ext cx="1313398" cy="493684"/>
            <a:chOff x="687108" y="4069360"/>
            <a:chExt cx="1313398" cy="493684"/>
          </a:xfrm>
        </p:grpSpPr>
        <p:sp>
          <p:nvSpPr>
            <p:cNvPr id="5" name="Rectangle: Rounded Corners 49">
              <a:extLst>
                <a:ext uri="{FF2B5EF4-FFF2-40B4-BE49-F238E27FC236}">
                  <a16:creationId xmlns:a16="http://schemas.microsoft.com/office/drawing/2014/main" id="{74223714-F335-45FA-8448-CEB6A9C4A04A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A5501C4-FD3F-4E98-BD52-F0E1D0377D73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91568-9671-485A-95B8-1887AB963ADD}"/>
              </a:ext>
            </a:extLst>
          </p:cNvPr>
          <p:cNvGrpSpPr/>
          <p:nvPr/>
        </p:nvGrpSpPr>
        <p:grpSpPr>
          <a:xfrm rot="6078241">
            <a:off x="3357181" y="3268576"/>
            <a:ext cx="1303023" cy="555322"/>
            <a:chOff x="1805377" y="4116293"/>
            <a:chExt cx="1303023" cy="555322"/>
          </a:xfrm>
        </p:grpSpPr>
        <p:sp>
          <p:nvSpPr>
            <p:cNvPr id="8" name="Rectangle: Rounded Corners 49">
              <a:extLst>
                <a:ext uri="{FF2B5EF4-FFF2-40B4-BE49-F238E27FC236}">
                  <a16:creationId xmlns:a16="http://schemas.microsoft.com/office/drawing/2014/main" id="{8875ACF1-59D4-43C5-967E-641FEB9C77BD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66554D-7449-4A55-B005-738D8AFD4AC4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36A81-DF98-4DD0-A844-9B7B134F5A68}"/>
              </a:ext>
            </a:extLst>
          </p:cNvPr>
          <p:cNvGrpSpPr/>
          <p:nvPr/>
        </p:nvGrpSpPr>
        <p:grpSpPr>
          <a:xfrm rot="21286606" flipH="1">
            <a:off x="4625724" y="3978409"/>
            <a:ext cx="314867" cy="961516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BAAB29D-2D10-481B-A08A-845F4EF65C05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D9ABC6-AA67-422B-8936-DDE7BB2D6A75}"/>
                </a:ext>
              </a:extLst>
            </p:cNvPr>
            <p:cNvSpPr/>
            <p:nvPr/>
          </p:nvSpPr>
          <p:spPr>
            <a:xfrm>
              <a:off x="4635970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583154-D58B-4873-9970-A406F41E5EB7}"/>
              </a:ext>
            </a:extLst>
          </p:cNvPr>
          <p:cNvGrpSpPr/>
          <p:nvPr/>
        </p:nvGrpSpPr>
        <p:grpSpPr>
          <a:xfrm rot="313394">
            <a:off x="4143635" y="3978409"/>
            <a:ext cx="314867" cy="961516"/>
            <a:chOff x="4627747" y="5544926"/>
            <a:chExt cx="314867" cy="961516"/>
          </a:xfrm>
          <a:solidFill>
            <a:srgbClr val="7F7F7F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AB34A4-2CC9-4754-8BD4-3AD9A0553C31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grpFill/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BA67A7-3C59-44D3-91D6-F78192C8C80A}"/>
                </a:ext>
              </a:extLst>
            </p:cNvPr>
            <p:cNvSpPr/>
            <p:nvPr/>
          </p:nvSpPr>
          <p:spPr>
            <a:xfrm>
              <a:off x="4635969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B897532-3E55-4B5A-9D87-3B53A8582CE0}"/>
              </a:ext>
            </a:extLst>
          </p:cNvPr>
          <p:cNvSpPr/>
          <p:nvPr/>
        </p:nvSpPr>
        <p:spPr>
          <a:xfrm>
            <a:off x="5135479" y="2685359"/>
            <a:ext cx="334412" cy="278535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AC81D4-BEBF-419B-AFCA-E15EE95D0363}"/>
              </a:ext>
            </a:extLst>
          </p:cNvPr>
          <p:cNvSpPr/>
          <p:nvPr/>
        </p:nvSpPr>
        <p:spPr>
          <a:xfrm>
            <a:off x="3588404" y="2685359"/>
            <a:ext cx="334412" cy="278535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AD12384-C73D-4D3B-8EAA-794C0F6905EB}"/>
              </a:ext>
            </a:extLst>
          </p:cNvPr>
          <p:cNvSpPr/>
          <p:nvPr/>
        </p:nvSpPr>
        <p:spPr>
          <a:xfrm>
            <a:off x="4047200" y="3237186"/>
            <a:ext cx="978252" cy="981401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0C86BE-0B77-46AF-B468-B7F78CF91E16}"/>
              </a:ext>
            </a:extLst>
          </p:cNvPr>
          <p:cNvSpPr/>
          <p:nvPr/>
        </p:nvSpPr>
        <p:spPr>
          <a:xfrm>
            <a:off x="4360410" y="3278094"/>
            <a:ext cx="337747" cy="120087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EF00A3-476E-43D9-B877-77C442ECA64A}"/>
              </a:ext>
            </a:extLst>
          </p:cNvPr>
          <p:cNvSpPr/>
          <p:nvPr/>
        </p:nvSpPr>
        <p:spPr>
          <a:xfrm>
            <a:off x="3614883" y="1508251"/>
            <a:ext cx="1828800" cy="1832266"/>
          </a:xfrm>
          <a:prstGeom prst="ellipse">
            <a:avLst/>
          </a:prstGeom>
          <a:solidFill>
            <a:srgbClr val="FFE0D6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C9CDA3-355B-4525-A6EB-C957F00A9557}"/>
              </a:ext>
            </a:extLst>
          </p:cNvPr>
          <p:cNvGrpSpPr/>
          <p:nvPr/>
        </p:nvGrpSpPr>
        <p:grpSpPr>
          <a:xfrm>
            <a:off x="3920208" y="2654046"/>
            <a:ext cx="211957" cy="235101"/>
            <a:chOff x="3504649" y="3617709"/>
            <a:chExt cx="272047" cy="30175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06723A4-DCD3-4F41-89B0-9D339EFFA10A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FC0DCC-0320-4295-80D9-BF3E8A0F160D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3FA0F2-A9F1-4169-A71A-156F42D7190A}"/>
              </a:ext>
            </a:extLst>
          </p:cNvPr>
          <p:cNvGrpSpPr/>
          <p:nvPr/>
        </p:nvGrpSpPr>
        <p:grpSpPr>
          <a:xfrm>
            <a:off x="4920642" y="2654529"/>
            <a:ext cx="211957" cy="235101"/>
            <a:chOff x="3504649" y="3617709"/>
            <a:chExt cx="272047" cy="30175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86A142-AECA-4D5B-B021-CA412289C80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6B38AE-060B-48AC-A378-20A6C1AD8DF5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2AA6CA-7E5D-43FD-B469-9147DECA88F0}"/>
              </a:ext>
            </a:extLst>
          </p:cNvPr>
          <p:cNvCxnSpPr/>
          <p:nvPr/>
        </p:nvCxnSpPr>
        <p:spPr>
          <a:xfrm>
            <a:off x="4851689" y="2609405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6A23E6-1F9A-483B-B7DB-1A256C44AE72}"/>
              </a:ext>
            </a:extLst>
          </p:cNvPr>
          <p:cNvCxnSpPr/>
          <p:nvPr/>
        </p:nvCxnSpPr>
        <p:spPr>
          <a:xfrm>
            <a:off x="3836745" y="2624645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15B9C0-BF75-4CBA-9C79-D9A00B668996}"/>
              </a:ext>
            </a:extLst>
          </p:cNvPr>
          <p:cNvCxnSpPr/>
          <p:nvPr/>
        </p:nvCxnSpPr>
        <p:spPr>
          <a:xfrm>
            <a:off x="4885516" y="2595085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FF050B-FC45-49DB-B5CA-03A3A6F66F67}"/>
              </a:ext>
            </a:extLst>
          </p:cNvPr>
          <p:cNvCxnSpPr/>
          <p:nvPr/>
        </p:nvCxnSpPr>
        <p:spPr>
          <a:xfrm>
            <a:off x="3814819" y="2598435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D02C2F-67F9-4D65-98B6-9C966D39C53D}"/>
              </a:ext>
            </a:extLst>
          </p:cNvPr>
          <p:cNvGrpSpPr/>
          <p:nvPr/>
        </p:nvGrpSpPr>
        <p:grpSpPr>
          <a:xfrm>
            <a:off x="4358017" y="2985814"/>
            <a:ext cx="378882" cy="156550"/>
            <a:chOff x="4744541" y="4986862"/>
            <a:chExt cx="596808" cy="221830"/>
          </a:xfrm>
          <a:effectLst/>
        </p:grpSpPr>
        <p:sp>
          <p:nvSpPr>
            <p:cNvPr id="32" name="Oval 72">
              <a:extLst>
                <a:ext uri="{FF2B5EF4-FFF2-40B4-BE49-F238E27FC236}">
                  <a16:creationId xmlns:a16="http://schemas.microsoft.com/office/drawing/2014/main" id="{17F33709-D7BB-4491-8F41-46A4A72A0FE9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9568435-6C5C-450C-8DAE-2835A69A646E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72">
              <a:extLst>
                <a:ext uri="{FF2B5EF4-FFF2-40B4-BE49-F238E27FC236}">
                  <a16:creationId xmlns:a16="http://schemas.microsoft.com/office/drawing/2014/main" id="{3DB7E6D1-E6CC-437D-9810-521D955FE2B0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Rectangle: Top Corners Snipped 34">
            <a:extLst>
              <a:ext uri="{FF2B5EF4-FFF2-40B4-BE49-F238E27FC236}">
                <a16:creationId xmlns:a16="http://schemas.microsoft.com/office/drawing/2014/main" id="{EE8E21C3-E799-4274-8287-8E37F0234CFD}"/>
              </a:ext>
            </a:extLst>
          </p:cNvPr>
          <p:cNvSpPr/>
          <p:nvPr/>
        </p:nvSpPr>
        <p:spPr>
          <a:xfrm rot="10800000">
            <a:off x="5868348" y="4077191"/>
            <a:ext cx="1254370" cy="797096"/>
          </a:xfrm>
          <a:prstGeom prst="snip2SameRect">
            <a:avLst>
              <a:gd name="adj1" fmla="val 16667"/>
              <a:gd name="adj2" fmla="val 2776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ECE5B6-065B-477F-8FCA-45EFE0B788C4}"/>
              </a:ext>
            </a:extLst>
          </p:cNvPr>
          <p:cNvSpPr/>
          <p:nvPr/>
        </p:nvSpPr>
        <p:spPr>
          <a:xfrm rot="1519180">
            <a:off x="6668702" y="3127781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321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FEBRIANSYAH</dc:creator>
  <cp:lastModifiedBy>MUHAMMAD FEBRIANSYAH</cp:lastModifiedBy>
  <cp:revision>15</cp:revision>
  <dcterms:created xsi:type="dcterms:W3CDTF">2018-12-13T16:21:15Z</dcterms:created>
  <dcterms:modified xsi:type="dcterms:W3CDTF">2018-12-13T19:02:04Z</dcterms:modified>
</cp:coreProperties>
</file>