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7" r:id="rId2"/>
    <p:sldId id="256" r:id="rId3"/>
    <p:sldId id="259" r:id="rId4"/>
    <p:sldId id="260" r:id="rId5"/>
    <p:sldId id="262" r:id="rId6"/>
    <p:sldId id="263" r:id="rId7"/>
    <p:sldId id="269" r:id="rId8"/>
    <p:sldId id="271" r:id="rId9"/>
    <p:sldId id="270" r:id="rId10"/>
    <p:sldId id="273" r:id="rId11"/>
    <p:sldId id="275" r:id="rId12"/>
    <p:sldId id="276" r:id="rId13"/>
    <p:sldId id="277" r:id="rId14"/>
    <p:sldId id="279" r:id="rId15"/>
    <p:sldId id="278" r:id="rId16"/>
    <p:sldId id="282" r:id="rId17"/>
    <p:sldId id="284" r:id="rId18"/>
    <p:sldId id="307" r:id="rId19"/>
    <p:sldId id="308" r:id="rId20"/>
    <p:sldId id="280" r:id="rId21"/>
    <p:sldId id="286" r:id="rId22"/>
    <p:sldId id="285" r:id="rId23"/>
    <p:sldId id="3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CCC89"/>
    <a:srgbClr val="996D32"/>
    <a:srgbClr val="BFEEDA"/>
    <a:srgbClr val="F2F1F1"/>
    <a:srgbClr val="B5803C"/>
    <a:srgbClr val="D69B71"/>
    <a:srgbClr val="E8EFC5"/>
    <a:srgbClr val="CE0729"/>
    <a:srgbClr val="714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08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F4045-31D1-4950-806E-DB5F5CE255A5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81E7A-4453-45B7-A65B-DFB7DFF5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2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FF16-9A63-4D0D-8D11-B7EAE1C38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3491E-C115-452F-B61B-0EF5AA5B7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04DB2-8B06-46E5-8457-E4AC5043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83A2-F08C-442F-9699-ED46F2A42B2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8E373-58C5-4DE6-AAAB-C64FCA85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2DD9E-4277-4723-BDF4-ACB9CDAE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B1F3-BD26-431B-8F8E-A4E0FB3A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B618-4A73-4352-91AF-B0A85436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5F35C-58F9-4F6B-A5DC-BFDE0F4AF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5219-7D79-4203-9EA5-5AB05B4D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83A2-F08C-442F-9699-ED46F2A42B2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EA1AB-17DF-41D8-950B-DBE37DED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A7BE-6100-4AA0-8F31-F4E5DD52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B1F3-BD26-431B-8F8E-A4E0FB3A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9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1D135-B643-43F8-9071-7EB787B39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BDBE3-5712-45CD-BA18-1505E8056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D9871-383B-4643-9D7B-C4CD8304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83A2-F08C-442F-9699-ED46F2A42B2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8206-B9E1-4F33-8813-E21D3BEB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6670A-BECA-406D-8D60-A50DB6EA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B1F3-BD26-431B-8F8E-A4E0FB3A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1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1E0D-FEAA-4DFF-9074-F5C79C38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E217-3499-434B-98A9-1D70C7DD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8F590-7F20-4B51-AAF1-493E95B8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83A2-F08C-442F-9699-ED46F2A42B2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42FCD-E859-4A27-9C0B-BCA565D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B1F3-CBFD-47F4-A3B6-3AC7425D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B1F3-BD26-431B-8F8E-A4E0FB3A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5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CCCB-D0C4-4E35-B5F4-3BE00F7E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39E5E-51F4-4EDC-B18D-5253AD67D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D401-50FA-43CD-AEB4-22196E4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83A2-F08C-442F-9699-ED46F2A42B2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9F12E-1C99-4D68-BE11-99C0D61C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9E86E-B02A-468B-9B2F-744447AC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B1F3-BD26-431B-8F8E-A4E0FB3A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7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6985-1E05-42C3-A996-2EFF7903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3945-9B31-4B15-A44C-AB26CBB7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B81F8-63DA-450C-BDB5-6E654B9A3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3BD6D-0EFF-499C-AF9E-2F245673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83A2-F08C-442F-9699-ED46F2A42B2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8F334-20B5-4D84-B399-506F076D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DA4D2-81ED-4365-90B8-DCA8BA42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B1F3-BD26-431B-8F8E-A4E0FB3A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5D52-DE39-4E0D-826E-2792FE07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97E5E-47C1-4FC9-8D65-30093B459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0911F-6ABD-4E66-877E-B7425C4E9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EB187-646E-49CA-A674-2D2FBD7CC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803AE-C3A0-46ED-B69E-5D8EC199D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0016F-EB82-4A41-A837-711FA0E3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83A2-F08C-442F-9699-ED46F2A42B2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CED8C-F8FC-43C1-ABD3-0372EDFC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8459F-F0F2-4CE2-A475-6C48EAB2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B1F3-BD26-431B-8F8E-A4E0FB3A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8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E0D1-7A22-453E-B6FD-D4071FCF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01413-6049-42DC-BC79-C44FE492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83A2-F08C-442F-9699-ED46F2A42B2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6851-347C-4316-B433-5865E143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3E50E-750E-44DA-A793-7EA384AB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B1F3-BD26-431B-8F8E-A4E0FB3A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0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067D9-B502-4B40-B28A-E0999779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83A2-F08C-442F-9699-ED46F2A42B2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9D63B-A133-4A0C-8780-4B6A033A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2A6BF-9631-4F7A-866A-70A3C43B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B1F3-BD26-431B-8F8E-A4E0FB3A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6EB1-D577-424A-9339-D9F356BF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81D78-9636-4B7A-A779-14AF448A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3079C-EEB8-440D-9832-0D861BB90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14E28-5282-4AC4-86E0-F96491F9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83A2-F08C-442F-9699-ED46F2A42B2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536B3-1CAF-4008-9508-599F75F8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00588-1210-4779-A37E-D0C2ECE0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B1F3-BD26-431B-8F8E-A4E0FB3A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6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09B1-D752-4679-85F1-E6456A20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B8FC0-49EC-4CA0-A6CC-D0D2BDA64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0E1F4-448D-4776-A7FD-07FE79C0A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0A91A-802F-4CB1-A702-AB584A17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83A2-F08C-442F-9699-ED46F2A42B2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CF861-0E96-48E3-8DF6-ED53058B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4A2E1-1F70-4BB0-9E0D-53B77D08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B1F3-BD26-431B-8F8E-A4E0FB3A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0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055DC-3B68-42CD-BDE9-BFAB5054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5F542-5270-4129-803C-56F1DA443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59ADB-86FC-41F0-927E-EF17276E2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883A2-F08C-442F-9699-ED46F2A42B28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2477A-2B0F-4970-8847-D4AA7E6E4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B3C4B-1D1A-4124-BBFD-B30DAC30B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B1F3-BD26-431B-8F8E-A4E0FB3A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4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11819B-5A02-48F9-A357-7445B870F9B2}"/>
              </a:ext>
            </a:extLst>
          </p:cNvPr>
          <p:cNvSpPr txBox="1"/>
          <p:nvPr/>
        </p:nvSpPr>
        <p:spPr>
          <a:xfrm>
            <a:off x="3854220" y="3027595"/>
            <a:ext cx="7427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ln w="0"/>
                <a:solidFill>
                  <a:srgbClr val="ACCC8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Teka</a:t>
            </a:r>
            <a:r>
              <a:rPr lang="en-US" sz="6000" dirty="0">
                <a:ln w="0"/>
                <a:solidFill>
                  <a:srgbClr val="ACCC8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6000" dirty="0" err="1">
                <a:ln w="0"/>
                <a:solidFill>
                  <a:srgbClr val="ACCC8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Teki</a:t>
            </a:r>
            <a:endParaRPr lang="en-US" sz="6000" dirty="0">
              <a:ln w="0"/>
              <a:solidFill>
                <a:srgbClr val="ACCC8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6000" dirty="0" err="1">
                <a:ln w="0"/>
                <a:solidFill>
                  <a:srgbClr val="ACCC8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Celana</a:t>
            </a:r>
            <a:r>
              <a:rPr lang="en-US" sz="6000" dirty="0">
                <a:ln w="0"/>
                <a:solidFill>
                  <a:srgbClr val="ACCC8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6000" dirty="0" err="1">
                <a:ln w="0"/>
                <a:solidFill>
                  <a:srgbClr val="ACCC8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Dalam</a:t>
            </a:r>
            <a:endParaRPr lang="en-US" sz="6000" dirty="0">
              <a:ln w="0"/>
              <a:solidFill>
                <a:srgbClr val="ACCC8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B053B-965C-406F-8E64-AF2F03AB53F7}"/>
              </a:ext>
            </a:extLst>
          </p:cNvPr>
          <p:cNvSpPr txBox="1"/>
          <p:nvPr/>
        </p:nvSpPr>
        <p:spPr>
          <a:xfrm>
            <a:off x="3854220" y="4943377"/>
            <a:ext cx="51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hifebriansyah.com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75EF82-72DB-423C-B532-5EF3894299C9}"/>
              </a:ext>
            </a:extLst>
          </p:cNvPr>
          <p:cNvGrpSpPr/>
          <p:nvPr/>
        </p:nvGrpSpPr>
        <p:grpSpPr>
          <a:xfrm rot="21087817">
            <a:off x="2115136" y="4492024"/>
            <a:ext cx="1573494" cy="933008"/>
            <a:chOff x="5079999" y="1574799"/>
            <a:chExt cx="1540947" cy="91370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E781A2D-1BEF-4529-BED6-919C4EF9CEEE}"/>
                </a:ext>
              </a:extLst>
            </p:cNvPr>
            <p:cNvSpPr/>
            <p:nvPr/>
          </p:nvSpPr>
          <p:spPr>
            <a:xfrm>
              <a:off x="5079999" y="1574799"/>
              <a:ext cx="1540947" cy="361313"/>
            </a:xfrm>
            <a:prstGeom prst="roundRect">
              <a:avLst>
                <a:gd name="adj" fmla="val 5068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037620E-1B56-4577-97A6-D38D4991CBE1}"/>
                </a:ext>
              </a:extLst>
            </p:cNvPr>
            <p:cNvSpPr/>
            <p:nvPr/>
          </p:nvSpPr>
          <p:spPr>
            <a:xfrm>
              <a:off x="5080000" y="1823649"/>
              <a:ext cx="1540946" cy="664859"/>
            </a:xfrm>
            <a:custGeom>
              <a:avLst/>
              <a:gdLst>
                <a:gd name="connsiteX0" fmla="*/ 0 w 1540946"/>
                <a:gd name="connsiteY0" fmla="*/ 0 h 664859"/>
                <a:gd name="connsiteX1" fmla="*/ 770473 w 1540946"/>
                <a:gd name="connsiteY1" fmla="*/ 0 h 664859"/>
                <a:gd name="connsiteX2" fmla="*/ 1540946 w 1540946"/>
                <a:gd name="connsiteY2" fmla="*/ 0 h 664859"/>
                <a:gd name="connsiteX3" fmla="*/ 1540946 w 1540946"/>
                <a:gd name="connsiteY3" fmla="*/ 199247 h 664859"/>
                <a:gd name="connsiteX4" fmla="*/ 972448 w 1540946"/>
                <a:gd name="connsiteY4" fmla="*/ 662814 h 664859"/>
                <a:gd name="connsiteX5" fmla="*/ 797112 w 1540946"/>
                <a:gd name="connsiteY5" fmla="*/ 664631 h 664859"/>
                <a:gd name="connsiteX6" fmla="*/ 770473 w 1540946"/>
                <a:gd name="connsiteY6" fmla="*/ 663871 h 664859"/>
                <a:gd name="connsiteX7" fmla="*/ 743834 w 1540946"/>
                <a:gd name="connsiteY7" fmla="*/ 664631 h 664859"/>
                <a:gd name="connsiteX8" fmla="*/ 568498 w 1540946"/>
                <a:gd name="connsiteY8" fmla="*/ 662814 h 664859"/>
                <a:gd name="connsiteX9" fmla="*/ 0 w 1540946"/>
                <a:gd name="connsiteY9" fmla="*/ 199247 h 66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946" h="664859">
                  <a:moveTo>
                    <a:pt x="0" y="0"/>
                  </a:moveTo>
                  <a:lnTo>
                    <a:pt x="770473" y="0"/>
                  </a:lnTo>
                  <a:lnTo>
                    <a:pt x="1540946" y="0"/>
                  </a:lnTo>
                  <a:lnTo>
                    <a:pt x="1540946" y="199247"/>
                  </a:lnTo>
                  <a:cubicBezTo>
                    <a:pt x="1353140" y="309743"/>
                    <a:pt x="1113841" y="155209"/>
                    <a:pt x="972448" y="662814"/>
                  </a:cubicBezTo>
                  <a:cubicBezTo>
                    <a:pt x="900799" y="664669"/>
                    <a:pt x="843259" y="665227"/>
                    <a:pt x="797112" y="664631"/>
                  </a:cubicBezTo>
                  <a:lnTo>
                    <a:pt x="770473" y="663871"/>
                  </a:lnTo>
                  <a:lnTo>
                    <a:pt x="743834" y="664631"/>
                  </a:lnTo>
                  <a:cubicBezTo>
                    <a:pt x="697687" y="665227"/>
                    <a:pt x="640147" y="664669"/>
                    <a:pt x="568498" y="662814"/>
                  </a:cubicBezTo>
                  <a:cubicBezTo>
                    <a:pt x="427105" y="155209"/>
                    <a:pt x="187806" y="309743"/>
                    <a:pt x="0" y="19924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2C56C5C9-56A8-4C4C-AC29-47972416B560}"/>
                </a:ext>
              </a:extLst>
            </p:cNvPr>
            <p:cNvSpPr/>
            <p:nvPr/>
          </p:nvSpPr>
          <p:spPr>
            <a:xfrm>
              <a:off x="5989321" y="1823649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0D23E770-0F94-4408-BCAF-45E3663E63FF}"/>
                </a:ext>
              </a:extLst>
            </p:cNvPr>
            <p:cNvSpPr/>
            <p:nvPr/>
          </p:nvSpPr>
          <p:spPr>
            <a:xfrm flipH="1">
              <a:off x="5480251" y="1823648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DD0C66-FEBA-404C-986D-FD6D608E8BC2}"/>
              </a:ext>
            </a:extLst>
          </p:cNvPr>
          <p:cNvGrpSpPr/>
          <p:nvPr/>
        </p:nvGrpSpPr>
        <p:grpSpPr>
          <a:xfrm rot="900000">
            <a:off x="1368096" y="3662076"/>
            <a:ext cx="1573494" cy="933008"/>
            <a:chOff x="5079999" y="1574799"/>
            <a:chExt cx="1540947" cy="91370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7375E26-6EE6-49A5-AA25-F04EBB5C1191}"/>
                </a:ext>
              </a:extLst>
            </p:cNvPr>
            <p:cNvSpPr/>
            <p:nvPr/>
          </p:nvSpPr>
          <p:spPr>
            <a:xfrm>
              <a:off x="5079999" y="1574799"/>
              <a:ext cx="1540947" cy="361313"/>
            </a:xfrm>
            <a:prstGeom prst="roundRect">
              <a:avLst>
                <a:gd name="adj" fmla="val 5068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25178EF-5582-4AB8-80BE-BE87543FA714}"/>
                </a:ext>
              </a:extLst>
            </p:cNvPr>
            <p:cNvSpPr/>
            <p:nvPr/>
          </p:nvSpPr>
          <p:spPr>
            <a:xfrm>
              <a:off x="5080000" y="1823649"/>
              <a:ext cx="1540946" cy="664859"/>
            </a:xfrm>
            <a:custGeom>
              <a:avLst/>
              <a:gdLst>
                <a:gd name="connsiteX0" fmla="*/ 0 w 1540946"/>
                <a:gd name="connsiteY0" fmla="*/ 0 h 664859"/>
                <a:gd name="connsiteX1" fmla="*/ 770473 w 1540946"/>
                <a:gd name="connsiteY1" fmla="*/ 0 h 664859"/>
                <a:gd name="connsiteX2" fmla="*/ 1540946 w 1540946"/>
                <a:gd name="connsiteY2" fmla="*/ 0 h 664859"/>
                <a:gd name="connsiteX3" fmla="*/ 1540946 w 1540946"/>
                <a:gd name="connsiteY3" fmla="*/ 199247 h 664859"/>
                <a:gd name="connsiteX4" fmla="*/ 972448 w 1540946"/>
                <a:gd name="connsiteY4" fmla="*/ 662814 h 664859"/>
                <a:gd name="connsiteX5" fmla="*/ 797112 w 1540946"/>
                <a:gd name="connsiteY5" fmla="*/ 664631 h 664859"/>
                <a:gd name="connsiteX6" fmla="*/ 770473 w 1540946"/>
                <a:gd name="connsiteY6" fmla="*/ 663871 h 664859"/>
                <a:gd name="connsiteX7" fmla="*/ 743834 w 1540946"/>
                <a:gd name="connsiteY7" fmla="*/ 664631 h 664859"/>
                <a:gd name="connsiteX8" fmla="*/ 568498 w 1540946"/>
                <a:gd name="connsiteY8" fmla="*/ 662814 h 664859"/>
                <a:gd name="connsiteX9" fmla="*/ 0 w 1540946"/>
                <a:gd name="connsiteY9" fmla="*/ 199247 h 66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946" h="664859">
                  <a:moveTo>
                    <a:pt x="0" y="0"/>
                  </a:moveTo>
                  <a:lnTo>
                    <a:pt x="770473" y="0"/>
                  </a:lnTo>
                  <a:lnTo>
                    <a:pt x="1540946" y="0"/>
                  </a:lnTo>
                  <a:lnTo>
                    <a:pt x="1540946" y="199247"/>
                  </a:lnTo>
                  <a:cubicBezTo>
                    <a:pt x="1353140" y="309743"/>
                    <a:pt x="1113841" y="155209"/>
                    <a:pt x="972448" y="662814"/>
                  </a:cubicBezTo>
                  <a:cubicBezTo>
                    <a:pt x="900799" y="664669"/>
                    <a:pt x="843259" y="665227"/>
                    <a:pt x="797112" y="664631"/>
                  </a:cubicBezTo>
                  <a:lnTo>
                    <a:pt x="770473" y="663871"/>
                  </a:lnTo>
                  <a:lnTo>
                    <a:pt x="743834" y="664631"/>
                  </a:lnTo>
                  <a:cubicBezTo>
                    <a:pt x="697687" y="665227"/>
                    <a:pt x="640147" y="664669"/>
                    <a:pt x="568498" y="662814"/>
                  </a:cubicBezTo>
                  <a:cubicBezTo>
                    <a:pt x="427105" y="155209"/>
                    <a:pt x="187806" y="309743"/>
                    <a:pt x="0" y="19924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7B2B99-B36A-49E1-8869-F02531D58211}"/>
                </a:ext>
              </a:extLst>
            </p:cNvPr>
            <p:cNvSpPr/>
            <p:nvPr/>
          </p:nvSpPr>
          <p:spPr>
            <a:xfrm>
              <a:off x="5989321" y="1823649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6ACE14D-7E8F-40F8-8458-1A7C415CD5D9}"/>
                </a:ext>
              </a:extLst>
            </p:cNvPr>
            <p:cNvSpPr/>
            <p:nvPr/>
          </p:nvSpPr>
          <p:spPr>
            <a:xfrm flipH="1">
              <a:off x="5480251" y="1823648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A128BA-53FC-4F46-B5EE-AE64F73F8F27}"/>
              </a:ext>
            </a:extLst>
          </p:cNvPr>
          <p:cNvGrpSpPr/>
          <p:nvPr/>
        </p:nvGrpSpPr>
        <p:grpSpPr>
          <a:xfrm rot="2700000">
            <a:off x="2000543" y="2802411"/>
            <a:ext cx="1573494" cy="933008"/>
            <a:chOff x="5079999" y="1574799"/>
            <a:chExt cx="1540947" cy="91370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DEF0D85-6C16-49B3-A973-A88D64CBED4C}"/>
                </a:ext>
              </a:extLst>
            </p:cNvPr>
            <p:cNvSpPr/>
            <p:nvPr/>
          </p:nvSpPr>
          <p:spPr>
            <a:xfrm>
              <a:off x="5079999" y="1574799"/>
              <a:ext cx="1540947" cy="361313"/>
            </a:xfrm>
            <a:prstGeom prst="roundRect">
              <a:avLst>
                <a:gd name="adj" fmla="val 5068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F731E12-22C9-48BE-832C-03968791F3EC}"/>
                </a:ext>
              </a:extLst>
            </p:cNvPr>
            <p:cNvSpPr/>
            <p:nvPr/>
          </p:nvSpPr>
          <p:spPr>
            <a:xfrm>
              <a:off x="5080000" y="1823649"/>
              <a:ext cx="1540946" cy="664859"/>
            </a:xfrm>
            <a:custGeom>
              <a:avLst/>
              <a:gdLst>
                <a:gd name="connsiteX0" fmla="*/ 0 w 1540946"/>
                <a:gd name="connsiteY0" fmla="*/ 0 h 664859"/>
                <a:gd name="connsiteX1" fmla="*/ 770473 w 1540946"/>
                <a:gd name="connsiteY1" fmla="*/ 0 h 664859"/>
                <a:gd name="connsiteX2" fmla="*/ 1540946 w 1540946"/>
                <a:gd name="connsiteY2" fmla="*/ 0 h 664859"/>
                <a:gd name="connsiteX3" fmla="*/ 1540946 w 1540946"/>
                <a:gd name="connsiteY3" fmla="*/ 199247 h 664859"/>
                <a:gd name="connsiteX4" fmla="*/ 972448 w 1540946"/>
                <a:gd name="connsiteY4" fmla="*/ 662814 h 664859"/>
                <a:gd name="connsiteX5" fmla="*/ 797112 w 1540946"/>
                <a:gd name="connsiteY5" fmla="*/ 664631 h 664859"/>
                <a:gd name="connsiteX6" fmla="*/ 770473 w 1540946"/>
                <a:gd name="connsiteY6" fmla="*/ 663871 h 664859"/>
                <a:gd name="connsiteX7" fmla="*/ 743834 w 1540946"/>
                <a:gd name="connsiteY7" fmla="*/ 664631 h 664859"/>
                <a:gd name="connsiteX8" fmla="*/ 568498 w 1540946"/>
                <a:gd name="connsiteY8" fmla="*/ 662814 h 664859"/>
                <a:gd name="connsiteX9" fmla="*/ 0 w 1540946"/>
                <a:gd name="connsiteY9" fmla="*/ 199247 h 66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946" h="664859">
                  <a:moveTo>
                    <a:pt x="0" y="0"/>
                  </a:moveTo>
                  <a:lnTo>
                    <a:pt x="770473" y="0"/>
                  </a:lnTo>
                  <a:lnTo>
                    <a:pt x="1540946" y="0"/>
                  </a:lnTo>
                  <a:lnTo>
                    <a:pt x="1540946" y="199247"/>
                  </a:lnTo>
                  <a:cubicBezTo>
                    <a:pt x="1353140" y="309743"/>
                    <a:pt x="1113841" y="155209"/>
                    <a:pt x="972448" y="662814"/>
                  </a:cubicBezTo>
                  <a:cubicBezTo>
                    <a:pt x="900799" y="664669"/>
                    <a:pt x="843259" y="665227"/>
                    <a:pt x="797112" y="664631"/>
                  </a:cubicBezTo>
                  <a:lnTo>
                    <a:pt x="770473" y="663871"/>
                  </a:lnTo>
                  <a:lnTo>
                    <a:pt x="743834" y="664631"/>
                  </a:lnTo>
                  <a:cubicBezTo>
                    <a:pt x="697687" y="665227"/>
                    <a:pt x="640147" y="664669"/>
                    <a:pt x="568498" y="662814"/>
                  </a:cubicBezTo>
                  <a:cubicBezTo>
                    <a:pt x="427105" y="155209"/>
                    <a:pt x="187806" y="309743"/>
                    <a:pt x="0" y="19924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247A7935-9120-4F0A-89A8-E0D1A58EA5A0}"/>
                </a:ext>
              </a:extLst>
            </p:cNvPr>
            <p:cNvSpPr/>
            <p:nvPr/>
          </p:nvSpPr>
          <p:spPr>
            <a:xfrm>
              <a:off x="5989321" y="1823649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E86A2B70-48AC-4520-9C91-12EA432B6572}"/>
                </a:ext>
              </a:extLst>
            </p:cNvPr>
            <p:cNvSpPr/>
            <p:nvPr/>
          </p:nvSpPr>
          <p:spPr>
            <a:xfrm flipH="1">
              <a:off x="5480251" y="1823648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576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5500CC41-CB23-4EE6-A4D3-552D1C9BC492}"/>
              </a:ext>
            </a:extLst>
          </p:cNvPr>
          <p:cNvSpPr/>
          <p:nvPr/>
        </p:nvSpPr>
        <p:spPr>
          <a:xfrm>
            <a:off x="-7643445" y="4411043"/>
            <a:ext cx="28838768" cy="269314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3D34D1D0-FEF5-4157-9802-5184C2751FF3}"/>
              </a:ext>
            </a:extLst>
          </p:cNvPr>
          <p:cNvGrpSpPr/>
          <p:nvPr/>
        </p:nvGrpSpPr>
        <p:grpSpPr>
          <a:xfrm rot="14053925">
            <a:off x="-577030" y="9192946"/>
            <a:ext cx="859606" cy="3477978"/>
            <a:chOff x="951506" y="1569271"/>
            <a:chExt cx="778739" cy="3150790"/>
          </a:xfrm>
        </p:grpSpPr>
        <p:sp>
          <p:nvSpPr>
            <p:cNvPr id="256" name="Trapezoid 255">
              <a:extLst>
                <a:ext uri="{FF2B5EF4-FFF2-40B4-BE49-F238E27FC236}">
                  <a16:creationId xmlns:a16="http://schemas.microsoft.com/office/drawing/2014/main" id="{7472E217-B108-4C51-BCB3-6750B4D29B7F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Trapezoid 256">
              <a:extLst>
                <a:ext uri="{FF2B5EF4-FFF2-40B4-BE49-F238E27FC236}">
                  <a16:creationId xmlns:a16="http://schemas.microsoft.com/office/drawing/2014/main" id="{C29243B8-B5A8-442E-AA3C-D2F282315E15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AC45854D-5281-435D-9ABC-52365269E387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DF291287-AC58-43F5-B016-ACB95C756A5B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391C5175-B0B9-4CE4-8685-CBFF17F06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85E97334-E384-41A7-9271-596FAB863288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267" name="Rectangle: Rounded Corners 266">
                <a:extLst>
                  <a:ext uri="{FF2B5EF4-FFF2-40B4-BE49-F238E27FC236}">
                    <a16:creationId xmlns:a16="http://schemas.microsoft.com/office/drawing/2014/main" id="{B5629A6C-6747-4B84-B92A-7CEB0082A4A3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EED4D4D1-0275-43A3-AB99-5C0DC26BE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F895CB84-58C0-4138-9DBF-F054B322C72A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7BB0C503-3E03-4FC6-8018-272252C1B1E5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750D922E-85A7-411A-91DF-6C1D734242AC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9ACEDABD-A7BF-4986-975D-858F15B5D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B7DA203-C500-4821-832C-522AEDBFCAE2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52AE4FF-5374-46C6-BEF5-14622A99CDBF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26925002-5DB2-49D9-99C9-4F34FF15865A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FDECF69E-2D98-49C7-96CC-DCCDD62ED6A1}"/>
              </a:ext>
            </a:extLst>
          </p:cNvPr>
          <p:cNvGrpSpPr/>
          <p:nvPr/>
        </p:nvGrpSpPr>
        <p:grpSpPr>
          <a:xfrm rot="18767138">
            <a:off x="1616250" y="10527102"/>
            <a:ext cx="1400269" cy="2829577"/>
            <a:chOff x="4060727" y="1796756"/>
            <a:chExt cx="1612392" cy="3258222"/>
          </a:xfrm>
        </p:grpSpPr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E2421F93-4EEB-450F-A1C8-714BE7811526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: Rounded Corners 272">
              <a:extLst>
                <a:ext uri="{FF2B5EF4-FFF2-40B4-BE49-F238E27FC236}">
                  <a16:creationId xmlns:a16="http://schemas.microsoft.com/office/drawing/2014/main" id="{244B59E9-8624-48C1-82E9-F35D4EACCABA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4F0B4F5D-E7A3-425C-90AA-A0DEBAD9F206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9029C8B6-DA47-4809-BFF4-08A6191F366F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52D9E303-8D56-4068-845E-7EB91988F05E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265F9701-C196-41FF-8420-2B7CBC96B392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F938671E-7E2B-48FC-B3D3-24B12E0DBF3C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E80D0DA5-E7A4-4FA1-95F6-23E9003B67A8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280" name="Rectangle: Rounded Corners 279">
                <a:extLst>
                  <a:ext uri="{FF2B5EF4-FFF2-40B4-BE49-F238E27FC236}">
                    <a16:creationId xmlns:a16="http://schemas.microsoft.com/office/drawing/2014/main" id="{754FCDD8-D6E0-4F48-A51C-2CEE0B30757A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FA32D08A-6A49-4B80-AEC8-9DFBA71F2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48D3067-47E2-4747-9996-C767BA9E75D5}"/>
              </a:ext>
            </a:extLst>
          </p:cNvPr>
          <p:cNvGrpSpPr/>
          <p:nvPr/>
        </p:nvGrpSpPr>
        <p:grpSpPr>
          <a:xfrm rot="6078241">
            <a:off x="-2229772" y="10193393"/>
            <a:ext cx="2264394" cy="965039"/>
            <a:chOff x="1805377" y="4116293"/>
            <a:chExt cx="1303023" cy="555322"/>
          </a:xfrm>
        </p:grpSpPr>
        <p:sp>
          <p:nvSpPr>
            <p:cNvPr id="283" name="Rectangle: Rounded Corners 49">
              <a:extLst>
                <a:ext uri="{FF2B5EF4-FFF2-40B4-BE49-F238E27FC236}">
                  <a16:creationId xmlns:a16="http://schemas.microsoft.com/office/drawing/2014/main" id="{531B2FFC-4BDF-4DDE-B93C-C33D61226B5E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680E570A-AD9F-483F-AC19-91E59A7A577D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39CF4E9C-9829-4F43-A9EB-CFAFB96DFC22}"/>
              </a:ext>
            </a:extLst>
          </p:cNvPr>
          <p:cNvGrpSpPr/>
          <p:nvPr/>
        </p:nvGrpSpPr>
        <p:grpSpPr>
          <a:xfrm rot="13819552">
            <a:off x="-473683" y="9991853"/>
            <a:ext cx="2282424" cy="857924"/>
            <a:chOff x="687108" y="4069360"/>
            <a:chExt cx="1313398" cy="493684"/>
          </a:xfrm>
        </p:grpSpPr>
        <p:sp>
          <p:nvSpPr>
            <p:cNvPr id="286" name="Rectangle: Rounded Corners 49">
              <a:extLst>
                <a:ext uri="{FF2B5EF4-FFF2-40B4-BE49-F238E27FC236}">
                  <a16:creationId xmlns:a16="http://schemas.microsoft.com/office/drawing/2014/main" id="{61171127-3765-4F43-97E6-92A6DE9FF0E4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E55904D-B63E-4662-8326-2C7086F56009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56459AC-8276-4475-8ED2-29663A4A9C4F}"/>
              </a:ext>
            </a:extLst>
          </p:cNvPr>
          <p:cNvGrpSpPr/>
          <p:nvPr/>
        </p:nvGrpSpPr>
        <p:grpSpPr>
          <a:xfrm rot="21286606" flipH="1">
            <a:off x="-3962" y="11463054"/>
            <a:ext cx="547176" cy="1670923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E3C6A3DB-E605-4D6B-B873-59D4C4D5EA31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4F722F4A-4E4E-47D0-8D24-310631AEEE10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8FC6512D-E827-4753-B5BD-BE0595218657}"/>
              </a:ext>
            </a:extLst>
          </p:cNvPr>
          <p:cNvGrpSpPr/>
          <p:nvPr/>
        </p:nvGrpSpPr>
        <p:grpSpPr>
          <a:xfrm rot="313394">
            <a:off x="-924408" y="11463054"/>
            <a:ext cx="547176" cy="1670923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D4ED64AD-FCEE-4732-A7C7-24F156236A1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4C39A68-182B-483C-BF6F-CBF979AAD43A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BE2416A8-41E6-4352-8DB1-96ECAEBA1557}"/>
              </a:ext>
            </a:extLst>
          </p:cNvPr>
          <p:cNvSpPr/>
          <p:nvPr/>
        </p:nvSpPr>
        <p:spPr>
          <a:xfrm>
            <a:off x="-1039245" y="10166339"/>
            <a:ext cx="1700007" cy="1705479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Isosceles Triangle 294">
            <a:extLst>
              <a:ext uri="{FF2B5EF4-FFF2-40B4-BE49-F238E27FC236}">
                <a16:creationId xmlns:a16="http://schemas.microsoft.com/office/drawing/2014/main" id="{94E237E6-4B4E-42D6-81AF-4331C99B96CF}"/>
              </a:ext>
            </a:extLst>
          </p:cNvPr>
          <p:cNvSpPr/>
          <p:nvPr/>
        </p:nvSpPr>
        <p:spPr>
          <a:xfrm rot="13149253">
            <a:off x="-817842" y="10278458"/>
            <a:ext cx="577409" cy="377325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Isosceles Triangle 295">
            <a:extLst>
              <a:ext uri="{FF2B5EF4-FFF2-40B4-BE49-F238E27FC236}">
                <a16:creationId xmlns:a16="http://schemas.microsoft.com/office/drawing/2014/main" id="{76018D57-5046-4774-BE8E-93140C3C600C}"/>
              </a:ext>
            </a:extLst>
          </p:cNvPr>
          <p:cNvSpPr/>
          <p:nvPr/>
        </p:nvSpPr>
        <p:spPr>
          <a:xfrm rot="8450747" flipH="1">
            <a:off x="-151432" y="10290063"/>
            <a:ext cx="577409" cy="353990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9FB70A85-0417-4C65-A631-E305B931B618}"/>
              </a:ext>
            </a:extLst>
          </p:cNvPr>
          <p:cNvSpPr/>
          <p:nvPr/>
        </p:nvSpPr>
        <p:spPr>
          <a:xfrm>
            <a:off x="-500846" y="10054690"/>
            <a:ext cx="614125" cy="452287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8419EDD-391F-4D8B-8711-63F0C82C4C29}"/>
              </a:ext>
            </a:extLst>
          </p:cNvPr>
          <p:cNvGrpSpPr/>
          <p:nvPr/>
        </p:nvGrpSpPr>
        <p:grpSpPr>
          <a:xfrm>
            <a:off x="-1835198" y="7152357"/>
            <a:ext cx="3269649" cy="3184113"/>
            <a:chOff x="6276379" y="2165306"/>
            <a:chExt cx="1881487" cy="1832266"/>
          </a:xfrm>
        </p:grpSpPr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A7481763-A81F-479C-9711-34CF09F0669A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821BBFBA-2900-4C8B-9A3D-60FC9F55F3D9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6F5F5B24-C8DD-4DA5-8CF9-06B809FF59D9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2E450812-E775-44D4-B442-10CD29C1661B}"/>
              </a:ext>
            </a:extLst>
          </p:cNvPr>
          <p:cNvGrpSpPr/>
          <p:nvPr/>
        </p:nvGrpSpPr>
        <p:grpSpPr>
          <a:xfrm>
            <a:off x="-1253583" y="9249029"/>
            <a:ext cx="368339" cy="408559"/>
            <a:chOff x="3504649" y="3617709"/>
            <a:chExt cx="272047" cy="301752"/>
          </a:xfrm>
        </p:grpSpPr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BC0DEAC6-3484-47D6-BDE0-BF7B04669465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54845EB8-2349-49A8-81EC-472BDF9A260D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1605280E-9E85-455B-B4AD-12F72F9FABFD}"/>
              </a:ext>
            </a:extLst>
          </p:cNvPr>
          <p:cNvGrpSpPr/>
          <p:nvPr/>
        </p:nvGrpSpPr>
        <p:grpSpPr>
          <a:xfrm>
            <a:off x="484971" y="9249868"/>
            <a:ext cx="368339" cy="408559"/>
            <a:chOff x="3504649" y="3617709"/>
            <a:chExt cx="272047" cy="301752"/>
          </a:xfrm>
        </p:grpSpPr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CB413A3C-4522-4E3E-AAF0-5CF4321E7709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37FC716D-923D-4150-AD9F-E471F5EEF637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0F346FB2-ED82-45F3-86D9-6E0F31337572}"/>
              </a:ext>
            </a:extLst>
          </p:cNvPr>
          <p:cNvCxnSpPr/>
          <p:nvPr/>
        </p:nvCxnSpPr>
        <p:spPr>
          <a:xfrm>
            <a:off x="365145" y="9171451"/>
            <a:ext cx="658421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01E17F7-1F4B-4DC8-A19F-0E26375D8FEB}"/>
              </a:ext>
            </a:extLst>
          </p:cNvPr>
          <p:cNvCxnSpPr/>
          <p:nvPr/>
        </p:nvCxnSpPr>
        <p:spPr>
          <a:xfrm>
            <a:off x="-1398626" y="9197935"/>
            <a:ext cx="658421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D7F158D5-28EE-4D70-A28B-54C1B7C619AF}"/>
              </a:ext>
            </a:extLst>
          </p:cNvPr>
          <p:cNvCxnSpPr/>
          <p:nvPr/>
        </p:nvCxnSpPr>
        <p:spPr>
          <a:xfrm>
            <a:off x="423929" y="9146566"/>
            <a:ext cx="658421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4E48E540-2496-455F-A5CC-17CA88757566}"/>
              </a:ext>
            </a:extLst>
          </p:cNvPr>
          <p:cNvCxnSpPr/>
          <p:nvPr/>
        </p:nvCxnSpPr>
        <p:spPr>
          <a:xfrm>
            <a:off x="-1436729" y="9152388"/>
            <a:ext cx="658421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F378EF51-D4EC-4E98-BB59-1C2A255185B1}"/>
              </a:ext>
            </a:extLst>
          </p:cNvPr>
          <p:cNvSpPr/>
          <p:nvPr/>
        </p:nvSpPr>
        <p:spPr>
          <a:xfrm flipV="1">
            <a:off x="-769300" y="9742180"/>
            <a:ext cx="1138324" cy="267503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3" name="Rectangle: Top Corners Snipped 312">
            <a:extLst>
              <a:ext uri="{FF2B5EF4-FFF2-40B4-BE49-F238E27FC236}">
                <a16:creationId xmlns:a16="http://schemas.microsoft.com/office/drawing/2014/main" id="{1CFE895E-F27A-43D2-8FB7-BCD6DED716D1}"/>
              </a:ext>
            </a:extLst>
          </p:cNvPr>
          <p:cNvSpPr/>
          <p:nvPr/>
        </p:nvSpPr>
        <p:spPr>
          <a:xfrm>
            <a:off x="75036" y="10790040"/>
            <a:ext cx="298174" cy="309520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DFCC0BFE-C72F-4106-A239-2EB438FEBD31}"/>
              </a:ext>
            </a:extLst>
          </p:cNvPr>
          <p:cNvSpPr/>
          <p:nvPr/>
        </p:nvSpPr>
        <p:spPr>
          <a:xfrm rot="277653" flipH="1">
            <a:off x="-1903467" y="7086600"/>
            <a:ext cx="3367506" cy="2289750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5" name="Rectangle: Rounded Corners 129">
            <a:extLst>
              <a:ext uri="{FF2B5EF4-FFF2-40B4-BE49-F238E27FC236}">
                <a16:creationId xmlns:a16="http://schemas.microsoft.com/office/drawing/2014/main" id="{E1ABC900-C6A5-4647-B3F4-7F1B53971EAE}"/>
              </a:ext>
            </a:extLst>
          </p:cNvPr>
          <p:cNvSpPr/>
          <p:nvPr/>
        </p:nvSpPr>
        <p:spPr>
          <a:xfrm rot="462286">
            <a:off x="9363291" y="2709470"/>
            <a:ext cx="1828573" cy="2049045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07CF0F3-7BB4-48A3-8AE5-D82566DF8B61}"/>
              </a:ext>
            </a:extLst>
          </p:cNvPr>
          <p:cNvGrpSpPr/>
          <p:nvPr/>
        </p:nvGrpSpPr>
        <p:grpSpPr>
          <a:xfrm rot="21130239" flipH="1">
            <a:off x="10406684" y="4817330"/>
            <a:ext cx="314867" cy="961516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9FD0FCEA-9D66-45FC-A76E-342640D2CD8E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3DFD8877-81DF-4BC0-9CF3-CE6878D81B6F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D246E51B-47F1-461E-894B-47C519956671}"/>
              </a:ext>
            </a:extLst>
          </p:cNvPr>
          <p:cNvGrpSpPr/>
          <p:nvPr/>
        </p:nvGrpSpPr>
        <p:grpSpPr>
          <a:xfrm rot="171256">
            <a:off x="10004543" y="4821881"/>
            <a:ext cx="314867" cy="961516"/>
            <a:chOff x="4627747" y="5544926"/>
            <a:chExt cx="314867" cy="961516"/>
          </a:xfrm>
          <a:effectLst/>
        </p:grpSpPr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9B414C8D-2F3E-4393-A670-F25FB36507CD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B84D92E4-8FEF-4972-9C73-24A7C5B7FDA5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B2EA84B-1280-46CC-A0E9-350E178AEF65}"/>
              </a:ext>
            </a:extLst>
          </p:cNvPr>
          <p:cNvGrpSpPr/>
          <p:nvPr/>
        </p:nvGrpSpPr>
        <p:grpSpPr>
          <a:xfrm rot="1044585">
            <a:off x="10043407" y="4223639"/>
            <a:ext cx="1303023" cy="555322"/>
            <a:chOff x="2855748" y="4191066"/>
            <a:chExt cx="1303023" cy="555322"/>
          </a:xfrm>
        </p:grpSpPr>
        <p:sp>
          <p:nvSpPr>
            <p:cNvPr id="323" name="Rectangle: Rounded Corners 49">
              <a:extLst>
                <a:ext uri="{FF2B5EF4-FFF2-40B4-BE49-F238E27FC236}">
                  <a16:creationId xmlns:a16="http://schemas.microsoft.com/office/drawing/2014/main" id="{72AE362B-2554-4CBE-BE7B-385D9A9F8E1A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F99A9E2D-7D05-4603-9535-9D3EB6FC8792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5B0AD64-FCEB-4E79-812B-CE34B7FCCA0D}"/>
              </a:ext>
            </a:extLst>
          </p:cNvPr>
          <p:cNvGrpSpPr/>
          <p:nvPr/>
        </p:nvGrpSpPr>
        <p:grpSpPr>
          <a:xfrm rot="1782677">
            <a:off x="9122486" y="4036978"/>
            <a:ext cx="1313398" cy="493684"/>
            <a:chOff x="1735479" y="4177248"/>
            <a:chExt cx="1313398" cy="493684"/>
          </a:xfrm>
        </p:grpSpPr>
        <p:sp>
          <p:nvSpPr>
            <p:cNvPr id="326" name="Rectangle: Rounded Corners 49">
              <a:extLst>
                <a:ext uri="{FF2B5EF4-FFF2-40B4-BE49-F238E27FC236}">
                  <a16:creationId xmlns:a16="http://schemas.microsoft.com/office/drawing/2014/main" id="{77018A60-E74C-46BB-9F33-E16072DF7E45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F8EEE582-125D-44AE-952B-743B67C74444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8" name="Oval 137">
            <a:extLst>
              <a:ext uri="{FF2B5EF4-FFF2-40B4-BE49-F238E27FC236}">
                <a16:creationId xmlns:a16="http://schemas.microsoft.com/office/drawing/2014/main" id="{3FEEE119-09E0-43AE-8BA1-406AE0D72222}"/>
              </a:ext>
            </a:extLst>
          </p:cNvPr>
          <p:cNvSpPr/>
          <p:nvPr/>
        </p:nvSpPr>
        <p:spPr>
          <a:xfrm rot="607730">
            <a:off x="10176763" y="3792077"/>
            <a:ext cx="332391" cy="51875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2BFC9A3F-91A0-4D4B-802E-7A1985F155E7}"/>
              </a:ext>
            </a:extLst>
          </p:cNvPr>
          <p:cNvGrpSpPr/>
          <p:nvPr/>
        </p:nvGrpSpPr>
        <p:grpSpPr>
          <a:xfrm>
            <a:off x="9880102" y="4101128"/>
            <a:ext cx="933154" cy="1491699"/>
            <a:chOff x="10077388" y="4428198"/>
            <a:chExt cx="933154" cy="1612022"/>
          </a:xfrm>
        </p:grpSpPr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CC7AA2A-656F-4E32-9DF0-DE37B53A9687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36FC18F-5B71-4026-9312-8DAED2405243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E02A27CF-3883-4E67-9F0E-A7D8337D5ED8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3" name="Oval 137">
            <a:extLst>
              <a:ext uri="{FF2B5EF4-FFF2-40B4-BE49-F238E27FC236}">
                <a16:creationId xmlns:a16="http://schemas.microsoft.com/office/drawing/2014/main" id="{93CF26C6-C945-476D-AC02-4378B03A80D6}"/>
              </a:ext>
            </a:extLst>
          </p:cNvPr>
          <p:cNvSpPr/>
          <p:nvPr/>
        </p:nvSpPr>
        <p:spPr>
          <a:xfrm rot="607730">
            <a:off x="10150555" y="3835952"/>
            <a:ext cx="332391" cy="51875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0727AE78-827E-423D-BABF-32C124E42FC4}"/>
              </a:ext>
            </a:extLst>
          </p:cNvPr>
          <p:cNvGrpSpPr/>
          <p:nvPr/>
        </p:nvGrpSpPr>
        <p:grpSpPr>
          <a:xfrm>
            <a:off x="9393012" y="2340572"/>
            <a:ext cx="1881487" cy="1832266"/>
            <a:chOff x="6276379" y="2165306"/>
            <a:chExt cx="1881487" cy="1832266"/>
          </a:xfrm>
          <a:effectLst/>
        </p:grpSpPr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6005FF35-873D-4F4A-AC4D-CAC06A08E70B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724078F5-3F00-4195-8606-A27ADB10EAFD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8DD18313-6B7E-4AE5-8991-D2255C7C8CF8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E900AD4-F05B-45C9-8D3A-4B99DBD94718}"/>
              </a:ext>
            </a:extLst>
          </p:cNvPr>
          <p:cNvGrpSpPr/>
          <p:nvPr/>
        </p:nvGrpSpPr>
        <p:grpSpPr>
          <a:xfrm>
            <a:off x="10132006" y="3778313"/>
            <a:ext cx="378882" cy="156550"/>
            <a:chOff x="4744541" y="4986862"/>
            <a:chExt cx="596808" cy="221830"/>
          </a:xfrm>
          <a:effectLst/>
        </p:grpSpPr>
        <p:sp>
          <p:nvSpPr>
            <p:cNvPr id="339" name="Oval 72">
              <a:extLst>
                <a:ext uri="{FF2B5EF4-FFF2-40B4-BE49-F238E27FC236}">
                  <a16:creationId xmlns:a16="http://schemas.microsoft.com/office/drawing/2014/main" id="{F2D28080-834D-471D-88CA-FFA8647CEFE0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E2F01920-2E72-4498-A6E4-11844E971D3C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1" name="Oval 72">
              <a:extLst>
                <a:ext uri="{FF2B5EF4-FFF2-40B4-BE49-F238E27FC236}">
                  <a16:creationId xmlns:a16="http://schemas.microsoft.com/office/drawing/2014/main" id="{B1589555-C7CD-4D2B-B486-6EDA69B247D2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409665F3-402B-4210-A10D-CA9997CCD001}"/>
              </a:ext>
            </a:extLst>
          </p:cNvPr>
          <p:cNvGrpSpPr/>
          <p:nvPr/>
        </p:nvGrpSpPr>
        <p:grpSpPr>
          <a:xfrm>
            <a:off x="10662657" y="3501150"/>
            <a:ext cx="219682" cy="235101"/>
            <a:chOff x="3374378" y="3373652"/>
            <a:chExt cx="219682" cy="235101"/>
          </a:xfrm>
          <a:effectLst/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73E92ED1-FE39-4ED0-B2B8-BEA6CCD20C97}"/>
                </a:ext>
              </a:extLst>
            </p:cNvPr>
            <p:cNvGrpSpPr/>
            <p:nvPr/>
          </p:nvGrpSpPr>
          <p:grpSpPr>
            <a:xfrm>
              <a:off x="3374378" y="3373652"/>
              <a:ext cx="211957" cy="235101"/>
              <a:chOff x="3504649" y="3617709"/>
              <a:chExt cx="272047" cy="301752"/>
            </a:xfrm>
          </p:grpSpPr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72F0A920-A38E-498F-AC9B-FBB6171788A1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851311F9-2D64-4014-834C-2DDEC048E3E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86ECD45E-79A6-48E5-A9CF-1A2352940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149" y="3383056"/>
              <a:ext cx="74596" cy="33280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4DCD67DD-5D50-4A8B-8273-468F10F84012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49" y="3406946"/>
              <a:ext cx="84911" cy="28558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EF6FF9B5-5277-4564-B29A-38C0F8499CD1}"/>
              </a:ext>
            </a:extLst>
          </p:cNvPr>
          <p:cNvGrpSpPr/>
          <p:nvPr/>
        </p:nvGrpSpPr>
        <p:grpSpPr>
          <a:xfrm>
            <a:off x="9764797" y="3500667"/>
            <a:ext cx="226345" cy="235101"/>
            <a:chOff x="2359555" y="3373169"/>
            <a:chExt cx="226345" cy="235101"/>
          </a:xfrm>
          <a:effectLst/>
        </p:grpSpPr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56F873B5-BF9A-4DFC-B6CB-3D381B075105}"/>
                </a:ext>
              </a:extLst>
            </p:cNvPr>
            <p:cNvGrpSpPr/>
            <p:nvPr/>
          </p:nvGrpSpPr>
          <p:grpSpPr>
            <a:xfrm>
              <a:off x="2373944" y="3373169"/>
              <a:ext cx="211956" cy="235101"/>
              <a:chOff x="3504649" y="3617709"/>
              <a:chExt cx="272046" cy="301752"/>
            </a:xfrm>
          </p:grpSpPr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A654D2F0-30C1-498F-A4EC-5239A1E8AE96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6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656C80EC-4885-4F5C-8613-C9D47B296B2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4283204-AD0A-4154-8584-E3902E7EBE0A}"/>
                </a:ext>
              </a:extLst>
            </p:cNvPr>
            <p:cNvCxnSpPr>
              <a:cxnSpLocks/>
              <a:endCxn id="352" idx="1"/>
            </p:cNvCxnSpPr>
            <p:nvPr/>
          </p:nvCxnSpPr>
          <p:spPr>
            <a:xfrm flipV="1">
              <a:off x="2359555" y="3407599"/>
              <a:ext cx="45429" cy="36004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121B82B9-CB25-4D04-AC6D-F99A5AC9F2D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73" y="3397229"/>
              <a:ext cx="47408" cy="9717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4" name="Freeform: Shape 353">
            <a:extLst>
              <a:ext uri="{FF2B5EF4-FFF2-40B4-BE49-F238E27FC236}">
                <a16:creationId xmlns:a16="http://schemas.microsoft.com/office/drawing/2014/main" id="{3323F382-B33D-4459-92C4-C04803829034}"/>
              </a:ext>
            </a:extLst>
          </p:cNvPr>
          <p:cNvSpPr/>
          <p:nvPr/>
        </p:nvSpPr>
        <p:spPr>
          <a:xfrm>
            <a:off x="10606377" y="2410027"/>
            <a:ext cx="713757" cy="1188645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Freeform: Shape 354">
            <a:extLst>
              <a:ext uri="{FF2B5EF4-FFF2-40B4-BE49-F238E27FC236}">
                <a16:creationId xmlns:a16="http://schemas.microsoft.com/office/drawing/2014/main" id="{47B24E5A-F47D-4EFF-A1F0-A24B1586DA96}"/>
              </a:ext>
            </a:extLst>
          </p:cNvPr>
          <p:cNvSpPr/>
          <p:nvPr/>
        </p:nvSpPr>
        <p:spPr>
          <a:xfrm>
            <a:off x="9322558" y="2331532"/>
            <a:ext cx="1962784" cy="1181624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456404C-416F-4C9B-8984-BAF9210C004D}"/>
              </a:ext>
            </a:extLst>
          </p:cNvPr>
          <p:cNvGrpSpPr/>
          <p:nvPr/>
        </p:nvGrpSpPr>
        <p:grpSpPr>
          <a:xfrm>
            <a:off x="8428537" y="-538480"/>
            <a:ext cx="488859" cy="1508068"/>
            <a:chOff x="6071417" y="-538480"/>
            <a:chExt cx="488859" cy="1508068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B2D8FD2-A470-44F3-AC27-7DA2F9F80FC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: Top Corners Snipped 105">
              <a:extLst>
                <a:ext uri="{FF2B5EF4-FFF2-40B4-BE49-F238E27FC236}">
                  <a16:creationId xmlns:a16="http://schemas.microsoft.com/office/drawing/2014/main" id="{C03B2E2D-7BC9-42D9-897A-51A1BECD7BBA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AEF2CE4-02F8-4BE8-8B38-FCEAE6855773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87169F8-DD0D-49C2-A0B2-6E20705A3E65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FA35F36-6596-4DFA-BDC2-EEFA7B782930}"/>
              </a:ext>
            </a:extLst>
          </p:cNvPr>
          <p:cNvGrpSpPr/>
          <p:nvPr/>
        </p:nvGrpSpPr>
        <p:grpSpPr>
          <a:xfrm>
            <a:off x="2785640" y="-540753"/>
            <a:ext cx="488859" cy="1508068"/>
            <a:chOff x="6071417" y="-538480"/>
            <a:chExt cx="488859" cy="1508068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F2B3729-3361-47F5-B324-7B1623429C02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: Top Corners Snipped 110">
              <a:extLst>
                <a:ext uri="{FF2B5EF4-FFF2-40B4-BE49-F238E27FC236}">
                  <a16:creationId xmlns:a16="http://schemas.microsoft.com/office/drawing/2014/main" id="{3F9A3706-F3C4-478A-BF25-0CFC65EDC2B6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DAADC1-BA8C-4D1E-B579-D6DE0CF6C18C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ED87024-00B8-4525-8CFF-80E53028ACC7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C4CDB20-9C76-439F-A8B9-2FE3F16DA5DE}"/>
              </a:ext>
            </a:extLst>
          </p:cNvPr>
          <p:cNvGrpSpPr/>
          <p:nvPr/>
        </p:nvGrpSpPr>
        <p:grpSpPr>
          <a:xfrm>
            <a:off x="-1250746" y="767913"/>
            <a:ext cx="3675921" cy="3182473"/>
            <a:chOff x="-1250746" y="767913"/>
            <a:chExt cx="3675921" cy="318247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4FC8DAC-A305-4AFF-9B4D-58EB9D80D5E0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4DFC4D4-6757-4595-BE28-1E3B3BF04DB2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9F7C416-9541-43FD-9501-1E575DB199C4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6AAD397-8ED6-47BC-9B8C-97139AFBCBA8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A52CA53-799D-4595-901C-AB1EB5DD6482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2DA730D-8458-499C-8453-87B660F25C6D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DA0F416-86EE-4CEF-9D0D-34165CF39EFE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E338A1F-814F-43BB-858C-930C3A33E5FA}"/>
              </a:ext>
            </a:extLst>
          </p:cNvPr>
          <p:cNvGrpSpPr/>
          <p:nvPr/>
        </p:nvGrpSpPr>
        <p:grpSpPr>
          <a:xfrm>
            <a:off x="11714716" y="816762"/>
            <a:ext cx="2185832" cy="3962401"/>
            <a:chOff x="12192000" y="0"/>
            <a:chExt cx="3017520" cy="5470056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AEF475B-DE74-4EB3-BB1B-A406D039835B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A9F27DE-DB14-435E-BB4E-D74FB7B93142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423516C-35A6-495C-B56A-9988003487F8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DB1D727-5188-4D48-BC5F-E596D57F1872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043A027-448F-4AD4-9215-E3197ACB180D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6C911AD-D0D1-40AD-9990-B1EE66AAFE95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5852E71-12E1-4395-B203-54F31D910B35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7077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9BF922F5-E373-4170-9F1C-671A14DF4C31}"/>
              </a:ext>
            </a:extLst>
          </p:cNvPr>
          <p:cNvSpPr/>
          <p:nvPr/>
        </p:nvSpPr>
        <p:spPr>
          <a:xfrm>
            <a:off x="-7643445" y="4411043"/>
            <a:ext cx="28838768" cy="269314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0E73831-7074-437B-805C-B28417C3AFF4}"/>
              </a:ext>
            </a:extLst>
          </p:cNvPr>
          <p:cNvGrpSpPr/>
          <p:nvPr/>
        </p:nvGrpSpPr>
        <p:grpSpPr>
          <a:xfrm>
            <a:off x="8428537" y="-538480"/>
            <a:ext cx="488859" cy="1508068"/>
            <a:chOff x="6071417" y="-538480"/>
            <a:chExt cx="488859" cy="1508068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F34F4AA-BBF7-47B4-9E82-F5C48F903C33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: Top Corners Snipped 201">
              <a:extLst>
                <a:ext uri="{FF2B5EF4-FFF2-40B4-BE49-F238E27FC236}">
                  <a16:creationId xmlns:a16="http://schemas.microsoft.com/office/drawing/2014/main" id="{F3C25FFA-4CDB-4B91-83B7-A3C11D1FA560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670CC9D-8865-49BF-8EF3-9B2327FCC3F9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34AF36C-CCF6-4CA1-9F67-E673EA8EFA6F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54049C0-D743-4961-924C-528CD36500F0}"/>
              </a:ext>
            </a:extLst>
          </p:cNvPr>
          <p:cNvGrpSpPr/>
          <p:nvPr/>
        </p:nvGrpSpPr>
        <p:grpSpPr>
          <a:xfrm>
            <a:off x="2785640" y="-540753"/>
            <a:ext cx="488859" cy="1508068"/>
            <a:chOff x="6071417" y="-538480"/>
            <a:chExt cx="488859" cy="1508068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A3E2FFB-1C53-4D12-88ED-6ED5CA94A7C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: Top Corners Snipped 206">
              <a:extLst>
                <a:ext uri="{FF2B5EF4-FFF2-40B4-BE49-F238E27FC236}">
                  <a16:creationId xmlns:a16="http://schemas.microsoft.com/office/drawing/2014/main" id="{13D4D400-4E16-4B6D-B69F-63386145F03B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2B6938AC-7B0D-4EE3-BF18-04BC5D6EC8F2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B10912F-58C6-487D-A696-4A20D29C8E2F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0696600-29E1-4F16-BA98-40F89D86761F}"/>
              </a:ext>
            </a:extLst>
          </p:cNvPr>
          <p:cNvGrpSpPr/>
          <p:nvPr/>
        </p:nvGrpSpPr>
        <p:grpSpPr>
          <a:xfrm>
            <a:off x="-1250746" y="767913"/>
            <a:ext cx="3675921" cy="3182473"/>
            <a:chOff x="-1250746" y="767913"/>
            <a:chExt cx="3675921" cy="3182473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518F7FD-7E64-46BB-946C-16F32DCD31F3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7BD161E-6368-4B8E-A37B-5A583E3D3B1D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6B4894D-8ACE-484A-B9F1-F808B8B0B5D6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B546F5F4-66BD-4EBD-B16E-9BEA5F17227D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B89F5B2B-4877-404F-8A73-0E1DA4A3B0DF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545AA1E-FF48-4A6D-B6F7-63500D9ECA07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8379451-4F3F-44A9-ABEA-9EB4A7248DDF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F4E3B1E-F519-4708-B90D-9289BD2AE3E5}"/>
              </a:ext>
            </a:extLst>
          </p:cNvPr>
          <p:cNvGrpSpPr/>
          <p:nvPr/>
        </p:nvGrpSpPr>
        <p:grpSpPr>
          <a:xfrm>
            <a:off x="11714716" y="816762"/>
            <a:ext cx="2185832" cy="3962401"/>
            <a:chOff x="12192000" y="0"/>
            <a:chExt cx="3017520" cy="5470056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51CAAF37-4FEB-47B3-958E-172CC8A28B91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EDD9148-F594-41A2-858E-5E72F2F12A66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768CF81-73DA-4B9C-A010-936E8F77924B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6B9F45E-57E1-492D-802F-ECA09E40F7F1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20FF599-922A-4A37-8C6B-237BA19748EC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28C0B49-3D74-44D3-9881-E294C36061CD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AB24A7F8-F59E-499E-B601-1861E634A892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: Rounded Corners 129">
            <a:extLst>
              <a:ext uri="{FF2B5EF4-FFF2-40B4-BE49-F238E27FC236}">
                <a16:creationId xmlns:a16="http://schemas.microsoft.com/office/drawing/2014/main" id="{F1893394-DCC5-4106-88E2-F720845D61C9}"/>
              </a:ext>
            </a:extLst>
          </p:cNvPr>
          <p:cNvSpPr/>
          <p:nvPr/>
        </p:nvSpPr>
        <p:spPr>
          <a:xfrm rot="462286">
            <a:off x="9603023" y="3036541"/>
            <a:ext cx="1828573" cy="2049045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A2523-A33E-40D1-BC68-47670646F9A3}"/>
              </a:ext>
            </a:extLst>
          </p:cNvPr>
          <p:cNvGrpSpPr/>
          <p:nvPr/>
        </p:nvGrpSpPr>
        <p:grpSpPr>
          <a:xfrm rot="21130239" flipH="1">
            <a:off x="10646416" y="5144401"/>
            <a:ext cx="314867" cy="961516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AEB81A6-B083-402D-8F0C-DB45C9C8043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1A46C9-32A2-4500-B17D-E82A24BCF090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D803E8-DA4A-41B3-924D-66A892D7C0A6}"/>
              </a:ext>
            </a:extLst>
          </p:cNvPr>
          <p:cNvGrpSpPr/>
          <p:nvPr/>
        </p:nvGrpSpPr>
        <p:grpSpPr>
          <a:xfrm rot="171256">
            <a:off x="10244275" y="5148952"/>
            <a:ext cx="314867" cy="961516"/>
            <a:chOff x="4627747" y="5544926"/>
            <a:chExt cx="314867" cy="961516"/>
          </a:xfrm>
          <a:effectLst/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D2DE856-E474-43EC-8194-24CBC4628DF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35B7B4E-6435-4F4A-A257-DF4F19B073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09D261-657B-4A2B-8DDD-737EA19E5D43}"/>
              </a:ext>
            </a:extLst>
          </p:cNvPr>
          <p:cNvGrpSpPr/>
          <p:nvPr/>
        </p:nvGrpSpPr>
        <p:grpSpPr>
          <a:xfrm rot="1044585">
            <a:off x="10283139" y="4550710"/>
            <a:ext cx="1303023" cy="555322"/>
            <a:chOff x="2855748" y="4191066"/>
            <a:chExt cx="1303023" cy="555322"/>
          </a:xfrm>
        </p:grpSpPr>
        <p:sp>
          <p:nvSpPr>
            <p:cNvPr id="87" name="Rectangle: Rounded Corners 49">
              <a:extLst>
                <a:ext uri="{FF2B5EF4-FFF2-40B4-BE49-F238E27FC236}">
                  <a16:creationId xmlns:a16="http://schemas.microsoft.com/office/drawing/2014/main" id="{DDC931EE-986A-431A-830F-770243DAE1BF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3A1B2A2-E452-4986-98FA-AC7E267CE2F9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894AE7-C8EC-447B-B8C4-E5E7D394F827}"/>
              </a:ext>
            </a:extLst>
          </p:cNvPr>
          <p:cNvGrpSpPr/>
          <p:nvPr/>
        </p:nvGrpSpPr>
        <p:grpSpPr>
          <a:xfrm rot="20003872">
            <a:off x="9544797" y="4536285"/>
            <a:ext cx="1313398" cy="493684"/>
            <a:chOff x="1735479" y="4177248"/>
            <a:chExt cx="1313398" cy="493684"/>
          </a:xfrm>
        </p:grpSpPr>
        <p:sp>
          <p:nvSpPr>
            <p:cNvPr id="90" name="Rectangle: Rounded Corners 49">
              <a:extLst>
                <a:ext uri="{FF2B5EF4-FFF2-40B4-BE49-F238E27FC236}">
                  <a16:creationId xmlns:a16="http://schemas.microsoft.com/office/drawing/2014/main" id="{76B7C91E-E914-47C6-8F72-DD0B724AF9B6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2AC2319-50A6-4606-8826-7DD0EB2FAC83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Oval 137">
            <a:extLst>
              <a:ext uri="{FF2B5EF4-FFF2-40B4-BE49-F238E27FC236}">
                <a16:creationId xmlns:a16="http://schemas.microsoft.com/office/drawing/2014/main" id="{7700A191-3F62-4B86-B6FE-702FC251139C}"/>
              </a:ext>
            </a:extLst>
          </p:cNvPr>
          <p:cNvSpPr/>
          <p:nvPr/>
        </p:nvSpPr>
        <p:spPr>
          <a:xfrm rot="607730">
            <a:off x="10416495" y="4119148"/>
            <a:ext cx="332391" cy="51875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6061CF-761A-458B-A3EF-3ABA8BA28546}"/>
              </a:ext>
            </a:extLst>
          </p:cNvPr>
          <p:cNvGrpSpPr/>
          <p:nvPr/>
        </p:nvGrpSpPr>
        <p:grpSpPr>
          <a:xfrm>
            <a:off x="10119834" y="4428199"/>
            <a:ext cx="933154" cy="1491699"/>
            <a:chOff x="10077388" y="4428198"/>
            <a:chExt cx="933154" cy="161202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24B9359-BB4B-48F2-97DE-DA032A1AFBE4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F58A9F9-046A-444A-A957-41DF12C9C06B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F3BA2E-BD3B-4ADA-ABBC-B3AA52E708D0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137">
            <a:extLst>
              <a:ext uri="{FF2B5EF4-FFF2-40B4-BE49-F238E27FC236}">
                <a16:creationId xmlns:a16="http://schemas.microsoft.com/office/drawing/2014/main" id="{943A37B2-4EFE-4954-BE19-9CBCFD34B4AC}"/>
              </a:ext>
            </a:extLst>
          </p:cNvPr>
          <p:cNvSpPr/>
          <p:nvPr/>
        </p:nvSpPr>
        <p:spPr>
          <a:xfrm rot="607730">
            <a:off x="10390287" y="4163023"/>
            <a:ext cx="332391" cy="51875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718F755-A0C2-4D98-9931-2FF9440F003E}"/>
              </a:ext>
            </a:extLst>
          </p:cNvPr>
          <p:cNvGrpSpPr/>
          <p:nvPr/>
        </p:nvGrpSpPr>
        <p:grpSpPr>
          <a:xfrm>
            <a:off x="9632744" y="2667643"/>
            <a:ext cx="1881487" cy="1832266"/>
            <a:chOff x="6276379" y="2165306"/>
            <a:chExt cx="1881487" cy="1832266"/>
          </a:xfrm>
          <a:effectLst/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0C58CC-E0EC-4FC2-99F2-2AC10C4A4EA4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2914DD4-CAC4-41C6-95F3-482B0E8650AE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C6E424C-C00B-4D36-BFB6-4F24B2758C0F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C5C805E-BD97-4675-AC41-9267E0271CE6}"/>
              </a:ext>
            </a:extLst>
          </p:cNvPr>
          <p:cNvGrpSpPr/>
          <p:nvPr/>
        </p:nvGrpSpPr>
        <p:grpSpPr>
          <a:xfrm>
            <a:off x="10902389" y="3828221"/>
            <a:ext cx="219682" cy="235101"/>
            <a:chOff x="3374378" y="3373652"/>
            <a:chExt cx="219682" cy="235101"/>
          </a:xfrm>
          <a:effectLst/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4E574F0-A842-4EC1-867F-65B34D504115}"/>
                </a:ext>
              </a:extLst>
            </p:cNvPr>
            <p:cNvGrpSpPr/>
            <p:nvPr/>
          </p:nvGrpSpPr>
          <p:grpSpPr>
            <a:xfrm>
              <a:off x="3374378" y="3373652"/>
              <a:ext cx="211957" cy="235101"/>
              <a:chOff x="3504649" y="3617709"/>
              <a:chExt cx="272047" cy="301752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5FB4C95-11AF-492D-97F4-AC1F28950894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E1BF21C-60F4-4DB7-BEB1-2A69B61CDE0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7213667-9643-47E3-B9F2-66310F011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149" y="3383056"/>
              <a:ext cx="74596" cy="33280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A20F393-3406-4903-9B46-FD800B156B15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49" y="3406946"/>
              <a:ext cx="84911" cy="28558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2F8F70-5EC8-44A2-AA6A-A198D4686485}"/>
              </a:ext>
            </a:extLst>
          </p:cNvPr>
          <p:cNvGrpSpPr/>
          <p:nvPr/>
        </p:nvGrpSpPr>
        <p:grpSpPr>
          <a:xfrm>
            <a:off x="10004529" y="3827738"/>
            <a:ext cx="226345" cy="235101"/>
            <a:chOff x="2359555" y="3373169"/>
            <a:chExt cx="226345" cy="235101"/>
          </a:xfrm>
          <a:effectLst/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BE2B61-EE0A-4E1C-B946-B2DD440599C8}"/>
                </a:ext>
              </a:extLst>
            </p:cNvPr>
            <p:cNvGrpSpPr/>
            <p:nvPr/>
          </p:nvGrpSpPr>
          <p:grpSpPr>
            <a:xfrm>
              <a:off x="2373944" y="3373169"/>
              <a:ext cx="211956" cy="235101"/>
              <a:chOff x="3504649" y="3617709"/>
              <a:chExt cx="272046" cy="30175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9AD2438-640B-4DE7-B0B3-4A5D155B06A8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6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0CC1935-CC19-42CF-9ED1-311AC0D54D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BF26F11-D92E-4F83-AAFA-535C7526614D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2359555" y="3407599"/>
              <a:ext cx="45429" cy="36004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903B8D-5A0E-4746-B29F-D997DD9064F4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73" y="3397229"/>
              <a:ext cx="47408" cy="9717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F5667C8-D87B-4CDD-8E91-9AB56E730BC9}"/>
              </a:ext>
            </a:extLst>
          </p:cNvPr>
          <p:cNvSpPr/>
          <p:nvPr/>
        </p:nvSpPr>
        <p:spPr>
          <a:xfrm>
            <a:off x="10846109" y="2737098"/>
            <a:ext cx="713757" cy="1188645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4E5B456-D3E6-471A-ABCB-AA5C1FFDCBFB}"/>
              </a:ext>
            </a:extLst>
          </p:cNvPr>
          <p:cNvSpPr/>
          <p:nvPr/>
        </p:nvSpPr>
        <p:spPr>
          <a:xfrm>
            <a:off x="9562290" y="2658603"/>
            <a:ext cx="1962784" cy="1181624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CA2E328B-A59E-4A12-86AF-7A9D81D573E0}"/>
              </a:ext>
            </a:extLst>
          </p:cNvPr>
          <p:cNvSpPr/>
          <p:nvPr/>
        </p:nvSpPr>
        <p:spPr>
          <a:xfrm>
            <a:off x="10422402" y="4028474"/>
            <a:ext cx="267482" cy="267482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E35008-AA1F-4404-AF6A-EBC4196C4B0B}"/>
              </a:ext>
            </a:extLst>
          </p:cNvPr>
          <p:cNvGrpSpPr/>
          <p:nvPr/>
        </p:nvGrpSpPr>
        <p:grpSpPr>
          <a:xfrm rot="7546075" flipH="1">
            <a:off x="-1562878" y="3846914"/>
            <a:ext cx="494652" cy="2001368"/>
            <a:chOff x="951506" y="1569271"/>
            <a:chExt cx="778739" cy="3150790"/>
          </a:xfrm>
        </p:grpSpPr>
        <p:sp>
          <p:nvSpPr>
            <p:cNvPr id="76" name="Trapezoid 75">
              <a:extLst>
                <a:ext uri="{FF2B5EF4-FFF2-40B4-BE49-F238E27FC236}">
                  <a16:creationId xmlns:a16="http://schemas.microsoft.com/office/drawing/2014/main" id="{A900DB85-E523-4633-A5B6-C585C991C1D3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0A356F48-BF05-44D3-B6CC-0F896458A820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66E5ED6-8362-4B55-8337-9A3FAE4873B1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4A4FB9F1-AB9D-4C5C-96B8-350A36E6B2AA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AA495A1B-A993-42B5-8157-259AC1240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C993BD-C31F-427F-B725-1B842F8CA2C8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51B62A00-5DA9-4B99-8D66-DD32012B4266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9609C4D-45CB-44C2-90AA-857F92772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7508E499-5C97-42CD-83E0-3FF821AA0CEB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26EF813-2FA0-434E-9D07-2B6283D94BA2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EA037A25-3B2C-403E-9CCF-5C9E2CBDF1F1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F94D7AB-040F-4EDC-AD05-E3243E7C7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A2811A-675D-467D-B323-3A96084D409A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435BBD3-38EC-4CCA-939B-35B07069B255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1CC5D84-09FB-4F73-A11F-9A0BF55FA740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AAE7C9-3FBC-4090-AF4D-3E75B06FCBBC}"/>
              </a:ext>
            </a:extLst>
          </p:cNvPr>
          <p:cNvGrpSpPr/>
          <p:nvPr/>
        </p:nvGrpSpPr>
        <p:grpSpPr>
          <a:xfrm rot="2832862" flipH="1">
            <a:off x="-3136098" y="4614641"/>
            <a:ext cx="805771" cy="1628252"/>
            <a:chOff x="4060727" y="1796756"/>
            <a:chExt cx="1612392" cy="3258222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026AFAA4-C38F-476D-A271-246B7E5703BC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AA4192ED-8CDA-483F-AB5F-D9CF52EA49A3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A7A76BC-B4A5-4752-824A-A58F242C9D54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3E761732-110B-443E-BAA7-CD6949549FFB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8783AB4A-AE86-414D-B55F-B5159FBCE8A3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633A7381-F0BF-46DF-892D-5405E1E89C1E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88271A6-1B3C-4871-BB10-95440BDB2447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FA4E9A9-0439-4D31-B192-B1E8F8633C3D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BE92A60-8E65-4852-BCFB-8AE3EE52CDC3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016B697-CC28-45DF-A5C7-37CE29114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FC0E0A3-170C-44C8-B048-64577EBDF861}"/>
              </a:ext>
            </a:extLst>
          </p:cNvPr>
          <p:cNvGrpSpPr/>
          <p:nvPr/>
        </p:nvGrpSpPr>
        <p:grpSpPr>
          <a:xfrm rot="11334700" flipH="1">
            <a:off x="-1533953" y="4209533"/>
            <a:ext cx="1303023" cy="555322"/>
            <a:chOff x="1805377" y="4116293"/>
            <a:chExt cx="1303023" cy="555322"/>
          </a:xfrm>
        </p:grpSpPr>
        <p:sp>
          <p:nvSpPr>
            <p:cNvPr id="141" name="Rectangle: Rounded Corners 49">
              <a:extLst>
                <a:ext uri="{FF2B5EF4-FFF2-40B4-BE49-F238E27FC236}">
                  <a16:creationId xmlns:a16="http://schemas.microsoft.com/office/drawing/2014/main" id="{E9C2DA76-FC83-4B75-B168-6B3A5AFBE54A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9D202F6-C1A6-42AD-93C6-B3DE98DE8C7C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123E996-3BEF-4122-BF9F-15179CDFBCB1}"/>
              </a:ext>
            </a:extLst>
          </p:cNvPr>
          <p:cNvGrpSpPr/>
          <p:nvPr/>
        </p:nvGrpSpPr>
        <p:grpSpPr>
          <a:xfrm rot="7780448" flipH="1">
            <a:off x="-2441094" y="4306637"/>
            <a:ext cx="1313398" cy="493684"/>
            <a:chOff x="687108" y="4069360"/>
            <a:chExt cx="1313398" cy="493684"/>
          </a:xfrm>
        </p:grpSpPr>
        <p:sp>
          <p:nvSpPr>
            <p:cNvPr id="144" name="Rectangle: Rounded Corners 49">
              <a:extLst>
                <a:ext uri="{FF2B5EF4-FFF2-40B4-BE49-F238E27FC236}">
                  <a16:creationId xmlns:a16="http://schemas.microsoft.com/office/drawing/2014/main" id="{AC824904-EB32-4280-8D33-9C7923B62762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17AEA44-16DB-4176-BC6F-1A4CF2AC3271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EEF8341-0D7C-413A-B7A3-BC47309D2A61}"/>
              </a:ext>
            </a:extLst>
          </p:cNvPr>
          <p:cNvGrpSpPr/>
          <p:nvPr/>
        </p:nvGrpSpPr>
        <p:grpSpPr>
          <a:xfrm rot="313394">
            <a:off x="-1712859" y="5153225"/>
            <a:ext cx="314867" cy="961516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0F205D-2615-444A-A352-670D386F55D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D165960-869E-42D1-B115-1CE51E1A75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07B2291-B6D8-4F66-A64E-B34FD4874718}"/>
              </a:ext>
            </a:extLst>
          </p:cNvPr>
          <p:cNvGrpSpPr/>
          <p:nvPr/>
        </p:nvGrpSpPr>
        <p:grpSpPr>
          <a:xfrm rot="21286606" flipH="1">
            <a:off x="-1183198" y="5153225"/>
            <a:ext cx="314867" cy="961516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F51D48-4D47-412F-92EB-E58F95190C7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C63158B-C466-41AD-BD76-7F2EB5525CB9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9763568-40CE-442A-84A8-6667C3057083}"/>
              </a:ext>
            </a:extLst>
          </p:cNvPr>
          <p:cNvSpPr/>
          <p:nvPr/>
        </p:nvSpPr>
        <p:spPr>
          <a:xfrm flipH="1">
            <a:off x="-1780501" y="4407043"/>
            <a:ext cx="978252" cy="981401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7DF2ED1-00B4-45E0-9888-4EF38888F99D}"/>
              </a:ext>
            </a:extLst>
          </p:cNvPr>
          <p:cNvSpPr/>
          <p:nvPr/>
        </p:nvSpPr>
        <p:spPr>
          <a:xfrm rot="8450747" flipH="1">
            <a:off x="-1261917" y="4471561"/>
            <a:ext cx="332264" cy="217128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42277225-C700-4693-AFC9-0B50917B08F5}"/>
              </a:ext>
            </a:extLst>
          </p:cNvPr>
          <p:cNvSpPr/>
          <p:nvPr/>
        </p:nvSpPr>
        <p:spPr>
          <a:xfrm rot="13149253">
            <a:off x="-1645396" y="4478239"/>
            <a:ext cx="332264" cy="203700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AE21F3F-B6B8-41E1-A3A8-0E1A107FA06A}"/>
              </a:ext>
            </a:extLst>
          </p:cNvPr>
          <p:cNvSpPr/>
          <p:nvPr/>
        </p:nvSpPr>
        <p:spPr>
          <a:xfrm flipH="1">
            <a:off x="-1465457" y="4342796"/>
            <a:ext cx="353392" cy="260264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E934FD7-E646-4392-BDDC-A01117382062}"/>
              </a:ext>
            </a:extLst>
          </p:cNvPr>
          <p:cNvGrpSpPr/>
          <p:nvPr/>
        </p:nvGrpSpPr>
        <p:grpSpPr>
          <a:xfrm flipH="1">
            <a:off x="-2225713" y="2672677"/>
            <a:ext cx="1881487" cy="1832266"/>
            <a:chOff x="6276379" y="2165306"/>
            <a:chExt cx="1881487" cy="1832266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A681CB0-9FA5-4B31-8651-1BFC52D93689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69F7440-762E-46BC-90AE-15CBAECF0C83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8449338-A78E-40BB-8EE6-0C39E780BAE4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0289EDE-479B-4907-A467-BDFACD969C42}"/>
              </a:ext>
            </a:extLst>
          </p:cNvPr>
          <p:cNvGrpSpPr/>
          <p:nvPr/>
        </p:nvGrpSpPr>
        <p:grpSpPr>
          <a:xfrm flipH="1">
            <a:off x="-890867" y="3879186"/>
            <a:ext cx="211957" cy="235101"/>
            <a:chOff x="3504649" y="3617709"/>
            <a:chExt cx="272047" cy="30175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F42E820-84BC-4950-B1D8-4A183D5B2C5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0A412ED-7C1F-4EE5-B5A6-725A3B0AE192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C3AD46B-C418-423D-8FF4-DADF6BF57B50}"/>
              </a:ext>
            </a:extLst>
          </p:cNvPr>
          <p:cNvGrpSpPr/>
          <p:nvPr/>
        </p:nvGrpSpPr>
        <p:grpSpPr>
          <a:xfrm flipH="1">
            <a:off x="-1891301" y="3879669"/>
            <a:ext cx="211957" cy="235101"/>
            <a:chOff x="3504649" y="3617709"/>
            <a:chExt cx="272047" cy="30175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9AA70F7-D39D-49F5-BF56-F8D62BCC450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9F12EFA-4CA5-439C-BE95-1C6D460589D0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6DF01BC-43CF-4036-9077-9B7178C2AE39}"/>
              </a:ext>
            </a:extLst>
          </p:cNvPr>
          <p:cNvCxnSpPr/>
          <p:nvPr/>
        </p:nvCxnSpPr>
        <p:spPr>
          <a:xfrm flipH="1">
            <a:off x="-1989273" y="3834545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6CD7896-F30A-4136-B013-89300E7AD0E9}"/>
              </a:ext>
            </a:extLst>
          </p:cNvPr>
          <p:cNvCxnSpPr/>
          <p:nvPr/>
        </p:nvCxnSpPr>
        <p:spPr>
          <a:xfrm flipH="1">
            <a:off x="-974329" y="3849785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B573DCF-A67D-4C02-8377-CA0AB5E1D8F7}"/>
              </a:ext>
            </a:extLst>
          </p:cNvPr>
          <p:cNvCxnSpPr/>
          <p:nvPr/>
        </p:nvCxnSpPr>
        <p:spPr>
          <a:xfrm flipH="1">
            <a:off x="-2023100" y="3820225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91D1BF4-BC3A-455F-9BE1-A6B02A104DF4}"/>
              </a:ext>
            </a:extLst>
          </p:cNvPr>
          <p:cNvCxnSpPr/>
          <p:nvPr/>
        </p:nvCxnSpPr>
        <p:spPr>
          <a:xfrm flipH="1">
            <a:off x="-952403" y="3823575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AEE7DE0-9683-4D2E-ACC1-7412DAB0EC58}"/>
              </a:ext>
            </a:extLst>
          </p:cNvPr>
          <p:cNvSpPr/>
          <p:nvPr/>
        </p:nvSpPr>
        <p:spPr>
          <a:xfrm flipH="1" flipV="1">
            <a:off x="-1612623" y="4162965"/>
            <a:ext cx="655037" cy="153932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Rectangle: Top Corners Snipped 170">
            <a:extLst>
              <a:ext uri="{FF2B5EF4-FFF2-40B4-BE49-F238E27FC236}">
                <a16:creationId xmlns:a16="http://schemas.microsoft.com/office/drawing/2014/main" id="{05EFF82B-049C-47E8-929D-35724F38E3E9}"/>
              </a:ext>
            </a:extLst>
          </p:cNvPr>
          <p:cNvSpPr/>
          <p:nvPr/>
        </p:nvSpPr>
        <p:spPr>
          <a:xfrm flipH="1">
            <a:off x="-1128895" y="4765946"/>
            <a:ext cx="171581" cy="178110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0F0E90D-FFA8-4638-B991-CC0852516398}"/>
              </a:ext>
            </a:extLst>
          </p:cNvPr>
          <p:cNvSpPr/>
          <p:nvPr/>
        </p:nvSpPr>
        <p:spPr>
          <a:xfrm rot="21322347">
            <a:off x="-2242739" y="2634838"/>
            <a:ext cx="1937798" cy="1317614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ADF9F3F1-A0AD-4545-81D1-1CC39F12E45B}"/>
              </a:ext>
            </a:extLst>
          </p:cNvPr>
          <p:cNvSpPr/>
          <p:nvPr/>
        </p:nvSpPr>
        <p:spPr>
          <a:xfrm>
            <a:off x="-7643445" y="4411043"/>
            <a:ext cx="28838768" cy="269314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BA0B483-D70C-4B27-8FD4-1685D0230569}"/>
              </a:ext>
            </a:extLst>
          </p:cNvPr>
          <p:cNvGrpSpPr/>
          <p:nvPr/>
        </p:nvGrpSpPr>
        <p:grpSpPr>
          <a:xfrm>
            <a:off x="8428537" y="-538480"/>
            <a:ext cx="488859" cy="1508068"/>
            <a:chOff x="6071417" y="-538480"/>
            <a:chExt cx="488859" cy="1508068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DB96B92-BF52-4F76-89E5-68088DC28E7D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: Top Corners Snipped 201">
              <a:extLst>
                <a:ext uri="{FF2B5EF4-FFF2-40B4-BE49-F238E27FC236}">
                  <a16:creationId xmlns:a16="http://schemas.microsoft.com/office/drawing/2014/main" id="{72FE477D-BC48-48E8-99F8-C093C7BC75A0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76421B4-1C80-4B66-A863-FC6EFC39E582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6D3CCAC5-4566-400E-95A9-7A23BA91027B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18176FF-4984-41F5-B781-17E6E2AFD75D}"/>
              </a:ext>
            </a:extLst>
          </p:cNvPr>
          <p:cNvGrpSpPr/>
          <p:nvPr/>
        </p:nvGrpSpPr>
        <p:grpSpPr>
          <a:xfrm>
            <a:off x="2785640" y="-540753"/>
            <a:ext cx="488859" cy="1508068"/>
            <a:chOff x="6071417" y="-538480"/>
            <a:chExt cx="488859" cy="1508068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ECD83D3-BE78-4C3A-BD59-0B715EB291E2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ectangle: Top Corners Snipped 206">
              <a:extLst>
                <a:ext uri="{FF2B5EF4-FFF2-40B4-BE49-F238E27FC236}">
                  <a16:creationId xmlns:a16="http://schemas.microsoft.com/office/drawing/2014/main" id="{4969CB2B-A58C-4C32-AF87-32615FB27B11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C134B02-E3F7-42EE-9772-FC663C589620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3180934-B864-4296-864D-AC251E169E7A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51814C8-EE49-4FBE-B6FE-3DCE3252CE76}"/>
              </a:ext>
            </a:extLst>
          </p:cNvPr>
          <p:cNvGrpSpPr/>
          <p:nvPr/>
        </p:nvGrpSpPr>
        <p:grpSpPr>
          <a:xfrm>
            <a:off x="-1250746" y="767913"/>
            <a:ext cx="3675921" cy="3182473"/>
            <a:chOff x="-1250746" y="767913"/>
            <a:chExt cx="3675921" cy="3182473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4F20AFB-C7DC-484B-92E9-4DD6027FAD8B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8CCA7D45-8416-4D3D-96BA-1EE8551B1ABF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49AFF994-C8C4-49D4-A529-C1EFBCCD519C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2D5B2FC-7B0C-44B8-80B6-FA5BE8C63240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EF544E5E-300C-4894-83F6-07B6F8AF36A5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9BC070F-95E0-4263-B9BB-2F9159EBB0B4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07A6DDF-CC81-4FE6-B237-91FCB67497A7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60D5D4CF-48B8-4D78-A2A0-5683769C9B9A}"/>
              </a:ext>
            </a:extLst>
          </p:cNvPr>
          <p:cNvGrpSpPr/>
          <p:nvPr/>
        </p:nvGrpSpPr>
        <p:grpSpPr>
          <a:xfrm>
            <a:off x="11714716" y="816762"/>
            <a:ext cx="2185832" cy="3962401"/>
            <a:chOff x="12192000" y="0"/>
            <a:chExt cx="3017520" cy="5470056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46B9018-A6EE-48DF-9F71-CAEFCF80337F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B1FB0A8-6ED6-4E3B-946D-7BFD7EDDD568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B270131-7F13-4518-B76E-A5C1D03FB49C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EF4D6AF8-E9DB-4EDD-B158-63E18A0BD0F2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CC1E3BF-E0D4-41EA-8660-9CAE61D96A8E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686A7E5D-2EE1-412C-9DC9-B7DA840E18CD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8EAF8AE-A363-43B9-9EC1-3E51CFB72CE9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: Rounded Corners 129">
            <a:extLst>
              <a:ext uri="{FF2B5EF4-FFF2-40B4-BE49-F238E27FC236}">
                <a16:creationId xmlns:a16="http://schemas.microsoft.com/office/drawing/2014/main" id="{F1893394-DCC5-4106-88E2-F720845D61C9}"/>
              </a:ext>
            </a:extLst>
          </p:cNvPr>
          <p:cNvSpPr/>
          <p:nvPr/>
        </p:nvSpPr>
        <p:spPr>
          <a:xfrm rot="462286">
            <a:off x="9603023" y="3036541"/>
            <a:ext cx="1828573" cy="2049045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A2523-A33E-40D1-BC68-47670646F9A3}"/>
              </a:ext>
            </a:extLst>
          </p:cNvPr>
          <p:cNvGrpSpPr/>
          <p:nvPr/>
        </p:nvGrpSpPr>
        <p:grpSpPr>
          <a:xfrm rot="21130239" flipH="1">
            <a:off x="10646416" y="5144401"/>
            <a:ext cx="314867" cy="961516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AEB81A6-B083-402D-8F0C-DB45C9C8043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1A46C9-32A2-4500-B17D-E82A24BCF090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D803E8-DA4A-41B3-924D-66A892D7C0A6}"/>
              </a:ext>
            </a:extLst>
          </p:cNvPr>
          <p:cNvGrpSpPr/>
          <p:nvPr/>
        </p:nvGrpSpPr>
        <p:grpSpPr>
          <a:xfrm rot="171256">
            <a:off x="10244275" y="5148952"/>
            <a:ext cx="314867" cy="961516"/>
            <a:chOff x="4627747" y="5544926"/>
            <a:chExt cx="314867" cy="961516"/>
          </a:xfrm>
          <a:effectLst/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D2DE856-E474-43EC-8194-24CBC4628DF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35B7B4E-6435-4F4A-A257-DF4F19B073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09D261-657B-4A2B-8DDD-737EA19E5D43}"/>
              </a:ext>
            </a:extLst>
          </p:cNvPr>
          <p:cNvGrpSpPr/>
          <p:nvPr/>
        </p:nvGrpSpPr>
        <p:grpSpPr>
          <a:xfrm rot="1044585">
            <a:off x="10283139" y="4550710"/>
            <a:ext cx="1303023" cy="555322"/>
            <a:chOff x="2855748" y="4191066"/>
            <a:chExt cx="1303023" cy="555322"/>
          </a:xfrm>
        </p:grpSpPr>
        <p:sp>
          <p:nvSpPr>
            <p:cNvPr id="87" name="Rectangle: Rounded Corners 49">
              <a:extLst>
                <a:ext uri="{FF2B5EF4-FFF2-40B4-BE49-F238E27FC236}">
                  <a16:creationId xmlns:a16="http://schemas.microsoft.com/office/drawing/2014/main" id="{DDC931EE-986A-431A-830F-770243DAE1BF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3A1B2A2-E452-4986-98FA-AC7E267CE2F9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894AE7-C8EC-447B-B8C4-E5E7D394F827}"/>
              </a:ext>
            </a:extLst>
          </p:cNvPr>
          <p:cNvGrpSpPr/>
          <p:nvPr/>
        </p:nvGrpSpPr>
        <p:grpSpPr>
          <a:xfrm rot="20003872">
            <a:off x="9544797" y="4536285"/>
            <a:ext cx="1313398" cy="493684"/>
            <a:chOff x="1735479" y="4177248"/>
            <a:chExt cx="1313398" cy="493684"/>
          </a:xfrm>
        </p:grpSpPr>
        <p:sp>
          <p:nvSpPr>
            <p:cNvPr id="90" name="Rectangle: Rounded Corners 49">
              <a:extLst>
                <a:ext uri="{FF2B5EF4-FFF2-40B4-BE49-F238E27FC236}">
                  <a16:creationId xmlns:a16="http://schemas.microsoft.com/office/drawing/2014/main" id="{76B7C91E-E914-47C6-8F72-DD0B724AF9B6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2AC2319-50A6-4606-8826-7DD0EB2FAC83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Oval 137">
            <a:extLst>
              <a:ext uri="{FF2B5EF4-FFF2-40B4-BE49-F238E27FC236}">
                <a16:creationId xmlns:a16="http://schemas.microsoft.com/office/drawing/2014/main" id="{7700A191-3F62-4B86-B6FE-702FC251139C}"/>
              </a:ext>
            </a:extLst>
          </p:cNvPr>
          <p:cNvSpPr/>
          <p:nvPr/>
        </p:nvSpPr>
        <p:spPr>
          <a:xfrm rot="607730">
            <a:off x="10416495" y="4119148"/>
            <a:ext cx="332391" cy="51875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6061CF-761A-458B-A3EF-3ABA8BA28546}"/>
              </a:ext>
            </a:extLst>
          </p:cNvPr>
          <p:cNvGrpSpPr/>
          <p:nvPr/>
        </p:nvGrpSpPr>
        <p:grpSpPr>
          <a:xfrm>
            <a:off x="10119834" y="4428199"/>
            <a:ext cx="933154" cy="1491699"/>
            <a:chOff x="10077388" y="4428198"/>
            <a:chExt cx="933154" cy="161202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24B9359-BB4B-48F2-97DE-DA032A1AFBE4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F58A9F9-046A-444A-A957-41DF12C9C06B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F3BA2E-BD3B-4ADA-ABBC-B3AA52E708D0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137">
            <a:extLst>
              <a:ext uri="{FF2B5EF4-FFF2-40B4-BE49-F238E27FC236}">
                <a16:creationId xmlns:a16="http://schemas.microsoft.com/office/drawing/2014/main" id="{943A37B2-4EFE-4954-BE19-9CBCFD34B4AC}"/>
              </a:ext>
            </a:extLst>
          </p:cNvPr>
          <p:cNvSpPr/>
          <p:nvPr/>
        </p:nvSpPr>
        <p:spPr>
          <a:xfrm rot="607730">
            <a:off x="10390287" y="4163023"/>
            <a:ext cx="332391" cy="51875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718F755-A0C2-4D98-9931-2FF9440F003E}"/>
              </a:ext>
            </a:extLst>
          </p:cNvPr>
          <p:cNvGrpSpPr/>
          <p:nvPr/>
        </p:nvGrpSpPr>
        <p:grpSpPr>
          <a:xfrm>
            <a:off x="9632744" y="2667643"/>
            <a:ext cx="1881487" cy="1832266"/>
            <a:chOff x="6276379" y="2165306"/>
            <a:chExt cx="1881487" cy="1832266"/>
          </a:xfrm>
          <a:effectLst/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0C58CC-E0EC-4FC2-99F2-2AC10C4A4EA4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2914DD4-CAC4-41C6-95F3-482B0E8650AE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C6E424C-C00B-4D36-BFB6-4F24B2758C0F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C5C805E-BD97-4675-AC41-9267E0271CE6}"/>
              </a:ext>
            </a:extLst>
          </p:cNvPr>
          <p:cNvGrpSpPr/>
          <p:nvPr/>
        </p:nvGrpSpPr>
        <p:grpSpPr>
          <a:xfrm>
            <a:off x="10902389" y="3828221"/>
            <a:ext cx="219682" cy="235101"/>
            <a:chOff x="3374378" y="3373652"/>
            <a:chExt cx="219682" cy="235101"/>
          </a:xfrm>
          <a:effectLst/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4E574F0-A842-4EC1-867F-65B34D504115}"/>
                </a:ext>
              </a:extLst>
            </p:cNvPr>
            <p:cNvGrpSpPr/>
            <p:nvPr/>
          </p:nvGrpSpPr>
          <p:grpSpPr>
            <a:xfrm>
              <a:off x="3374378" y="3373652"/>
              <a:ext cx="211957" cy="235101"/>
              <a:chOff x="3504649" y="3617709"/>
              <a:chExt cx="272047" cy="301752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5FB4C95-11AF-492D-97F4-AC1F28950894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E1BF21C-60F4-4DB7-BEB1-2A69B61CDE0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7213667-9643-47E3-B9F2-66310F011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149" y="3383056"/>
              <a:ext cx="74596" cy="33280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A20F393-3406-4903-9B46-FD800B156B15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49" y="3406946"/>
              <a:ext cx="84911" cy="28558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2F8F70-5EC8-44A2-AA6A-A198D4686485}"/>
              </a:ext>
            </a:extLst>
          </p:cNvPr>
          <p:cNvGrpSpPr/>
          <p:nvPr/>
        </p:nvGrpSpPr>
        <p:grpSpPr>
          <a:xfrm>
            <a:off x="10004529" y="3827738"/>
            <a:ext cx="226345" cy="235101"/>
            <a:chOff x="2359555" y="3373169"/>
            <a:chExt cx="226345" cy="235101"/>
          </a:xfrm>
          <a:effectLst/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BE2B61-EE0A-4E1C-B946-B2DD440599C8}"/>
                </a:ext>
              </a:extLst>
            </p:cNvPr>
            <p:cNvGrpSpPr/>
            <p:nvPr/>
          </p:nvGrpSpPr>
          <p:grpSpPr>
            <a:xfrm>
              <a:off x="2373944" y="3373169"/>
              <a:ext cx="211956" cy="235101"/>
              <a:chOff x="3504649" y="3617709"/>
              <a:chExt cx="272046" cy="30175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9AD2438-640B-4DE7-B0B3-4A5D155B06A8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6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0CC1935-CC19-42CF-9ED1-311AC0D54D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BF26F11-D92E-4F83-AAFA-535C7526614D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2359555" y="3407599"/>
              <a:ext cx="45429" cy="36004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903B8D-5A0E-4746-B29F-D997DD9064F4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73" y="3397229"/>
              <a:ext cx="47408" cy="9717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F5667C8-D87B-4CDD-8E91-9AB56E730BC9}"/>
              </a:ext>
            </a:extLst>
          </p:cNvPr>
          <p:cNvSpPr/>
          <p:nvPr/>
        </p:nvSpPr>
        <p:spPr>
          <a:xfrm>
            <a:off x="10846109" y="2737098"/>
            <a:ext cx="713757" cy="1188645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4E5B456-D3E6-471A-ABCB-AA5C1FFDCBFB}"/>
              </a:ext>
            </a:extLst>
          </p:cNvPr>
          <p:cNvSpPr/>
          <p:nvPr/>
        </p:nvSpPr>
        <p:spPr>
          <a:xfrm>
            <a:off x="9562290" y="2658603"/>
            <a:ext cx="1962784" cy="1181624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CA2E328B-A59E-4A12-86AF-7A9D81D573E0}"/>
              </a:ext>
            </a:extLst>
          </p:cNvPr>
          <p:cNvSpPr/>
          <p:nvPr/>
        </p:nvSpPr>
        <p:spPr>
          <a:xfrm>
            <a:off x="10422402" y="4028474"/>
            <a:ext cx="267482" cy="267482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E35008-AA1F-4404-AF6A-EBC4196C4B0B}"/>
              </a:ext>
            </a:extLst>
          </p:cNvPr>
          <p:cNvGrpSpPr/>
          <p:nvPr/>
        </p:nvGrpSpPr>
        <p:grpSpPr>
          <a:xfrm rot="7546075" flipH="1">
            <a:off x="6307912" y="3846914"/>
            <a:ext cx="494652" cy="2001368"/>
            <a:chOff x="951506" y="1569271"/>
            <a:chExt cx="778739" cy="3150790"/>
          </a:xfrm>
        </p:grpSpPr>
        <p:sp>
          <p:nvSpPr>
            <p:cNvPr id="76" name="Trapezoid 75">
              <a:extLst>
                <a:ext uri="{FF2B5EF4-FFF2-40B4-BE49-F238E27FC236}">
                  <a16:creationId xmlns:a16="http://schemas.microsoft.com/office/drawing/2014/main" id="{A900DB85-E523-4633-A5B6-C585C991C1D3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0A356F48-BF05-44D3-B6CC-0F896458A820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66E5ED6-8362-4B55-8337-9A3FAE4873B1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4A4FB9F1-AB9D-4C5C-96B8-350A36E6B2AA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AA495A1B-A993-42B5-8157-259AC1240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C993BD-C31F-427F-B725-1B842F8CA2C8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51B62A00-5DA9-4B99-8D66-DD32012B4266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9609C4D-45CB-44C2-90AA-857F92772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7508E499-5C97-42CD-83E0-3FF821AA0CEB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26EF813-2FA0-434E-9D07-2B6283D94BA2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EA037A25-3B2C-403E-9CCF-5C9E2CBDF1F1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F94D7AB-040F-4EDC-AD05-E3243E7C7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A2811A-675D-467D-B323-3A96084D409A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435BBD3-38EC-4CCA-939B-35B07069B255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1CC5D84-09FB-4F73-A11F-9A0BF55FA740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AAE7C9-3FBC-4090-AF4D-3E75B06FCBBC}"/>
              </a:ext>
            </a:extLst>
          </p:cNvPr>
          <p:cNvGrpSpPr/>
          <p:nvPr/>
        </p:nvGrpSpPr>
        <p:grpSpPr>
          <a:xfrm rot="2832862" flipH="1">
            <a:off x="4734692" y="4614641"/>
            <a:ext cx="805771" cy="1628252"/>
            <a:chOff x="4060727" y="1796756"/>
            <a:chExt cx="1612392" cy="3258222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026AFAA4-C38F-476D-A271-246B7E5703BC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AA4192ED-8CDA-483F-AB5F-D9CF52EA49A3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A7A76BC-B4A5-4752-824A-A58F242C9D54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3E761732-110B-443E-BAA7-CD6949549FFB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8783AB4A-AE86-414D-B55F-B5159FBCE8A3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633A7381-F0BF-46DF-892D-5405E1E89C1E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88271A6-1B3C-4871-BB10-95440BDB2447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FA4E9A9-0439-4D31-B192-B1E8F8633C3D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BE92A60-8E65-4852-BCFB-8AE3EE52CDC3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016B697-CC28-45DF-A5C7-37CE29114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FC0E0A3-170C-44C8-B048-64577EBDF861}"/>
              </a:ext>
            </a:extLst>
          </p:cNvPr>
          <p:cNvGrpSpPr/>
          <p:nvPr/>
        </p:nvGrpSpPr>
        <p:grpSpPr>
          <a:xfrm rot="15533994" flipH="1">
            <a:off x="6415238" y="4336364"/>
            <a:ext cx="1303023" cy="555322"/>
            <a:chOff x="1805377" y="4116293"/>
            <a:chExt cx="1303023" cy="555322"/>
          </a:xfrm>
        </p:grpSpPr>
        <p:sp>
          <p:nvSpPr>
            <p:cNvPr id="141" name="Rectangle: Rounded Corners 49">
              <a:extLst>
                <a:ext uri="{FF2B5EF4-FFF2-40B4-BE49-F238E27FC236}">
                  <a16:creationId xmlns:a16="http://schemas.microsoft.com/office/drawing/2014/main" id="{E9C2DA76-FC83-4B75-B168-6B3A5AFBE54A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9D202F6-C1A6-42AD-93C6-B3DE98DE8C7C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123E996-3BEF-4122-BF9F-15179CDFBCB1}"/>
              </a:ext>
            </a:extLst>
          </p:cNvPr>
          <p:cNvGrpSpPr/>
          <p:nvPr/>
        </p:nvGrpSpPr>
        <p:grpSpPr>
          <a:xfrm rot="7780448" flipH="1">
            <a:off x="5429696" y="4306637"/>
            <a:ext cx="1313398" cy="493684"/>
            <a:chOff x="687108" y="4069360"/>
            <a:chExt cx="1313398" cy="493684"/>
          </a:xfrm>
        </p:grpSpPr>
        <p:sp>
          <p:nvSpPr>
            <p:cNvPr id="144" name="Rectangle: Rounded Corners 49">
              <a:extLst>
                <a:ext uri="{FF2B5EF4-FFF2-40B4-BE49-F238E27FC236}">
                  <a16:creationId xmlns:a16="http://schemas.microsoft.com/office/drawing/2014/main" id="{AC824904-EB32-4280-8D33-9C7923B62762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17AEA44-16DB-4176-BC6F-1A4CF2AC3271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EEF8341-0D7C-413A-B7A3-BC47309D2A61}"/>
              </a:ext>
            </a:extLst>
          </p:cNvPr>
          <p:cNvGrpSpPr/>
          <p:nvPr/>
        </p:nvGrpSpPr>
        <p:grpSpPr>
          <a:xfrm rot="313394">
            <a:off x="6157931" y="5153225"/>
            <a:ext cx="314867" cy="961516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0F205D-2615-444A-A352-670D386F55D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D165960-869E-42D1-B115-1CE51E1A75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07B2291-B6D8-4F66-A64E-B34FD4874718}"/>
              </a:ext>
            </a:extLst>
          </p:cNvPr>
          <p:cNvGrpSpPr/>
          <p:nvPr/>
        </p:nvGrpSpPr>
        <p:grpSpPr>
          <a:xfrm rot="21286606" flipH="1">
            <a:off x="6687592" y="5153225"/>
            <a:ext cx="314867" cy="961516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F51D48-4D47-412F-92EB-E58F95190C7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C63158B-C466-41AD-BD76-7F2EB5525CB9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9763568-40CE-442A-84A8-6667C3057083}"/>
              </a:ext>
            </a:extLst>
          </p:cNvPr>
          <p:cNvSpPr/>
          <p:nvPr/>
        </p:nvSpPr>
        <p:spPr>
          <a:xfrm flipH="1">
            <a:off x="6090289" y="4407043"/>
            <a:ext cx="978252" cy="981401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7DF2ED1-00B4-45E0-9888-4EF38888F99D}"/>
              </a:ext>
            </a:extLst>
          </p:cNvPr>
          <p:cNvSpPr/>
          <p:nvPr/>
        </p:nvSpPr>
        <p:spPr>
          <a:xfrm rot="8450747" flipH="1">
            <a:off x="6608873" y="4471561"/>
            <a:ext cx="332264" cy="217128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42277225-C700-4693-AFC9-0B50917B08F5}"/>
              </a:ext>
            </a:extLst>
          </p:cNvPr>
          <p:cNvSpPr/>
          <p:nvPr/>
        </p:nvSpPr>
        <p:spPr>
          <a:xfrm rot="13149253">
            <a:off x="6225394" y="4478239"/>
            <a:ext cx="332264" cy="203700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AE21F3F-B6B8-41E1-A3A8-0E1A107FA06A}"/>
              </a:ext>
            </a:extLst>
          </p:cNvPr>
          <p:cNvSpPr/>
          <p:nvPr/>
        </p:nvSpPr>
        <p:spPr>
          <a:xfrm flipH="1">
            <a:off x="6405333" y="4342796"/>
            <a:ext cx="353392" cy="260264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E934FD7-E646-4392-BDDC-A01117382062}"/>
              </a:ext>
            </a:extLst>
          </p:cNvPr>
          <p:cNvGrpSpPr/>
          <p:nvPr/>
        </p:nvGrpSpPr>
        <p:grpSpPr>
          <a:xfrm flipH="1">
            <a:off x="5645077" y="2672677"/>
            <a:ext cx="1881487" cy="1832266"/>
            <a:chOff x="6276379" y="2165306"/>
            <a:chExt cx="1881487" cy="1832266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A681CB0-9FA5-4B31-8651-1BFC52D93689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69F7440-762E-46BC-90AE-15CBAECF0C83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8449338-A78E-40BB-8EE6-0C39E780BAE4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0289EDE-479B-4907-A467-BDFACD969C42}"/>
              </a:ext>
            </a:extLst>
          </p:cNvPr>
          <p:cNvGrpSpPr/>
          <p:nvPr/>
        </p:nvGrpSpPr>
        <p:grpSpPr>
          <a:xfrm flipH="1">
            <a:off x="6979923" y="3879186"/>
            <a:ext cx="211957" cy="235101"/>
            <a:chOff x="3504649" y="3617709"/>
            <a:chExt cx="272047" cy="30175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F42E820-84BC-4950-B1D8-4A183D5B2C5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0A412ED-7C1F-4EE5-B5A6-725A3B0AE192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C3AD46B-C418-423D-8FF4-DADF6BF57B50}"/>
              </a:ext>
            </a:extLst>
          </p:cNvPr>
          <p:cNvGrpSpPr/>
          <p:nvPr/>
        </p:nvGrpSpPr>
        <p:grpSpPr>
          <a:xfrm flipH="1">
            <a:off x="5979489" y="3879669"/>
            <a:ext cx="211957" cy="235101"/>
            <a:chOff x="3504649" y="3617709"/>
            <a:chExt cx="272047" cy="30175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9AA70F7-D39D-49F5-BF56-F8D62BCC450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9F12EFA-4CA5-439C-BE95-1C6D460589D0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6DF01BC-43CF-4036-9077-9B7178C2AE39}"/>
              </a:ext>
            </a:extLst>
          </p:cNvPr>
          <p:cNvCxnSpPr/>
          <p:nvPr/>
        </p:nvCxnSpPr>
        <p:spPr>
          <a:xfrm flipH="1">
            <a:off x="5881517" y="3834545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6CD7896-F30A-4136-B013-89300E7AD0E9}"/>
              </a:ext>
            </a:extLst>
          </p:cNvPr>
          <p:cNvCxnSpPr/>
          <p:nvPr/>
        </p:nvCxnSpPr>
        <p:spPr>
          <a:xfrm flipH="1">
            <a:off x="6896461" y="3849785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B573DCF-A67D-4C02-8377-CA0AB5E1D8F7}"/>
              </a:ext>
            </a:extLst>
          </p:cNvPr>
          <p:cNvCxnSpPr/>
          <p:nvPr/>
        </p:nvCxnSpPr>
        <p:spPr>
          <a:xfrm flipH="1">
            <a:off x="5847690" y="3820225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91D1BF4-BC3A-455F-9BE1-A6B02A104DF4}"/>
              </a:ext>
            </a:extLst>
          </p:cNvPr>
          <p:cNvCxnSpPr/>
          <p:nvPr/>
        </p:nvCxnSpPr>
        <p:spPr>
          <a:xfrm flipH="1">
            <a:off x="6918387" y="3823575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AEE7DE0-9683-4D2E-ACC1-7412DAB0EC58}"/>
              </a:ext>
            </a:extLst>
          </p:cNvPr>
          <p:cNvSpPr/>
          <p:nvPr/>
        </p:nvSpPr>
        <p:spPr>
          <a:xfrm flipH="1" flipV="1">
            <a:off x="6258167" y="4162965"/>
            <a:ext cx="655037" cy="153932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Rectangle: Top Corners Snipped 170">
            <a:extLst>
              <a:ext uri="{FF2B5EF4-FFF2-40B4-BE49-F238E27FC236}">
                <a16:creationId xmlns:a16="http://schemas.microsoft.com/office/drawing/2014/main" id="{05EFF82B-049C-47E8-929D-35724F38E3E9}"/>
              </a:ext>
            </a:extLst>
          </p:cNvPr>
          <p:cNvSpPr/>
          <p:nvPr/>
        </p:nvSpPr>
        <p:spPr>
          <a:xfrm flipH="1">
            <a:off x="6741895" y="4765946"/>
            <a:ext cx="171581" cy="178110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0F0E90D-FFA8-4638-B991-CC0852516398}"/>
              </a:ext>
            </a:extLst>
          </p:cNvPr>
          <p:cNvSpPr/>
          <p:nvPr/>
        </p:nvSpPr>
        <p:spPr>
          <a:xfrm rot="21322347">
            <a:off x="5628051" y="2634838"/>
            <a:ext cx="1937798" cy="1317614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9D6AA481-75EF-47BF-A49A-A6BD93FE4B9A}"/>
              </a:ext>
            </a:extLst>
          </p:cNvPr>
          <p:cNvSpPr/>
          <p:nvPr/>
        </p:nvSpPr>
        <p:spPr>
          <a:xfrm>
            <a:off x="-7643445" y="5907163"/>
            <a:ext cx="28838768" cy="11970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7771E22B-BEEF-405F-9892-63D36F2CCB72}"/>
              </a:ext>
            </a:extLst>
          </p:cNvPr>
          <p:cNvGrpSpPr/>
          <p:nvPr/>
        </p:nvGrpSpPr>
        <p:grpSpPr>
          <a:xfrm>
            <a:off x="12373621" y="2536985"/>
            <a:ext cx="2002039" cy="3629227"/>
            <a:chOff x="12192000" y="0"/>
            <a:chExt cx="3017520" cy="5470056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1E0CF4FD-7186-4E62-9515-2A410F20A27B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98B064F9-3573-48A1-8120-4F1E8B1D1DFC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7222094A-3095-4BEB-9333-EBE552CB8BA2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6B2669B-55AA-4E46-9AD3-13857424FF77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9E05C0D5-8437-4BE8-BB0D-B9CEB08AF26C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1A0D2F9-815B-4876-AA8C-97538099037F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0A6716B-D6DF-4F03-A48D-59801D489E79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1CAFF4F5-47DC-4FAC-9F98-70D9AC994797}"/>
              </a:ext>
            </a:extLst>
          </p:cNvPr>
          <p:cNvGrpSpPr/>
          <p:nvPr/>
        </p:nvGrpSpPr>
        <p:grpSpPr>
          <a:xfrm>
            <a:off x="-7398732" y="-792051"/>
            <a:ext cx="7030615" cy="6086840"/>
            <a:chOff x="-1250746" y="767913"/>
            <a:chExt cx="3675921" cy="3182473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9F1C9EE-6DBD-4A92-B132-9E170FBEB29D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5A6F2B0-FF22-4141-884A-B7BA826FF73C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C3E152C-3018-4C9D-8DEA-17741D177381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832F5489-104B-4215-BB51-6DAD022ABDB9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AF95004-9764-4662-9542-03D5BEB3693F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E5C2D45-E7F8-40AA-AF26-311AC49F9509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4A2100F-CE19-4B86-BEF7-36DFC35D1180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09678A0-FD36-4687-B1C4-C1BFE8D24A36}"/>
              </a:ext>
            </a:extLst>
          </p:cNvPr>
          <p:cNvGrpSpPr/>
          <p:nvPr/>
        </p:nvGrpSpPr>
        <p:grpSpPr>
          <a:xfrm>
            <a:off x="8882379" y="-2283460"/>
            <a:ext cx="727573" cy="2244472"/>
            <a:chOff x="6071417" y="-538480"/>
            <a:chExt cx="488859" cy="1508068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111EA83-EDE1-4A4D-AC37-8584ACE14C22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: Top Corners Snipped 217">
              <a:extLst>
                <a:ext uri="{FF2B5EF4-FFF2-40B4-BE49-F238E27FC236}">
                  <a16:creationId xmlns:a16="http://schemas.microsoft.com/office/drawing/2014/main" id="{AEEBF559-3CCD-4EB6-86A4-8A82B6EFAF96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EE6EA2E-9CE9-4483-BEDB-4C08A641EE09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8EBB5B7-8F0C-4CFE-8428-70EE401CE6B9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4CD9DD0-93FF-44B0-B923-285FBCA10066}"/>
              </a:ext>
            </a:extLst>
          </p:cNvPr>
          <p:cNvGrpSpPr/>
          <p:nvPr/>
        </p:nvGrpSpPr>
        <p:grpSpPr>
          <a:xfrm>
            <a:off x="2574141" y="-2286843"/>
            <a:ext cx="727573" cy="2244472"/>
            <a:chOff x="6071417" y="-538480"/>
            <a:chExt cx="488859" cy="1508068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139DA46-F055-4C89-A303-72A3013B163A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: Top Corners Snipped 222">
              <a:extLst>
                <a:ext uri="{FF2B5EF4-FFF2-40B4-BE49-F238E27FC236}">
                  <a16:creationId xmlns:a16="http://schemas.microsoft.com/office/drawing/2014/main" id="{63A514B1-95E2-4E97-98DD-78DBE2ED6932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7A6AD4D-9C3F-4C6A-8ACA-6594F03DDEF4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0B328AF-9BA9-4A5C-A778-B414849C1367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: Rounded Corners 129">
            <a:extLst>
              <a:ext uri="{FF2B5EF4-FFF2-40B4-BE49-F238E27FC236}">
                <a16:creationId xmlns:a16="http://schemas.microsoft.com/office/drawing/2014/main" id="{F1893394-DCC5-4106-88E2-F720845D61C9}"/>
              </a:ext>
            </a:extLst>
          </p:cNvPr>
          <p:cNvSpPr/>
          <p:nvPr/>
        </p:nvSpPr>
        <p:spPr>
          <a:xfrm rot="462286">
            <a:off x="7647315" y="3834785"/>
            <a:ext cx="2703341" cy="3029284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A2523-A33E-40D1-BC68-47670646F9A3}"/>
              </a:ext>
            </a:extLst>
          </p:cNvPr>
          <p:cNvGrpSpPr/>
          <p:nvPr/>
        </p:nvGrpSpPr>
        <p:grpSpPr>
          <a:xfrm rot="21130239" flipH="1">
            <a:off x="9189855" y="6951021"/>
            <a:ext cx="465496" cy="1421494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AEB81A6-B083-402D-8F0C-DB45C9C8043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1A46C9-32A2-4500-B17D-E82A24BCF090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D803E8-DA4A-41B3-924D-66A892D7C0A6}"/>
              </a:ext>
            </a:extLst>
          </p:cNvPr>
          <p:cNvGrpSpPr/>
          <p:nvPr/>
        </p:nvGrpSpPr>
        <p:grpSpPr>
          <a:xfrm rot="171256">
            <a:off x="8595335" y="6957749"/>
            <a:ext cx="465496" cy="1421494"/>
            <a:chOff x="4627747" y="5544926"/>
            <a:chExt cx="314867" cy="961516"/>
          </a:xfrm>
          <a:effectLst/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D2DE856-E474-43EC-8194-24CBC4628DF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35B7B4E-6435-4F4A-A257-DF4F19B073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09D261-657B-4A2B-8DDD-737EA19E5D43}"/>
              </a:ext>
            </a:extLst>
          </p:cNvPr>
          <p:cNvGrpSpPr/>
          <p:nvPr/>
        </p:nvGrpSpPr>
        <p:grpSpPr>
          <a:xfrm rot="1044585">
            <a:off x="8652791" y="6073315"/>
            <a:ext cx="1926374" cy="820982"/>
            <a:chOff x="2855748" y="4191066"/>
            <a:chExt cx="1303023" cy="555322"/>
          </a:xfrm>
        </p:grpSpPr>
        <p:sp>
          <p:nvSpPr>
            <p:cNvPr id="87" name="Rectangle: Rounded Corners 49">
              <a:extLst>
                <a:ext uri="{FF2B5EF4-FFF2-40B4-BE49-F238E27FC236}">
                  <a16:creationId xmlns:a16="http://schemas.microsoft.com/office/drawing/2014/main" id="{DDC931EE-986A-431A-830F-770243DAE1BF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3A1B2A2-E452-4986-98FA-AC7E267CE2F9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894AE7-C8EC-447B-B8C4-E5E7D394F827}"/>
              </a:ext>
            </a:extLst>
          </p:cNvPr>
          <p:cNvGrpSpPr/>
          <p:nvPr/>
        </p:nvGrpSpPr>
        <p:grpSpPr>
          <a:xfrm rot="20003872">
            <a:off x="7561235" y="6051989"/>
            <a:ext cx="1941712" cy="729857"/>
            <a:chOff x="1735479" y="4177248"/>
            <a:chExt cx="1313398" cy="493684"/>
          </a:xfrm>
        </p:grpSpPr>
        <p:sp>
          <p:nvSpPr>
            <p:cNvPr id="90" name="Rectangle: Rounded Corners 49">
              <a:extLst>
                <a:ext uri="{FF2B5EF4-FFF2-40B4-BE49-F238E27FC236}">
                  <a16:creationId xmlns:a16="http://schemas.microsoft.com/office/drawing/2014/main" id="{76B7C91E-E914-47C6-8F72-DD0B724AF9B6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2AC2319-50A6-4606-8826-7DD0EB2FAC83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Oval 137">
            <a:extLst>
              <a:ext uri="{FF2B5EF4-FFF2-40B4-BE49-F238E27FC236}">
                <a16:creationId xmlns:a16="http://schemas.microsoft.com/office/drawing/2014/main" id="{7700A191-3F62-4B86-B6FE-702FC251139C}"/>
              </a:ext>
            </a:extLst>
          </p:cNvPr>
          <p:cNvSpPr/>
          <p:nvPr/>
        </p:nvSpPr>
        <p:spPr>
          <a:xfrm rot="607730">
            <a:off x="8849943" y="5435299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6061CF-761A-458B-A3EF-3ABA8BA28546}"/>
              </a:ext>
            </a:extLst>
          </p:cNvPr>
          <p:cNvGrpSpPr/>
          <p:nvPr/>
        </p:nvGrpSpPr>
        <p:grpSpPr>
          <a:xfrm>
            <a:off x="8411363" y="5892196"/>
            <a:ext cx="1379564" cy="2205310"/>
            <a:chOff x="10077388" y="4428198"/>
            <a:chExt cx="933154" cy="161202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24B9359-BB4B-48F2-97DE-DA032A1AFBE4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F58A9F9-046A-444A-A957-41DF12C9C06B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F3BA2E-BD3B-4ADA-ABBC-B3AA52E708D0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137">
            <a:extLst>
              <a:ext uri="{FF2B5EF4-FFF2-40B4-BE49-F238E27FC236}">
                <a16:creationId xmlns:a16="http://schemas.microsoft.com/office/drawing/2014/main" id="{943A37B2-4EFE-4954-BE19-9CBCFD34B4AC}"/>
              </a:ext>
            </a:extLst>
          </p:cNvPr>
          <p:cNvSpPr/>
          <p:nvPr/>
        </p:nvSpPr>
        <p:spPr>
          <a:xfrm rot="607730">
            <a:off x="8811197" y="5500163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718F755-A0C2-4D98-9931-2FF9440F003E}"/>
              </a:ext>
            </a:extLst>
          </p:cNvPr>
          <p:cNvGrpSpPr/>
          <p:nvPr/>
        </p:nvGrpSpPr>
        <p:grpSpPr>
          <a:xfrm>
            <a:off x="7691255" y="3289411"/>
            <a:ext cx="2781568" cy="2708801"/>
            <a:chOff x="6276379" y="2165306"/>
            <a:chExt cx="1881487" cy="1832266"/>
          </a:xfrm>
          <a:effectLst/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0C58CC-E0EC-4FC2-99F2-2AC10C4A4EA4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2914DD4-CAC4-41C6-95F3-482B0E8650AE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C6E424C-C00B-4D36-BFB6-4F24B2758C0F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C5C805E-BD97-4675-AC41-9267E0271CE6}"/>
              </a:ext>
            </a:extLst>
          </p:cNvPr>
          <p:cNvGrpSpPr/>
          <p:nvPr/>
        </p:nvGrpSpPr>
        <p:grpSpPr>
          <a:xfrm>
            <a:off x="9568283" y="5005195"/>
            <a:ext cx="324775" cy="347571"/>
            <a:chOff x="3374378" y="3373652"/>
            <a:chExt cx="219682" cy="235101"/>
          </a:xfrm>
          <a:effectLst/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4E574F0-A842-4EC1-867F-65B34D504115}"/>
                </a:ext>
              </a:extLst>
            </p:cNvPr>
            <p:cNvGrpSpPr/>
            <p:nvPr/>
          </p:nvGrpSpPr>
          <p:grpSpPr>
            <a:xfrm>
              <a:off x="3374378" y="3373652"/>
              <a:ext cx="211957" cy="235101"/>
              <a:chOff x="3504649" y="3617709"/>
              <a:chExt cx="272047" cy="301752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5FB4C95-11AF-492D-97F4-AC1F28950894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E1BF21C-60F4-4DB7-BEB1-2A69B61CDE0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7213667-9643-47E3-B9F2-66310F011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149" y="3383056"/>
              <a:ext cx="74596" cy="33280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A20F393-3406-4903-9B46-FD800B156B15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49" y="3406946"/>
              <a:ext cx="84911" cy="28558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2F8F70-5EC8-44A2-AA6A-A198D4686485}"/>
              </a:ext>
            </a:extLst>
          </p:cNvPr>
          <p:cNvGrpSpPr/>
          <p:nvPr/>
        </p:nvGrpSpPr>
        <p:grpSpPr>
          <a:xfrm>
            <a:off x="8240897" y="5004481"/>
            <a:ext cx="334626" cy="347571"/>
            <a:chOff x="2359555" y="3373169"/>
            <a:chExt cx="226345" cy="235101"/>
          </a:xfrm>
          <a:effectLst/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BE2B61-EE0A-4E1C-B946-B2DD440599C8}"/>
                </a:ext>
              </a:extLst>
            </p:cNvPr>
            <p:cNvGrpSpPr/>
            <p:nvPr/>
          </p:nvGrpSpPr>
          <p:grpSpPr>
            <a:xfrm>
              <a:off x="2373944" y="3373169"/>
              <a:ext cx="211956" cy="235101"/>
              <a:chOff x="3504649" y="3617709"/>
              <a:chExt cx="272046" cy="30175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9AD2438-640B-4DE7-B0B3-4A5D155B06A8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6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0CC1935-CC19-42CF-9ED1-311AC0D54D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BF26F11-D92E-4F83-AAFA-535C7526614D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2359555" y="3407599"/>
              <a:ext cx="45429" cy="36004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903B8D-5A0E-4746-B29F-D997DD9064F4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73" y="3397229"/>
              <a:ext cx="47408" cy="9717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F5667C8-D87B-4CDD-8E91-9AB56E730BC9}"/>
              </a:ext>
            </a:extLst>
          </p:cNvPr>
          <p:cNvSpPr/>
          <p:nvPr/>
        </p:nvSpPr>
        <p:spPr>
          <a:xfrm>
            <a:off x="9485079" y="3392092"/>
            <a:ext cx="1055210" cy="1757279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4E5B456-D3E6-471A-ABCB-AA5C1FFDCBFB}"/>
              </a:ext>
            </a:extLst>
          </p:cNvPr>
          <p:cNvSpPr/>
          <p:nvPr/>
        </p:nvSpPr>
        <p:spPr>
          <a:xfrm>
            <a:off x="7587096" y="3276046"/>
            <a:ext cx="2901757" cy="1746899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CA2E328B-A59E-4A12-86AF-7A9D81D573E0}"/>
              </a:ext>
            </a:extLst>
          </p:cNvPr>
          <p:cNvSpPr/>
          <p:nvPr/>
        </p:nvSpPr>
        <p:spPr>
          <a:xfrm>
            <a:off x="8858676" y="5301247"/>
            <a:ext cx="395442" cy="395442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E35008-AA1F-4404-AF6A-EBC4196C4B0B}"/>
              </a:ext>
            </a:extLst>
          </p:cNvPr>
          <p:cNvGrpSpPr/>
          <p:nvPr/>
        </p:nvGrpSpPr>
        <p:grpSpPr>
          <a:xfrm rot="795664" flipH="1">
            <a:off x="-3229860" y="5447140"/>
            <a:ext cx="731288" cy="2958799"/>
            <a:chOff x="951506" y="1569271"/>
            <a:chExt cx="778739" cy="3150790"/>
          </a:xfrm>
        </p:grpSpPr>
        <p:sp>
          <p:nvSpPr>
            <p:cNvPr id="76" name="Trapezoid 75">
              <a:extLst>
                <a:ext uri="{FF2B5EF4-FFF2-40B4-BE49-F238E27FC236}">
                  <a16:creationId xmlns:a16="http://schemas.microsoft.com/office/drawing/2014/main" id="{A900DB85-E523-4633-A5B6-C585C991C1D3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0A356F48-BF05-44D3-B6CC-0F896458A820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66E5ED6-8362-4B55-8337-9A3FAE4873B1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4A4FB9F1-AB9D-4C5C-96B8-350A36E6B2AA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AA495A1B-A993-42B5-8157-259AC1240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C993BD-C31F-427F-B725-1B842F8CA2C8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51B62A00-5DA9-4B99-8D66-DD32012B4266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9609C4D-45CB-44C2-90AA-857F92772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7508E499-5C97-42CD-83E0-3FF821AA0CEB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26EF813-2FA0-434E-9D07-2B6283D94BA2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EA037A25-3B2C-403E-9CCF-5C9E2CBDF1F1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F94D7AB-040F-4EDC-AD05-E3243E7C7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A2811A-675D-467D-B323-3A96084D409A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435BBD3-38EC-4CCA-939B-35B07069B255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1CC5D84-09FB-4F73-A11F-9A0BF55FA740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AAE7C9-3FBC-4090-AF4D-3E75B06FCBBC}"/>
              </a:ext>
            </a:extLst>
          </p:cNvPr>
          <p:cNvGrpSpPr/>
          <p:nvPr/>
        </p:nvGrpSpPr>
        <p:grpSpPr>
          <a:xfrm flipH="1">
            <a:off x="-2440995" y="6043173"/>
            <a:ext cx="1191242" cy="2407189"/>
            <a:chOff x="4060727" y="1796756"/>
            <a:chExt cx="1612392" cy="3258222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026AFAA4-C38F-476D-A271-246B7E5703BC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AA4192ED-8CDA-483F-AB5F-D9CF52EA49A3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A7A76BC-B4A5-4752-824A-A58F242C9D54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3E761732-110B-443E-BAA7-CD6949549FFB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8783AB4A-AE86-414D-B55F-B5159FBCE8A3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633A7381-F0BF-46DF-892D-5405E1E89C1E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88271A6-1B3C-4871-BB10-95440BDB2447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FA4E9A9-0439-4D31-B192-B1E8F8633C3D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BE92A60-8E65-4852-BCFB-8AE3EE52CDC3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016B697-CC28-45DF-A5C7-37CE29114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FC0E0A3-170C-44C8-B048-64577EBDF861}"/>
              </a:ext>
            </a:extLst>
          </p:cNvPr>
          <p:cNvGrpSpPr/>
          <p:nvPr/>
        </p:nvGrpSpPr>
        <p:grpSpPr>
          <a:xfrm rot="15533994" flipH="1">
            <a:off x="2934531" y="5756428"/>
            <a:ext cx="1926374" cy="820982"/>
            <a:chOff x="1805377" y="4116293"/>
            <a:chExt cx="1303023" cy="555322"/>
          </a:xfrm>
        </p:grpSpPr>
        <p:sp>
          <p:nvSpPr>
            <p:cNvPr id="141" name="Rectangle: Rounded Corners 49">
              <a:extLst>
                <a:ext uri="{FF2B5EF4-FFF2-40B4-BE49-F238E27FC236}">
                  <a16:creationId xmlns:a16="http://schemas.microsoft.com/office/drawing/2014/main" id="{E9C2DA76-FC83-4B75-B168-6B3A5AFBE54A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9D202F6-C1A6-42AD-93C6-B3DE98DE8C7C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123E996-3BEF-4122-BF9F-15179CDFBCB1}"/>
              </a:ext>
            </a:extLst>
          </p:cNvPr>
          <p:cNvGrpSpPr/>
          <p:nvPr/>
        </p:nvGrpSpPr>
        <p:grpSpPr>
          <a:xfrm rot="6513481" flipH="1">
            <a:off x="1529799" y="5867831"/>
            <a:ext cx="1941712" cy="729857"/>
            <a:chOff x="687108" y="4069360"/>
            <a:chExt cx="1313398" cy="493684"/>
          </a:xfrm>
        </p:grpSpPr>
        <p:sp>
          <p:nvSpPr>
            <p:cNvPr id="144" name="Rectangle: Rounded Corners 49">
              <a:extLst>
                <a:ext uri="{FF2B5EF4-FFF2-40B4-BE49-F238E27FC236}">
                  <a16:creationId xmlns:a16="http://schemas.microsoft.com/office/drawing/2014/main" id="{AC824904-EB32-4280-8D33-9C7923B62762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17AEA44-16DB-4176-BC6F-1A4CF2AC3271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EEF8341-0D7C-413A-B7A3-BC47309D2A61}"/>
              </a:ext>
            </a:extLst>
          </p:cNvPr>
          <p:cNvGrpSpPr/>
          <p:nvPr/>
        </p:nvGrpSpPr>
        <p:grpSpPr>
          <a:xfrm rot="313394">
            <a:off x="2554132" y="6964066"/>
            <a:ext cx="465496" cy="1421494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0F205D-2615-444A-A352-670D386F55D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D165960-869E-42D1-B115-1CE51E1A75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07B2291-B6D8-4F66-A64E-B34FD4874718}"/>
              </a:ext>
            </a:extLst>
          </p:cNvPr>
          <p:cNvGrpSpPr/>
          <p:nvPr/>
        </p:nvGrpSpPr>
        <p:grpSpPr>
          <a:xfrm rot="21286606" flipH="1">
            <a:off x="3337176" y="6964066"/>
            <a:ext cx="465496" cy="1421494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F51D48-4D47-412F-92EB-E58F95190C7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C63158B-C466-41AD-BD76-7F2EB5525CB9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9763568-40CE-442A-84A8-6667C3057083}"/>
              </a:ext>
            </a:extLst>
          </p:cNvPr>
          <p:cNvSpPr/>
          <p:nvPr/>
        </p:nvSpPr>
        <p:spPr>
          <a:xfrm flipH="1">
            <a:off x="2454131" y="5860919"/>
            <a:ext cx="1446236" cy="1450892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7DF2ED1-00B4-45E0-9888-4EF38888F99D}"/>
              </a:ext>
            </a:extLst>
          </p:cNvPr>
          <p:cNvSpPr/>
          <p:nvPr/>
        </p:nvSpPr>
        <p:spPr>
          <a:xfrm rot="8450747" flipH="1">
            <a:off x="3220799" y="5956302"/>
            <a:ext cx="491215" cy="320999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42277225-C700-4693-AFC9-0B50917B08F5}"/>
              </a:ext>
            </a:extLst>
          </p:cNvPr>
          <p:cNvSpPr/>
          <p:nvPr/>
        </p:nvSpPr>
        <p:spPr>
          <a:xfrm rot="13149253">
            <a:off x="2653868" y="5966174"/>
            <a:ext cx="491215" cy="301148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AE21F3F-B6B8-41E1-A3A8-0E1A107FA06A}"/>
              </a:ext>
            </a:extLst>
          </p:cNvPr>
          <p:cNvSpPr/>
          <p:nvPr/>
        </p:nvSpPr>
        <p:spPr>
          <a:xfrm flipH="1">
            <a:off x="2919888" y="5765937"/>
            <a:ext cx="522451" cy="384771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E934FD7-E646-4392-BDDC-A01117382062}"/>
              </a:ext>
            </a:extLst>
          </p:cNvPr>
          <p:cNvGrpSpPr/>
          <p:nvPr/>
        </p:nvGrpSpPr>
        <p:grpSpPr>
          <a:xfrm flipH="1">
            <a:off x="1795934" y="3296853"/>
            <a:ext cx="2781568" cy="2708801"/>
            <a:chOff x="6276379" y="2165306"/>
            <a:chExt cx="1881487" cy="1832266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A681CB0-9FA5-4B31-8651-1BFC52D93689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69F7440-762E-46BC-90AE-15CBAECF0C83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8449338-A78E-40BB-8EE6-0C39E780BAE4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0289EDE-479B-4907-A467-BDFACD969C42}"/>
              </a:ext>
            </a:extLst>
          </p:cNvPr>
          <p:cNvGrpSpPr/>
          <p:nvPr/>
        </p:nvGrpSpPr>
        <p:grpSpPr>
          <a:xfrm flipH="1">
            <a:off x="3769355" y="5080541"/>
            <a:ext cx="313355" cy="347571"/>
            <a:chOff x="3504649" y="3617709"/>
            <a:chExt cx="272047" cy="30175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F42E820-84BC-4950-B1D8-4A183D5B2C5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0A412ED-7C1F-4EE5-B5A6-725A3B0AE192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C3AD46B-C418-423D-8FF4-DADF6BF57B50}"/>
              </a:ext>
            </a:extLst>
          </p:cNvPr>
          <p:cNvGrpSpPr/>
          <p:nvPr/>
        </p:nvGrpSpPr>
        <p:grpSpPr>
          <a:xfrm flipH="1">
            <a:off x="2290325" y="5081256"/>
            <a:ext cx="313355" cy="347571"/>
            <a:chOff x="3504649" y="3617709"/>
            <a:chExt cx="272047" cy="30175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9AA70F7-D39D-49F5-BF56-F8D62BCC450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9F12EFA-4CA5-439C-BE95-1C6D460589D0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6DF01BC-43CF-4036-9077-9B7178C2AE39}"/>
              </a:ext>
            </a:extLst>
          </p:cNvPr>
          <p:cNvCxnSpPr/>
          <p:nvPr/>
        </p:nvCxnSpPr>
        <p:spPr>
          <a:xfrm flipH="1">
            <a:off x="2145485" y="5014545"/>
            <a:ext cx="5601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6CD7896-F30A-4136-B013-89300E7AD0E9}"/>
              </a:ext>
            </a:extLst>
          </p:cNvPr>
          <p:cNvCxnSpPr/>
          <p:nvPr/>
        </p:nvCxnSpPr>
        <p:spPr>
          <a:xfrm flipH="1">
            <a:off x="3645966" y="5037075"/>
            <a:ext cx="5601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B573DCF-A67D-4C02-8377-CA0AB5E1D8F7}"/>
              </a:ext>
            </a:extLst>
          </p:cNvPr>
          <p:cNvCxnSpPr/>
          <p:nvPr/>
        </p:nvCxnSpPr>
        <p:spPr>
          <a:xfrm flipH="1">
            <a:off x="2095475" y="4993374"/>
            <a:ext cx="5601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91D1BF4-BC3A-455F-9BE1-A6B02A104DF4}"/>
              </a:ext>
            </a:extLst>
          </p:cNvPr>
          <p:cNvCxnSpPr/>
          <p:nvPr/>
        </p:nvCxnSpPr>
        <p:spPr>
          <a:xfrm flipH="1">
            <a:off x="3678381" y="4998327"/>
            <a:ext cx="5601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AEE7DE0-9683-4D2E-ACC1-7412DAB0EC58}"/>
              </a:ext>
            </a:extLst>
          </p:cNvPr>
          <p:cNvSpPr/>
          <p:nvPr/>
        </p:nvSpPr>
        <p:spPr>
          <a:xfrm flipH="1" flipV="1">
            <a:off x="2702319" y="5500077"/>
            <a:ext cx="968399" cy="227571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Rectangle: Top Corners Snipped 170">
            <a:extLst>
              <a:ext uri="{FF2B5EF4-FFF2-40B4-BE49-F238E27FC236}">
                <a16:creationId xmlns:a16="http://schemas.microsoft.com/office/drawing/2014/main" id="{05EFF82B-049C-47E8-929D-35724F38E3E9}"/>
              </a:ext>
            </a:extLst>
          </p:cNvPr>
          <p:cNvSpPr/>
          <p:nvPr/>
        </p:nvSpPr>
        <p:spPr>
          <a:xfrm flipH="1">
            <a:off x="3417457" y="6391517"/>
            <a:ext cx="253663" cy="263316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0F0E90D-FFA8-4638-B991-CC0852516398}"/>
              </a:ext>
            </a:extLst>
          </p:cNvPr>
          <p:cNvSpPr/>
          <p:nvPr/>
        </p:nvSpPr>
        <p:spPr>
          <a:xfrm rot="21322347">
            <a:off x="1770763" y="3240912"/>
            <a:ext cx="2864818" cy="1947945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ED3EB672-ECEB-4287-8133-DC1B0D7F1678}"/>
              </a:ext>
            </a:extLst>
          </p:cNvPr>
          <p:cNvSpPr/>
          <p:nvPr/>
        </p:nvSpPr>
        <p:spPr>
          <a:xfrm>
            <a:off x="-7643445" y="5907163"/>
            <a:ext cx="28838768" cy="11970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129">
            <a:extLst>
              <a:ext uri="{FF2B5EF4-FFF2-40B4-BE49-F238E27FC236}">
                <a16:creationId xmlns:a16="http://schemas.microsoft.com/office/drawing/2014/main" id="{F1893394-DCC5-4106-88E2-F720845D61C9}"/>
              </a:ext>
            </a:extLst>
          </p:cNvPr>
          <p:cNvSpPr/>
          <p:nvPr/>
        </p:nvSpPr>
        <p:spPr>
          <a:xfrm rot="462286">
            <a:off x="7647315" y="3834785"/>
            <a:ext cx="2703341" cy="3029284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A2523-A33E-40D1-BC68-47670646F9A3}"/>
              </a:ext>
            </a:extLst>
          </p:cNvPr>
          <p:cNvGrpSpPr/>
          <p:nvPr/>
        </p:nvGrpSpPr>
        <p:grpSpPr>
          <a:xfrm rot="21130239" flipH="1">
            <a:off x="9189855" y="6951021"/>
            <a:ext cx="465496" cy="1421494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AEB81A6-B083-402D-8F0C-DB45C9C8043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1A46C9-32A2-4500-B17D-E82A24BCF090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D803E8-DA4A-41B3-924D-66A892D7C0A6}"/>
              </a:ext>
            </a:extLst>
          </p:cNvPr>
          <p:cNvGrpSpPr/>
          <p:nvPr/>
        </p:nvGrpSpPr>
        <p:grpSpPr>
          <a:xfrm rot="171256">
            <a:off x="8595335" y="6957749"/>
            <a:ext cx="465496" cy="1421494"/>
            <a:chOff x="4627747" y="5544926"/>
            <a:chExt cx="314867" cy="961516"/>
          </a:xfrm>
          <a:effectLst/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D2DE856-E474-43EC-8194-24CBC4628DF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35B7B4E-6435-4F4A-A257-DF4F19B073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09D261-657B-4A2B-8DDD-737EA19E5D43}"/>
              </a:ext>
            </a:extLst>
          </p:cNvPr>
          <p:cNvGrpSpPr/>
          <p:nvPr/>
        </p:nvGrpSpPr>
        <p:grpSpPr>
          <a:xfrm rot="1044585">
            <a:off x="8652791" y="6073315"/>
            <a:ext cx="1926374" cy="820982"/>
            <a:chOff x="2855748" y="4191066"/>
            <a:chExt cx="1303023" cy="555322"/>
          </a:xfrm>
        </p:grpSpPr>
        <p:sp>
          <p:nvSpPr>
            <p:cNvPr id="87" name="Rectangle: Rounded Corners 49">
              <a:extLst>
                <a:ext uri="{FF2B5EF4-FFF2-40B4-BE49-F238E27FC236}">
                  <a16:creationId xmlns:a16="http://schemas.microsoft.com/office/drawing/2014/main" id="{DDC931EE-986A-431A-830F-770243DAE1BF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3A1B2A2-E452-4986-98FA-AC7E267CE2F9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894AE7-C8EC-447B-B8C4-E5E7D394F827}"/>
              </a:ext>
            </a:extLst>
          </p:cNvPr>
          <p:cNvGrpSpPr/>
          <p:nvPr/>
        </p:nvGrpSpPr>
        <p:grpSpPr>
          <a:xfrm rot="20003872">
            <a:off x="7561235" y="6051989"/>
            <a:ext cx="1941712" cy="729857"/>
            <a:chOff x="1735479" y="4177248"/>
            <a:chExt cx="1313398" cy="493684"/>
          </a:xfrm>
        </p:grpSpPr>
        <p:sp>
          <p:nvSpPr>
            <p:cNvPr id="90" name="Rectangle: Rounded Corners 49">
              <a:extLst>
                <a:ext uri="{FF2B5EF4-FFF2-40B4-BE49-F238E27FC236}">
                  <a16:creationId xmlns:a16="http://schemas.microsoft.com/office/drawing/2014/main" id="{76B7C91E-E914-47C6-8F72-DD0B724AF9B6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2AC2319-50A6-4606-8826-7DD0EB2FAC83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Oval 137">
            <a:extLst>
              <a:ext uri="{FF2B5EF4-FFF2-40B4-BE49-F238E27FC236}">
                <a16:creationId xmlns:a16="http://schemas.microsoft.com/office/drawing/2014/main" id="{7700A191-3F62-4B86-B6FE-702FC251139C}"/>
              </a:ext>
            </a:extLst>
          </p:cNvPr>
          <p:cNvSpPr/>
          <p:nvPr/>
        </p:nvSpPr>
        <p:spPr>
          <a:xfrm rot="607730">
            <a:off x="8849943" y="5435299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6061CF-761A-458B-A3EF-3ABA8BA28546}"/>
              </a:ext>
            </a:extLst>
          </p:cNvPr>
          <p:cNvGrpSpPr/>
          <p:nvPr/>
        </p:nvGrpSpPr>
        <p:grpSpPr>
          <a:xfrm>
            <a:off x="8411363" y="5892196"/>
            <a:ext cx="1379564" cy="2205310"/>
            <a:chOff x="10077388" y="4428198"/>
            <a:chExt cx="933154" cy="161202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24B9359-BB4B-48F2-97DE-DA032A1AFBE4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F58A9F9-046A-444A-A957-41DF12C9C06B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F3BA2E-BD3B-4ADA-ABBC-B3AA52E708D0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137">
            <a:extLst>
              <a:ext uri="{FF2B5EF4-FFF2-40B4-BE49-F238E27FC236}">
                <a16:creationId xmlns:a16="http://schemas.microsoft.com/office/drawing/2014/main" id="{943A37B2-4EFE-4954-BE19-9CBCFD34B4AC}"/>
              </a:ext>
            </a:extLst>
          </p:cNvPr>
          <p:cNvSpPr/>
          <p:nvPr/>
        </p:nvSpPr>
        <p:spPr>
          <a:xfrm rot="607730">
            <a:off x="8811197" y="5500163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718F755-A0C2-4D98-9931-2FF9440F003E}"/>
              </a:ext>
            </a:extLst>
          </p:cNvPr>
          <p:cNvGrpSpPr/>
          <p:nvPr/>
        </p:nvGrpSpPr>
        <p:grpSpPr>
          <a:xfrm>
            <a:off x="7691255" y="3289411"/>
            <a:ext cx="2781568" cy="2708801"/>
            <a:chOff x="6276379" y="2165306"/>
            <a:chExt cx="1881487" cy="1832266"/>
          </a:xfrm>
          <a:effectLst/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0C58CC-E0EC-4FC2-99F2-2AC10C4A4EA4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2914DD4-CAC4-41C6-95F3-482B0E8650AE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C6E424C-C00B-4D36-BFB6-4F24B2758C0F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C5C805E-BD97-4675-AC41-9267E0271CE6}"/>
              </a:ext>
            </a:extLst>
          </p:cNvPr>
          <p:cNvGrpSpPr/>
          <p:nvPr/>
        </p:nvGrpSpPr>
        <p:grpSpPr>
          <a:xfrm>
            <a:off x="9568283" y="5005195"/>
            <a:ext cx="324775" cy="347571"/>
            <a:chOff x="3374378" y="3373652"/>
            <a:chExt cx="219682" cy="235101"/>
          </a:xfrm>
          <a:effectLst/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4E574F0-A842-4EC1-867F-65B34D504115}"/>
                </a:ext>
              </a:extLst>
            </p:cNvPr>
            <p:cNvGrpSpPr/>
            <p:nvPr/>
          </p:nvGrpSpPr>
          <p:grpSpPr>
            <a:xfrm>
              <a:off x="3374378" y="3373652"/>
              <a:ext cx="211957" cy="235101"/>
              <a:chOff x="3504649" y="3617709"/>
              <a:chExt cx="272047" cy="301752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5FB4C95-11AF-492D-97F4-AC1F28950894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E1BF21C-60F4-4DB7-BEB1-2A69B61CDE0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7213667-9643-47E3-B9F2-66310F011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149" y="3383056"/>
              <a:ext cx="74596" cy="33280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A20F393-3406-4903-9B46-FD800B156B15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49" y="3406946"/>
              <a:ext cx="84911" cy="28558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2F8F70-5EC8-44A2-AA6A-A198D4686485}"/>
              </a:ext>
            </a:extLst>
          </p:cNvPr>
          <p:cNvGrpSpPr/>
          <p:nvPr/>
        </p:nvGrpSpPr>
        <p:grpSpPr>
          <a:xfrm>
            <a:off x="8240897" y="5004481"/>
            <a:ext cx="334626" cy="347571"/>
            <a:chOff x="2359555" y="3373169"/>
            <a:chExt cx="226345" cy="235101"/>
          </a:xfrm>
          <a:effectLst/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BE2B61-EE0A-4E1C-B946-B2DD440599C8}"/>
                </a:ext>
              </a:extLst>
            </p:cNvPr>
            <p:cNvGrpSpPr/>
            <p:nvPr/>
          </p:nvGrpSpPr>
          <p:grpSpPr>
            <a:xfrm>
              <a:off x="2373944" y="3373169"/>
              <a:ext cx="211956" cy="235101"/>
              <a:chOff x="3504649" y="3617709"/>
              <a:chExt cx="272046" cy="30175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9AD2438-640B-4DE7-B0B3-4A5D155B06A8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6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0CC1935-CC19-42CF-9ED1-311AC0D54D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BF26F11-D92E-4F83-AAFA-535C7526614D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2359555" y="3407599"/>
              <a:ext cx="45429" cy="36004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903B8D-5A0E-4746-B29F-D997DD9064F4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73" y="3397229"/>
              <a:ext cx="47408" cy="9717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F5667C8-D87B-4CDD-8E91-9AB56E730BC9}"/>
              </a:ext>
            </a:extLst>
          </p:cNvPr>
          <p:cNvSpPr/>
          <p:nvPr/>
        </p:nvSpPr>
        <p:spPr>
          <a:xfrm>
            <a:off x="9485079" y="3392092"/>
            <a:ext cx="1055210" cy="1757279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4E5B456-D3E6-471A-ABCB-AA5C1FFDCBFB}"/>
              </a:ext>
            </a:extLst>
          </p:cNvPr>
          <p:cNvSpPr/>
          <p:nvPr/>
        </p:nvSpPr>
        <p:spPr>
          <a:xfrm>
            <a:off x="7587096" y="3276046"/>
            <a:ext cx="2901757" cy="1746899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CA2E328B-A59E-4A12-86AF-7A9D81D573E0}"/>
              </a:ext>
            </a:extLst>
          </p:cNvPr>
          <p:cNvSpPr/>
          <p:nvPr/>
        </p:nvSpPr>
        <p:spPr>
          <a:xfrm>
            <a:off x="8858676" y="5301247"/>
            <a:ext cx="395442" cy="395442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E35008-AA1F-4404-AF6A-EBC4196C4B0B}"/>
              </a:ext>
            </a:extLst>
          </p:cNvPr>
          <p:cNvGrpSpPr/>
          <p:nvPr/>
        </p:nvGrpSpPr>
        <p:grpSpPr>
          <a:xfrm rot="795664" flipH="1">
            <a:off x="-3229860" y="5447140"/>
            <a:ext cx="731288" cy="2958799"/>
            <a:chOff x="951506" y="1569271"/>
            <a:chExt cx="778739" cy="3150790"/>
          </a:xfrm>
        </p:grpSpPr>
        <p:sp>
          <p:nvSpPr>
            <p:cNvPr id="76" name="Trapezoid 75">
              <a:extLst>
                <a:ext uri="{FF2B5EF4-FFF2-40B4-BE49-F238E27FC236}">
                  <a16:creationId xmlns:a16="http://schemas.microsoft.com/office/drawing/2014/main" id="{A900DB85-E523-4633-A5B6-C585C991C1D3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0A356F48-BF05-44D3-B6CC-0F896458A820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66E5ED6-8362-4B55-8337-9A3FAE4873B1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4A4FB9F1-AB9D-4C5C-96B8-350A36E6B2AA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AA495A1B-A993-42B5-8157-259AC1240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C993BD-C31F-427F-B725-1B842F8CA2C8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51B62A00-5DA9-4B99-8D66-DD32012B4266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9609C4D-45CB-44C2-90AA-857F92772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7508E499-5C97-42CD-83E0-3FF821AA0CEB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26EF813-2FA0-434E-9D07-2B6283D94BA2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EA037A25-3B2C-403E-9CCF-5C9E2CBDF1F1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F94D7AB-040F-4EDC-AD05-E3243E7C7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A2811A-675D-467D-B323-3A96084D409A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435BBD3-38EC-4CCA-939B-35B07069B255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1CC5D84-09FB-4F73-A11F-9A0BF55FA740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AAE7C9-3FBC-4090-AF4D-3E75B06FCBBC}"/>
              </a:ext>
            </a:extLst>
          </p:cNvPr>
          <p:cNvGrpSpPr/>
          <p:nvPr/>
        </p:nvGrpSpPr>
        <p:grpSpPr>
          <a:xfrm flipH="1">
            <a:off x="-2440995" y="6043173"/>
            <a:ext cx="1191242" cy="2407189"/>
            <a:chOff x="4060727" y="1796756"/>
            <a:chExt cx="1612392" cy="3258222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026AFAA4-C38F-476D-A271-246B7E5703BC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AA4192ED-8CDA-483F-AB5F-D9CF52EA49A3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A7A76BC-B4A5-4752-824A-A58F242C9D54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3E761732-110B-443E-BAA7-CD6949549FFB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8783AB4A-AE86-414D-B55F-B5159FBCE8A3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633A7381-F0BF-46DF-892D-5405E1E89C1E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88271A6-1B3C-4871-BB10-95440BDB2447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FA4E9A9-0439-4D31-B192-B1E8F8633C3D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BE92A60-8E65-4852-BCFB-8AE3EE52CDC3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016B697-CC28-45DF-A5C7-37CE29114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FC0E0A3-170C-44C8-B048-64577EBDF861}"/>
              </a:ext>
            </a:extLst>
          </p:cNvPr>
          <p:cNvGrpSpPr/>
          <p:nvPr/>
        </p:nvGrpSpPr>
        <p:grpSpPr>
          <a:xfrm rot="11586995" flipH="1">
            <a:off x="2852423" y="5577073"/>
            <a:ext cx="1926374" cy="820982"/>
            <a:chOff x="1805377" y="4116293"/>
            <a:chExt cx="1303023" cy="555322"/>
          </a:xfrm>
        </p:grpSpPr>
        <p:sp>
          <p:nvSpPr>
            <p:cNvPr id="141" name="Rectangle: Rounded Corners 49">
              <a:extLst>
                <a:ext uri="{FF2B5EF4-FFF2-40B4-BE49-F238E27FC236}">
                  <a16:creationId xmlns:a16="http://schemas.microsoft.com/office/drawing/2014/main" id="{E9C2DA76-FC83-4B75-B168-6B3A5AFBE54A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9D202F6-C1A6-42AD-93C6-B3DE98DE8C7C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123E996-3BEF-4122-BF9F-15179CDFBCB1}"/>
              </a:ext>
            </a:extLst>
          </p:cNvPr>
          <p:cNvGrpSpPr/>
          <p:nvPr/>
        </p:nvGrpSpPr>
        <p:grpSpPr>
          <a:xfrm rot="6513481" flipH="1">
            <a:off x="1529799" y="5867831"/>
            <a:ext cx="1941712" cy="729857"/>
            <a:chOff x="687108" y="4069360"/>
            <a:chExt cx="1313398" cy="493684"/>
          </a:xfrm>
        </p:grpSpPr>
        <p:sp>
          <p:nvSpPr>
            <p:cNvPr id="144" name="Rectangle: Rounded Corners 49">
              <a:extLst>
                <a:ext uri="{FF2B5EF4-FFF2-40B4-BE49-F238E27FC236}">
                  <a16:creationId xmlns:a16="http://schemas.microsoft.com/office/drawing/2014/main" id="{AC824904-EB32-4280-8D33-9C7923B62762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17AEA44-16DB-4176-BC6F-1A4CF2AC3271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EEF8341-0D7C-413A-B7A3-BC47309D2A61}"/>
              </a:ext>
            </a:extLst>
          </p:cNvPr>
          <p:cNvGrpSpPr/>
          <p:nvPr/>
        </p:nvGrpSpPr>
        <p:grpSpPr>
          <a:xfrm rot="313394">
            <a:off x="2554132" y="6964066"/>
            <a:ext cx="465496" cy="1421494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0F205D-2615-444A-A352-670D386F55D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D165960-869E-42D1-B115-1CE51E1A75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07B2291-B6D8-4F66-A64E-B34FD4874718}"/>
              </a:ext>
            </a:extLst>
          </p:cNvPr>
          <p:cNvGrpSpPr/>
          <p:nvPr/>
        </p:nvGrpSpPr>
        <p:grpSpPr>
          <a:xfrm rot="21286606" flipH="1">
            <a:off x="3337176" y="6964066"/>
            <a:ext cx="465496" cy="1421494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F51D48-4D47-412F-92EB-E58F95190C7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C63158B-C466-41AD-BD76-7F2EB5525CB9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9763568-40CE-442A-84A8-6667C3057083}"/>
              </a:ext>
            </a:extLst>
          </p:cNvPr>
          <p:cNvSpPr/>
          <p:nvPr/>
        </p:nvSpPr>
        <p:spPr>
          <a:xfrm flipH="1">
            <a:off x="2454131" y="5860919"/>
            <a:ext cx="1446236" cy="1450892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7DF2ED1-00B4-45E0-9888-4EF38888F99D}"/>
              </a:ext>
            </a:extLst>
          </p:cNvPr>
          <p:cNvSpPr/>
          <p:nvPr/>
        </p:nvSpPr>
        <p:spPr>
          <a:xfrm rot="8450747" flipH="1">
            <a:off x="3220799" y="5956302"/>
            <a:ext cx="491215" cy="320999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42277225-C700-4693-AFC9-0B50917B08F5}"/>
              </a:ext>
            </a:extLst>
          </p:cNvPr>
          <p:cNvSpPr/>
          <p:nvPr/>
        </p:nvSpPr>
        <p:spPr>
          <a:xfrm rot="13149253">
            <a:off x="2653868" y="5966174"/>
            <a:ext cx="491215" cy="301148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AE21F3F-B6B8-41E1-A3A8-0E1A107FA06A}"/>
              </a:ext>
            </a:extLst>
          </p:cNvPr>
          <p:cNvSpPr/>
          <p:nvPr/>
        </p:nvSpPr>
        <p:spPr>
          <a:xfrm flipH="1">
            <a:off x="2919888" y="5765937"/>
            <a:ext cx="522451" cy="384771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E934FD7-E646-4392-BDDC-A01117382062}"/>
              </a:ext>
            </a:extLst>
          </p:cNvPr>
          <p:cNvGrpSpPr/>
          <p:nvPr/>
        </p:nvGrpSpPr>
        <p:grpSpPr>
          <a:xfrm flipH="1">
            <a:off x="1795934" y="3296853"/>
            <a:ext cx="2781568" cy="2708801"/>
            <a:chOff x="6276379" y="2165306"/>
            <a:chExt cx="1881487" cy="1832266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A681CB0-9FA5-4B31-8651-1BFC52D93689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69F7440-762E-46BC-90AE-15CBAECF0C83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8449338-A78E-40BB-8EE6-0C39E780BAE4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0289EDE-479B-4907-A467-BDFACD969C42}"/>
              </a:ext>
            </a:extLst>
          </p:cNvPr>
          <p:cNvGrpSpPr/>
          <p:nvPr/>
        </p:nvGrpSpPr>
        <p:grpSpPr>
          <a:xfrm flipH="1">
            <a:off x="3769355" y="5080541"/>
            <a:ext cx="313355" cy="347571"/>
            <a:chOff x="3504649" y="3617709"/>
            <a:chExt cx="272047" cy="30175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F42E820-84BC-4950-B1D8-4A183D5B2C5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0A412ED-7C1F-4EE5-B5A6-725A3B0AE192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C3AD46B-C418-423D-8FF4-DADF6BF57B50}"/>
              </a:ext>
            </a:extLst>
          </p:cNvPr>
          <p:cNvGrpSpPr/>
          <p:nvPr/>
        </p:nvGrpSpPr>
        <p:grpSpPr>
          <a:xfrm flipH="1">
            <a:off x="2290325" y="5081256"/>
            <a:ext cx="313355" cy="347571"/>
            <a:chOff x="3504649" y="3617709"/>
            <a:chExt cx="272047" cy="30175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9AA70F7-D39D-49F5-BF56-F8D62BCC450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9F12EFA-4CA5-439C-BE95-1C6D460589D0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6DF01BC-43CF-4036-9077-9B7178C2AE39}"/>
              </a:ext>
            </a:extLst>
          </p:cNvPr>
          <p:cNvCxnSpPr/>
          <p:nvPr/>
        </p:nvCxnSpPr>
        <p:spPr>
          <a:xfrm flipH="1">
            <a:off x="2145485" y="5014545"/>
            <a:ext cx="5601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6CD7896-F30A-4136-B013-89300E7AD0E9}"/>
              </a:ext>
            </a:extLst>
          </p:cNvPr>
          <p:cNvCxnSpPr/>
          <p:nvPr/>
        </p:nvCxnSpPr>
        <p:spPr>
          <a:xfrm flipH="1">
            <a:off x="3645966" y="5037075"/>
            <a:ext cx="5601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B573DCF-A67D-4C02-8377-CA0AB5E1D8F7}"/>
              </a:ext>
            </a:extLst>
          </p:cNvPr>
          <p:cNvCxnSpPr/>
          <p:nvPr/>
        </p:nvCxnSpPr>
        <p:spPr>
          <a:xfrm flipH="1">
            <a:off x="2095475" y="4993374"/>
            <a:ext cx="5601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91D1BF4-BC3A-455F-9BE1-A6B02A104DF4}"/>
              </a:ext>
            </a:extLst>
          </p:cNvPr>
          <p:cNvCxnSpPr/>
          <p:nvPr/>
        </p:nvCxnSpPr>
        <p:spPr>
          <a:xfrm flipH="1">
            <a:off x="3678381" y="4998327"/>
            <a:ext cx="5601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AEE7DE0-9683-4D2E-ACC1-7412DAB0EC58}"/>
              </a:ext>
            </a:extLst>
          </p:cNvPr>
          <p:cNvSpPr/>
          <p:nvPr/>
        </p:nvSpPr>
        <p:spPr>
          <a:xfrm flipH="1" flipV="1">
            <a:off x="2702319" y="5500077"/>
            <a:ext cx="968399" cy="227571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Rectangle: Top Corners Snipped 170">
            <a:extLst>
              <a:ext uri="{FF2B5EF4-FFF2-40B4-BE49-F238E27FC236}">
                <a16:creationId xmlns:a16="http://schemas.microsoft.com/office/drawing/2014/main" id="{05EFF82B-049C-47E8-929D-35724F38E3E9}"/>
              </a:ext>
            </a:extLst>
          </p:cNvPr>
          <p:cNvSpPr/>
          <p:nvPr/>
        </p:nvSpPr>
        <p:spPr>
          <a:xfrm flipH="1">
            <a:off x="3417457" y="6391517"/>
            <a:ext cx="253663" cy="263316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0F0E90D-FFA8-4638-B991-CC0852516398}"/>
              </a:ext>
            </a:extLst>
          </p:cNvPr>
          <p:cNvSpPr/>
          <p:nvPr/>
        </p:nvSpPr>
        <p:spPr>
          <a:xfrm rot="21322347">
            <a:off x="1770763" y="3240912"/>
            <a:ext cx="2864818" cy="1947945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3D964BD-1BD7-4972-865D-214C87733EB2}"/>
              </a:ext>
            </a:extLst>
          </p:cNvPr>
          <p:cNvGrpSpPr/>
          <p:nvPr/>
        </p:nvGrpSpPr>
        <p:grpSpPr>
          <a:xfrm>
            <a:off x="12373621" y="2536985"/>
            <a:ext cx="2002039" cy="3629227"/>
            <a:chOff x="12192000" y="0"/>
            <a:chExt cx="3017520" cy="547005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D83CCA67-29D6-4A5E-919E-B29150DEA956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A0C6B9A-356D-48E5-83B1-159D360F4C19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1A4D97D-D9EA-4250-9D2A-138B13B8A7DC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0941110-F44C-4B73-A120-406ED66DC034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091CE7B-2E8A-454C-A0B6-514605FFE6AF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C88668AC-07AE-44B2-A4D3-CD6F2BB6D4B2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75286F91-836D-4A97-9650-571AFBCCC09E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4E408FA-5745-43C2-A552-F10183B10B48}"/>
              </a:ext>
            </a:extLst>
          </p:cNvPr>
          <p:cNvGrpSpPr/>
          <p:nvPr/>
        </p:nvGrpSpPr>
        <p:grpSpPr>
          <a:xfrm>
            <a:off x="-7398732" y="-792051"/>
            <a:ext cx="7030615" cy="6086840"/>
            <a:chOff x="-1250746" y="767913"/>
            <a:chExt cx="3675921" cy="3182473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B5312D3-421A-4A18-8F03-A8AF7176565F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8852411-8500-4FF9-BD9B-AEA7BAA7F85D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6505081-D90A-42A6-81D0-491E7B2F3B85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DB470DF-C719-48F4-AAE0-50F9FE843444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919BB31-FE0A-4258-BB1D-709ED2DA135F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7EE68BC-31CD-4856-B09E-E16ABDD2B4D2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A31A349-AB92-4D89-893D-A082463E7DF9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AA95BB7-AE40-4BB1-80C2-6B2FFF442D82}"/>
              </a:ext>
            </a:extLst>
          </p:cNvPr>
          <p:cNvGrpSpPr/>
          <p:nvPr/>
        </p:nvGrpSpPr>
        <p:grpSpPr>
          <a:xfrm>
            <a:off x="8882379" y="-2283460"/>
            <a:ext cx="727573" cy="2244472"/>
            <a:chOff x="6071417" y="-538480"/>
            <a:chExt cx="488859" cy="1508068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E80C8DB-8E08-4BF2-BC7A-10091FD44FEF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: Top Corners Snipped 191">
              <a:extLst>
                <a:ext uri="{FF2B5EF4-FFF2-40B4-BE49-F238E27FC236}">
                  <a16:creationId xmlns:a16="http://schemas.microsoft.com/office/drawing/2014/main" id="{6EA4DD2C-F3A1-4854-9676-B914F68AC228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4B9E29D-DDB1-4296-96FB-6211AE3FEBA7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B439FE0-1763-4FEE-8474-A630579A2E1F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C466840-05EE-4AF9-83DE-DF78B5D6088D}"/>
              </a:ext>
            </a:extLst>
          </p:cNvPr>
          <p:cNvGrpSpPr/>
          <p:nvPr/>
        </p:nvGrpSpPr>
        <p:grpSpPr>
          <a:xfrm>
            <a:off x="2574141" y="-2286843"/>
            <a:ext cx="727573" cy="2244472"/>
            <a:chOff x="6071417" y="-538480"/>
            <a:chExt cx="488859" cy="1508068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B3C014C-41F2-4A85-A6C4-85496BABCE49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: Top Corners Snipped 196">
              <a:extLst>
                <a:ext uri="{FF2B5EF4-FFF2-40B4-BE49-F238E27FC236}">
                  <a16:creationId xmlns:a16="http://schemas.microsoft.com/office/drawing/2014/main" id="{E3304D37-8FDE-4306-8A06-C67ECDCC4350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B2A462-85EB-4641-8384-1C5C2ABC057D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5F8DC7A-84C1-43EC-8954-54AB2DC6B95F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152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1CA4136E-2125-432C-BB68-CA655359758E}"/>
              </a:ext>
            </a:extLst>
          </p:cNvPr>
          <p:cNvSpPr/>
          <p:nvPr/>
        </p:nvSpPr>
        <p:spPr>
          <a:xfrm>
            <a:off x="-7643445" y="5907163"/>
            <a:ext cx="28838768" cy="11970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129">
            <a:extLst>
              <a:ext uri="{FF2B5EF4-FFF2-40B4-BE49-F238E27FC236}">
                <a16:creationId xmlns:a16="http://schemas.microsoft.com/office/drawing/2014/main" id="{F1893394-DCC5-4106-88E2-F720845D61C9}"/>
              </a:ext>
            </a:extLst>
          </p:cNvPr>
          <p:cNvSpPr/>
          <p:nvPr/>
        </p:nvSpPr>
        <p:spPr>
          <a:xfrm rot="462286">
            <a:off x="7647315" y="3834785"/>
            <a:ext cx="2703341" cy="3029284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A2523-A33E-40D1-BC68-47670646F9A3}"/>
              </a:ext>
            </a:extLst>
          </p:cNvPr>
          <p:cNvGrpSpPr/>
          <p:nvPr/>
        </p:nvGrpSpPr>
        <p:grpSpPr>
          <a:xfrm rot="21130239" flipH="1">
            <a:off x="9189855" y="6951021"/>
            <a:ext cx="465496" cy="1421494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AEB81A6-B083-402D-8F0C-DB45C9C8043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1A46C9-32A2-4500-B17D-E82A24BCF090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D803E8-DA4A-41B3-924D-66A892D7C0A6}"/>
              </a:ext>
            </a:extLst>
          </p:cNvPr>
          <p:cNvGrpSpPr/>
          <p:nvPr/>
        </p:nvGrpSpPr>
        <p:grpSpPr>
          <a:xfrm rot="171256">
            <a:off x="8595335" y="6957749"/>
            <a:ext cx="465496" cy="1421494"/>
            <a:chOff x="4627747" y="5544926"/>
            <a:chExt cx="314867" cy="961516"/>
          </a:xfrm>
          <a:effectLst/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D2DE856-E474-43EC-8194-24CBC4628DF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35B7B4E-6435-4F4A-A257-DF4F19B073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09D261-657B-4A2B-8DDD-737EA19E5D43}"/>
              </a:ext>
            </a:extLst>
          </p:cNvPr>
          <p:cNvGrpSpPr/>
          <p:nvPr/>
        </p:nvGrpSpPr>
        <p:grpSpPr>
          <a:xfrm rot="1044585">
            <a:off x="8652791" y="6073315"/>
            <a:ext cx="1926374" cy="820982"/>
            <a:chOff x="2855748" y="4191066"/>
            <a:chExt cx="1303023" cy="555322"/>
          </a:xfrm>
        </p:grpSpPr>
        <p:sp>
          <p:nvSpPr>
            <p:cNvPr id="87" name="Rectangle: Rounded Corners 49">
              <a:extLst>
                <a:ext uri="{FF2B5EF4-FFF2-40B4-BE49-F238E27FC236}">
                  <a16:creationId xmlns:a16="http://schemas.microsoft.com/office/drawing/2014/main" id="{DDC931EE-986A-431A-830F-770243DAE1BF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3A1B2A2-E452-4986-98FA-AC7E267CE2F9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894AE7-C8EC-447B-B8C4-E5E7D394F827}"/>
              </a:ext>
            </a:extLst>
          </p:cNvPr>
          <p:cNvGrpSpPr/>
          <p:nvPr/>
        </p:nvGrpSpPr>
        <p:grpSpPr>
          <a:xfrm rot="20003872">
            <a:off x="7561235" y="6051989"/>
            <a:ext cx="1941712" cy="729857"/>
            <a:chOff x="1735479" y="4177248"/>
            <a:chExt cx="1313398" cy="493684"/>
          </a:xfrm>
        </p:grpSpPr>
        <p:sp>
          <p:nvSpPr>
            <p:cNvPr id="90" name="Rectangle: Rounded Corners 49">
              <a:extLst>
                <a:ext uri="{FF2B5EF4-FFF2-40B4-BE49-F238E27FC236}">
                  <a16:creationId xmlns:a16="http://schemas.microsoft.com/office/drawing/2014/main" id="{76B7C91E-E914-47C6-8F72-DD0B724AF9B6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2AC2319-50A6-4606-8826-7DD0EB2FAC83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Oval 137">
            <a:extLst>
              <a:ext uri="{FF2B5EF4-FFF2-40B4-BE49-F238E27FC236}">
                <a16:creationId xmlns:a16="http://schemas.microsoft.com/office/drawing/2014/main" id="{7700A191-3F62-4B86-B6FE-702FC251139C}"/>
              </a:ext>
            </a:extLst>
          </p:cNvPr>
          <p:cNvSpPr/>
          <p:nvPr/>
        </p:nvSpPr>
        <p:spPr>
          <a:xfrm rot="607730">
            <a:off x="8849943" y="5435299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6061CF-761A-458B-A3EF-3ABA8BA28546}"/>
              </a:ext>
            </a:extLst>
          </p:cNvPr>
          <p:cNvGrpSpPr/>
          <p:nvPr/>
        </p:nvGrpSpPr>
        <p:grpSpPr>
          <a:xfrm>
            <a:off x="8411363" y="5892196"/>
            <a:ext cx="1379564" cy="2205310"/>
            <a:chOff x="10077388" y="4428198"/>
            <a:chExt cx="933154" cy="161202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24B9359-BB4B-48F2-97DE-DA032A1AFBE4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F58A9F9-046A-444A-A957-41DF12C9C06B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F3BA2E-BD3B-4ADA-ABBC-B3AA52E708D0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137">
            <a:extLst>
              <a:ext uri="{FF2B5EF4-FFF2-40B4-BE49-F238E27FC236}">
                <a16:creationId xmlns:a16="http://schemas.microsoft.com/office/drawing/2014/main" id="{943A37B2-4EFE-4954-BE19-9CBCFD34B4AC}"/>
              </a:ext>
            </a:extLst>
          </p:cNvPr>
          <p:cNvSpPr/>
          <p:nvPr/>
        </p:nvSpPr>
        <p:spPr>
          <a:xfrm rot="607730">
            <a:off x="8811197" y="5500163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718F755-A0C2-4D98-9931-2FF9440F003E}"/>
              </a:ext>
            </a:extLst>
          </p:cNvPr>
          <p:cNvGrpSpPr/>
          <p:nvPr/>
        </p:nvGrpSpPr>
        <p:grpSpPr>
          <a:xfrm>
            <a:off x="7691255" y="3289411"/>
            <a:ext cx="2781568" cy="2708801"/>
            <a:chOff x="6276379" y="2165306"/>
            <a:chExt cx="1881487" cy="1832266"/>
          </a:xfrm>
          <a:effectLst/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0C58CC-E0EC-4FC2-99F2-2AC10C4A4EA4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2914DD4-CAC4-41C6-95F3-482B0E8650AE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C6E424C-C00B-4D36-BFB6-4F24B2758C0F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C5C805E-BD97-4675-AC41-9267E0271CE6}"/>
              </a:ext>
            </a:extLst>
          </p:cNvPr>
          <p:cNvGrpSpPr/>
          <p:nvPr/>
        </p:nvGrpSpPr>
        <p:grpSpPr>
          <a:xfrm>
            <a:off x="9568283" y="5005195"/>
            <a:ext cx="324775" cy="347571"/>
            <a:chOff x="3374378" y="3373652"/>
            <a:chExt cx="219682" cy="235101"/>
          </a:xfrm>
          <a:effectLst/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4E574F0-A842-4EC1-867F-65B34D504115}"/>
                </a:ext>
              </a:extLst>
            </p:cNvPr>
            <p:cNvGrpSpPr/>
            <p:nvPr/>
          </p:nvGrpSpPr>
          <p:grpSpPr>
            <a:xfrm>
              <a:off x="3374378" y="3373652"/>
              <a:ext cx="211957" cy="235101"/>
              <a:chOff x="3504649" y="3617709"/>
              <a:chExt cx="272047" cy="301752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5FB4C95-11AF-492D-97F4-AC1F28950894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E1BF21C-60F4-4DB7-BEB1-2A69B61CDE0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7213667-9643-47E3-B9F2-66310F011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149" y="3383056"/>
              <a:ext cx="74596" cy="33280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A20F393-3406-4903-9B46-FD800B156B15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49" y="3406946"/>
              <a:ext cx="84911" cy="28558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2F8F70-5EC8-44A2-AA6A-A198D4686485}"/>
              </a:ext>
            </a:extLst>
          </p:cNvPr>
          <p:cNvGrpSpPr/>
          <p:nvPr/>
        </p:nvGrpSpPr>
        <p:grpSpPr>
          <a:xfrm>
            <a:off x="8240897" y="5004481"/>
            <a:ext cx="334626" cy="347571"/>
            <a:chOff x="2359555" y="3373169"/>
            <a:chExt cx="226345" cy="235101"/>
          </a:xfrm>
          <a:effectLst/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BE2B61-EE0A-4E1C-B946-B2DD440599C8}"/>
                </a:ext>
              </a:extLst>
            </p:cNvPr>
            <p:cNvGrpSpPr/>
            <p:nvPr/>
          </p:nvGrpSpPr>
          <p:grpSpPr>
            <a:xfrm>
              <a:off x="2373944" y="3373169"/>
              <a:ext cx="211956" cy="235101"/>
              <a:chOff x="3504649" y="3617709"/>
              <a:chExt cx="272046" cy="30175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9AD2438-640B-4DE7-B0B3-4A5D155B06A8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6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0CC1935-CC19-42CF-9ED1-311AC0D54D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BF26F11-D92E-4F83-AAFA-535C7526614D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2359555" y="3407599"/>
              <a:ext cx="45429" cy="36004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903B8D-5A0E-4746-B29F-D997DD9064F4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73" y="3397229"/>
              <a:ext cx="47408" cy="9717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F5667C8-D87B-4CDD-8E91-9AB56E730BC9}"/>
              </a:ext>
            </a:extLst>
          </p:cNvPr>
          <p:cNvSpPr/>
          <p:nvPr/>
        </p:nvSpPr>
        <p:spPr>
          <a:xfrm>
            <a:off x="9485079" y="3392092"/>
            <a:ext cx="1055210" cy="1757279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4E5B456-D3E6-471A-ABCB-AA5C1FFDCBFB}"/>
              </a:ext>
            </a:extLst>
          </p:cNvPr>
          <p:cNvSpPr/>
          <p:nvPr/>
        </p:nvSpPr>
        <p:spPr>
          <a:xfrm>
            <a:off x="7587096" y="3276046"/>
            <a:ext cx="2901757" cy="1746899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CA2E328B-A59E-4A12-86AF-7A9D81D573E0}"/>
              </a:ext>
            </a:extLst>
          </p:cNvPr>
          <p:cNvSpPr/>
          <p:nvPr/>
        </p:nvSpPr>
        <p:spPr>
          <a:xfrm>
            <a:off x="8858676" y="5301247"/>
            <a:ext cx="395442" cy="395442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E35008-AA1F-4404-AF6A-EBC4196C4B0B}"/>
              </a:ext>
            </a:extLst>
          </p:cNvPr>
          <p:cNvGrpSpPr/>
          <p:nvPr/>
        </p:nvGrpSpPr>
        <p:grpSpPr>
          <a:xfrm rot="795664" flipH="1">
            <a:off x="-3229860" y="5447140"/>
            <a:ext cx="731288" cy="2958799"/>
            <a:chOff x="951506" y="1569271"/>
            <a:chExt cx="778739" cy="3150790"/>
          </a:xfrm>
        </p:grpSpPr>
        <p:sp>
          <p:nvSpPr>
            <p:cNvPr id="76" name="Trapezoid 75">
              <a:extLst>
                <a:ext uri="{FF2B5EF4-FFF2-40B4-BE49-F238E27FC236}">
                  <a16:creationId xmlns:a16="http://schemas.microsoft.com/office/drawing/2014/main" id="{A900DB85-E523-4633-A5B6-C585C991C1D3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0A356F48-BF05-44D3-B6CC-0F896458A820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66E5ED6-8362-4B55-8337-9A3FAE4873B1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4A4FB9F1-AB9D-4C5C-96B8-350A36E6B2AA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AA495A1B-A993-42B5-8157-259AC1240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C993BD-C31F-427F-B725-1B842F8CA2C8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51B62A00-5DA9-4B99-8D66-DD32012B4266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9609C4D-45CB-44C2-90AA-857F92772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7508E499-5C97-42CD-83E0-3FF821AA0CEB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26EF813-2FA0-434E-9D07-2B6283D94BA2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EA037A25-3B2C-403E-9CCF-5C9E2CBDF1F1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F94D7AB-040F-4EDC-AD05-E3243E7C7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A2811A-675D-467D-B323-3A96084D409A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435BBD3-38EC-4CCA-939B-35B07069B255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1CC5D84-09FB-4F73-A11F-9A0BF55FA740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AAE7C9-3FBC-4090-AF4D-3E75B06FCBBC}"/>
              </a:ext>
            </a:extLst>
          </p:cNvPr>
          <p:cNvGrpSpPr/>
          <p:nvPr/>
        </p:nvGrpSpPr>
        <p:grpSpPr>
          <a:xfrm flipH="1">
            <a:off x="-2440995" y="6043173"/>
            <a:ext cx="1191242" cy="2407189"/>
            <a:chOff x="4060727" y="1796756"/>
            <a:chExt cx="1612392" cy="3258222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026AFAA4-C38F-476D-A271-246B7E5703BC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AA4192ED-8CDA-483F-AB5F-D9CF52EA49A3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A7A76BC-B4A5-4752-824A-A58F242C9D54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3E761732-110B-443E-BAA7-CD6949549FFB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8783AB4A-AE86-414D-B55F-B5159FBCE8A3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633A7381-F0BF-46DF-892D-5405E1E89C1E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88271A6-1B3C-4871-BB10-95440BDB2447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FA4E9A9-0439-4D31-B192-B1E8F8633C3D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BE92A60-8E65-4852-BCFB-8AE3EE52CDC3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016B697-CC28-45DF-A5C7-37CE29114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FC0E0A3-170C-44C8-B048-64577EBDF861}"/>
              </a:ext>
            </a:extLst>
          </p:cNvPr>
          <p:cNvGrpSpPr/>
          <p:nvPr/>
        </p:nvGrpSpPr>
        <p:grpSpPr>
          <a:xfrm rot="11340356" flipH="1">
            <a:off x="2810102" y="5523909"/>
            <a:ext cx="1926374" cy="820982"/>
            <a:chOff x="1805377" y="4116293"/>
            <a:chExt cx="1303023" cy="555322"/>
          </a:xfrm>
        </p:grpSpPr>
        <p:sp>
          <p:nvSpPr>
            <p:cNvPr id="141" name="Rectangle: Rounded Corners 49">
              <a:extLst>
                <a:ext uri="{FF2B5EF4-FFF2-40B4-BE49-F238E27FC236}">
                  <a16:creationId xmlns:a16="http://schemas.microsoft.com/office/drawing/2014/main" id="{E9C2DA76-FC83-4B75-B168-6B3A5AFBE54A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9D202F6-C1A6-42AD-93C6-B3DE98DE8C7C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123E996-3BEF-4122-BF9F-15179CDFBCB1}"/>
              </a:ext>
            </a:extLst>
          </p:cNvPr>
          <p:cNvGrpSpPr/>
          <p:nvPr/>
        </p:nvGrpSpPr>
        <p:grpSpPr>
          <a:xfrm rot="11424171" flipH="1">
            <a:off x="1575824" y="5623571"/>
            <a:ext cx="1941712" cy="729857"/>
            <a:chOff x="687108" y="4069360"/>
            <a:chExt cx="1313398" cy="493684"/>
          </a:xfrm>
        </p:grpSpPr>
        <p:sp>
          <p:nvSpPr>
            <p:cNvPr id="144" name="Rectangle: Rounded Corners 49">
              <a:extLst>
                <a:ext uri="{FF2B5EF4-FFF2-40B4-BE49-F238E27FC236}">
                  <a16:creationId xmlns:a16="http://schemas.microsoft.com/office/drawing/2014/main" id="{AC824904-EB32-4280-8D33-9C7923B62762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17AEA44-16DB-4176-BC6F-1A4CF2AC3271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EEF8341-0D7C-413A-B7A3-BC47309D2A61}"/>
              </a:ext>
            </a:extLst>
          </p:cNvPr>
          <p:cNvGrpSpPr/>
          <p:nvPr/>
        </p:nvGrpSpPr>
        <p:grpSpPr>
          <a:xfrm rot="313394">
            <a:off x="2554132" y="6964066"/>
            <a:ext cx="465496" cy="1421494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0F205D-2615-444A-A352-670D386F55D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D165960-869E-42D1-B115-1CE51E1A75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07B2291-B6D8-4F66-A64E-B34FD4874718}"/>
              </a:ext>
            </a:extLst>
          </p:cNvPr>
          <p:cNvGrpSpPr/>
          <p:nvPr/>
        </p:nvGrpSpPr>
        <p:grpSpPr>
          <a:xfrm rot="21286606" flipH="1">
            <a:off x="3337176" y="6964066"/>
            <a:ext cx="465496" cy="1421494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F51D48-4D47-412F-92EB-E58F95190C7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C63158B-C466-41AD-BD76-7F2EB5525CB9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9763568-40CE-442A-84A8-6667C3057083}"/>
              </a:ext>
            </a:extLst>
          </p:cNvPr>
          <p:cNvSpPr/>
          <p:nvPr/>
        </p:nvSpPr>
        <p:spPr>
          <a:xfrm flipH="1">
            <a:off x="2454131" y="5860919"/>
            <a:ext cx="1446236" cy="1450892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7DF2ED1-00B4-45E0-9888-4EF38888F99D}"/>
              </a:ext>
            </a:extLst>
          </p:cNvPr>
          <p:cNvSpPr/>
          <p:nvPr/>
        </p:nvSpPr>
        <p:spPr>
          <a:xfrm rot="8450747" flipH="1">
            <a:off x="3220799" y="5956302"/>
            <a:ext cx="491215" cy="320999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42277225-C700-4693-AFC9-0B50917B08F5}"/>
              </a:ext>
            </a:extLst>
          </p:cNvPr>
          <p:cNvSpPr/>
          <p:nvPr/>
        </p:nvSpPr>
        <p:spPr>
          <a:xfrm rot="13149253">
            <a:off x="2653868" y="5966174"/>
            <a:ext cx="491215" cy="301148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AE21F3F-B6B8-41E1-A3A8-0E1A107FA06A}"/>
              </a:ext>
            </a:extLst>
          </p:cNvPr>
          <p:cNvSpPr/>
          <p:nvPr/>
        </p:nvSpPr>
        <p:spPr>
          <a:xfrm flipH="1">
            <a:off x="2919888" y="5765937"/>
            <a:ext cx="522451" cy="384771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E934FD7-E646-4392-BDDC-A01117382062}"/>
              </a:ext>
            </a:extLst>
          </p:cNvPr>
          <p:cNvGrpSpPr/>
          <p:nvPr/>
        </p:nvGrpSpPr>
        <p:grpSpPr>
          <a:xfrm flipH="1">
            <a:off x="1795934" y="3296853"/>
            <a:ext cx="2781568" cy="2708801"/>
            <a:chOff x="6276379" y="2165306"/>
            <a:chExt cx="1881487" cy="1832266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A681CB0-9FA5-4B31-8651-1BFC52D93689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69F7440-762E-46BC-90AE-15CBAECF0C83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8449338-A78E-40BB-8EE6-0C39E780BAE4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0289EDE-479B-4907-A467-BDFACD969C42}"/>
              </a:ext>
            </a:extLst>
          </p:cNvPr>
          <p:cNvGrpSpPr/>
          <p:nvPr/>
        </p:nvGrpSpPr>
        <p:grpSpPr>
          <a:xfrm flipH="1">
            <a:off x="3769355" y="5080541"/>
            <a:ext cx="313355" cy="347571"/>
            <a:chOff x="3504649" y="3617709"/>
            <a:chExt cx="272047" cy="30175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F42E820-84BC-4950-B1D8-4A183D5B2C5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0A412ED-7C1F-4EE5-B5A6-725A3B0AE192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C3AD46B-C418-423D-8FF4-DADF6BF57B50}"/>
              </a:ext>
            </a:extLst>
          </p:cNvPr>
          <p:cNvGrpSpPr/>
          <p:nvPr/>
        </p:nvGrpSpPr>
        <p:grpSpPr>
          <a:xfrm flipH="1">
            <a:off x="2290325" y="5081256"/>
            <a:ext cx="313355" cy="347571"/>
            <a:chOff x="3504649" y="3617709"/>
            <a:chExt cx="272047" cy="30175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9AA70F7-D39D-49F5-BF56-F8D62BCC450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9F12EFA-4CA5-439C-BE95-1C6D460589D0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6DF01BC-43CF-4036-9077-9B7178C2AE39}"/>
              </a:ext>
            </a:extLst>
          </p:cNvPr>
          <p:cNvCxnSpPr/>
          <p:nvPr/>
        </p:nvCxnSpPr>
        <p:spPr>
          <a:xfrm flipH="1">
            <a:off x="2145485" y="5014545"/>
            <a:ext cx="5601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6CD7896-F30A-4136-B013-89300E7AD0E9}"/>
              </a:ext>
            </a:extLst>
          </p:cNvPr>
          <p:cNvCxnSpPr/>
          <p:nvPr/>
        </p:nvCxnSpPr>
        <p:spPr>
          <a:xfrm flipH="1">
            <a:off x="3645966" y="5037075"/>
            <a:ext cx="5601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B573DCF-A67D-4C02-8377-CA0AB5E1D8F7}"/>
              </a:ext>
            </a:extLst>
          </p:cNvPr>
          <p:cNvCxnSpPr/>
          <p:nvPr/>
        </p:nvCxnSpPr>
        <p:spPr>
          <a:xfrm flipH="1">
            <a:off x="2095475" y="4993374"/>
            <a:ext cx="5601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91D1BF4-BC3A-455F-9BE1-A6B02A104DF4}"/>
              </a:ext>
            </a:extLst>
          </p:cNvPr>
          <p:cNvCxnSpPr/>
          <p:nvPr/>
        </p:nvCxnSpPr>
        <p:spPr>
          <a:xfrm flipH="1">
            <a:off x="3678381" y="4998327"/>
            <a:ext cx="5601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AEE7DE0-9683-4D2E-ACC1-7412DAB0EC58}"/>
              </a:ext>
            </a:extLst>
          </p:cNvPr>
          <p:cNvSpPr/>
          <p:nvPr/>
        </p:nvSpPr>
        <p:spPr>
          <a:xfrm flipH="1" flipV="1">
            <a:off x="2702319" y="5500077"/>
            <a:ext cx="968399" cy="227571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Rectangle: Top Corners Snipped 170">
            <a:extLst>
              <a:ext uri="{FF2B5EF4-FFF2-40B4-BE49-F238E27FC236}">
                <a16:creationId xmlns:a16="http://schemas.microsoft.com/office/drawing/2014/main" id="{05EFF82B-049C-47E8-929D-35724F38E3E9}"/>
              </a:ext>
            </a:extLst>
          </p:cNvPr>
          <p:cNvSpPr/>
          <p:nvPr/>
        </p:nvSpPr>
        <p:spPr>
          <a:xfrm flipH="1">
            <a:off x="3417457" y="6391517"/>
            <a:ext cx="253663" cy="263316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0F0E90D-FFA8-4638-B991-CC0852516398}"/>
              </a:ext>
            </a:extLst>
          </p:cNvPr>
          <p:cNvSpPr/>
          <p:nvPr/>
        </p:nvSpPr>
        <p:spPr>
          <a:xfrm rot="21322347">
            <a:off x="1770763" y="3240912"/>
            <a:ext cx="2864818" cy="1947945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458FD5E-354B-4BA8-AD29-D701F7FA97F8}"/>
              </a:ext>
            </a:extLst>
          </p:cNvPr>
          <p:cNvGrpSpPr/>
          <p:nvPr/>
        </p:nvGrpSpPr>
        <p:grpSpPr>
          <a:xfrm rot="216720">
            <a:off x="5325526" y="1373327"/>
            <a:ext cx="1540947" cy="913709"/>
            <a:chOff x="5079999" y="1574799"/>
            <a:chExt cx="1540947" cy="913709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67D8301E-B29A-4D60-BC07-8575DFDE347D}"/>
                </a:ext>
              </a:extLst>
            </p:cNvPr>
            <p:cNvSpPr/>
            <p:nvPr/>
          </p:nvSpPr>
          <p:spPr>
            <a:xfrm>
              <a:off x="5079999" y="1574799"/>
              <a:ext cx="1540947" cy="361313"/>
            </a:xfrm>
            <a:prstGeom prst="roundRect">
              <a:avLst>
                <a:gd name="adj" fmla="val 5068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EBFADDD-C6A7-4B62-B155-7726D3B1FED7}"/>
                </a:ext>
              </a:extLst>
            </p:cNvPr>
            <p:cNvSpPr/>
            <p:nvPr/>
          </p:nvSpPr>
          <p:spPr>
            <a:xfrm>
              <a:off x="5080000" y="1823649"/>
              <a:ext cx="1540946" cy="664859"/>
            </a:xfrm>
            <a:custGeom>
              <a:avLst/>
              <a:gdLst>
                <a:gd name="connsiteX0" fmla="*/ 0 w 1540946"/>
                <a:gd name="connsiteY0" fmla="*/ 0 h 664859"/>
                <a:gd name="connsiteX1" fmla="*/ 770473 w 1540946"/>
                <a:gd name="connsiteY1" fmla="*/ 0 h 664859"/>
                <a:gd name="connsiteX2" fmla="*/ 1540946 w 1540946"/>
                <a:gd name="connsiteY2" fmla="*/ 0 h 664859"/>
                <a:gd name="connsiteX3" fmla="*/ 1540946 w 1540946"/>
                <a:gd name="connsiteY3" fmla="*/ 199247 h 664859"/>
                <a:gd name="connsiteX4" fmla="*/ 972448 w 1540946"/>
                <a:gd name="connsiteY4" fmla="*/ 662814 h 664859"/>
                <a:gd name="connsiteX5" fmla="*/ 797112 w 1540946"/>
                <a:gd name="connsiteY5" fmla="*/ 664631 h 664859"/>
                <a:gd name="connsiteX6" fmla="*/ 770473 w 1540946"/>
                <a:gd name="connsiteY6" fmla="*/ 663871 h 664859"/>
                <a:gd name="connsiteX7" fmla="*/ 743834 w 1540946"/>
                <a:gd name="connsiteY7" fmla="*/ 664631 h 664859"/>
                <a:gd name="connsiteX8" fmla="*/ 568498 w 1540946"/>
                <a:gd name="connsiteY8" fmla="*/ 662814 h 664859"/>
                <a:gd name="connsiteX9" fmla="*/ 0 w 1540946"/>
                <a:gd name="connsiteY9" fmla="*/ 199247 h 66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946" h="664859">
                  <a:moveTo>
                    <a:pt x="0" y="0"/>
                  </a:moveTo>
                  <a:lnTo>
                    <a:pt x="770473" y="0"/>
                  </a:lnTo>
                  <a:lnTo>
                    <a:pt x="1540946" y="0"/>
                  </a:lnTo>
                  <a:lnTo>
                    <a:pt x="1540946" y="199247"/>
                  </a:lnTo>
                  <a:cubicBezTo>
                    <a:pt x="1353140" y="309743"/>
                    <a:pt x="1113841" y="155209"/>
                    <a:pt x="972448" y="662814"/>
                  </a:cubicBezTo>
                  <a:cubicBezTo>
                    <a:pt x="900799" y="664669"/>
                    <a:pt x="843259" y="665227"/>
                    <a:pt x="797112" y="664631"/>
                  </a:cubicBezTo>
                  <a:lnTo>
                    <a:pt x="770473" y="663871"/>
                  </a:lnTo>
                  <a:lnTo>
                    <a:pt x="743834" y="664631"/>
                  </a:lnTo>
                  <a:cubicBezTo>
                    <a:pt x="697687" y="665227"/>
                    <a:pt x="640147" y="664669"/>
                    <a:pt x="568498" y="662814"/>
                  </a:cubicBezTo>
                  <a:cubicBezTo>
                    <a:pt x="427105" y="155209"/>
                    <a:pt x="187806" y="309743"/>
                    <a:pt x="0" y="19924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27">
              <a:extLst>
                <a:ext uri="{FF2B5EF4-FFF2-40B4-BE49-F238E27FC236}">
                  <a16:creationId xmlns:a16="http://schemas.microsoft.com/office/drawing/2014/main" id="{53F7DC5D-F915-4D23-97E4-C11C90FD4AB4}"/>
                </a:ext>
              </a:extLst>
            </p:cNvPr>
            <p:cNvSpPr/>
            <p:nvPr/>
          </p:nvSpPr>
          <p:spPr>
            <a:xfrm>
              <a:off x="5989321" y="1823649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27">
              <a:extLst>
                <a:ext uri="{FF2B5EF4-FFF2-40B4-BE49-F238E27FC236}">
                  <a16:creationId xmlns:a16="http://schemas.microsoft.com/office/drawing/2014/main" id="{C9F6B8AA-683E-4131-8064-2B33228551C0}"/>
                </a:ext>
              </a:extLst>
            </p:cNvPr>
            <p:cNvSpPr/>
            <p:nvPr/>
          </p:nvSpPr>
          <p:spPr>
            <a:xfrm flipH="1">
              <a:off x="5480251" y="1823648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DD62CC-2952-477A-AA00-AA3D7ADF930F}"/>
              </a:ext>
            </a:extLst>
          </p:cNvPr>
          <p:cNvSpPr txBox="1"/>
          <p:nvPr/>
        </p:nvSpPr>
        <p:spPr>
          <a:xfrm rot="1928242">
            <a:off x="6500379" y="1621488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4C49CEA-27D2-47CF-B590-3626FD4A45F7}"/>
              </a:ext>
            </a:extLst>
          </p:cNvPr>
          <p:cNvSpPr txBox="1"/>
          <p:nvPr/>
        </p:nvSpPr>
        <p:spPr>
          <a:xfrm rot="19948261">
            <a:off x="4844717" y="1509970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2C1DF70-5C39-4216-A3C9-E8E913E6B4B6}"/>
              </a:ext>
            </a:extLst>
          </p:cNvPr>
          <p:cNvSpPr txBox="1"/>
          <p:nvPr/>
        </p:nvSpPr>
        <p:spPr>
          <a:xfrm rot="1608229">
            <a:off x="5841324" y="68411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91658AD-C72D-4E80-9F5B-B24DF622BD98}"/>
              </a:ext>
            </a:extLst>
          </p:cNvPr>
          <p:cNvGrpSpPr/>
          <p:nvPr/>
        </p:nvGrpSpPr>
        <p:grpSpPr>
          <a:xfrm>
            <a:off x="12373621" y="2536985"/>
            <a:ext cx="2002039" cy="3629227"/>
            <a:chOff x="12192000" y="0"/>
            <a:chExt cx="3017520" cy="5470056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3D06022-C853-4482-A60B-8DAC3C7AE653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0F36D5D-0864-4D2C-9D48-CF9A1D295AA0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C3E8F45-D72A-4BB9-95F0-4AF6584EA826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7778CD4D-C9E6-4AAF-BB6D-B27D402B2D32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7D34693-1745-4FD3-81E0-F90B30F80923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08CAF0C-A1A9-4E57-A492-1749B36F512E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9613CC1-62EC-434B-9B0B-835A8BCE1206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5A28969-0466-4706-A566-6CFBCCF72444}"/>
              </a:ext>
            </a:extLst>
          </p:cNvPr>
          <p:cNvGrpSpPr/>
          <p:nvPr/>
        </p:nvGrpSpPr>
        <p:grpSpPr>
          <a:xfrm>
            <a:off x="-7398732" y="-792051"/>
            <a:ext cx="7030615" cy="6086840"/>
            <a:chOff x="-1250746" y="767913"/>
            <a:chExt cx="3675921" cy="3182473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BA4195B-1568-4882-863C-8E5D3E5F72B3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FAA22F1-879A-476B-BC75-4D81604C7A76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6A4DF27-802E-4A61-93A8-913F1B641279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D9B289B-2928-4BCB-A0CD-D6286F741E17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23FC28A-64FF-41EE-BE96-AE024FE3B3AD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5CDA86-6222-4CC2-9E1D-7640A96A8719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B6AAD46-2737-413C-AF56-E0B8426D7821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BB4F2C6-4D36-4FC6-8BD8-6AE80F4EBBF9}"/>
              </a:ext>
            </a:extLst>
          </p:cNvPr>
          <p:cNvGrpSpPr/>
          <p:nvPr/>
        </p:nvGrpSpPr>
        <p:grpSpPr>
          <a:xfrm>
            <a:off x="8882379" y="-2283460"/>
            <a:ext cx="727573" cy="2244472"/>
            <a:chOff x="6071417" y="-538480"/>
            <a:chExt cx="488859" cy="1508068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8D01777-2B9A-4E7E-B4C5-A3EFCCBDA7A4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: Top Corners Snipped 198">
              <a:extLst>
                <a:ext uri="{FF2B5EF4-FFF2-40B4-BE49-F238E27FC236}">
                  <a16:creationId xmlns:a16="http://schemas.microsoft.com/office/drawing/2014/main" id="{512CED3A-AA21-432F-8A09-FCF7941E0916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D283743-5195-4E91-9DFF-027302684B84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6AE1615-3743-4302-8B8A-ACA2167727DA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E433C54-52F1-424B-AAAC-A0D17D84736F}"/>
              </a:ext>
            </a:extLst>
          </p:cNvPr>
          <p:cNvGrpSpPr/>
          <p:nvPr/>
        </p:nvGrpSpPr>
        <p:grpSpPr>
          <a:xfrm>
            <a:off x="2574141" y="-2286843"/>
            <a:ext cx="727573" cy="2244472"/>
            <a:chOff x="6071417" y="-538480"/>
            <a:chExt cx="488859" cy="1508068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D769F1F-43FE-4346-9064-E196267BE1A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: Top Corners Snipped 203">
              <a:extLst>
                <a:ext uri="{FF2B5EF4-FFF2-40B4-BE49-F238E27FC236}">
                  <a16:creationId xmlns:a16="http://schemas.microsoft.com/office/drawing/2014/main" id="{E657A0E3-4584-4478-BB8B-773E57C8F862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FC283A78-61B5-44AB-A372-DD36D2410D36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1B13D33-B6D2-4BA0-9A1A-573D3BAE74D9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220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7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8" grpId="0"/>
      <p:bldP spid="1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1CA4136E-2125-432C-BB68-CA655359758E}"/>
              </a:ext>
            </a:extLst>
          </p:cNvPr>
          <p:cNvSpPr/>
          <p:nvPr/>
        </p:nvSpPr>
        <p:spPr>
          <a:xfrm>
            <a:off x="-7643445" y="5907163"/>
            <a:ext cx="28838768" cy="11970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129">
            <a:extLst>
              <a:ext uri="{FF2B5EF4-FFF2-40B4-BE49-F238E27FC236}">
                <a16:creationId xmlns:a16="http://schemas.microsoft.com/office/drawing/2014/main" id="{F1893394-DCC5-4106-88E2-F720845D61C9}"/>
              </a:ext>
            </a:extLst>
          </p:cNvPr>
          <p:cNvSpPr/>
          <p:nvPr/>
        </p:nvSpPr>
        <p:spPr>
          <a:xfrm rot="462286">
            <a:off x="7647315" y="3834785"/>
            <a:ext cx="2703341" cy="3029284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A2523-A33E-40D1-BC68-47670646F9A3}"/>
              </a:ext>
            </a:extLst>
          </p:cNvPr>
          <p:cNvGrpSpPr/>
          <p:nvPr/>
        </p:nvGrpSpPr>
        <p:grpSpPr>
          <a:xfrm rot="21130239" flipH="1">
            <a:off x="9189855" y="6951021"/>
            <a:ext cx="465496" cy="1421494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AEB81A6-B083-402D-8F0C-DB45C9C8043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1A46C9-32A2-4500-B17D-E82A24BCF090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D803E8-DA4A-41B3-924D-66A892D7C0A6}"/>
              </a:ext>
            </a:extLst>
          </p:cNvPr>
          <p:cNvGrpSpPr/>
          <p:nvPr/>
        </p:nvGrpSpPr>
        <p:grpSpPr>
          <a:xfrm rot="171256">
            <a:off x="8595335" y="6957749"/>
            <a:ext cx="465496" cy="1421494"/>
            <a:chOff x="4627747" y="5544926"/>
            <a:chExt cx="314867" cy="961516"/>
          </a:xfrm>
          <a:effectLst/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D2DE856-E474-43EC-8194-24CBC4628DF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35B7B4E-6435-4F4A-A257-DF4F19B073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09D261-657B-4A2B-8DDD-737EA19E5D43}"/>
              </a:ext>
            </a:extLst>
          </p:cNvPr>
          <p:cNvGrpSpPr/>
          <p:nvPr/>
        </p:nvGrpSpPr>
        <p:grpSpPr>
          <a:xfrm rot="1044585">
            <a:off x="8652791" y="6073315"/>
            <a:ext cx="1926374" cy="820982"/>
            <a:chOff x="2855748" y="4191066"/>
            <a:chExt cx="1303023" cy="555322"/>
          </a:xfrm>
        </p:grpSpPr>
        <p:sp>
          <p:nvSpPr>
            <p:cNvPr id="87" name="Rectangle: Rounded Corners 49">
              <a:extLst>
                <a:ext uri="{FF2B5EF4-FFF2-40B4-BE49-F238E27FC236}">
                  <a16:creationId xmlns:a16="http://schemas.microsoft.com/office/drawing/2014/main" id="{DDC931EE-986A-431A-830F-770243DAE1BF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3A1B2A2-E452-4986-98FA-AC7E267CE2F9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894AE7-C8EC-447B-B8C4-E5E7D394F827}"/>
              </a:ext>
            </a:extLst>
          </p:cNvPr>
          <p:cNvGrpSpPr/>
          <p:nvPr/>
        </p:nvGrpSpPr>
        <p:grpSpPr>
          <a:xfrm rot="20003872">
            <a:off x="7561235" y="6051989"/>
            <a:ext cx="1941712" cy="729857"/>
            <a:chOff x="1735479" y="4177248"/>
            <a:chExt cx="1313398" cy="493684"/>
          </a:xfrm>
        </p:grpSpPr>
        <p:sp>
          <p:nvSpPr>
            <p:cNvPr id="90" name="Rectangle: Rounded Corners 49">
              <a:extLst>
                <a:ext uri="{FF2B5EF4-FFF2-40B4-BE49-F238E27FC236}">
                  <a16:creationId xmlns:a16="http://schemas.microsoft.com/office/drawing/2014/main" id="{76B7C91E-E914-47C6-8F72-DD0B724AF9B6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2AC2319-50A6-4606-8826-7DD0EB2FAC83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Oval 137">
            <a:extLst>
              <a:ext uri="{FF2B5EF4-FFF2-40B4-BE49-F238E27FC236}">
                <a16:creationId xmlns:a16="http://schemas.microsoft.com/office/drawing/2014/main" id="{7700A191-3F62-4B86-B6FE-702FC251139C}"/>
              </a:ext>
            </a:extLst>
          </p:cNvPr>
          <p:cNvSpPr/>
          <p:nvPr/>
        </p:nvSpPr>
        <p:spPr>
          <a:xfrm rot="607730">
            <a:off x="8849943" y="5435299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6061CF-761A-458B-A3EF-3ABA8BA28546}"/>
              </a:ext>
            </a:extLst>
          </p:cNvPr>
          <p:cNvGrpSpPr/>
          <p:nvPr/>
        </p:nvGrpSpPr>
        <p:grpSpPr>
          <a:xfrm>
            <a:off x="8411363" y="5892196"/>
            <a:ext cx="1379564" cy="2205310"/>
            <a:chOff x="10077388" y="4428198"/>
            <a:chExt cx="933154" cy="161202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24B9359-BB4B-48F2-97DE-DA032A1AFBE4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F58A9F9-046A-444A-A957-41DF12C9C06B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F3BA2E-BD3B-4ADA-ABBC-B3AA52E708D0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137">
            <a:extLst>
              <a:ext uri="{FF2B5EF4-FFF2-40B4-BE49-F238E27FC236}">
                <a16:creationId xmlns:a16="http://schemas.microsoft.com/office/drawing/2014/main" id="{943A37B2-4EFE-4954-BE19-9CBCFD34B4AC}"/>
              </a:ext>
            </a:extLst>
          </p:cNvPr>
          <p:cNvSpPr/>
          <p:nvPr/>
        </p:nvSpPr>
        <p:spPr>
          <a:xfrm rot="607730">
            <a:off x="8811197" y="5500163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718F755-A0C2-4D98-9931-2FF9440F003E}"/>
              </a:ext>
            </a:extLst>
          </p:cNvPr>
          <p:cNvGrpSpPr/>
          <p:nvPr/>
        </p:nvGrpSpPr>
        <p:grpSpPr>
          <a:xfrm>
            <a:off x="7691255" y="3289411"/>
            <a:ext cx="2781568" cy="2708801"/>
            <a:chOff x="6276379" y="2165306"/>
            <a:chExt cx="1881487" cy="1832266"/>
          </a:xfrm>
          <a:effectLst/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0C58CC-E0EC-4FC2-99F2-2AC10C4A4EA4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2914DD4-CAC4-41C6-95F3-482B0E8650AE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C6E424C-C00B-4D36-BFB6-4F24B2758C0F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F5667C8-D87B-4CDD-8E91-9AB56E730BC9}"/>
              </a:ext>
            </a:extLst>
          </p:cNvPr>
          <p:cNvSpPr/>
          <p:nvPr/>
        </p:nvSpPr>
        <p:spPr>
          <a:xfrm>
            <a:off x="9485079" y="3392092"/>
            <a:ext cx="1055210" cy="1757279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4E5B456-D3E6-471A-ABCB-AA5C1FFDCBFB}"/>
              </a:ext>
            </a:extLst>
          </p:cNvPr>
          <p:cNvSpPr/>
          <p:nvPr/>
        </p:nvSpPr>
        <p:spPr>
          <a:xfrm>
            <a:off x="7587096" y="3276046"/>
            <a:ext cx="2901757" cy="1746899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CA2E328B-A59E-4A12-86AF-7A9D81D573E0}"/>
              </a:ext>
            </a:extLst>
          </p:cNvPr>
          <p:cNvSpPr/>
          <p:nvPr/>
        </p:nvSpPr>
        <p:spPr>
          <a:xfrm>
            <a:off x="8858676" y="5301247"/>
            <a:ext cx="395442" cy="395442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FC0E0A3-170C-44C8-B048-64577EBDF861}"/>
              </a:ext>
            </a:extLst>
          </p:cNvPr>
          <p:cNvGrpSpPr/>
          <p:nvPr/>
        </p:nvGrpSpPr>
        <p:grpSpPr>
          <a:xfrm rot="14584442" flipH="1">
            <a:off x="2830845" y="5694898"/>
            <a:ext cx="1926374" cy="820982"/>
            <a:chOff x="1805377" y="4116293"/>
            <a:chExt cx="1303023" cy="555322"/>
          </a:xfrm>
        </p:grpSpPr>
        <p:sp>
          <p:nvSpPr>
            <p:cNvPr id="141" name="Rectangle: Rounded Corners 49">
              <a:extLst>
                <a:ext uri="{FF2B5EF4-FFF2-40B4-BE49-F238E27FC236}">
                  <a16:creationId xmlns:a16="http://schemas.microsoft.com/office/drawing/2014/main" id="{E9C2DA76-FC83-4B75-B168-6B3A5AFBE54A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9D202F6-C1A6-42AD-93C6-B3DE98DE8C7C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123E996-3BEF-4122-BF9F-15179CDFBCB1}"/>
              </a:ext>
            </a:extLst>
          </p:cNvPr>
          <p:cNvGrpSpPr/>
          <p:nvPr/>
        </p:nvGrpSpPr>
        <p:grpSpPr>
          <a:xfrm rot="12501980" flipH="1">
            <a:off x="1586352" y="5582481"/>
            <a:ext cx="1941712" cy="729857"/>
            <a:chOff x="687108" y="4069360"/>
            <a:chExt cx="1313398" cy="493684"/>
          </a:xfrm>
        </p:grpSpPr>
        <p:sp>
          <p:nvSpPr>
            <p:cNvPr id="144" name="Rectangle: Rounded Corners 49">
              <a:extLst>
                <a:ext uri="{FF2B5EF4-FFF2-40B4-BE49-F238E27FC236}">
                  <a16:creationId xmlns:a16="http://schemas.microsoft.com/office/drawing/2014/main" id="{AC824904-EB32-4280-8D33-9C7923B62762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17AEA44-16DB-4176-BC6F-1A4CF2AC3271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EEF8341-0D7C-413A-B7A3-BC47309D2A61}"/>
              </a:ext>
            </a:extLst>
          </p:cNvPr>
          <p:cNvGrpSpPr/>
          <p:nvPr/>
        </p:nvGrpSpPr>
        <p:grpSpPr>
          <a:xfrm rot="313394">
            <a:off x="2554132" y="6964066"/>
            <a:ext cx="465496" cy="1421494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0F205D-2615-444A-A352-670D386F55D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D165960-869E-42D1-B115-1CE51E1A75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07B2291-B6D8-4F66-A64E-B34FD4874718}"/>
              </a:ext>
            </a:extLst>
          </p:cNvPr>
          <p:cNvGrpSpPr/>
          <p:nvPr/>
        </p:nvGrpSpPr>
        <p:grpSpPr>
          <a:xfrm rot="21286606" flipH="1">
            <a:off x="3337176" y="6964066"/>
            <a:ext cx="465496" cy="1421494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F51D48-4D47-412F-92EB-E58F95190C7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C63158B-C466-41AD-BD76-7F2EB5525CB9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9763568-40CE-442A-84A8-6667C3057083}"/>
              </a:ext>
            </a:extLst>
          </p:cNvPr>
          <p:cNvSpPr/>
          <p:nvPr/>
        </p:nvSpPr>
        <p:spPr>
          <a:xfrm flipH="1">
            <a:off x="2454131" y="5860919"/>
            <a:ext cx="1446236" cy="1450892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7DF2ED1-00B4-45E0-9888-4EF38888F99D}"/>
              </a:ext>
            </a:extLst>
          </p:cNvPr>
          <p:cNvSpPr/>
          <p:nvPr/>
        </p:nvSpPr>
        <p:spPr>
          <a:xfrm rot="8450747" flipH="1">
            <a:off x="3220799" y="5956302"/>
            <a:ext cx="491215" cy="320999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42277225-C700-4693-AFC9-0B50917B08F5}"/>
              </a:ext>
            </a:extLst>
          </p:cNvPr>
          <p:cNvSpPr/>
          <p:nvPr/>
        </p:nvSpPr>
        <p:spPr>
          <a:xfrm rot="13149253">
            <a:off x="2653868" y="5966174"/>
            <a:ext cx="491215" cy="301148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AE21F3F-B6B8-41E1-A3A8-0E1A107FA06A}"/>
              </a:ext>
            </a:extLst>
          </p:cNvPr>
          <p:cNvSpPr/>
          <p:nvPr/>
        </p:nvSpPr>
        <p:spPr>
          <a:xfrm flipH="1">
            <a:off x="2919888" y="5765937"/>
            <a:ext cx="522451" cy="384771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E934FD7-E646-4392-BDDC-A01117382062}"/>
              </a:ext>
            </a:extLst>
          </p:cNvPr>
          <p:cNvGrpSpPr/>
          <p:nvPr/>
        </p:nvGrpSpPr>
        <p:grpSpPr>
          <a:xfrm flipH="1">
            <a:off x="1795934" y="3296853"/>
            <a:ext cx="2781568" cy="2708801"/>
            <a:chOff x="6276379" y="2165306"/>
            <a:chExt cx="1881487" cy="1832266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A681CB0-9FA5-4B31-8651-1BFC52D93689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69F7440-762E-46BC-90AE-15CBAECF0C83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8449338-A78E-40BB-8EE6-0C39E780BAE4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0289EDE-479B-4907-A467-BDFACD969C42}"/>
              </a:ext>
            </a:extLst>
          </p:cNvPr>
          <p:cNvGrpSpPr/>
          <p:nvPr/>
        </p:nvGrpSpPr>
        <p:grpSpPr>
          <a:xfrm flipH="1">
            <a:off x="3769355" y="5080541"/>
            <a:ext cx="313355" cy="347571"/>
            <a:chOff x="3504649" y="3617709"/>
            <a:chExt cx="272047" cy="30175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F42E820-84BC-4950-B1D8-4A183D5B2C5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0A412ED-7C1F-4EE5-B5A6-725A3B0AE192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C3AD46B-C418-423D-8FF4-DADF6BF57B50}"/>
              </a:ext>
            </a:extLst>
          </p:cNvPr>
          <p:cNvGrpSpPr/>
          <p:nvPr/>
        </p:nvGrpSpPr>
        <p:grpSpPr>
          <a:xfrm flipH="1">
            <a:off x="2290325" y="5081256"/>
            <a:ext cx="313355" cy="347571"/>
            <a:chOff x="3504649" y="3617709"/>
            <a:chExt cx="272047" cy="30175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9AA70F7-D39D-49F5-BF56-F8D62BCC450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9F12EFA-4CA5-439C-BE95-1C6D460589D0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6DF01BC-43CF-4036-9077-9B7178C2AE39}"/>
              </a:ext>
            </a:extLst>
          </p:cNvPr>
          <p:cNvCxnSpPr/>
          <p:nvPr/>
        </p:nvCxnSpPr>
        <p:spPr>
          <a:xfrm flipH="1">
            <a:off x="2145485" y="5014545"/>
            <a:ext cx="5601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6CD7896-F30A-4136-B013-89300E7AD0E9}"/>
              </a:ext>
            </a:extLst>
          </p:cNvPr>
          <p:cNvCxnSpPr/>
          <p:nvPr/>
        </p:nvCxnSpPr>
        <p:spPr>
          <a:xfrm flipH="1">
            <a:off x="3645966" y="5037075"/>
            <a:ext cx="5601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B573DCF-A67D-4C02-8377-CA0AB5E1D8F7}"/>
              </a:ext>
            </a:extLst>
          </p:cNvPr>
          <p:cNvCxnSpPr/>
          <p:nvPr/>
        </p:nvCxnSpPr>
        <p:spPr>
          <a:xfrm flipH="1">
            <a:off x="2095475" y="4993374"/>
            <a:ext cx="5601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91D1BF4-BC3A-455F-9BE1-A6B02A104DF4}"/>
              </a:ext>
            </a:extLst>
          </p:cNvPr>
          <p:cNvCxnSpPr/>
          <p:nvPr/>
        </p:nvCxnSpPr>
        <p:spPr>
          <a:xfrm flipH="1">
            <a:off x="3678381" y="4998327"/>
            <a:ext cx="560135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AEE7DE0-9683-4D2E-ACC1-7412DAB0EC58}"/>
              </a:ext>
            </a:extLst>
          </p:cNvPr>
          <p:cNvSpPr/>
          <p:nvPr/>
        </p:nvSpPr>
        <p:spPr>
          <a:xfrm flipH="1" flipV="1">
            <a:off x="2702319" y="5500077"/>
            <a:ext cx="968399" cy="227571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Rectangle: Top Corners Snipped 170">
            <a:extLst>
              <a:ext uri="{FF2B5EF4-FFF2-40B4-BE49-F238E27FC236}">
                <a16:creationId xmlns:a16="http://schemas.microsoft.com/office/drawing/2014/main" id="{05EFF82B-049C-47E8-929D-35724F38E3E9}"/>
              </a:ext>
            </a:extLst>
          </p:cNvPr>
          <p:cNvSpPr/>
          <p:nvPr/>
        </p:nvSpPr>
        <p:spPr>
          <a:xfrm flipH="1">
            <a:off x="3417457" y="6391517"/>
            <a:ext cx="253663" cy="263316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0F0E90D-FFA8-4638-B991-CC0852516398}"/>
              </a:ext>
            </a:extLst>
          </p:cNvPr>
          <p:cNvSpPr/>
          <p:nvPr/>
        </p:nvSpPr>
        <p:spPr>
          <a:xfrm rot="21322347">
            <a:off x="1770763" y="3240912"/>
            <a:ext cx="2864818" cy="1947945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501AE5B-8B75-488E-B548-D8F7C77025A5}"/>
              </a:ext>
            </a:extLst>
          </p:cNvPr>
          <p:cNvGrpSpPr/>
          <p:nvPr/>
        </p:nvGrpSpPr>
        <p:grpSpPr>
          <a:xfrm>
            <a:off x="9577009" y="5158357"/>
            <a:ext cx="324775" cy="347571"/>
            <a:chOff x="3374378" y="3373652"/>
            <a:chExt cx="219682" cy="235101"/>
          </a:xfrm>
          <a:effectLst/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3FA3D64-F45A-409F-873E-9536DDDB4D06}"/>
                </a:ext>
              </a:extLst>
            </p:cNvPr>
            <p:cNvGrpSpPr/>
            <p:nvPr/>
          </p:nvGrpSpPr>
          <p:grpSpPr>
            <a:xfrm>
              <a:off x="3374378" y="3373652"/>
              <a:ext cx="211957" cy="235101"/>
              <a:chOff x="3504649" y="3617709"/>
              <a:chExt cx="272047" cy="301752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295B4C88-6D68-4E52-B6F2-77B438D5A777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86C96413-0FC5-47A5-916B-D39350FBA0D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8F0F8C6-9A2A-47F3-8E93-6FF131899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149" y="3383056"/>
              <a:ext cx="74596" cy="33280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26732E2-681D-467C-A66E-72CA508F197B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49" y="3406946"/>
              <a:ext cx="84911" cy="28558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5C0A583-DD5E-4AF4-907A-163BFB6A93E3}"/>
              </a:ext>
            </a:extLst>
          </p:cNvPr>
          <p:cNvGrpSpPr/>
          <p:nvPr/>
        </p:nvGrpSpPr>
        <p:grpSpPr>
          <a:xfrm>
            <a:off x="8294627" y="5162935"/>
            <a:ext cx="334626" cy="347571"/>
            <a:chOff x="2359555" y="3373169"/>
            <a:chExt cx="226345" cy="235101"/>
          </a:xfrm>
          <a:effectLst/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EE84E285-3B45-4A0D-94D3-872869B79260}"/>
                </a:ext>
              </a:extLst>
            </p:cNvPr>
            <p:cNvGrpSpPr/>
            <p:nvPr/>
          </p:nvGrpSpPr>
          <p:grpSpPr>
            <a:xfrm>
              <a:off x="2373944" y="3373169"/>
              <a:ext cx="211956" cy="235101"/>
              <a:chOff x="3504649" y="3617709"/>
              <a:chExt cx="272046" cy="301752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D4894225-ECBB-4FD0-8198-49838062F66C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6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E78E2F29-E321-4FA9-B417-9B024CB0691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F1EA315-D784-4AEB-A848-23E5D7C3CB0A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 flipV="1">
              <a:off x="2359555" y="3407599"/>
              <a:ext cx="45429" cy="36004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2DA47B1-4F9F-4C76-BC8D-CDF55BCC4308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73" y="3397229"/>
              <a:ext cx="47408" cy="9717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6711E9F-C216-4FEB-802E-10C99F13D6BB}"/>
              </a:ext>
            </a:extLst>
          </p:cNvPr>
          <p:cNvGrpSpPr/>
          <p:nvPr/>
        </p:nvGrpSpPr>
        <p:grpSpPr>
          <a:xfrm>
            <a:off x="12373621" y="2536985"/>
            <a:ext cx="2002039" cy="3629227"/>
            <a:chOff x="12192000" y="0"/>
            <a:chExt cx="3017520" cy="5470056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0E51B8BA-915B-41FA-8BBB-A2FE9EA52DA3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EB238DC-8139-45E8-A2F1-2CD2A75C4FF1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EB768F5-325E-4E38-AEE0-E13944A49BA1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B0C9470-34E2-4690-85E6-A245A26FE3F5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BB2D8856-B53C-4549-A5B1-7623C3F4BF43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D43B5B41-7CB6-4BAB-964E-6995C3BD21EE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72308BA-4C37-4217-94FB-943220F89EFF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E8EAF84-00C7-4D04-B787-E8C40E5D8F2B}"/>
              </a:ext>
            </a:extLst>
          </p:cNvPr>
          <p:cNvGrpSpPr/>
          <p:nvPr/>
        </p:nvGrpSpPr>
        <p:grpSpPr>
          <a:xfrm>
            <a:off x="-7398732" y="-792051"/>
            <a:ext cx="7030615" cy="6086840"/>
            <a:chOff x="-1250746" y="767913"/>
            <a:chExt cx="3675921" cy="3182473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B60DB55-A0C0-4A6F-8E5E-DFDAD0250AD7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E3C5061-C871-4922-BE68-EF40B668D870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5D7E0E6-E8F0-4011-A10E-B8FC375B1B1D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5FA9B37C-6E40-462E-93AB-E82AF36DDD70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549E7EA-F72D-4EC8-A92A-DBD0D564770A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93796F7-396A-4CD8-9065-BE7E028BA49E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8964CE5-C0C2-44AD-998E-33216D0D42A3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DCCA869-1074-49B6-93D5-09241D8EBAC5}"/>
              </a:ext>
            </a:extLst>
          </p:cNvPr>
          <p:cNvGrpSpPr/>
          <p:nvPr/>
        </p:nvGrpSpPr>
        <p:grpSpPr>
          <a:xfrm>
            <a:off x="8882379" y="-2283460"/>
            <a:ext cx="727573" cy="2244472"/>
            <a:chOff x="6071417" y="-538480"/>
            <a:chExt cx="488859" cy="1508068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738EC91-74D0-4024-A863-21C350D47B2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: Top Corners Snipped 210">
              <a:extLst>
                <a:ext uri="{FF2B5EF4-FFF2-40B4-BE49-F238E27FC236}">
                  <a16:creationId xmlns:a16="http://schemas.microsoft.com/office/drawing/2014/main" id="{F6DFF822-CF4D-4198-B6A5-4E854820B1DF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F551E511-58C2-4E31-A804-D84F31E09E02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8F5D77C-F99F-4E26-8725-B20353E6B69E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10D53D6-0987-489F-B03D-1E90F9FD4608}"/>
              </a:ext>
            </a:extLst>
          </p:cNvPr>
          <p:cNvGrpSpPr/>
          <p:nvPr/>
        </p:nvGrpSpPr>
        <p:grpSpPr>
          <a:xfrm>
            <a:off x="2574141" y="-2286843"/>
            <a:ext cx="727573" cy="2244472"/>
            <a:chOff x="6071417" y="-538480"/>
            <a:chExt cx="488859" cy="1508068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E67DDBE9-BF2C-4B42-A7C8-0745946E9BE2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ectangle: Top Corners Snipped 215">
              <a:extLst>
                <a:ext uri="{FF2B5EF4-FFF2-40B4-BE49-F238E27FC236}">
                  <a16:creationId xmlns:a16="http://schemas.microsoft.com/office/drawing/2014/main" id="{56813F0E-9999-480B-8277-B85AEFBDE83F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69BC770-3CFB-462C-A0F1-0E6704F55AE1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B86C42F-19EF-4632-9EA9-ACE7EC939B1A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4421CC7A-88C4-4CC1-9E52-2D864F32D714}"/>
              </a:ext>
            </a:extLst>
          </p:cNvPr>
          <p:cNvGrpSpPr/>
          <p:nvPr/>
        </p:nvGrpSpPr>
        <p:grpSpPr>
          <a:xfrm rot="795664" flipH="1">
            <a:off x="-2362357" y="3665235"/>
            <a:ext cx="731288" cy="2958799"/>
            <a:chOff x="951506" y="1569271"/>
            <a:chExt cx="778739" cy="3150790"/>
          </a:xfrm>
        </p:grpSpPr>
        <p:sp>
          <p:nvSpPr>
            <p:cNvPr id="220" name="Trapezoid 219">
              <a:extLst>
                <a:ext uri="{FF2B5EF4-FFF2-40B4-BE49-F238E27FC236}">
                  <a16:creationId xmlns:a16="http://schemas.microsoft.com/office/drawing/2014/main" id="{5CCC5736-895E-42C5-BEC3-AFBAB6706A87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rapezoid 220">
              <a:extLst>
                <a:ext uri="{FF2B5EF4-FFF2-40B4-BE49-F238E27FC236}">
                  <a16:creationId xmlns:a16="http://schemas.microsoft.com/office/drawing/2014/main" id="{65CE0F88-38EE-4E63-9B1D-8A21A30D86C4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DAEA13CC-BCFE-4660-B796-2D8D68144CDB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233" name="Rectangle: Rounded Corners 232">
                <a:extLst>
                  <a:ext uri="{FF2B5EF4-FFF2-40B4-BE49-F238E27FC236}">
                    <a16:creationId xmlns:a16="http://schemas.microsoft.com/office/drawing/2014/main" id="{F6E224D0-47F9-4676-ADE3-8D6B8BB65372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4585D330-D639-4E53-84CF-2A759CA6ED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BDA68440-24C8-4CFD-AA40-0F2E3D4B1F22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13D12864-B4F4-425A-A74D-F190A9503F30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3542B86C-33EC-4D5E-AB59-E7A9D3B1D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F19B5256-02AC-45B1-819E-5E7FE35A20E1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15EDBCEC-DFC4-497D-B6F9-E536FF32D861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229" name="Rectangle: Rounded Corners 228">
                <a:extLst>
                  <a:ext uri="{FF2B5EF4-FFF2-40B4-BE49-F238E27FC236}">
                    <a16:creationId xmlns:a16="http://schemas.microsoft.com/office/drawing/2014/main" id="{DC4E3995-D578-4134-ABAA-76D2BABB3717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3AEB7F9-CB84-4A51-A293-D0CC790DB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AD8ADBBA-1054-4781-9CEB-11C8925FF138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EB02C11-F4F0-4C10-BE73-998486FC3606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C662AE6B-35E7-4BFA-8339-9136F7DD78C2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79F5861-ED83-4AE2-8249-0AAD8AE43E7E}"/>
              </a:ext>
            </a:extLst>
          </p:cNvPr>
          <p:cNvGrpSpPr/>
          <p:nvPr/>
        </p:nvGrpSpPr>
        <p:grpSpPr>
          <a:xfrm flipH="1">
            <a:off x="-1573492" y="4261268"/>
            <a:ext cx="1191242" cy="2407189"/>
            <a:chOff x="4060727" y="1796756"/>
            <a:chExt cx="1612392" cy="3258222"/>
          </a:xfrm>
        </p:grpSpPr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3D8BE199-12C3-4766-A9CA-77762D28BE17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C3013AA-7530-40CC-BE0B-A06CD03029ED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9FB2E7F3-5279-45F1-8153-965B5C513D73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FDAA16A0-A1F7-4718-A48D-C34F94BCDFCA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93B2055F-08F0-48D6-BB44-6DA8BBFFCAAB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: Rounded Corners 240">
              <a:extLst>
                <a:ext uri="{FF2B5EF4-FFF2-40B4-BE49-F238E27FC236}">
                  <a16:creationId xmlns:a16="http://schemas.microsoft.com/office/drawing/2014/main" id="{545FE82F-3E19-4122-8822-A6C8B909FAE2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A12C5B6F-6B30-43F8-96DF-496E5D21F868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E34E4D5-1441-409C-B514-3915AE765A44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244" name="Rectangle: Rounded Corners 243">
                <a:extLst>
                  <a:ext uri="{FF2B5EF4-FFF2-40B4-BE49-F238E27FC236}">
                    <a16:creationId xmlns:a16="http://schemas.microsoft.com/office/drawing/2014/main" id="{87D7FE25-0ED4-46C0-8F44-7A12D5E9CC4F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AEC2139-13AA-4029-8318-348957FFF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907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9700AD93-F471-47B5-B08E-F820C77365D0}"/>
              </a:ext>
            </a:extLst>
          </p:cNvPr>
          <p:cNvSpPr/>
          <p:nvPr/>
        </p:nvSpPr>
        <p:spPr>
          <a:xfrm>
            <a:off x="-7643445" y="5907163"/>
            <a:ext cx="28838768" cy="11970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129">
            <a:extLst>
              <a:ext uri="{FF2B5EF4-FFF2-40B4-BE49-F238E27FC236}">
                <a16:creationId xmlns:a16="http://schemas.microsoft.com/office/drawing/2014/main" id="{F1893394-DCC5-4106-88E2-F720845D61C9}"/>
              </a:ext>
            </a:extLst>
          </p:cNvPr>
          <p:cNvSpPr/>
          <p:nvPr/>
        </p:nvSpPr>
        <p:spPr>
          <a:xfrm rot="21071122">
            <a:off x="7805725" y="3747738"/>
            <a:ext cx="2703341" cy="3029284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A2523-A33E-40D1-BC68-47670646F9A3}"/>
              </a:ext>
            </a:extLst>
          </p:cNvPr>
          <p:cNvGrpSpPr/>
          <p:nvPr/>
        </p:nvGrpSpPr>
        <p:grpSpPr>
          <a:xfrm rot="21130239" flipH="1">
            <a:off x="9189855" y="6951021"/>
            <a:ext cx="465496" cy="1421494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AEB81A6-B083-402D-8F0C-DB45C9C8043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1A46C9-32A2-4500-B17D-E82A24BCF090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D803E8-DA4A-41B3-924D-66A892D7C0A6}"/>
              </a:ext>
            </a:extLst>
          </p:cNvPr>
          <p:cNvGrpSpPr/>
          <p:nvPr/>
        </p:nvGrpSpPr>
        <p:grpSpPr>
          <a:xfrm rot="171256">
            <a:off x="8595335" y="6957749"/>
            <a:ext cx="465496" cy="1421494"/>
            <a:chOff x="4627747" y="5544926"/>
            <a:chExt cx="314867" cy="961516"/>
          </a:xfrm>
          <a:effectLst/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D2DE856-E474-43EC-8194-24CBC4628DF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35B7B4E-6435-4F4A-A257-DF4F19B073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09D261-657B-4A2B-8DDD-737EA19E5D43}"/>
              </a:ext>
            </a:extLst>
          </p:cNvPr>
          <p:cNvGrpSpPr/>
          <p:nvPr/>
        </p:nvGrpSpPr>
        <p:grpSpPr>
          <a:xfrm rot="4500364" flipV="1">
            <a:off x="8839496" y="5838974"/>
            <a:ext cx="1926374" cy="820982"/>
            <a:chOff x="2855748" y="4191066"/>
            <a:chExt cx="1303023" cy="555322"/>
          </a:xfrm>
        </p:grpSpPr>
        <p:sp>
          <p:nvSpPr>
            <p:cNvPr id="87" name="Rectangle: Rounded Corners 49">
              <a:extLst>
                <a:ext uri="{FF2B5EF4-FFF2-40B4-BE49-F238E27FC236}">
                  <a16:creationId xmlns:a16="http://schemas.microsoft.com/office/drawing/2014/main" id="{DDC931EE-986A-431A-830F-770243DAE1BF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3A1B2A2-E452-4986-98FA-AC7E267CE2F9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894AE7-C8EC-447B-B8C4-E5E7D394F827}"/>
              </a:ext>
            </a:extLst>
          </p:cNvPr>
          <p:cNvGrpSpPr/>
          <p:nvPr/>
        </p:nvGrpSpPr>
        <p:grpSpPr>
          <a:xfrm rot="17166908" flipV="1">
            <a:off x="7442316" y="5957235"/>
            <a:ext cx="1941712" cy="729857"/>
            <a:chOff x="1735479" y="4177248"/>
            <a:chExt cx="1313398" cy="493684"/>
          </a:xfrm>
        </p:grpSpPr>
        <p:sp>
          <p:nvSpPr>
            <p:cNvPr id="90" name="Rectangle: Rounded Corners 49">
              <a:extLst>
                <a:ext uri="{FF2B5EF4-FFF2-40B4-BE49-F238E27FC236}">
                  <a16:creationId xmlns:a16="http://schemas.microsoft.com/office/drawing/2014/main" id="{76B7C91E-E914-47C6-8F72-DD0B724AF9B6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2AC2319-50A6-4606-8826-7DD0EB2FAC83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Oval 137">
            <a:extLst>
              <a:ext uri="{FF2B5EF4-FFF2-40B4-BE49-F238E27FC236}">
                <a16:creationId xmlns:a16="http://schemas.microsoft.com/office/drawing/2014/main" id="{7700A191-3F62-4B86-B6FE-702FC251139C}"/>
              </a:ext>
            </a:extLst>
          </p:cNvPr>
          <p:cNvSpPr/>
          <p:nvPr/>
        </p:nvSpPr>
        <p:spPr>
          <a:xfrm rot="607730">
            <a:off x="8849943" y="5435299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6061CF-761A-458B-A3EF-3ABA8BA28546}"/>
              </a:ext>
            </a:extLst>
          </p:cNvPr>
          <p:cNvGrpSpPr/>
          <p:nvPr/>
        </p:nvGrpSpPr>
        <p:grpSpPr>
          <a:xfrm>
            <a:off x="8411363" y="5892196"/>
            <a:ext cx="1379564" cy="2205310"/>
            <a:chOff x="10077388" y="4428198"/>
            <a:chExt cx="933154" cy="161202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24B9359-BB4B-48F2-97DE-DA032A1AFBE4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F58A9F9-046A-444A-A957-41DF12C9C06B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F3BA2E-BD3B-4ADA-ABBC-B3AA52E708D0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137">
            <a:extLst>
              <a:ext uri="{FF2B5EF4-FFF2-40B4-BE49-F238E27FC236}">
                <a16:creationId xmlns:a16="http://schemas.microsoft.com/office/drawing/2014/main" id="{943A37B2-4EFE-4954-BE19-9CBCFD34B4AC}"/>
              </a:ext>
            </a:extLst>
          </p:cNvPr>
          <p:cNvSpPr/>
          <p:nvPr/>
        </p:nvSpPr>
        <p:spPr>
          <a:xfrm rot="607730">
            <a:off x="8811197" y="5500163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718F755-A0C2-4D98-9931-2FF9440F003E}"/>
              </a:ext>
            </a:extLst>
          </p:cNvPr>
          <p:cNvGrpSpPr/>
          <p:nvPr/>
        </p:nvGrpSpPr>
        <p:grpSpPr>
          <a:xfrm rot="21326168">
            <a:off x="7691255" y="3289411"/>
            <a:ext cx="2781568" cy="2708801"/>
            <a:chOff x="6276379" y="2165306"/>
            <a:chExt cx="1881487" cy="1832266"/>
          </a:xfrm>
          <a:effectLst/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0C58CC-E0EC-4FC2-99F2-2AC10C4A4EA4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2914DD4-CAC4-41C6-95F3-482B0E8650AE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C6E424C-C00B-4D36-BFB6-4F24B2758C0F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F5667C8-D87B-4CDD-8E91-9AB56E730BC9}"/>
              </a:ext>
            </a:extLst>
          </p:cNvPr>
          <p:cNvSpPr/>
          <p:nvPr/>
        </p:nvSpPr>
        <p:spPr>
          <a:xfrm rot="21202473">
            <a:off x="9428144" y="3420464"/>
            <a:ext cx="1055210" cy="1757279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4E5B456-D3E6-471A-ABCB-AA5C1FFDCBFB}"/>
              </a:ext>
            </a:extLst>
          </p:cNvPr>
          <p:cNvSpPr/>
          <p:nvPr/>
        </p:nvSpPr>
        <p:spPr>
          <a:xfrm rot="21336895">
            <a:off x="7484455" y="3276046"/>
            <a:ext cx="2901757" cy="1746899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FC0E0A3-170C-44C8-B048-64577EBDF861}"/>
              </a:ext>
            </a:extLst>
          </p:cNvPr>
          <p:cNvGrpSpPr/>
          <p:nvPr/>
        </p:nvGrpSpPr>
        <p:grpSpPr>
          <a:xfrm rot="9270177" flipH="1">
            <a:off x="2820201" y="5377581"/>
            <a:ext cx="1926374" cy="820982"/>
            <a:chOff x="1805377" y="4116293"/>
            <a:chExt cx="1303023" cy="555322"/>
          </a:xfrm>
        </p:grpSpPr>
        <p:sp>
          <p:nvSpPr>
            <p:cNvPr id="141" name="Rectangle: Rounded Corners 49">
              <a:extLst>
                <a:ext uri="{FF2B5EF4-FFF2-40B4-BE49-F238E27FC236}">
                  <a16:creationId xmlns:a16="http://schemas.microsoft.com/office/drawing/2014/main" id="{E9C2DA76-FC83-4B75-B168-6B3A5AFBE54A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9D202F6-C1A6-42AD-93C6-B3DE98DE8C7C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123E996-3BEF-4122-BF9F-15179CDFBCB1}"/>
              </a:ext>
            </a:extLst>
          </p:cNvPr>
          <p:cNvGrpSpPr/>
          <p:nvPr/>
        </p:nvGrpSpPr>
        <p:grpSpPr>
          <a:xfrm rot="11013607" flipH="1">
            <a:off x="1600774" y="5695490"/>
            <a:ext cx="1941712" cy="729857"/>
            <a:chOff x="687108" y="4069360"/>
            <a:chExt cx="1313398" cy="493684"/>
          </a:xfrm>
        </p:grpSpPr>
        <p:sp>
          <p:nvSpPr>
            <p:cNvPr id="144" name="Rectangle: Rounded Corners 49">
              <a:extLst>
                <a:ext uri="{FF2B5EF4-FFF2-40B4-BE49-F238E27FC236}">
                  <a16:creationId xmlns:a16="http://schemas.microsoft.com/office/drawing/2014/main" id="{AC824904-EB32-4280-8D33-9C7923B62762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17AEA44-16DB-4176-BC6F-1A4CF2AC3271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EEF8341-0D7C-413A-B7A3-BC47309D2A61}"/>
              </a:ext>
            </a:extLst>
          </p:cNvPr>
          <p:cNvGrpSpPr/>
          <p:nvPr/>
        </p:nvGrpSpPr>
        <p:grpSpPr>
          <a:xfrm rot="21502830">
            <a:off x="2778286" y="6995355"/>
            <a:ext cx="465496" cy="1421494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0F205D-2615-444A-A352-670D386F55D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D165960-869E-42D1-B115-1CE51E1A75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07B2291-B6D8-4F66-A64E-B34FD4874718}"/>
              </a:ext>
            </a:extLst>
          </p:cNvPr>
          <p:cNvGrpSpPr/>
          <p:nvPr/>
        </p:nvGrpSpPr>
        <p:grpSpPr>
          <a:xfrm rot="20876042" flipH="1">
            <a:off x="3555753" y="6902059"/>
            <a:ext cx="465496" cy="1421494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F51D48-4D47-412F-92EB-E58F95190C7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C63158B-C466-41AD-BD76-7F2EB5525CB9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9763568-40CE-442A-84A8-6667C3057083}"/>
              </a:ext>
            </a:extLst>
          </p:cNvPr>
          <p:cNvSpPr/>
          <p:nvPr/>
        </p:nvSpPr>
        <p:spPr>
          <a:xfrm rot="21189436" flipH="1">
            <a:off x="2545822" y="5853450"/>
            <a:ext cx="1446236" cy="1450892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7DF2ED1-00B4-45E0-9888-4EF38888F99D}"/>
              </a:ext>
            </a:extLst>
          </p:cNvPr>
          <p:cNvSpPr/>
          <p:nvPr/>
        </p:nvSpPr>
        <p:spPr>
          <a:xfrm rot="8040183" flipH="1">
            <a:off x="3254484" y="5917727"/>
            <a:ext cx="491215" cy="320999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42277225-C700-4693-AFC9-0B50917B08F5}"/>
              </a:ext>
            </a:extLst>
          </p:cNvPr>
          <p:cNvSpPr/>
          <p:nvPr/>
        </p:nvSpPr>
        <p:spPr>
          <a:xfrm rot="12738689">
            <a:off x="2691585" y="5995146"/>
            <a:ext cx="491215" cy="301148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AE21F3F-B6B8-41E1-A3A8-0E1A107FA06A}"/>
              </a:ext>
            </a:extLst>
          </p:cNvPr>
          <p:cNvSpPr/>
          <p:nvPr/>
        </p:nvSpPr>
        <p:spPr>
          <a:xfrm rot="21189436" flipH="1">
            <a:off x="2936724" y="5762482"/>
            <a:ext cx="522451" cy="384771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Top Corners Snipped 170">
            <a:extLst>
              <a:ext uri="{FF2B5EF4-FFF2-40B4-BE49-F238E27FC236}">
                <a16:creationId xmlns:a16="http://schemas.microsoft.com/office/drawing/2014/main" id="{05EFF82B-049C-47E8-929D-35724F38E3E9}"/>
              </a:ext>
            </a:extLst>
          </p:cNvPr>
          <p:cNvSpPr/>
          <p:nvPr/>
        </p:nvSpPr>
        <p:spPr>
          <a:xfrm rot="21189436" flipH="1">
            <a:off x="3499005" y="6340768"/>
            <a:ext cx="253663" cy="263316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E934FD7-E646-4392-BDDC-A01117382062}"/>
              </a:ext>
            </a:extLst>
          </p:cNvPr>
          <p:cNvGrpSpPr/>
          <p:nvPr/>
        </p:nvGrpSpPr>
        <p:grpSpPr>
          <a:xfrm rot="20641844" flipH="1">
            <a:off x="1579821" y="3313519"/>
            <a:ext cx="2781568" cy="2708801"/>
            <a:chOff x="6276379" y="2165306"/>
            <a:chExt cx="1881487" cy="1832266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A681CB0-9FA5-4B31-8651-1BFC52D93689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69F7440-762E-46BC-90AE-15CBAECF0C83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8449338-A78E-40BB-8EE6-0C39E780BAE4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0289EDE-479B-4907-A467-BDFACD969C42}"/>
              </a:ext>
            </a:extLst>
          </p:cNvPr>
          <p:cNvGrpSpPr/>
          <p:nvPr/>
        </p:nvGrpSpPr>
        <p:grpSpPr>
          <a:xfrm rot="20641844" flipH="1">
            <a:off x="3690629" y="4870533"/>
            <a:ext cx="313355" cy="347571"/>
            <a:chOff x="3504649" y="3617709"/>
            <a:chExt cx="272047" cy="30175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F42E820-84BC-4950-B1D8-4A183D5B2C5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0A412ED-7C1F-4EE5-B5A6-725A3B0AE192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C3AD46B-C418-423D-8FF4-DADF6BF57B50}"/>
              </a:ext>
            </a:extLst>
          </p:cNvPr>
          <p:cNvGrpSpPr/>
          <p:nvPr/>
        </p:nvGrpSpPr>
        <p:grpSpPr>
          <a:xfrm rot="20641844" flipH="1">
            <a:off x="2268872" y="5278133"/>
            <a:ext cx="313355" cy="347571"/>
            <a:chOff x="3504649" y="3617709"/>
            <a:chExt cx="272047" cy="30175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9AA70F7-D39D-49F5-BF56-F8D62BCC450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9F12EFA-4CA5-439C-BE95-1C6D460589D0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6DF01BC-43CF-4036-9077-9B7178C2AE39}"/>
              </a:ext>
            </a:extLst>
          </p:cNvPr>
          <p:cNvCxnSpPr>
            <a:cxnSpLocks/>
          </p:cNvCxnSpPr>
          <p:nvPr/>
        </p:nvCxnSpPr>
        <p:spPr>
          <a:xfrm rot="21189436" flipH="1">
            <a:off x="2099841" y="5179934"/>
            <a:ext cx="520700" cy="179004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6CD7896-F30A-4136-B013-89300E7AD0E9}"/>
              </a:ext>
            </a:extLst>
          </p:cNvPr>
          <p:cNvCxnSpPr>
            <a:cxnSpLocks/>
          </p:cNvCxnSpPr>
          <p:nvPr/>
        </p:nvCxnSpPr>
        <p:spPr>
          <a:xfrm rot="21189436" flipH="1" flipV="1">
            <a:off x="3529639" y="4776866"/>
            <a:ext cx="687176" cy="64371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B573DCF-A67D-4C02-8377-CA0AB5E1D8F7}"/>
              </a:ext>
            </a:extLst>
          </p:cNvPr>
          <p:cNvCxnSpPr>
            <a:cxnSpLocks/>
          </p:cNvCxnSpPr>
          <p:nvPr/>
        </p:nvCxnSpPr>
        <p:spPr>
          <a:xfrm rot="21189436" flipH="1">
            <a:off x="2060709" y="5172456"/>
            <a:ext cx="506075" cy="182356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91D1BF4-BC3A-455F-9BE1-A6B02A104DF4}"/>
              </a:ext>
            </a:extLst>
          </p:cNvPr>
          <p:cNvCxnSpPr>
            <a:cxnSpLocks/>
          </p:cNvCxnSpPr>
          <p:nvPr/>
        </p:nvCxnSpPr>
        <p:spPr>
          <a:xfrm rot="21189436" flipH="1" flipV="1">
            <a:off x="3579386" y="4806177"/>
            <a:ext cx="572846" cy="47665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AEE7DE0-9683-4D2E-ACC1-7412DAB0EC58}"/>
              </a:ext>
            </a:extLst>
          </p:cNvPr>
          <p:cNvSpPr/>
          <p:nvPr/>
        </p:nvSpPr>
        <p:spPr>
          <a:xfrm rot="20641844" flipH="1" flipV="1">
            <a:off x="2751048" y="5479650"/>
            <a:ext cx="968399" cy="227571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0F0E90D-FFA8-4638-B991-CC0852516398}"/>
              </a:ext>
            </a:extLst>
          </p:cNvPr>
          <p:cNvSpPr/>
          <p:nvPr/>
        </p:nvSpPr>
        <p:spPr>
          <a:xfrm rot="20364191">
            <a:off x="1433960" y="3269891"/>
            <a:ext cx="2864818" cy="1947945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8CC1253-C041-4C8D-9D45-548CA82E09DF}"/>
              </a:ext>
            </a:extLst>
          </p:cNvPr>
          <p:cNvGrpSpPr/>
          <p:nvPr/>
        </p:nvGrpSpPr>
        <p:grpSpPr>
          <a:xfrm rot="9805371">
            <a:off x="8856104" y="5635051"/>
            <a:ext cx="378882" cy="156550"/>
            <a:chOff x="4744541" y="4986862"/>
            <a:chExt cx="596808" cy="221830"/>
          </a:xfrm>
          <a:effectLst/>
        </p:grpSpPr>
        <p:sp>
          <p:nvSpPr>
            <p:cNvPr id="182" name="Oval 72">
              <a:extLst>
                <a:ext uri="{FF2B5EF4-FFF2-40B4-BE49-F238E27FC236}">
                  <a16:creationId xmlns:a16="http://schemas.microsoft.com/office/drawing/2014/main" id="{1EFB3E17-13B9-4A77-A181-C602B78C3168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Oval 72">
              <a:extLst>
                <a:ext uri="{FF2B5EF4-FFF2-40B4-BE49-F238E27FC236}">
                  <a16:creationId xmlns:a16="http://schemas.microsoft.com/office/drawing/2014/main" id="{3238806E-ADC4-4552-9931-CE214EA9FE3E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70F73BC-8560-4D60-8F15-7D49E9948268}"/>
              </a:ext>
            </a:extLst>
          </p:cNvPr>
          <p:cNvSpPr/>
          <p:nvPr/>
        </p:nvSpPr>
        <p:spPr>
          <a:xfrm>
            <a:off x="8356102" y="5116111"/>
            <a:ext cx="400252" cy="4002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54CBAEEB-62F9-46B7-95D0-BFE7DD285A6F}"/>
              </a:ext>
            </a:extLst>
          </p:cNvPr>
          <p:cNvSpPr/>
          <p:nvPr/>
        </p:nvSpPr>
        <p:spPr>
          <a:xfrm>
            <a:off x="9331504" y="5085196"/>
            <a:ext cx="400252" cy="4002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96011B0-AA57-4FFC-BCBE-325F3AD5D369}"/>
              </a:ext>
            </a:extLst>
          </p:cNvPr>
          <p:cNvCxnSpPr>
            <a:cxnSpLocks/>
          </p:cNvCxnSpPr>
          <p:nvPr/>
        </p:nvCxnSpPr>
        <p:spPr>
          <a:xfrm flipH="1">
            <a:off x="9208017" y="5002687"/>
            <a:ext cx="541888" cy="175924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3B474C0-4DCD-4C38-833D-74B6085414FE}"/>
              </a:ext>
            </a:extLst>
          </p:cNvPr>
          <p:cNvCxnSpPr>
            <a:cxnSpLocks/>
          </p:cNvCxnSpPr>
          <p:nvPr/>
        </p:nvCxnSpPr>
        <p:spPr>
          <a:xfrm flipH="1" flipV="1">
            <a:off x="8424162" y="5015219"/>
            <a:ext cx="409999" cy="210599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8B29D92-2EB9-4A6F-808C-97FB2742273F}"/>
              </a:ext>
            </a:extLst>
          </p:cNvPr>
          <p:cNvGrpSpPr/>
          <p:nvPr/>
        </p:nvGrpSpPr>
        <p:grpSpPr>
          <a:xfrm>
            <a:off x="12373621" y="2536985"/>
            <a:ext cx="2002039" cy="3629227"/>
            <a:chOff x="12192000" y="0"/>
            <a:chExt cx="3017520" cy="5470056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49230A1-CA5D-4E02-A4E2-09FE9C6A3AF0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3D07905-5E8F-4D61-ACF3-33B8AABD34C7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EC885DC3-9F75-45A3-A832-8EF148AE8CC8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8DEFCE8-F984-4099-816C-DA0244A09C39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CEF64B8-2F75-4EFB-A2B5-9E6C859F42F8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7839AC6-029F-4B03-8A9B-8EE1A82B816E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B9C18C3-ACBB-4CAC-B992-19C913740A51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3301EF0-BB59-40D9-98D1-A2225C956480}"/>
              </a:ext>
            </a:extLst>
          </p:cNvPr>
          <p:cNvGrpSpPr/>
          <p:nvPr/>
        </p:nvGrpSpPr>
        <p:grpSpPr>
          <a:xfrm>
            <a:off x="-7398732" y="-792051"/>
            <a:ext cx="7030615" cy="6086840"/>
            <a:chOff x="-1250746" y="767913"/>
            <a:chExt cx="3675921" cy="3182473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E37D31E-B34C-4A4A-A16A-2ABD5A776227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4071AF8-BDA4-46EB-9641-BFE65F038DD4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53BBB19-3334-47C0-8327-99F6F564FDA5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3602A2AD-A321-413C-82E3-C3B00BCE8CFE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C176A4E-6F7A-499B-8785-808D1D878482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550527C-B374-49B1-AD6D-BB5601931D35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8C3E0B9-34F9-4B04-B94A-A195ABA86BDE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E21A6AE-FB38-47C3-9803-EEFC7D3A1472}"/>
              </a:ext>
            </a:extLst>
          </p:cNvPr>
          <p:cNvGrpSpPr/>
          <p:nvPr/>
        </p:nvGrpSpPr>
        <p:grpSpPr>
          <a:xfrm>
            <a:off x="8882379" y="-2283460"/>
            <a:ext cx="727573" cy="2244472"/>
            <a:chOff x="6071417" y="-538480"/>
            <a:chExt cx="488859" cy="1508068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E12EB83-0897-4CDC-B355-0082333F7066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: Top Corners Snipped 205">
              <a:extLst>
                <a:ext uri="{FF2B5EF4-FFF2-40B4-BE49-F238E27FC236}">
                  <a16:creationId xmlns:a16="http://schemas.microsoft.com/office/drawing/2014/main" id="{AE863B46-B502-4B25-925D-7D601BD13A6D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FE943E62-9AFF-4FF5-B602-F10859020439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CB5B7CF-DB45-4695-BD7B-6364A70B694F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0C2391C-3D2B-4FE4-82AD-7FC78BBD54D7}"/>
              </a:ext>
            </a:extLst>
          </p:cNvPr>
          <p:cNvGrpSpPr/>
          <p:nvPr/>
        </p:nvGrpSpPr>
        <p:grpSpPr>
          <a:xfrm>
            <a:off x="2574141" y="-2286843"/>
            <a:ext cx="727573" cy="2244472"/>
            <a:chOff x="6071417" y="-538480"/>
            <a:chExt cx="488859" cy="1508068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7D69404-71AF-40F8-A62D-DEFAE08F1012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: Top Corners Snipped 210">
              <a:extLst>
                <a:ext uri="{FF2B5EF4-FFF2-40B4-BE49-F238E27FC236}">
                  <a16:creationId xmlns:a16="http://schemas.microsoft.com/office/drawing/2014/main" id="{418F784F-A97F-43FF-8587-C99886D6CE1A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7F14DB2-17C4-4982-801A-909ABAAD8D06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4F04D0-99C5-4E69-9420-5D12704DA0A3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0BE5E96E-8F46-4AF8-986D-760873DC6F5E}"/>
              </a:ext>
            </a:extLst>
          </p:cNvPr>
          <p:cNvSpPr txBox="1"/>
          <p:nvPr/>
        </p:nvSpPr>
        <p:spPr>
          <a:xfrm rot="19948261">
            <a:off x="1335784" y="2261319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8A6CA8E-2C73-4408-99F7-DE347BE0CDEE}"/>
              </a:ext>
            </a:extLst>
          </p:cNvPr>
          <p:cNvSpPr txBox="1"/>
          <p:nvPr/>
        </p:nvSpPr>
        <p:spPr>
          <a:xfrm rot="19948261">
            <a:off x="1559013" y="1873722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69BDA7C-E25E-4369-A5EE-A092B09F32CC}"/>
              </a:ext>
            </a:extLst>
          </p:cNvPr>
          <p:cNvSpPr txBox="1"/>
          <p:nvPr/>
        </p:nvSpPr>
        <p:spPr>
          <a:xfrm rot="19948261">
            <a:off x="1992452" y="1838811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B4FA93B-3B6D-4E5C-9DDD-0DF11A0656A9}"/>
              </a:ext>
            </a:extLst>
          </p:cNvPr>
          <p:cNvGrpSpPr/>
          <p:nvPr/>
        </p:nvGrpSpPr>
        <p:grpSpPr>
          <a:xfrm rot="795664" flipH="1">
            <a:off x="-2362357" y="3665235"/>
            <a:ext cx="731288" cy="2958799"/>
            <a:chOff x="951506" y="1569271"/>
            <a:chExt cx="778739" cy="3150790"/>
          </a:xfrm>
        </p:grpSpPr>
        <p:sp>
          <p:nvSpPr>
            <p:cNvPr id="174" name="Trapezoid 173">
              <a:extLst>
                <a:ext uri="{FF2B5EF4-FFF2-40B4-BE49-F238E27FC236}">
                  <a16:creationId xmlns:a16="http://schemas.microsoft.com/office/drawing/2014/main" id="{AC653857-0C97-439F-AB53-1575F9D7931B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rapezoid 174">
              <a:extLst>
                <a:ext uri="{FF2B5EF4-FFF2-40B4-BE49-F238E27FC236}">
                  <a16:creationId xmlns:a16="http://schemas.microsoft.com/office/drawing/2014/main" id="{23F24992-D3BB-47E6-BDD6-53036B06BEB4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C36939F-1797-487C-BC9E-133ABA3E9D8B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6B7AB701-6841-4237-ACEE-9F80C2A5B0B3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DE63C1A3-5B49-4581-AD71-AD364822B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A168F7D-6CF5-44DF-AB14-8B1CC94C588B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28B4ECAD-223C-46B7-A181-9654D42FE464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CEC8EB7D-FC35-458D-B9F1-96ED34096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8539C2F6-DE29-4B42-87A6-6FFD2DB7BAFA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BC38A80E-50B0-4FE3-BD55-81A726C063A8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219" name="Rectangle: Rounded Corners 218">
                <a:extLst>
                  <a:ext uri="{FF2B5EF4-FFF2-40B4-BE49-F238E27FC236}">
                    <a16:creationId xmlns:a16="http://schemas.microsoft.com/office/drawing/2014/main" id="{6852B35C-6700-4F53-B160-B4992F119167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C4A858B-32FC-4F4E-8B51-1A1B3FBE1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CFBE84F-4F91-4296-8C95-C09B15C819FC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4FD3943C-75F4-4C9B-9873-EF842C8FA9DB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644D8C89-D452-4878-AF0D-869BECE3380F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8B8639A-8185-4F2D-AD84-D23247BD2AEC}"/>
              </a:ext>
            </a:extLst>
          </p:cNvPr>
          <p:cNvGrpSpPr/>
          <p:nvPr/>
        </p:nvGrpSpPr>
        <p:grpSpPr>
          <a:xfrm flipH="1">
            <a:off x="-1573492" y="4261268"/>
            <a:ext cx="1191242" cy="2407189"/>
            <a:chOff x="4060727" y="1796756"/>
            <a:chExt cx="1612392" cy="3258222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366D83F1-8636-4463-9B27-4758593E9A6B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EA02F4E6-9007-49E5-9131-2DCA0AF283A5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1A5E564F-3AA5-408D-95D2-12AF7166DB71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ACB7055D-6C6D-4D6F-9301-9EBDCC703CCB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8895EB8B-952B-4F58-A98D-5CCC95DF7B01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B9FA9762-23C8-4D79-917D-2A0A0CB9A09F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C3CBC41F-C5EE-482C-B800-58914875345A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563722D-DDBF-4825-B5F7-305E40A1DD47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234" name="Rectangle: Rounded Corners 233">
                <a:extLst>
                  <a:ext uri="{FF2B5EF4-FFF2-40B4-BE49-F238E27FC236}">
                    <a16:creationId xmlns:a16="http://schemas.microsoft.com/office/drawing/2014/main" id="{994B353E-F13C-4D7A-82DC-4D74EBE4B857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2E8FFBA-26FC-422A-A582-3AD84E48A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71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/>
      <p:bldP spid="2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9700AD93-F471-47B5-B08E-F820C77365D0}"/>
              </a:ext>
            </a:extLst>
          </p:cNvPr>
          <p:cNvSpPr/>
          <p:nvPr/>
        </p:nvSpPr>
        <p:spPr>
          <a:xfrm>
            <a:off x="-7643445" y="5907163"/>
            <a:ext cx="28838768" cy="11970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129">
            <a:extLst>
              <a:ext uri="{FF2B5EF4-FFF2-40B4-BE49-F238E27FC236}">
                <a16:creationId xmlns:a16="http://schemas.microsoft.com/office/drawing/2014/main" id="{F1893394-DCC5-4106-88E2-F720845D61C9}"/>
              </a:ext>
            </a:extLst>
          </p:cNvPr>
          <p:cNvSpPr/>
          <p:nvPr/>
        </p:nvSpPr>
        <p:spPr>
          <a:xfrm rot="21071122">
            <a:off x="7805725" y="3747738"/>
            <a:ext cx="2703341" cy="3029284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A2523-A33E-40D1-BC68-47670646F9A3}"/>
              </a:ext>
            </a:extLst>
          </p:cNvPr>
          <p:cNvGrpSpPr/>
          <p:nvPr/>
        </p:nvGrpSpPr>
        <p:grpSpPr>
          <a:xfrm rot="21130239" flipH="1">
            <a:off x="9189855" y="6951021"/>
            <a:ext cx="465496" cy="1421494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AEB81A6-B083-402D-8F0C-DB45C9C8043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1A46C9-32A2-4500-B17D-E82A24BCF090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D803E8-DA4A-41B3-924D-66A892D7C0A6}"/>
              </a:ext>
            </a:extLst>
          </p:cNvPr>
          <p:cNvGrpSpPr/>
          <p:nvPr/>
        </p:nvGrpSpPr>
        <p:grpSpPr>
          <a:xfrm rot="171256">
            <a:off x="8595335" y="6957749"/>
            <a:ext cx="465496" cy="1421494"/>
            <a:chOff x="4627747" y="5544926"/>
            <a:chExt cx="314867" cy="961516"/>
          </a:xfrm>
          <a:effectLst/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D2DE856-E474-43EC-8194-24CBC4628DF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35B7B4E-6435-4F4A-A257-DF4F19B073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09D261-657B-4A2B-8DDD-737EA19E5D43}"/>
              </a:ext>
            </a:extLst>
          </p:cNvPr>
          <p:cNvGrpSpPr/>
          <p:nvPr/>
        </p:nvGrpSpPr>
        <p:grpSpPr>
          <a:xfrm rot="4500364" flipV="1">
            <a:off x="8839496" y="5838974"/>
            <a:ext cx="1926374" cy="820982"/>
            <a:chOff x="2855748" y="4191066"/>
            <a:chExt cx="1303023" cy="555322"/>
          </a:xfrm>
        </p:grpSpPr>
        <p:sp>
          <p:nvSpPr>
            <p:cNvPr id="87" name="Rectangle: Rounded Corners 49">
              <a:extLst>
                <a:ext uri="{FF2B5EF4-FFF2-40B4-BE49-F238E27FC236}">
                  <a16:creationId xmlns:a16="http://schemas.microsoft.com/office/drawing/2014/main" id="{DDC931EE-986A-431A-830F-770243DAE1BF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3A1B2A2-E452-4986-98FA-AC7E267CE2F9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894AE7-C8EC-447B-B8C4-E5E7D394F827}"/>
              </a:ext>
            </a:extLst>
          </p:cNvPr>
          <p:cNvGrpSpPr/>
          <p:nvPr/>
        </p:nvGrpSpPr>
        <p:grpSpPr>
          <a:xfrm rot="17166908" flipV="1">
            <a:off x="7442316" y="5957235"/>
            <a:ext cx="1941712" cy="729857"/>
            <a:chOff x="1735479" y="4177248"/>
            <a:chExt cx="1313398" cy="493684"/>
          </a:xfrm>
        </p:grpSpPr>
        <p:sp>
          <p:nvSpPr>
            <p:cNvPr id="90" name="Rectangle: Rounded Corners 49">
              <a:extLst>
                <a:ext uri="{FF2B5EF4-FFF2-40B4-BE49-F238E27FC236}">
                  <a16:creationId xmlns:a16="http://schemas.microsoft.com/office/drawing/2014/main" id="{76B7C91E-E914-47C6-8F72-DD0B724AF9B6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2AC2319-50A6-4606-8826-7DD0EB2FAC83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Oval 137">
            <a:extLst>
              <a:ext uri="{FF2B5EF4-FFF2-40B4-BE49-F238E27FC236}">
                <a16:creationId xmlns:a16="http://schemas.microsoft.com/office/drawing/2014/main" id="{7700A191-3F62-4B86-B6FE-702FC251139C}"/>
              </a:ext>
            </a:extLst>
          </p:cNvPr>
          <p:cNvSpPr/>
          <p:nvPr/>
        </p:nvSpPr>
        <p:spPr>
          <a:xfrm rot="607730">
            <a:off x="8849943" y="5435299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6061CF-761A-458B-A3EF-3ABA8BA28546}"/>
              </a:ext>
            </a:extLst>
          </p:cNvPr>
          <p:cNvGrpSpPr/>
          <p:nvPr/>
        </p:nvGrpSpPr>
        <p:grpSpPr>
          <a:xfrm>
            <a:off x="8411363" y="5892196"/>
            <a:ext cx="1379564" cy="2205310"/>
            <a:chOff x="10077388" y="4428198"/>
            <a:chExt cx="933154" cy="161202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24B9359-BB4B-48F2-97DE-DA032A1AFBE4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F58A9F9-046A-444A-A957-41DF12C9C06B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F3BA2E-BD3B-4ADA-ABBC-B3AA52E708D0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137">
            <a:extLst>
              <a:ext uri="{FF2B5EF4-FFF2-40B4-BE49-F238E27FC236}">
                <a16:creationId xmlns:a16="http://schemas.microsoft.com/office/drawing/2014/main" id="{943A37B2-4EFE-4954-BE19-9CBCFD34B4AC}"/>
              </a:ext>
            </a:extLst>
          </p:cNvPr>
          <p:cNvSpPr/>
          <p:nvPr/>
        </p:nvSpPr>
        <p:spPr>
          <a:xfrm rot="607730">
            <a:off x="8811197" y="5500163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718F755-A0C2-4D98-9931-2FF9440F003E}"/>
              </a:ext>
            </a:extLst>
          </p:cNvPr>
          <p:cNvGrpSpPr/>
          <p:nvPr/>
        </p:nvGrpSpPr>
        <p:grpSpPr>
          <a:xfrm rot="21326168">
            <a:off x="7691255" y="3289411"/>
            <a:ext cx="2781568" cy="2708801"/>
            <a:chOff x="6276379" y="2165306"/>
            <a:chExt cx="1881487" cy="1832266"/>
          </a:xfrm>
          <a:effectLst/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0C58CC-E0EC-4FC2-99F2-2AC10C4A4EA4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2914DD4-CAC4-41C6-95F3-482B0E8650AE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C6E424C-C00B-4D36-BFB6-4F24B2758C0F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F5667C8-D87B-4CDD-8E91-9AB56E730BC9}"/>
              </a:ext>
            </a:extLst>
          </p:cNvPr>
          <p:cNvSpPr/>
          <p:nvPr/>
        </p:nvSpPr>
        <p:spPr>
          <a:xfrm rot="21202473">
            <a:off x="9428144" y="3420464"/>
            <a:ext cx="1055210" cy="1757279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4E5B456-D3E6-471A-ABCB-AA5C1FFDCBFB}"/>
              </a:ext>
            </a:extLst>
          </p:cNvPr>
          <p:cNvSpPr/>
          <p:nvPr/>
        </p:nvSpPr>
        <p:spPr>
          <a:xfrm rot="21336895">
            <a:off x="7484455" y="3276046"/>
            <a:ext cx="2901757" cy="1746899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FC0E0A3-170C-44C8-B048-64577EBDF861}"/>
              </a:ext>
            </a:extLst>
          </p:cNvPr>
          <p:cNvGrpSpPr/>
          <p:nvPr/>
        </p:nvGrpSpPr>
        <p:grpSpPr>
          <a:xfrm rot="9270177" flipH="1">
            <a:off x="2820201" y="5377581"/>
            <a:ext cx="1926374" cy="820982"/>
            <a:chOff x="1805377" y="4116293"/>
            <a:chExt cx="1303023" cy="555322"/>
          </a:xfrm>
        </p:grpSpPr>
        <p:sp>
          <p:nvSpPr>
            <p:cNvPr id="141" name="Rectangle: Rounded Corners 49">
              <a:extLst>
                <a:ext uri="{FF2B5EF4-FFF2-40B4-BE49-F238E27FC236}">
                  <a16:creationId xmlns:a16="http://schemas.microsoft.com/office/drawing/2014/main" id="{E9C2DA76-FC83-4B75-B168-6B3A5AFBE54A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9D202F6-C1A6-42AD-93C6-B3DE98DE8C7C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123E996-3BEF-4122-BF9F-15179CDFBCB1}"/>
              </a:ext>
            </a:extLst>
          </p:cNvPr>
          <p:cNvGrpSpPr/>
          <p:nvPr/>
        </p:nvGrpSpPr>
        <p:grpSpPr>
          <a:xfrm rot="11013607" flipH="1">
            <a:off x="1600774" y="5695490"/>
            <a:ext cx="1941712" cy="729857"/>
            <a:chOff x="687108" y="4069360"/>
            <a:chExt cx="1313398" cy="493684"/>
          </a:xfrm>
        </p:grpSpPr>
        <p:sp>
          <p:nvSpPr>
            <p:cNvPr id="144" name="Rectangle: Rounded Corners 49">
              <a:extLst>
                <a:ext uri="{FF2B5EF4-FFF2-40B4-BE49-F238E27FC236}">
                  <a16:creationId xmlns:a16="http://schemas.microsoft.com/office/drawing/2014/main" id="{AC824904-EB32-4280-8D33-9C7923B62762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17AEA44-16DB-4176-BC6F-1A4CF2AC3271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EEF8341-0D7C-413A-B7A3-BC47309D2A61}"/>
              </a:ext>
            </a:extLst>
          </p:cNvPr>
          <p:cNvGrpSpPr/>
          <p:nvPr/>
        </p:nvGrpSpPr>
        <p:grpSpPr>
          <a:xfrm rot="21502830">
            <a:off x="2778286" y="6995355"/>
            <a:ext cx="465496" cy="1421494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0F205D-2615-444A-A352-670D386F55D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D165960-869E-42D1-B115-1CE51E1A75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07B2291-B6D8-4F66-A64E-B34FD4874718}"/>
              </a:ext>
            </a:extLst>
          </p:cNvPr>
          <p:cNvGrpSpPr/>
          <p:nvPr/>
        </p:nvGrpSpPr>
        <p:grpSpPr>
          <a:xfrm rot="20876042" flipH="1">
            <a:off x="3555753" y="6902059"/>
            <a:ext cx="465496" cy="1421494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F51D48-4D47-412F-92EB-E58F95190C7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C63158B-C466-41AD-BD76-7F2EB5525CB9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9763568-40CE-442A-84A8-6667C3057083}"/>
              </a:ext>
            </a:extLst>
          </p:cNvPr>
          <p:cNvSpPr/>
          <p:nvPr/>
        </p:nvSpPr>
        <p:spPr>
          <a:xfrm rot="21189436" flipH="1">
            <a:off x="2545822" y="5853450"/>
            <a:ext cx="1446236" cy="1450892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7DF2ED1-00B4-45E0-9888-4EF38888F99D}"/>
              </a:ext>
            </a:extLst>
          </p:cNvPr>
          <p:cNvSpPr/>
          <p:nvPr/>
        </p:nvSpPr>
        <p:spPr>
          <a:xfrm rot="8040183" flipH="1">
            <a:off x="3254484" y="5917727"/>
            <a:ext cx="491215" cy="320999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42277225-C700-4693-AFC9-0B50917B08F5}"/>
              </a:ext>
            </a:extLst>
          </p:cNvPr>
          <p:cNvSpPr/>
          <p:nvPr/>
        </p:nvSpPr>
        <p:spPr>
          <a:xfrm rot="12738689">
            <a:off x="2691585" y="5995146"/>
            <a:ext cx="491215" cy="301148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AE21F3F-B6B8-41E1-A3A8-0E1A107FA06A}"/>
              </a:ext>
            </a:extLst>
          </p:cNvPr>
          <p:cNvSpPr/>
          <p:nvPr/>
        </p:nvSpPr>
        <p:spPr>
          <a:xfrm rot="21189436" flipH="1">
            <a:off x="2936724" y="5762482"/>
            <a:ext cx="522451" cy="384771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Top Corners Snipped 170">
            <a:extLst>
              <a:ext uri="{FF2B5EF4-FFF2-40B4-BE49-F238E27FC236}">
                <a16:creationId xmlns:a16="http://schemas.microsoft.com/office/drawing/2014/main" id="{05EFF82B-049C-47E8-929D-35724F38E3E9}"/>
              </a:ext>
            </a:extLst>
          </p:cNvPr>
          <p:cNvSpPr/>
          <p:nvPr/>
        </p:nvSpPr>
        <p:spPr>
          <a:xfrm rot="21189436" flipH="1">
            <a:off x="3499005" y="6340768"/>
            <a:ext cx="253663" cy="263316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E934FD7-E646-4392-BDDC-A01117382062}"/>
              </a:ext>
            </a:extLst>
          </p:cNvPr>
          <p:cNvGrpSpPr/>
          <p:nvPr/>
        </p:nvGrpSpPr>
        <p:grpSpPr>
          <a:xfrm rot="20641844" flipH="1">
            <a:off x="1579821" y="3313519"/>
            <a:ext cx="2781568" cy="2708801"/>
            <a:chOff x="6276379" y="2165306"/>
            <a:chExt cx="1881487" cy="1832266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A681CB0-9FA5-4B31-8651-1BFC52D93689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69F7440-762E-46BC-90AE-15CBAECF0C83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8449338-A78E-40BB-8EE6-0C39E780BAE4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0289EDE-479B-4907-A467-BDFACD969C42}"/>
              </a:ext>
            </a:extLst>
          </p:cNvPr>
          <p:cNvGrpSpPr/>
          <p:nvPr/>
        </p:nvGrpSpPr>
        <p:grpSpPr>
          <a:xfrm rot="20641844" flipH="1">
            <a:off x="3690629" y="4870533"/>
            <a:ext cx="313355" cy="347571"/>
            <a:chOff x="3504649" y="3617709"/>
            <a:chExt cx="272047" cy="30175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F42E820-84BC-4950-B1D8-4A183D5B2C5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0A412ED-7C1F-4EE5-B5A6-725A3B0AE192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C3AD46B-C418-423D-8FF4-DADF6BF57B50}"/>
              </a:ext>
            </a:extLst>
          </p:cNvPr>
          <p:cNvGrpSpPr/>
          <p:nvPr/>
        </p:nvGrpSpPr>
        <p:grpSpPr>
          <a:xfrm rot="20641844" flipH="1">
            <a:off x="2268872" y="5278133"/>
            <a:ext cx="313355" cy="347571"/>
            <a:chOff x="3504649" y="3617709"/>
            <a:chExt cx="272047" cy="30175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9AA70F7-D39D-49F5-BF56-F8D62BCC450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9F12EFA-4CA5-439C-BE95-1C6D460589D0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6DF01BC-43CF-4036-9077-9B7178C2AE39}"/>
              </a:ext>
            </a:extLst>
          </p:cNvPr>
          <p:cNvCxnSpPr>
            <a:cxnSpLocks/>
          </p:cNvCxnSpPr>
          <p:nvPr/>
        </p:nvCxnSpPr>
        <p:spPr>
          <a:xfrm rot="21189436" flipH="1">
            <a:off x="2099841" y="5179934"/>
            <a:ext cx="520700" cy="179004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6CD7896-F30A-4136-B013-89300E7AD0E9}"/>
              </a:ext>
            </a:extLst>
          </p:cNvPr>
          <p:cNvCxnSpPr>
            <a:cxnSpLocks/>
          </p:cNvCxnSpPr>
          <p:nvPr/>
        </p:nvCxnSpPr>
        <p:spPr>
          <a:xfrm rot="21189436" flipH="1" flipV="1">
            <a:off x="3529639" y="4776866"/>
            <a:ext cx="687176" cy="64371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B573DCF-A67D-4C02-8377-CA0AB5E1D8F7}"/>
              </a:ext>
            </a:extLst>
          </p:cNvPr>
          <p:cNvCxnSpPr>
            <a:cxnSpLocks/>
          </p:cNvCxnSpPr>
          <p:nvPr/>
        </p:nvCxnSpPr>
        <p:spPr>
          <a:xfrm rot="21189436" flipH="1">
            <a:off x="2060709" y="5172456"/>
            <a:ext cx="506075" cy="182356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91D1BF4-BC3A-455F-9BE1-A6B02A104DF4}"/>
              </a:ext>
            </a:extLst>
          </p:cNvPr>
          <p:cNvCxnSpPr>
            <a:cxnSpLocks/>
          </p:cNvCxnSpPr>
          <p:nvPr/>
        </p:nvCxnSpPr>
        <p:spPr>
          <a:xfrm rot="21189436" flipH="1" flipV="1">
            <a:off x="3579386" y="4806177"/>
            <a:ext cx="572846" cy="47665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AEE7DE0-9683-4D2E-ACC1-7412DAB0EC58}"/>
              </a:ext>
            </a:extLst>
          </p:cNvPr>
          <p:cNvSpPr/>
          <p:nvPr/>
        </p:nvSpPr>
        <p:spPr>
          <a:xfrm rot="20641844" flipH="1" flipV="1">
            <a:off x="2751048" y="5479650"/>
            <a:ext cx="968399" cy="227571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0F0E90D-FFA8-4638-B991-CC0852516398}"/>
              </a:ext>
            </a:extLst>
          </p:cNvPr>
          <p:cNvSpPr/>
          <p:nvPr/>
        </p:nvSpPr>
        <p:spPr>
          <a:xfrm rot="20364191">
            <a:off x="1433960" y="3269891"/>
            <a:ext cx="2864818" cy="1947945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8CC1253-C041-4C8D-9D45-548CA82E09DF}"/>
              </a:ext>
            </a:extLst>
          </p:cNvPr>
          <p:cNvGrpSpPr/>
          <p:nvPr/>
        </p:nvGrpSpPr>
        <p:grpSpPr>
          <a:xfrm rot="9805371">
            <a:off x="8856104" y="5635051"/>
            <a:ext cx="378882" cy="156550"/>
            <a:chOff x="4744541" y="4986862"/>
            <a:chExt cx="596808" cy="221830"/>
          </a:xfrm>
          <a:effectLst/>
        </p:grpSpPr>
        <p:sp>
          <p:nvSpPr>
            <p:cNvPr id="182" name="Oval 72">
              <a:extLst>
                <a:ext uri="{FF2B5EF4-FFF2-40B4-BE49-F238E27FC236}">
                  <a16:creationId xmlns:a16="http://schemas.microsoft.com/office/drawing/2014/main" id="{1EFB3E17-13B9-4A77-A181-C602B78C3168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Oval 72">
              <a:extLst>
                <a:ext uri="{FF2B5EF4-FFF2-40B4-BE49-F238E27FC236}">
                  <a16:creationId xmlns:a16="http://schemas.microsoft.com/office/drawing/2014/main" id="{3238806E-ADC4-4552-9931-CE214EA9FE3E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70F73BC-8560-4D60-8F15-7D49E9948268}"/>
              </a:ext>
            </a:extLst>
          </p:cNvPr>
          <p:cNvSpPr/>
          <p:nvPr/>
        </p:nvSpPr>
        <p:spPr>
          <a:xfrm>
            <a:off x="8356102" y="5116111"/>
            <a:ext cx="400252" cy="4002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54CBAEEB-62F9-46B7-95D0-BFE7DD285A6F}"/>
              </a:ext>
            </a:extLst>
          </p:cNvPr>
          <p:cNvSpPr/>
          <p:nvPr/>
        </p:nvSpPr>
        <p:spPr>
          <a:xfrm>
            <a:off x="9331504" y="5085196"/>
            <a:ext cx="400252" cy="4002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96011B0-AA57-4FFC-BCBE-325F3AD5D369}"/>
              </a:ext>
            </a:extLst>
          </p:cNvPr>
          <p:cNvCxnSpPr>
            <a:cxnSpLocks/>
          </p:cNvCxnSpPr>
          <p:nvPr/>
        </p:nvCxnSpPr>
        <p:spPr>
          <a:xfrm flipH="1">
            <a:off x="9208017" y="5002687"/>
            <a:ext cx="541888" cy="175924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3B474C0-4DCD-4C38-833D-74B6085414FE}"/>
              </a:ext>
            </a:extLst>
          </p:cNvPr>
          <p:cNvCxnSpPr>
            <a:cxnSpLocks/>
          </p:cNvCxnSpPr>
          <p:nvPr/>
        </p:nvCxnSpPr>
        <p:spPr>
          <a:xfrm flipH="1" flipV="1">
            <a:off x="8424162" y="5015219"/>
            <a:ext cx="409999" cy="210599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8B29D92-2EB9-4A6F-808C-97FB2742273F}"/>
              </a:ext>
            </a:extLst>
          </p:cNvPr>
          <p:cNvGrpSpPr/>
          <p:nvPr/>
        </p:nvGrpSpPr>
        <p:grpSpPr>
          <a:xfrm>
            <a:off x="12373621" y="2536985"/>
            <a:ext cx="2002039" cy="3629227"/>
            <a:chOff x="12192000" y="0"/>
            <a:chExt cx="3017520" cy="5470056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49230A1-CA5D-4E02-A4E2-09FE9C6A3AF0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3D07905-5E8F-4D61-ACF3-33B8AABD34C7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EC885DC3-9F75-45A3-A832-8EF148AE8CC8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8DEFCE8-F984-4099-816C-DA0244A09C39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CEF64B8-2F75-4EFB-A2B5-9E6C859F42F8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7839AC6-029F-4B03-8A9B-8EE1A82B816E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B9C18C3-ACBB-4CAC-B992-19C913740A51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3301EF0-BB59-40D9-98D1-A2225C956480}"/>
              </a:ext>
            </a:extLst>
          </p:cNvPr>
          <p:cNvGrpSpPr/>
          <p:nvPr/>
        </p:nvGrpSpPr>
        <p:grpSpPr>
          <a:xfrm>
            <a:off x="-7398732" y="-792051"/>
            <a:ext cx="7030615" cy="6086840"/>
            <a:chOff x="-1250746" y="767913"/>
            <a:chExt cx="3675921" cy="3182473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E37D31E-B34C-4A4A-A16A-2ABD5A776227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4071AF8-BDA4-46EB-9641-BFE65F038DD4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53BBB19-3334-47C0-8327-99F6F564FDA5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3602A2AD-A321-413C-82E3-C3B00BCE8CFE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C176A4E-6F7A-499B-8785-808D1D878482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550527C-B374-49B1-AD6D-BB5601931D35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8C3E0B9-34F9-4B04-B94A-A195ABA86BDE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E21A6AE-FB38-47C3-9803-EEFC7D3A1472}"/>
              </a:ext>
            </a:extLst>
          </p:cNvPr>
          <p:cNvGrpSpPr/>
          <p:nvPr/>
        </p:nvGrpSpPr>
        <p:grpSpPr>
          <a:xfrm>
            <a:off x="8882379" y="-2283460"/>
            <a:ext cx="727573" cy="2244472"/>
            <a:chOff x="6071417" y="-538480"/>
            <a:chExt cx="488859" cy="1508068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E12EB83-0897-4CDC-B355-0082333F7066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: Top Corners Snipped 205">
              <a:extLst>
                <a:ext uri="{FF2B5EF4-FFF2-40B4-BE49-F238E27FC236}">
                  <a16:creationId xmlns:a16="http://schemas.microsoft.com/office/drawing/2014/main" id="{AE863B46-B502-4B25-925D-7D601BD13A6D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FE943E62-9AFF-4FF5-B602-F10859020439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CB5B7CF-DB45-4695-BD7B-6364A70B694F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0C2391C-3D2B-4FE4-82AD-7FC78BBD54D7}"/>
              </a:ext>
            </a:extLst>
          </p:cNvPr>
          <p:cNvGrpSpPr/>
          <p:nvPr/>
        </p:nvGrpSpPr>
        <p:grpSpPr>
          <a:xfrm>
            <a:off x="2574141" y="-2286843"/>
            <a:ext cx="727573" cy="2244472"/>
            <a:chOff x="6071417" y="-538480"/>
            <a:chExt cx="488859" cy="1508068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7D69404-71AF-40F8-A62D-DEFAE08F1012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: Top Corners Snipped 210">
              <a:extLst>
                <a:ext uri="{FF2B5EF4-FFF2-40B4-BE49-F238E27FC236}">
                  <a16:creationId xmlns:a16="http://schemas.microsoft.com/office/drawing/2014/main" id="{418F784F-A97F-43FF-8587-C99886D6CE1A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7F14DB2-17C4-4982-801A-909ABAAD8D06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4F04D0-99C5-4E69-9420-5D12704DA0A3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0BE5E96E-8F46-4AF8-986D-760873DC6F5E}"/>
              </a:ext>
            </a:extLst>
          </p:cNvPr>
          <p:cNvSpPr txBox="1"/>
          <p:nvPr/>
        </p:nvSpPr>
        <p:spPr>
          <a:xfrm rot="19948261">
            <a:off x="1335784" y="2261319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8A6CA8E-2C73-4408-99F7-DE347BE0CDEE}"/>
              </a:ext>
            </a:extLst>
          </p:cNvPr>
          <p:cNvSpPr txBox="1"/>
          <p:nvPr/>
        </p:nvSpPr>
        <p:spPr>
          <a:xfrm rot="19948261">
            <a:off x="1559013" y="1873722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69BDA7C-E25E-4369-A5EE-A092B09F32CC}"/>
              </a:ext>
            </a:extLst>
          </p:cNvPr>
          <p:cNvSpPr txBox="1"/>
          <p:nvPr/>
        </p:nvSpPr>
        <p:spPr>
          <a:xfrm rot="19948261">
            <a:off x="1992452" y="1838811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B4FA93B-3B6D-4E5C-9DDD-0DF11A0656A9}"/>
              </a:ext>
            </a:extLst>
          </p:cNvPr>
          <p:cNvGrpSpPr/>
          <p:nvPr/>
        </p:nvGrpSpPr>
        <p:grpSpPr>
          <a:xfrm rot="795664" flipH="1">
            <a:off x="-2362357" y="3665235"/>
            <a:ext cx="731288" cy="2958799"/>
            <a:chOff x="951506" y="1569271"/>
            <a:chExt cx="778739" cy="3150790"/>
          </a:xfrm>
        </p:grpSpPr>
        <p:sp>
          <p:nvSpPr>
            <p:cNvPr id="174" name="Trapezoid 173">
              <a:extLst>
                <a:ext uri="{FF2B5EF4-FFF2-40B4-BE49-F238E27FC236}">
                  <a16:creationId xmlns:a16="http://schemas.microsoft.com/office/drawing/2014/main" id="{AC653857-0C97-439F-AB53-1575F9D7931B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rapezoid 174">
              <a:extLst>
                <a:ext uri="{FF2B5EF4-FFF2-40B4-BE49-F238E27FC236}">
                  <a16:creationId xmlns:a16="http://schemas.microsoft.com/office/drawing/2014/main" id="{23F24992-D3BB-47E6-BDD6-53036B06BEB4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C36939F-1797-487C-BC9E-133ABA3E9D8B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6B7AB701-6841-4237-ACEE-9F80C2A5B0B3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DE63C1A3-5B49-4581-AD71-AD364822B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A168F7D-6CF5-44DF-AB14-8B1CC94C588B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28B4ECAD-223C-46B7-A181-9654D42FE464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CEC8EB7D-FC35-458D-B9F1-96ED34096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8539C2F6-DE29-4B42-87A6-6FFD2DB7BAFA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BC38A80E-50B0-4FE3-BD55-81A726C063A8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219" name="Rectangle: Rounded Corners 218">
                <a:extLst>
                  <a:ext uri="{FF2B5EF4-FFF2-40B4-BE49-F238E27FC236}">
                    <a16:creationId xmlns:a16="http://schemas.microsoft.com/office/drawing/2014/main" id="{6852B35C-6700-4F53-B160-B4992F119167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C4A858B-32FC-4F4E-8B51-1A1B3FBE1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CFBE84F-4F91-4296-8C95-C09B15C819FC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4FD3943C-75F4-4C9B-9873-EF842C8FA9DB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644D8C89-D452-4878-AF0D-869BECE3380F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8B8639A-8185-4F2D-AD84-D23247BD2AEC}"/>
              </a:ext>
            </a:extLst>
          </p:cNvPr>
          <p:cNvGrpSpPr/>
          <p:nvPr/>
        </p:nvGrpSpPr>
        <p:grpSpPr>
          <a:xfrm flipH="1">
            <a:off x="-1573492" y="4261268"/>
            <a:ext cx="1191242" cy="2407189"/>
            <a:chOff x="4060727" y="1796756"/>
            <a:chExt cx="1612392" cy="3258222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366D83F1-8636-4463-9B27-4758593E9A6B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EA02F4E6-9007-49E5-9131-2DCA0AF283A5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1A5E564F-3AA5-408D-95D2-12AF7166DB71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ACB7055D-6C6D-4D6F-9301-9EBDCC703CCB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8895EB8B-952B-4F58-A98D-5CCC95DF7B01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B9FA9762-23C8-4D79-917D-2A0A0CB9A09F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C3CBC41F-C5EE-482C-B800-58914875345A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563722D-DDBF-4825-B5F7-305E40A1DD47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234" name="Rectangle: Rounded Corners 233">
                <a:extLst>
                  <a:ext uri="{FF2B5EF4-FFF2-40B4-BE49-F238E27FC236}">
                    <a16:creationId xmlns:a16="http://schemas.microsoft.com/office/drawing/2014/main" id="{994B353E-F13C-4D7A-82DC-4D74EBE4B857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2E8FFBA-26FC-422A-A582-3AD84E48A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BF10EC5-1BE7-41BE-80B0-6F9258B31102}"/>
              </a:ext>
            </a:extLst>
          </p:cNvPr>
          <p:cNvSpPr/>
          <p:nvPr/>
        </p:nvSpPr>
        <p:spPr>
          <a:xfrm>
            <a:off x="1970212" y="1203950"/>
            <a:ext cx="8426369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F6E3F99-151F-49CF-90D2-F35708D30FCB}"/>
              </a:ext>
            </a:extLst>
          </p:cNvPr>
          <p:cNvSpPr/>
          <p:nvPr/>
        </p:nvSpPr>
        <p:spPr>
          <a:xfrm>
            <a:off x="6160537" y="1203950"/>
            <a:ext cx="45719" cy="27432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91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/>
      <p:bldP spid="2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9700AD93-F471-47B5-B08E-F820C77365D0}"/>
              </a:ext>
            </a:extLst>
          </p:cNvPr>
          <p:cNvSpPr/>
          <p:nvPr/>
        </p:nvSpPr>
        <p:spPr>
          <a:xfrm>
            <a:off x="-7643445" y="5907163"/>
            <a:ext cx="28838768" cy="11970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129">
            <a:extLst>
              <a:ext uri="{FF2B5EF4-FFF2-40B4-BE49-F238E27FC236}">
                <a16:creationId xmlns:a16="http://schemas.microsoft.com/office/drawing/2014/main" id="{F1893394-DCC5-4106-88E2-F720845D61C9}"/>
              </a:ext>
            </a:extLst>
          </p:cNvPr>
          <p:cNvSpPr/>
          <p:nvPr/>
        </p:nvSpPr>
        <p:spPr>
          <a:xfrm rot="21071122">
            <a:off x="7805725" y="3747738"/>
            <a:ext cx="2703341" cy="3029284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A2523-A33E-40D1-BC68-47670646F9A3}"/>
              </a:ext>
            </a:extLst>
          </p:cNvPr>
          <p:cNvGrpSpPr/>
          <p:nvPr/>
        </p:nvGrpSpPr>
        <p:grpSpPr>
          <a:xfrm rot="21130239" flipH="1">
            <a:off x="9189855" y="6951021"/>
            <a:ext cx="465496" cy="1421494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AEB81A6-B083-402D-8F0C-DB45C9C8043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1A46C9-32A2-4500-B17D-E82A24BCF090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D803E8-DA4A-41B3-924D-66A892D7C0A6}"/>
              </a:ext>
            </a:extLst>
          </p:cNvPr>
          <p:cNvGrpSpPr/>
          <p:nvPr/>
        </p:nvGrpSpPr>
        <p:grpSpPr>
          <a:xfrm rot="171256">
            <a:off x="8595335" y="6957749"/>
            <a:ext cx="465496" cy="1421494"/>
            <a:chOff x="4627747" y="5544926"/>
            <a:chExt cx="314867" cy="961516"/>
          </a:xfrm>
          <a:effectLst/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D2DE856-E474-43EC-8194-24CBC4628DF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35B7B4E-6435-4F4A-A257-DF4F19B073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09D261-657B-4A2B-8DDD-737EA19E5D43}"/>
              </a:ext>
            </a:extLst>
          </p:cNvPr>
          <p:cNvGrpSpPr/>
          <p:nvPr/>
        </p:nvGrpSpPr>
        <p:grpSpPr>
          <a:xfrm rot="4500364" flipV="1">
            <a:off x="8839496" y="5838974"/>
            <a:ext cx="1926374" cy="820982"/>
            <a:chOff x="2855748" y="4191066"/>
            <a:chExt cx="1303023" cy="555322"/>
          </a:xfrm>
        </p:grpSpPr>
        <p:sp>
          <p:nvSpPr>
            <p:cNvPr id="87" name="Rectangle: Rounded Corners 49">
              <a:extLst>
                <a:ext uri="{FF2B5EF4-FFF2-40B4-BE49-F238E27FC236}">
                  <a16:creationId xmlns:a16="http://schemas.microsoft.com/office/drawing/2014/main" id="{DDC931EE-986A-431A-830F-770243DAE1BF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3A1B2A2-E452-4986-98FA-AC7E267CE2F9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894AE7-C8EC-447B-B8C4-E5E7D394F827}"/>
              </a:ext>
            </a:extLst>
          </p:cNvPr>
          <p:cNvGrpSpPr/>
          <p:nvPr/>
        </p:nvGrpSpPr>
        <p:grpSpPr>
          <a:xfrm rot="17166908" flipV="1">
            <a:off x="7442316" y="5957235"/>
            <a:ext cx="1941712" cy="729857"/>
            <a:chOff x="1735479" y="4177248"/>
            <a:chExt cx="1313398" cy="493684"/>
          </a:xfrm>
        </p:grpSpPr>
        <p:sp>
          <p:nvSpPr>
            <p:cNvPr id="90" name="Rectangle: Rounded Corners 49">
              <a:extLst>
                <a:ext uri="{FF2B5EF4-FFF2-40B4-BE49-F238E27FC236}">
                  <a16:creationId xmlns:a16="http://schemas.microsoft.com/office/drawing/2014/main" id="{76B7C91E-E914-47C6-8F72-DD0B724AF9B6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2AC2319-50A6-4606-8826-7DD0EB2FAC83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Oval 137">
            <a:extLst>
              <a:ext uri="{FF2B5EF4-FFF2-40B4-BE49-F238E27FC236}">
                <a16:creationId xmlns:a16="http://schemas.microsoft.com/office/drawing/2014/main" id="{7700A191-3F62-4B86-B6FE-702FC251139C}"/>
              </a:ext>
            </a:extLst>
          </p:cNvPr>
          <p:cNvSpPr/>
          <p:nvPr/>
        </p:nvSpPr>
        <p:spPr>
          <a:xfrm rot="607730">
            <a:off x="8849943" y="5435299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6061CF-761A-458B-A3EF-3ABA8BA28546}"/>
              </a:ext>
            </a:extLst>
          </p:cNvPr>
          <p:cNvGrpSpPr/>
          <p:nvPr/>
        </p:nvGrpSpPr>
        <p:grpSpPr>
          <a:xfrm>
            <a:off x="8411363" y="5892196"/>
            <a:ext cx="1379564" cy="2205310"/>
            <a:chOff x="10077388" y="4428198"/>
            <a:chExt cx="933154" cy="161202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24B9359-BB4B-48F2-97DE-DA032A1AFBE4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F58A9F9-046A-444A-A957-41DF12C9C06B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F3BA2E-BD3B-4ADA-ABBC-B3AA52E708D0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137">
            <a:extLst>
              <a:ext uri="{FF2B5EF4-FFF2-40B4-BE49-F238E27FC236}">
                <a16:creationId xmlns:a16="http://schemas.microsoft.com/office/drawing/2014/main" id="{943A37B2-4EFE-4954-BE19-9CBCFD34B4AC}"/>
              </a:ext>
            </a:extLst>
          </p:cNvPr>
          <p:cNvSpPr/>
          <p:nvPr/>
        </p:nvSpPr>
        <p:spPr>
          <a:xfrm rot="607730">
            <a:off x="8811197" y="5500163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718F755-A0C2-4D98-9931-2FF9440F003E}"/>
              </a:ext>
            </a:extLst>
          </p:cNvPr>
          <p:cNvGrpSpPr/>
          <p:nvPr/>
        </p:nvGrpSpPr>
        <p:grpSpPr>
          <a:xfrm rot="21326168">
            <a:off x="7691255" y="3289411"/>
            <a:ext cx="2781568" cy="2708801"/>
            <a:chOff x="6276379" y="2165306"/>
            <a:chExt cx="1881487" cy="1832266"/>
          </a:xfrm>
          <a:effectLst/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0C58CC-E0EC-4FC2-99F2-2AC10C4A4EA4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2914DD4-CAC4-41C6-95F3-482B0E8650AE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C6E424C-C00B-4D36-BFB6-4F24B2758C0F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F5667C8-D87B-4CDD-8E91-9AB56E730BC9}"/>
              </a:ext>
            </a:extLst>
          </p:cNvPr>
          <p:cNvSpPr/>
          <p:nvPr/>
        </p:nvSpPr>
        <p:spPr>
          <a:xfrm rot="21202473">
            <a:off x="9428144" y="3420464"/>
            <a:ext cx="1055210" cy="1757279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4E5B456-D3E6-471A-ABCB-AA5C1FFDCBFB}"/>
              </a:ext>
            </a:extLst>
          </p:cNvPr>
          <p:cNvSpPr/>
          <p:nvPr/>
        </p:nvSpPr>
        <p:spPr>
          <a:xfrm rot="21336895">
            <a:off x="7484455" y="3276046"/>
            <a:ext cx="2901757" cy="1746899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FC0E0A3-170C-44C8-B048-64577EBDF861}"/>
              </a:ext>
            </a:extLst>
          </p:cNvPr>
          <p:cNvGrpSpPr/>
          <p:nvPr/>
        </p:nvGrpSpPr>
        <p:grpSpPr>
          <a:xfrm rot="9270177" flipH="1">
            <a:off x="2820201" y="5377581"/>
            <a:ext cx="1926374" cy="820982"/>
            <a:chOff x="1805377" y="4116293"/>
            <a:chExt cx="1303023" cy="555322"/>
          </a:xfrm>
        </p:grpSpPr>
        <p:sp>
          <p:nvSpPr>
            <p:cNvPr id="141" name="Rectangle: Rounded Corners 49">
              <a:extLst>
                <a:ext uri="{FF2B5EF4-FFF2-40B4-BE49-F238E27FC236}">
                  <a16:creationId xmlns:a16="http://schemas.microsoft.com/office/drawing/2014/main" id="{E9C2DA76-FC83-4B75-B168-6B3A5AFBE54A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9D202F6-C1A6-42AD-93C6-B3DE98DE8C7C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123E996-3BEF-4122-BF9F-15179CDFBCB1}"/>
              </a:ext>
            </a:extLst>
          </p:cNvPr>
          <p:cNvGrpSpPr/>
          <p:nvPr/>
        </p:nvGrpSpPr>
        <p:grpSpPr>
          <a:xfrm rot="11013607" flipH="1">
            <a:off x="1600774" y="5695490"/>
            <a:ext cx="1941712" cy="729857"/>
            <a:chOff x="687108" y="4069360"/>
            <a:chExt cx="1313398" cy="493684"/>
          </a:xfrm>
        </p:grpSpPr>
        <p:sp>
          <p:nvSpPr>
            <p:cNvPr id="144" name="Rectangle: Rounded Corners 49">
              <a:extLst>
                <a:ext uri="{FF2B5EF4-FFF2-40B4-BE49-F238E27FC236}">
                  <a16:creationId xmlns:a16="http://schemas.microsoft.com/office/drawing/2014/main" id="{AC824904-EB32-4280-8D33-9C7923B62762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17AEA44-16DB-4176-BC6F-1A4CF2AC3271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EEF8341-0D7C-413A-B7A3-BC47309D2A61}"/>
              </a:ext>
            </a:extLst>
          </p:cNvPr>
          <p:cNvGrpSpPr/>
          <p:nvPr/>
        </p:nvGrpSpPr>
        <p:grpSpPr>
          <a:xfrm rot="21502830">
            <a:off x="2778286" y="6995355"/>
            <a:ext cx="465496" cy="1421494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0F205D-2615-444A-A352-670D386F55D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D165960-869E-42D1-B115-1CE51E1A75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07B2291-B6D8-4F66-A64E-B34FD4874718}"/>
              </a:ext>
            </a:extLst>
          </p:cNvPr>
          <p:cNvGrpSpPr/>
          <p:nvPr/>
        </p:nvGrpSpPr>
        <p:grpSpPr>
          <a:xfrm rot="20876042" flipH="1">
            <a:off x="3555753" y="6902059"/>
            <a:ext cx="465496" cy="1421494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F51D48-4D47-412F-92EB-E58F95190C7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C63158B-C466-41AD-BD76-7F2EB5525CB9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9763568-40CE-442A-84A8-6667C3057083}"/>
              </a:ext>
            </a:extLst>
          </p:cNvPr>
          <p:cNvSpPr/>
          <p:nvPr/>
        </p:nvSpPr>
        <p:spPr>
          <a:xfrm rot="21189436" flipH="1">
            <a:off x="2545822" y="5853450"/>
            <a:ext cx="1446236" cy="1450892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7DF2ED1-00B4-45E0-9888-4EF38888F99D}"/>
              </a:ext>
            </a:extLst>
          </p:cNvPr>
          <p:cNvSpPr/>
          <p:nvPr/>
        </p:nvSpPr>
        <p:spPr>
          <a:xfrm rot="8040183" flipH="1">
            <a:off x="3254484" y="5917727"/>
            <a:ext cx="491215" cy="320999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42277225-C700-4693-AFC9-0B50917B08F5}"/>
              </a:ext>
            </a:extLst>
          </p:cNvPr>
          <p:cNvSpPr/>
          <p:nvPr/>
        </p:nvSpPr>
        <p:spPr>
          <a:xfrm rot="12738689">
            <a:off x="2691585" y="5995146"/>
            <a:ext cx="491215" cy="301148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AE21F3F-B6B8-41E1-A3A8-0E1A107FA06A}"/>
              </a:ext>
            </a:extLst>
          </p:cNvPr>
          <p:cNvSpPr/>
          <p:nvPr/>
        </p:nvSpPr>
        <p:spPr>
          <a:xfrm rot="21189436" flipH="1">
            <a:off x="2936724" y="5762482"/>
            <a:ext cx="522451" cy="384771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Top Corners Snipped 170">
            <a:extLst>
              <a:ext uri="{FF2B5EF4-FFF2-40B4-BE49-F238E27FC236}">
                <a16:creationId xmlns:a16="http://schemas.microsoft.com/office/drawing/2014/main" id="{05EFF82B-049C-47E8-929D-35724F38E3E9}"/>
              </a:ext>
            </a:extLst>
          </p:cNvPr>
          <p:cNvSpPr/>
          <p:nvPr/>
        </p:nvSpPr>
        <p:spPr>
          <a:xfrm rot="21189436" flipH="1">
            <a:off x="3499005" y="6340768"/>
            <a:ext cx="253663" cy="263316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E934FD7-E646-4392-BDDC-A01117382062}"/>
              </a:ext>
            </a:extLst>
          </p:cNvPr>
          <p:cNvGrpSpPr/>
          <p:nvPr/>
        </p:nvGrpSpPr>
        <p:grpSpPr>
          <a:xfrm rot="20641844" flipH="1">
            <a:off x="1579821" y="3313519"/>
            <a:ext cx="2781568" cy="2708801"/>
            <a:chOff x="6276379" y="2165306"/>
            <a:chExt cx="1881487" cy="1832266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A681CB0-9FA5-4B31-8651-1BFC52D93689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69F7440-762E-46BC-90AE-15CBAECF0C83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8449338-A78E-40BB-8EE6-0C39E780BAE4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0289EDE-479B-4907-A467-BDFACD969C42}"/>
              </a:ext>
            </a:extLst>
          </p:cNvPr>
          <p:cNvGrpSpPr/>
          <p:nvPr/>
        </p:nvGrpSpPr>
        <p:grpSpPr>
          <a:xfrm rot="20641844" flipH="1">
            <a:off x="3690629" y="4870533"/>
            <a:ext cx="313355" cy="347571"/>
            <a:chOff x="3504649" y="3617709"/>
            <a:chExt cx="272047" cy="30175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F42E820-84BC-4950-B1D8-4A183D5B2C5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0A412ED-7C1F-4EE5-B5A6-725A3B0AE192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C3AD46B-C418-423D-8FF4-DADF6BF57B50}"/>
              </a:ext>
            </a:extLst>
          </p:cNvPr>
          <p:cNvGrpSpPr/>
          <p:nvPr/>
        </p:nvGrpSpPr>
        <p:grpSpPr>
          <a:xfrm rot="20641844" flipH="1">
            <a:off x="2268872" y="5278133"/>
            <a:ext cx="313355" cy="347571"/>
            <a:chOff x="3504649" y="3617709"/>
            <a:chExt cx="272047" cy="30175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9AA70F7-D39D-49F5-BF56-F8D62BCC450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9F12EFA-4CA5-439C-BE95-1C6D460589D0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6DF01BC-43CF-4036-9077-9B7178C2AE39}"/>
              </a:ext>
            </a:extLst>
          </p:cNvPr>
          <p:cNvCxnSpPr>
            <a:cxnSpLocks/>
          </p:cNvCxnSpPr>
          <p:nvPr/>
        </p:nvCxnSpPr>
        <p:spPr>
          <a:xfrm rot="21189436" flipH="1">
            <a:off x="2099841" y="5179934"/>
            <a:ext cx="520700" cy="179004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6CD7896-F30A-4136-B013-89300E7AD0E9}"/>
              </a:ext>
            </a:extLst>
          </p:cNvPr>
          <p:cNvCxnSpPr>
            <a:cxnSpLocks/>
          </p:cNvCxnSpPr>
          <p:nvPr/>
        </p:nvCxnSpPr>
        <p:spPr>
          <a:xfrm rot="21189436" flipH="1" flipV="1">
            <a:off x="3529639" y="4776866"/>
            <a:ext cx="687176" cy="64371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B573DCF-A67D-4C02-8377-CA0AB5E1D8F7}"/>
              </a:ext>
            </a:extLst>
          </p:cNvPr>
          <p:cNvCxnSpPr>
            <a:cxnSpLocks/>
          </p:cNvCxnSpPr>
          <p:nvPr/>
        </p:nvCxnSpPr>
        <p:spPr>
          <a:xfrm rot="21189436" flipH="1">
            <a:off x="2060709" y="5172456"/>
            <a:ext cx="506075" cy="182356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91D1BF4-BC3A-455F-9BE1-A6B02A104DF4}"/>
              </a:ext>
            </a:extLst>
          </p:cNvPr>
          <p:cNvCxnSpPr>
            <a:cxnSpLocks/>
          </p:cNvCxnSpPr>
          <p:nvPr/>
        </p:nvCxnSpPr>
        <p:spPr>
          <a:xfrm rot="21189436" flipH="1" flipV="1">
            <a:off x="3579386" y="4806177"/>
            <a:ext cx="572846" cy="47665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AEE7DE0-9683-4D2E-ACC1-7412DAB0EC58}"/>
              </a:ext>
            </a:extLst>
          </p:cNvPr>
          <p:cNvSpPr/>
          <p:nvPr/>
        </p:nvSpPr>
        <p:spPr>
          <a:xfrm rot="20641844" flipH="1" flipV="1">
            <a:off x="2751048" y="5479650"/>
            <a:ext cx="968399" cy="227571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0F0E90D-FFA8-4638-B991-CC0852516398}"/>
              </a:ext>
            </a:extLst>
          </p:cNvPr>
          <p:cNvSpPr/>
          <p:nvPr/>
        </p:nvSpPr>
        <p:spPr>
          <a:xfrm rot="20364191">
            <a:off x="1433960" y="3269891"/>
            <a:ext cx="2864818" cy="1947945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8CC1253-C041-4C8D-9D45-548CA82E09DF}"/>
              </a:ext>
            </a:extLst>
          </p:cNvPr>
          <p:cNvGrpSpPr/>
          <p:nvPr/>
        </p:nvGrpSpPr>
        <p:grpSpPr>
          <a:xfrm rot="9805371">
            <a:off x="8856104" y="5635051"/>
            <a:ext cx="378882" cy="156550"/>
            <a:chOff x="4744541" y="4986862"/>
            <a:chExt cx="596808" cy="221830"/>
          </a:xfrm>
          <a:effectLst/>
        </p:grpSpPr>
        <p:sp>
          <p:nvSpPr>
            <p:cNvPr id="182" name="Oval 72">
              <a:extLst>
                <a:ext uri="{FF2B5EF4-FFF2-40B4-BE49-F238E27FC236}">
                  <a16:creationId xmlns:a16="http://schemas.microsoft.com/office/drawing/2014/main" id="{1EFB3E17-13B9-4A77-A181-C602B78C3168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Oval 72">
              <a:extLst>
                <a:ext uri="{FF2B5EF4-FFF2-40B4-BE49-F238E27FC236}">
                  <a16:creationId xmlns:a16="http://schemas.microsoft.com/office/drawing/2014/main" id="{3238806E-ADC4-4552-9931-CE214EA9FE3E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70F73BC-8560-4D60-8F15-7D49E9948268}"/>
              </a:ext>
            </a:extLst>
          </p:cNvPr>
          <p:cNvSpPr/>
          <p:nvPr/>
        </p:nvSpPr>
        <p:spPr>
          <a:xfrm>
            <a:off x="8356102" y="5116111"/>
            <a:ext cx="400252" cy="4002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54CBAEEB-62F9-46B7-95D0-BFE7DD285A6F}"/>
              </a:ext>
            </a:extLst>
          </p:cNvPr>
          <p:cNvSpPr/>
          <p:nvPr/>
        </p:nvSpPr>
        <p:spPr>
          <a:xfrm>
            <a:off x="9331504" y="5085196"/>
            <a:ext cx="400252" cy="4002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96011B0-AA57-4FFC-BCBE-325F3AD5D369}"/>
              </a:ext>
            </a:extLst>
          </p:cNvPr>
          <p:cNvCxnSpPr>
            <a:cxnSpLocks/>
          </p:cNvCxnSpPr>
          <p:nvPr/>
        </p:nvCxnSpPr>
        <p:spPr>
          <a:xfrm flipH="1">
            <a:off x="9208017" y="5002687"/>
            <a:ext cx="541888" cy="175924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3B474C0-4DCD-4C38-833D-74B6085414FE}"/>
              </a:ext>
            </a:extLst>
          </p:cNvPr>
          <p:cNvCxnSpPr>
            <a:cxnSpLocks/>
          </p:cNvCxnSpPr>
          <p:nvPr/>
        </p:nvCxnSpPr>
        <p:spPr>
          <a:xfrm flipH="1" flipV="1">
            <a:off x="8424162" y="5015219"/>
            <a:ext cx="409999" cy="210599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8B29D92-2EB9-4A6F-808C-97FB2742273F}"/>
              </a:ext>
            </a:extLst>
          </p:cNvPr>
          <p:cNvGrpSpPr/>
          <p:nvPr/>
        </p:nvGrpSpPr>
        <p:grpSpPr>
          <a:xfrm>
            <a:off x="12373621" y="2536985"/>
            <a:ext cx="2002039" cy="3629227"/>
            <a:chOff x="12192000" y="0"/>
            <a:chExt cx="3017520" cy="5470056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49230A1-CA5D-4E02-A4E2-09FE9C6A3AF0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3D07905-5E8F-4D61-ACF3-33B8AABD34C7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EC885DC3-9F75-45A3-A832-8EF148AE8CC8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8DEFCE8-F984-4099-816C-DA0244A09C39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CEF64B8-2F75-4EFB-A2B5-9E6C859F42F8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7839AC6-029F-4B03-8A9B-8EE1A82B816E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B9C18C3-ACBB-4CAC-B992-19C913740A51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3301EF0-BB59-40D9-98D1-A2225C956480}"/>
              </a:ext>
            </a:extLst>
          </p:cNvPr>
          <p:cNvGrpSpPr/>
          <p:nvPr/>
        </p:nvGrpSpPr>
        <p:grpSpPr>
          <a:xfrm>
            <a:off x="-7398732" y="-792051"/>
            <a:ext cx="7030615" cy="6086840"/>
            <a:chOff x="-1250746" y="767913"/>
            <a:chExt cx="3675921" cy="3182473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E37D31E-B34C-4A4A-A16A-2ABD5A776227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4071AF8-BDA4-46EB-9641-BFE65F038DD4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53BBB19-3334-47C0-8327-99F6F564FDA5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3602A2AD-A321-413C-82E3-C3B00BCE8CFE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C176A4E-6F7A-499B-8785-808D1D878482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550527C-B374-49B1-AD6D-BB5601931D35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8C3E0B9-34F9-4B04-B94A-A195ABA86BDE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E21A6AE-FB38-47C3-9803-EEFC7D3A1472}"/>
              </a:ext>
            </a:extLst>
          </p:cNvPr>
          <p:cNvGrpSpPr/>
          <p:nvPr/>
        </p:nvGrpSpPr>
        <p:grpSpPr>
          <a:xfrm>
            <a:off x="8882379" y="-2283460"/>
            <a:ext cx="727573" cy="2244472"/>
            <a:chOff x="6071417" y="-538480"/>
            <a:chExt cx="488859" cy="1508068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E12EB83-0897-4CDC-B355-0082333F7066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: Top Corners Snipped 205">
              <a:extLst>
                <a:ext uri="{FF2B5EF4-FFF2-40B4-BE49-F238E27FC236}">
                  <a16:creationId xmlns:a16="http://schemas.microsoft.com/office/drawing/2014/main" id="{AE863B46-B502-4B25-925D-7D601BD13A6D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FE943E62-9AFF-4FF5-B602-F10859020439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CB5B7CF-DB45-4695-BD7B-6364A70B694F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0C2391C-3D2B-4FE4-82AD-7FC78BBD54D7}"/>
              </a:ext>
            </a:extLst>
          </p:cNvPr>
          <p:cNvGrpSpPr/>
          <p:nvPr/>
        </p:nvGrpSpPr>
        <p:grpSpPr>
          <a:xfrm>
            <a:off x="2574141" y="-2286843"/>
            <a:ext cx="727573" cy="2244472"/>
            <a:chOff x="6071417" y="-538480"/>
            <a:chExt cx="488859" cy="1508068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7D69404-71AF-40F8-A62D-DEFAE08F1012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: Top Corners Snipped 210">
              <a:extLst>
                <a:ext uri="{FF2B5EF4-FFF2-40B4-BE49-F238E27FC236}">
                  <a16:creationId xmlns:a16="http://schemas.microsoft.com/office/drawing/2014/main" id="{418F784F-A97F-43FF-8587-C99886D6CE1A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7F14DB2-17C4-4982-801A-909ABAAD8D06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4F04D0-99C5-4E69-9420-5D12704DA0A3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0BE5E96E-8F46-4AF8-986D-760873DC6F5E}"/>
              </a:ext>
            </a:extLst>
          </p:cNvPr>
          <p:cNvSpPr txBox="1"/>
          <p:nvPr/>
        </p:nvSpPr>
        <p:spPr>
          <a:xfrm rot="19948261">
            <a:off x="1335784" y="2261319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8A6CA8E-2C73-4408-99F7-DE347BE0CDEE}"/>
              </a:ext>
            </a:extLst>
          </p:cNvPr>
          <p:cNvSpPr txBox="1"/>
          <p:nvPr/>
        </p:nvSpPr>
        <p:spPr>
          <a:xfrm rot="19948261">
            <a:off x="1559013" y="1873722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69BDA7C-E25E-4369-A5EE-A092B09F32CC}"/>
              </a:ext>
            </a:extLst>
          </p:cNvPr>
          <p:cNvSpPr txBox="1"/>
          <p:nvPr/>
        </p:nvSpPr>
        <p:spPr>
          <a:xfrm rot="19948261">
            <a:off x="1992452" y="1838811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B4FA93B-3B6D-4E5C-9DDD-0DF11A0656A9}"/>
              </a:ext>
            </a:extLst>
          </p:cNvPr>
          <p:cNvGrpSpPr/>
          <p:nvPr/>
        </p:nvGrpSpPr>
        <p:grpSpPr>
          <a:xfrm rot="795664" flipH="1">
            <a:off x="-2362357" y="3665235"/>
            <a:ext cx="731288" cy="2958799"/>
            <a:chOff x="951506" y="1569271"/>
            <a:chExt cx="778739" cy="3150790"/>
          </a:xfrm>
        </p:grpSpPr>
        <p:sp>
          <p:nvSpPr>
            <p:cNvPr id="174" name="Trapezoid 173">
              <a:extLst>
                <a:ext uri="{FF2B5EF4-FFF2-40B4-BE49-F238E27FC236}">
                  <a16:creationId xmlns:a16="http://schemas.microsoft.com/office/drawing/2014/main" id="{AC653857-0C97-439F-AB53-1575F9D7931B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rapezoid 174">
              <a:extLst>
                <a:ext uri="{FF2B5EF4-FFF2-40B4-BE49-F238E27FC236}">
                  <a16:creationId xmlns:a16="http://schemas.microsoft.com/office/drawing/2014/main" id="{23F24992-D3BB-47E6-BDD6-53036B06BEB4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C36939F-1797-487C-BC9E-133ABA3E9D8B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6B7AB701-6841-4237-ACEE-9F80C2A5B0B3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DE63C1A3-5B49-4581-AD71-AD364822B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A168F7D-6CF5-44DF-AB14-8B1CC94C588B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28B4ECAD-223C-46B7-A181-9654D42FE464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CEC8EB7D-FC35-458D-B9F1-96ED34096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8539C2F6-DE29-4B42-87A6-6FFD2DB7BAFA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BC38A80E-50B0-4FE3-BD55-81A726C063A8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219" name="Rectangle: Rounded Corners 218">
                <a:extLst>
                  <a:ext uri="{FF2B5EF4-FFF2-40B4-BE49-F238E27FC236}">
                    <a16:creationId xmlns:a16="http://schemas.microsoft.com/office/drawing/2014/main" id="{6852B35C-6700-4F53-B160-B4992F119167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C4A858B-32FC-4F4E-8B51-1A1B3FBE1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CFBE84F-4F91-4296-8C95-C09B15C819FC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4FD3943C-75F4-4C9B-9873-EF842C8FA9DB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644D8C89-D452-4878-AF0D-869BECE3380F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8B8639A-8185-4F2D-AD84-D23247BD2AEC}"/>
              </a:ext>
            </a:extLst>
          </p:cNvPr>
          <p:cNvGrpSpPr/>
          <p:nvPr/>
        </p:nvGrpSpPr>
        <p:grpSpPr>
          <a:xfrm flipH="1">
            <a:off x="-1573492" y="4261268"/>
            <a:ext cx="1191242" cy="2407189"/>
            <a:chOff x="4060727" y="1796756"/>
            <a:chExt cx="1612392" cy="3258222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366D83F1-8636-4463-9B27-4758593E9A6B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EA02F4E6-9007-49E5-9131-2DCA0AF283A5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1A5E564F-3AA5-408D-95D2-12AF7166DB71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ACB7055D-6C6D-4D6F-9301-9EBDCC703CCB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8895EB8B-952B-4F58-A98D-5CCC95DF7B01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B9FA9762-23C8-4D79-917D-2A0A0CB9A09F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C3CBC41F-C5EE-482C-B800-58914875345A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2563722D-DDBF-4825-B5F7-305E40A1DD47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234" name="Rectangle: Rounded Corners 233">
                <a:extLst>
                  <a:ext uri="{FF2B5EF4-FFF2-40B4-BE49-F238E27FC236}">
                    <a16:creationId xmlns:a16="http://schemas.microsoft.com/office/drawing/2014/main" id="{994B353E-F13C-4D7A-82DC-4D74EBE4B857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2E8FFBA-26FC-422A-A582-3AD84E48A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E31C3CD-F26B-4668-939C-C6B2E72C4A27}"/>
              </a:ext>
            </a:extLst>
          </p:cNvPr>
          <p:cNvSpPr/>
          <p:nvPr/>
        </p:nvSpPr>
        <p:spPr>
          <a:xfrm>
            <a:off x="1970212" y="1203950"/>
            <a:ext cx="8426369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7B3CC81-67B0-41F7-8A7D-0CF8F7354BAB}"/>
              </a:ext>
            </a:extLst>
          </p:cNvPr>
          <p:cNvSpPr/>
          <p:nvPr/>
        </p:nvSpPr>
        <p:spPr>
          <a:xfrm>
            <a:off x="1973530" y="1203950"/>
            <a:ext cx="8430768" cy="27432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1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/>
      <p:bldP spid="2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F25E5E8-9F23-4977-A61D-D52675AA0356}"/>
              </a:ext>
            </a:extLst>
          </p:cNvPr>
          <p:cNvSpPr/>
          <p:nvPr/>
        </p:nvSpPr>
        <p:spPr>
          <a:xfrm>
            <a:off x="-7643445" y="4411043"/>
            <a:ext cx="28838768" cy="269314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26698CA-0A6E-48C5-A4CE-72807BE812CB}"/>
              </a:ext>
            </a:extLst>
          </p:cNvPr>
          <p:cNvGrpSpPr/>
          <p:nvPr/>
        </p:nvGrpSpPr>
        <p:grpSpPr>
          <a:xfrm>
            <a:off x="11836636" y="816762"/>
            <a:ext cx="2185832" cy="3962401"/>
            <a:chOff x="12192000" y="0"/>
            <a:chExt cx="3017520" cy="5470056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0CF1066-477A-4CFE-99D4-DA1DFA572449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ECF3C9D-CB0B-4D42-B3EA-8682BA216B06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456E633-B5A4-4639-A884-DCECA1DBECF3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99354D7-0DC0-4131-8FAD-FBE84C844251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1C07B6A-CF27-4B38-A2B9-1A44B2DEC69B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3BC2F58-7EFC-4FA7-9B4E-3E559AA2EF75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7218C0D-BBFF-4CB3-BDE9-B14B78C15AD5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A846D7C-821C-484B-B73B-FFB8C38ED680}"/>
              </a:ext>
            </a:extLst>
          </p:cNvPr>
          <p:cNvGrpSpPr/>
          <p:nvPr/>
        </p:nvGrpSpPr>
        <p:grpSpPr>
          <a:xfrm>
            <a:off x="-3049066" y="767913"/>
            <a:ext cx="3675921" cy="3182473"/>
            <a:chOff x="-1250746" y="767913"/>
            <a:chExt cx="3675921" cy="3182473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0410C53-92B4-4555-BDFF-9CF95F936B9A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913D692-122E-43AE-9B97-61AD46309C26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A1B5D7E-0F36-4F37-8159-DB0F19C55B47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82FCA71-88C4-453B-A7F9-767D8F40F250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B4CA5817-3BB1-40B7-BBDF-0208E6BD0EF4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997835FF-8781-456B-A35B-18E639C9175B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130CBA36-3B92-4C9E-B673-DC5DFD0DAEB8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: Rounded Corners 129">
            <a:extLst>
              <a:ext uri="{FF2B5EF4-FFF2-40B4-BE49-F238E27FC236}">
                <a16:creationId xmlns:a16="http://schemas.microsoft.com/office/drawing/2014/main" id="{F1893394-DCC5-4106-88E2-F720845D61C9}"/>
              </a:ext>
            </a:extLst>
          </p:cNvPr>
          <p:cNvSpPr/>
          <p:nvPr/>
        </p:nvSpPr>
        <p:spPr>
          <a:xfrm rot="462286">
            <a:off x="9603023" y="3036541"/>
            <a:ext cx="1828573" cy="2049045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A2523-A33E-40D1-BC68-47670646F9A3}"/>
              </a:ext>
            </a:extLst>
          </p:cNvPr>
          <p:cNvGrpSpPr/>
          <p:nvPr/>
        </p:nvGrpSpPr>
        <p:grpSpPr>
          <a:xfrm rot="21130239" flipH="1">
            <a:off x="10646416" y="5144401"/>
            <a:ext cx="314867" cy="961516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AEB81A6-B083-402D-8F0C-DB45C9C8043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1A46C9-32A2-4500-B17D-E82A24BCF090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D803E8-DA4A-41B3-924D-66A892D7C0A6}"/>
              </a:ext>
            </a:extLst>
          </p:cNvPr>
          <p:cNvGrpSpPr/>
          <p:nvPr/>
        </p:nvGrpSpPr>
        <p:grpSpPr>
          <a:xfrm rot="171256">
            <a:off x="10244275" y="5148952"/>
            <a:ext cx="314867" cy="961516"/>
            <a:chOff x="4627747" y="5544926"/>
            <a:chExt cx="314867" cy="961516"/>
          </a:xfrm>
          <a:effectLst/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D2DE856-E474-43EC-8194-24CBC4628DF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35B7B4E-6435-4F4A-A257-DF4F19B073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09D261-657B-4A2B-8DDD-737EA19E5D43}"/>
              </a:ext>
            </a:extLst>
          </p:cNvPr>
          <p:cNvGrpSpPr/>
          <p:nvPr/>
        </p:nvGrpSpPr>
        <p:grpSpPr>
          <a:xfrm rot="1044585">
            <a:off x="10283139" y="4550710"/>
            <a:ext cx="1303023" cy="555322"/>
            <a:chOff x="2855748" y="4191066"/>
            <a:chExt cx="1303023" cy="555322"/>
          </a:xfrm>
        </p:grpSpPr>
        <p:sp>
          <p:nvSpPr>
            <p:cNvPr id="87" name="Rectangle: Rounded Corners 49">
              <a:extLst>
                <a:ext uri="{FF2B5EF4-FFF2-40B4-BE49-F238E27FC236}">
                  <a16:creationId xmlns:a16="http://schemas.microsoft.com/office/drawing/2014/main" id="{DDC931EE-986A-431A-830F-770243DAE1BF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3A1B2A2-E452-4986-98FA-AC7E267CE2F9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894AE7-C8EC-447B-B8C4-E5E7D394F827}"/>
              </a:ext>
            </a:extLst>
          </p:cNvPr>
          <p:cNvGrpSpPr/>
          <p:nvPr/>
        </p:nvGrpSpPr>
        <p:grpSpPr>
          <a:xfrm rot="20003872">
            <a:off x="9544797" y="4536285"/>
            <a:ext cx="1313398" cy="493684"/>
            <a:chOff x="1735479" y="4177248"/>
            <a:chExt cx="1313398" cy="493684"/>
          </a:xfrm>
        </p:grpSpPr>
        <p:sp>
          <p:nvSpPr>
            <p:cNvPr id="90" name="Rectangle: Rounded Corners 49">
              <a:extLst>
                <a:ext uri="{FF2B5EF4-FFF2-40B4-BE49-F238E27FC236}">
                  <a16:creationId xmlns:a16="http://schemas.microsoft.com/office/drawing/2014/main" id="{76B7C91E-E914-47C6-8F72-DD0B724AF9B6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2AC2319-50A6-4606-8826-7DD0EB2FAC83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Oval 137">
            <a:extLst>
              <a:ext uri="{FF2B5EF4-FFF2-40B4-BE49-F238E27FC236}">
                <a16:creationId xmlns:a16="http://schemas.microsoft.com/office/drawing/2014/main" id="{7700A191-3F62-4B86-B6FE-702FC251139C}"/>
              </a:ext>
            </a:extLst>
          </p:cNvPr>
          <p:cNvSpPr/>
          <p:nvPr/>
        </p:nvSpPr>
        <p:spPr>
          <a:xfrm rot="607730">
            <a:off x="10416495" y="4119148"/>
            <a:ext cx="332391" cy="51875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6061CF-761A-458B-A3EF-3ABA8BA28546}"/>
              </a:ext>
            </a:extLst>
          </p:cNvPr>
          <p:cNvGrpSpPr/>
          <p:nvPr/>
        </p:nvGrpSpPr>
        <p:grpSpPr>
          <a:xfrm>
            <a:off x="10119834" y="4428199"/>
            <a:ext cx="933154" cy="1491699"/>
            <a:chOff x="10077388" y="4428198"/>
            <a:chExt cx="933154" cy="161202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24B9359-BB4B-48F2-97DE-DA032A1AFBE4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F58A9F9-046A-444A-A957-41DF12C9C06B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F3BA2E-BD3B-4ADA-ABBC-B3AA52E708D0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137">
            <a:extLst>
              <a:ext uri="{FF2B5EF4-FFF2-40B4-BE49-F238E27FC236}">
                <a16:creationId xmlns:a16="http://schemas.microsoft.com/office/drawing/2014/main" id="{943A37B2-4EFE-4954-BE19-9CBCFD34B4AC}"/>
              </a:ext>
            </a:extLst>
          </p:cNvPr>
          <p:cNvSpPr/>
          <p:nvPr/>
        </p:nvSpPr>
        <p:spPr>
          <a:xfrm rot="607730">
            <a:off x="10390287" y="4163023"/>
            <a:ext cx="332391" cy="51875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718F755-A0C2-4D98-9931-2FF9440F003E}"/>
              </a:ext>
            </a:extLst>
          </p:cNvPr>
          <p:cNvGrpSpPr/>
          <p:nvPr/>
        </p:nvGrpSpPr>
        <p:grpSpPr>
          <a:xfrm>
            <a:off x="9632744" y="2667643"/>
            <a:ext cx="1881487" cy="1832266"/>
            <a:chOff x="6276379" y="2165306"/>
            <a:chExt cx="1881487" cy="1832266"/>
          </a:xfrm>
          <a:effectLst/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0C58CC-E0EC-4FC2-99F2-2AC10C4A4EA4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2914DD4-CAC4-41C6-95F3-482B0E8650AE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C6E424C-C00B-4D36-BFB6-4F24B2758C0F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C5C805E-BD97-4675-AC41-9267E0271CE6}"/>
              </a:ext>
            </a:extLst>
          </p:cNvPr>
          <p:cNvGrpSpPr/>
          <p:nvPr/>
        </p:nvGrpSpPr>
        <p:grpSpPr>
          <a:xfrm>
            <a:off x="10902389" y="3828221"/>
            <a:ext cx="219682" cy="235101"/>
            <a:chOff x="3374378" y="3373652"/>
            <a:chExt cx="219682" cy="235101"/>
          </a:xfrm>
          <a:effectLst/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4E574F0-A842-4EC1-867F-65B34D504115}"/>
                </a:ext>
              </a:extLst>
            </p:cNvPr>
            <p:cNvGrpSpPr/>
            <p:nvPr/>
          </p:nvGrpSpPr>
          <p:grpSpPr>
            <a:xfrm>
              <a:off x="3374378" y="3373652"/>
              <a:ext cx="211957" cy="235101"/>
              <a:chOff x="3504649" y="3617709"/>
              <a:chExt cx="272047" cy="301752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5FB4C95-11AF-492D-97F4-AC1F28950894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E1BF21C-60F4-4DB7-BEB1-2A69B61CDE0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7213667-9643-47E3-B9F2-66310F011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149" y="3383056"/>
              <a:ext cx="74596" cy="33280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A20F393-3406-4903-9B46-FD800B156B15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49" y="3406946"/>
              <a:ext cx="84911" cy="28558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2F8F70-5EC8-44A2-AA6A-A198D4686485}"/>
              </a:ext>
            </a:extLst>
          </p:cNvPr>
          <p:cNvGrpSpPr/>
          <p:nvPr/>
        </p:nvGrpSpPr>
        <p:grpSpPr>
          <a:xfrm>
            <a:off x="10004529" y="3827738"/>
            <a:ext cx="226345" cy="235101"/>
            <a:chOff x="2359555" y="3373169"/>
            <a:chExt cx="226345" cy="235101"/>
          </a:xfrm>
          <a:effectLst/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BE2B61-EE0A-4E1C-B946-B2DD440599C8}"/>
                </a:ext>
              </a:extLst>
            </p:cNvPr>
            <p:cNvGrpSpPr/>
            <p:nvPr/>
          </p:nvGrpSpPr>
          <p:grpSpPr>
            <a:xfrm>
              <a:off x="2373944" y="3373169"/>
              <a:ext cx="211956" cy="235101"/>
              <a:chOff x="3504649" y="3617709"/>
              <a:chExt cx="272046" cy="301752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9AD2438-640B-4DE7-B0B3-4A5D155B06A8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6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0CC1935-CC19-42CF-9ED1-311AC0D54D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BF26F11-D92E-4F83-AAFA-535C7526614D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 flipV="1">
              <a:off x="2359555" y="3407599"/>
              <a:ext cx="45429" cy="36004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903B8D-5A0E-4746-B29F-D997DD9064F4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73" y="3397229"/>
              <a:ext cx="47408" cy="9717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F5667C8-D87B-4CDD-8E91-9AB56E730BC9}"/>
              </a:ext>
            </a:extLst>
          </p:cNvPr>
          <p:cNvSpPr/>
          <p:nvPr/>
        </p:nvSpPr>
        <p:spPr>
          <a:xfrm>
            <a:off x="10846109" y="2737098"/>
            <a:ext cx="713757" cy="1188645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4E5B456-D3E6-471A-ABCB-AA5C1FFDCBFB}"/>
              </a:ext>
            </a:extLst>
          </p:cNvPr>
          <p:cNvSpPr/>
          <p:nvPr/>
        </p:nvSpPr>
        <p:spPr>
          <a:xfrm>
            <a:off x="9562290" y="2658603"/>
            <a:ext cx="1962784" cy="1181624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CA2E328B-A59E-4A12-86AF-7A9D81D573E0}"/>
              </a:ext>
            </a:extLst>
          </p:cNvPr>
          <p:cNvSpPr/>
          <p:nvPr/>
        </p:nvSpPr>
        <p:spPr>
          <a:xfrm>
            <a:off x="10422402" y="4028474"/>
            <a:ext cx="267482" cy="267482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361BE9-A933-4BD1-9357-34A037033C16}"/>
              </a:ext>
            </a:extLst>
          </p:cNvPr>
          <p:cNvGrpSpPr/>
          <p:nvPr/>
        </p:nvGrpSpPr>
        <p:grpSpPr>
          <a:xfrm rot="6078241">
            <a:off x="125213" y="4442613"/>
            <a:ext cx="1303023" cy="555322"/>
            <a:chOff x="1805377" y="4116293"/>
            <a:chExt cx="1303023" cy="555322"/>
          </a:xfrm>
        </p:grpSpPr>
        <p:sp>
          <p:nvSpPr>
            <p:cNvPr id="5" name="Rectangle: Rounded Corners 49">
              <a:extLst>
                <a:ext uri="{FF2B5EF4-FFF2-40B4-BE49-F238E27FC236}">
                  <a16:creationId xmlns:a16="http://schemas.microsoft.com/office/drawing/2014/main" id="{330C2B4A-C4A4-435F-87D7-05028897EC07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2EA2FA-5139-4C6C-8372-35523E1691DA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F146FA-EA23-4CD4-9714-CD55C3863370}"/>
              </a:ext>
            </a:extLst>
          </p:cNvPr>
          <p:cNvGrpSpPr/>
          <p:nvPr/>
        </p:nvGrpSpPr>
        <p:grpSpPr>
          <a:xfrm rot="15214851">
            <a:off x="1151452" y="4461891"/>
            <a:ext cx="1313398" cy="493684"/>
            <a:chOff x="687108" y="4069360"/>
            <a:chExt cx="1313398" cy="493684"/>
          </a:xfrm>
        </p:grpSpPr>
        <p:sp>
          <p:nvSpPr>
            <p:cNvPr id="8" name="Rectangle: Rounded Corners 49">
              <a:extLst>
                <a:ext uri="{FF2B5EF4-FFF2-40B4-BE49-F238E27FC236}">
                  <a16:creationId xmlns:a16="http://schemas.microsoft.com/office/drawing/2014/main" id="{E61CC584-7831-4CCF-BC25-A66E2D4A94BD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4ABF7D-3FC3-4B5A-B810-C0B60CF197B5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2D9240-886D-4AD9-8DEA-D0370945556B}"/>
              </a:ext>
            </a:extLst>
          </p:cNvPr>
          <p:cNvGrpSpPr/>
          <p:nvPr/>
        </p:nvGrpSpPr>
        <p:grpSpPr>
          <a:xfrm rot="21286606" flipH="1">
            <a:off x="1406033" y="5173227"/>
            <a:ext cx="314867" cy="961516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AA14CFE-A7D0-41D2-B9FE-B81D1FF275B4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2CD3F7-44F6-4358-B616-57783EAB82F7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739B0-3AEB-4682-B341-2DC4A650DDAC}"/>
              </a:ext>
            </a:extLst>
          </p:cNvPr>
          <p:cNvGrpSpPr/>
          <p:nvPr/>
        </p:nvGrpSpPr>
        <p:grpSpPr>
          <a:xfrm rot="313394">
            <a:off x="876372" y="5173227"/>
            <a:ext cx="314867" cy="961516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C76CDF2-4CED-42A6-B85E-2C05DDF7E34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6D78210-7851-411C-A33B-7F8A7542FD23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E0E100-3416-4B30-9A45-A6EEC0AA7DEF}"/>
              </a:ext>
            </a:extLst>
          </p:cNvPr>
          <p:cNvSpPr/>
          <p:nvPr/>
        </p:nvSpPr>
        <p:spPr>
          <a:xfrm>
            <a:off x="810290" y="4427045"/>
            <a:ext cx="978252" cy="981401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105B144-8804-4C13-83C2-C895506A1275}"/>
              </a:ext>
            </a:extLst>
          </p:cNvPr>
          <p:cNvSpPr/>
          <p:nvPr/>
        </p:nvSpPr>
        <p:spPr>
          <a:xfrm rot="13149253">
            <a:off x="937694" y="4491563"/>
            <a:ext cx="332264" cy="217128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C6C2695-E31A-4A9A-A110-F1F204B7887B}"/>
              </a:ext>
            </a:extLst>
          </p:cNvPr>
          <p:cNvSpPr/>
          <p:nvPr/>
        </p:nvSpPr>
        <p:spPr>
          <a:xfrm rot="8450747" flipH="1">
            <a:off x="1321173" y="4498241"/>
            <a:ext cx="332264" cy="203700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418F98-DD92-4CEA-A820-ECE597F366CB}"/>
              </a:ext>
            </a:extLst>
          </p:cNvPr>
          <p:cNvSpPr/>
          <p:nvPr/>
        </p:nvSpPr>
        <p:spPr>
          <a:xfrm>
            <a:off x="1120106" y="4362798"/>
            <a:ext cx="353392" cy="260264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9A3CFD-0E2C-4F48-99D4-FF7442FBFC77}"/>
              </a:ext>
            </a:extLst>
          </p:cNvPr>
          <p:cNvGrpSpPr/>
          <p:nvPr/>
        </p:nvGrpSpPr>
        <p:grpSpPr>
          <a:xfrm>
            <a:off x="352267" y="2692679"/>
            <a:ext cx="1881487" cy="1832266"/>
            <a:chOff x="6276379" y="2165306"/>
            <a:chExt cx="1881487" cy="183226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E46C8A-9DB2-42FD-B69F-927CE55A3DB8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AFF7C6-737D-4910-B803-7953FFA5C4AB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E4E7D8B-0313-4786-988B-ACD791809BB8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64FA40-BAD0-49B3-BFD0-681A7956271C}"/>
              </a:ext>
            </a:extLst>
          </p:cNvPr>
          <p:cNvGrpSpPr/>
          <p:nvPr/>
        </p:nvGrpSpPr>
        <p:grpSpPr>
          <a:xfrm>
            <a:off x="686951" y="3899188"/>
            <a:ext cx="211957" cy="235101"/>
            <a:chOff x="3504649" y="3617709"/>
            <a:chExt cx="272047" cy="30175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8E9B73-2E7F-4484-A936-D651928990D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FB68EE-2DC9-4A63-8582-7DB2C6F63169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7A2E3F-FAFD-44E4-BB5F-B5C2E1E8D40B}"/>
              </a:ext>
            </a:extLst>
          </p:cNvPr>
          <p:cNvGrpSpPr/>
          <p:nvPr/>
        </p:nvGrpSpPr>
        <p:grpSpPr>
          <a:xfrm>
            <a:off x="1687385" y="3899671"/>
            <a:ext cx="211957" cy="235101"/>
            <a:chOff x="3504649" y="3617709"/>
            <a:chExt cx="272047" cy="3017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3FC0E7F-6826-4AAE-A70A-C93C82ACB79A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FAD4A7-5534-41A4-AD1A-A5677B298E3A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7C441A-4809-43F6-9713-C02E3C633976}"/>
              </a:ext>
            </a:extLst>
          </p:cNvPr>
          <p:cNvCxnSpPr/>
          <p:nvPr/>
        </p:nvCxnSpPr>
        <p:spPr>
          <a:xfrm>
            <a:off x="1618432" y="3854547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DE3EEC-8B44-423D-AF38-914DB29E3BBE}"/>
              </a:ext>
            </a:extLst>
          </p:cNvPr>
          <p:cNvCxnSpPr/>
          <p:nvPr/>
        </p:nvCxnSpPr>
        <p:spPr>
          <a:xfrm>
            <a:off x="603488" y="3869787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5AF094-4515-4E6B-9471-A3CB468B741A}"/>
              </a:ext>
            </a:extLst>
          </p:cNvPr>
          <p:cNvCxnSpPr/>
          <p:nvPr/>
        </p:nvCxnSpPr>
        <p:spPr>
          <a:xfrm>
            <a:off x="1652259" y="3840227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EEB858-D16C-471B-AF64-2FE0E0C99BA5}"/>
              </a:ext>
            </a:extLst>
          </p:cNvPr>
          <p:cNvCxnSpPr/>
          <p:nvPr/>
        </p:nvCxnSpPr>
        <p:spPr>
          <a:xfrm>
            <a:off x="581562" y="3843577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E89B78F-1E40-479A-8CB0-6AF0547726D8}"/>
              </a:ext>
            </a:extLst>
          </p:cNvPr>
          <p:cNvSpPr/>
          <p:nvPr/>
        </p:nvSpPr>
        <p:spPr>
          <a:xfrm flipV="1">
            <a:off x="965627" y="4182967"/>
            <a:ext cx="655037" cy="153932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Rectangle: Top Corners Snipped 72">
            <a:extLst>
              <a:ext uri="{FF2B5EF4-FFF2-40B4-BE49-F238E27FC236}">
                <a16:creationId xmlns:a16="http://schemas.microsoft.com/office/drawing/2014/main" id="{7FF16EEB-6076-4F9A-87A2-D4D0CF753D74}"/>
              </a:ext>
            </a:extLst>
          </p:cNvPr>
          <p:cNvSpPr/>
          <p:nvPr/>
        </p:nvSpPr>
        <p:spPr>
          <a:xfrm>
            <a:off x="1451492" y="4785948"/>
            <a:ext cx="171581" cy="178110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8A6A1F6-00FD-4E3F-9F95-15B8611C1B9E}"/>
              </a:ext>
            </a:extLst>
          </p:cNvPr>
          <p:cNvSpPr/>
          <p:nvPr/>
        </p:nvSpPr>
        <p:spPr>
          <a:xfrm rot="21322347">
            <a:off x="312982" y="2654840"/>
            <a:ext cx="1937798" cy="1317614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58CC62-A2D2-4384-B13A-F78DCA5C7CF0}"/>
              </a:ext>
            </a:extLst>
          </p:cNvPr>
          <p:cNvGrpSpPr/>
          <p:nvPr/>
        </p:nvGrpSpPr>
        <p:grpSpPr>
          <a:xfrm>
            <a:off x="7554777" y="-538480"/>
            <a:ext cx="488859" cy="1508068"/>
            <a:chOff x="7554777" y="-538480"/>
            <a:chExt cx="488859" cy="1508068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7FA3A98-907D-4878-BB0E-70D3F103B0AD}"/>
                </a:ext>
              </a:extLst>
            </p:cNvPr>
            <p:cNvCxnSpPr>
              <a:cxnSpLocks/>
            </p:cNvCxnSpPr>
            <p:nvPr/>
          </p:nvCxnSpPr>
          <p:spPr>
            <a:xfrm>
              <a:off x="779920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: Top Corners Snipped 216">
              <a:extLst>
                <a:ext uri="{FF2B5EF4-FFF2-40B4-BE49-F238E27FC236}">
                  <a16:creationId xmlns:a16="http://schemas.microsoft.com/office/drawing/2014/main" id="{F7979C46-EA4E-459B-A645-D4CDDD93AAED}"/>
                </a:ext>
              </a:extLst>
            </p:cNvPr>
            <p:cNvSpPr/>
            <p:nvPr/>
          </p:nvSpPr>
          <p:spPr>
            <a:xfrm>
              <a:off x="755477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D7808EA-207D-4DB5-B611-8D7D9B370AFE}"/>
                </a:ext>
              </a:extLst>
            </p:cNvPr>
            <p:cNvSpPr/>
            <p:nvPr/>
          </p:nvSpPr>
          <p:spPr>
            <a:xfrm>
              <a:off x="755477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CF68C08-24C2-4C9F-9697-99B880D40D0C}"/>
                </a:ext>
              </a:extLst>
            </p:cNvPr>
            <p:cNvSpPr/>
            <p:nvPr/>
          </p:nvSpPr>
          <p:spPr>
            <a:xfrm>
              <a:off x="774268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B368FFA-0DBF-4DB9-A746-927BDA12C1FB}"/>
              </a:ext>
            </a:extLst>
          </p:cNvPr>
          <p:cNvGrpSpPr/>
          <p:nvPr/>
        </p:nvGrpSpPr>
        <p:grpSpPr>
          <a:xfrm>
            <a:off x="775029" y="-482386"/>
            <a:ext cx="488859" cy="1508068"/>
            <a:chOff x="7554777" y="-538480"/>
            <a:chExt cx="488859" cy="1508068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78E4FD8-8C9A-4057-881A-9B8742F6D020}"/>
                </a:ext>
              </a:extLst>
            </p:cNvPr>
            <p:cNvCxnSpPr>
              <a:cxnSpLocks/>
            </p:cNvCxnSpPr>
            <p:nvPr/>
          </p:nvCxnSpPr>
          <p:spPr>
            <a:xfrm>
              <a:off x="779920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: Top Corners Snipped 221">
              <a:extLst>
                <a:ext uri="{FF2B5EF4-FFF2-40B4-BE49-F238E27FC236}">
                  <a16:creationId xmlns:a16="http://schemas.microsoft.com/office/drawing/2014/main" id="{C50FF0C6-930A-408A-8C62-74A69AEC88B6}"/>
                </a:ext>
              </a:extLst>
            </p:cNvPr>
            <p:cNvSpPr/>
            <p:nvPr/>
          </p:nvSpPr>
          <p:spPr>
            <a:xfrm>
              <a:off x="755477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21CA0492-B935-487A-94FD-098320941E18}"/>
                </a:ext>
              </a:extLst>
            </p:cNvPr>
            <p:cNvSpPr/>
            <p:nvPr/>
          </p:nvSpPr>
          <p:spPr>
            <a:xfrm>
              <a:off x="755477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16FFCF32-6CC7-4265-A7EB-DC82B258F6FC}"/>
                </a:ext>
              </a:extLst>
            </p:cNvPr>
            <p:cNvSpPr/>
            <p:nvPr/>
          </p:nvSpPr>
          <p:spPr>
            <a:xfrm>
              <a:off x="774268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8269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 advTm="10">
        <p15:prstTrans prst="peelOff"/>
      </p:transition>
    </mc:Choice>
    <mc:Fallback xmlns="">
      <p:transition spd="slow" advTm="1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3301EF0-BB59-40D9-98D1-A2225C956480}"/>
              </a:ext>
            </a:extLst>
          </p:cNvPr>
          <p:cNvGrpSpPr/>
          <p:nvPr/>
        </p:nvGrpSpPr>
        <p:grpSpPr>
          <a:xfrm>
            <a:off x="-4678981" y="-792051"/>
            <a:ext cx="7030615" cy="6086840"/>
            <a:chOff x="-1250746" y="767913"/>
            <a:chExt cx="3675921" cy="3182473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E37D31E-B34C-4A4A-A16A-2ABD5A776227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4071AF8-BDA4-46EB-9641-BFE65F038DD4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53BBB19-3334-47C0-8327-99F6F564FDA5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3602A2AD-A321-413C-82E3-C3B00BCE8CFE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C176A4E-6F7A-499B-8785-808D1D878482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550527C-B374-49B1-AD6D-BB5601931D35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8C3E0B9-34F9-4B04-B94A-A195ABA86BDE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700AD93-F471-47B5-B08E-F820C77365D0}"/>
              </a:ext>
            </a:extLst>
          </p:cNvPr>
          <p:cNvSpPr/>
          <p:nvPr/>
        </p:nvSpPr>
        <p:spPr>
          <a:xfrm>
            <a:off x="-492372" y="5907163"/>
            <a:ext cx="28838768" cy="11970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129">
            <a:extLst>
              <a:ext uri="{FF2B5EF4-FFF2-40B4-BE49-F238E27FC236}">
                <a16:creationId xmlns:a16="http://schemas.microsoft.com/office/drawing/2014/main" id="{F1893394-DCC5-4106-88E2-F720845D61C9}"/>
              </a:ext>
            </a:extLst>
          </p:cNvPr>
          <p:cNvSpPr/>
          <p:nvPr/>
        </p:nvSpPr>
        <p:spPr>
          <a:xfrm rot="462286">
            <a:off x="19393834" y="3834785"/>
            <a:ext cx="2703341" cy="3029284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A2523-A33E-40D1-BC68-47670646F9A3}"/>
              </a:ext>
            </a:extLst>
          </p:cNvPr>
          <p:cNvGrpSpPr/>
          <p:nvPr/>
        </p:nvGrpSpPr>
        <p:grpSpPr>
          <a:xfrm rot="21130239" flipH="1">
            <a:off x="20936374" y="6951021"/>
            <a:ext cx="465496" cy="1421494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AEB81A6-B083-402D-8F0C-DB45C9C8043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1A46C9-32A2-4500-B17D-E82A24BCF090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D803E8-DA4A-41B3-924D-66A892D7C0A6}"/>
              </a:ext>
            </a:extLst>
          </p:cNvPr>
          <p:cNvGrpSpPr/>
          <p:nvPr/>
        </p:nvGrpSpPr>
        <p:grpSpPr>
          <a:xfrm rot="171256">
            <a:off x="20341854" y="6957749"/>
            <a:ext cx="465496" cy="1421494"/>
            <a:chOff x="4627747" y="5544926"/>
            <a:chExt cx="314867" cy="961516"/>
          </a:xfrm>
          <a:effectLst/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D2DE856-E474-43EC-8194-24CBC4628DF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35B7B4E-6435-4F4A-A257-DF4F19B073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09D261-657B-4A2B-8DDD-737EA19E5D43}"/>
              </a:ext>
            </a:extLst>
          </p:cNvPr>
          <p:cNvGrpSpPr/>
          <p:nvPr/>
        </p:nvGrpSpPr>
        <p:grpSpPr>
          <a:xfrm rot="4500364" flipV="1">
            <a:off x="20586015" y="5838974"/>
            <a:ext cx="1926374" cy="820982"/>
            <a:chOff x="2855748" y="4191066"/>
            <a:chExt cx="1303023" cy="555322"/>
          </a:xfrm>
        </p:grpSpPr>
        <p:sp>
          <p:nvSpPr>
            <p:cNvPr id="87" name="Rectangle: Rounded Corners 49">
              <a:extLst>
                <a:ext uri="{FF2B5EF4-FFF2-40B4-BE49-F238E27FC236}">
                  <a16:creationId xmlns:a16="http://schemas.microsoft.com/office/drawing/2014/main" id="{DDC931EE-986A-431A-830F-770243DAE1BF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3A1B2A2-E452-4986-98FA-AC7E267CE2F9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894AE7-C8EC-447B-B8C4-E5E7D394F827}"/>
              </a:ext>
            </a:extLst>
          </p:cNvPr>
          <p:cNvGrpSpPr/>
          <p:nvPr/>
        </p:nvGrpSpPr>
        <p:grpSpPr>
          <a:xfrm rot="17166908" flipV="1">
            <a:off x="19188835" y="5957235"/>
            <a:ext cx="1941712" cy="729857"/>
            <a:chOff x="1735479" y="4177248"/>
            <a:chExt cx="1313398" cy="493684"/>
          </a:xfrm>
        </p:grpSpPr>
        <p:sp>
          <p:nvSpPr>
            <p:cNvPr id="90" name="Rectangle: Rounded Corners 49">
              <a:extLst>
                <a:ext uri="{FF2B5EF4-FFF2-40B4-BE49-F238E27FC236}">
                  <a16:creationId xmlns:a16="http://schemas.microsoft.com/office/drawing/2014/main" id="{76B7C91E-E914-47C6-8F72-DD0B724AF9B6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2AC2319-50A6-4606-8826-7DD0EB2FAC83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Oval 137">
            <a:extLst>
              <a:ext uri="{FF2B5EF4-FFF2-40B4-BE49-F238E27FC236}">
                <a16:creationId xmlns:a16="http://schemas.microsoft.com/office/drawing/2014/main" id="{7700A191-3F62-4B86-B6FE-702FC251139C}"/>
              </a:ext>
            </a:extLst>
          </p:cNvPr>
          <p:cNvSpPr/>
          <p:nvPr/>
        </p:nvSpPr>
        <p:spPr>
          <a:xfrm rot="607730">
            <a:off x="20596462" y="5435299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6061CF-761A-458B-A3EF-3ABA8BA28546}"/>
              </a:ext>
            </a:extLst>
          </p:cNvPr>
          <p:cNvGrpSpPr/>
          <p:nvPr/>
        </p:nvGrpSpPr>
        <p:grpSpPr>
          <a:xfrm>
            <a:off x="20157882" y="5892196"/>
            <a:ext cx="1379564" cy="2205310"/>
            <a:chOff x="10077388" y="4428198"/>
            <a:chExt cx="933154" cy="161202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24B9359-BB4B-48F2-97DE-DA032A1AFBE4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F58A9F9-046A-444A-A957-41DF12C9C06B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F3BA2E-BD3B-4ADA-ABBC-B3AA52E708D0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137">
            <a:extLst>
              <a:ext uri="{FF2B5EF4-FFF2-40B4-BE49-F238E27FC236}">
                <a16:creationId xmlns:a16="http://schemas.microsoft.com/office/drawing/2014/main" id="{943A37B2-4EFE-4954-BE19-9CBCFD34B4AC}"/>
              </a:ext>
            </a:extLst>
          </p:cNvPr>
          <p:cNvSpPr/>
          <p:nvPr/>
        </p:nvSpPr>
        <p:spPr>
          <a:xfrm rot="607730">
            <a:off x="20557716" y="5500163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718F755-A0C2-4D98-9931-2FF9440F003E}"/>
              </a:ext>
            </a:extLst>
          </p:cNvPr>
          <p:cNvGrpSpPr/>
          <p:nvPr/>
        </p:nvGrpSpPr>
        <p:grpSpPr>
          <a:xfrm>
            <a:off x="19437774" y="3289411"/>
            <a:ext cx="2781568" cy="2708801"/>
            <a:chOff x="6276379" y="2165306"/>
            <a:chExt cx="1881487" cy="1832266"/>
          </a:xfrm>
          <a:effectLst/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0C58CC-E0EC-4FC2-99F2-2AC10C4A4EA4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2914DD4-CAC4-41C6-95F3-482B0E8650AE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C6E424C-C00B-4D36-BFB6-4F24B2758C0F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F5667C8-D87B-4CDD-8E91-9AB56E730BC9}"/>
              </a:ext>
            </a:extLst>
          </p:cNvPr>
          <p:cNvSpPr/>
          <p:nvPr/>
        </p:nvSpPr>
        <p:spPr>
          <a:xfrm>
            <a:off x="21231598" y="3392092"/>
            <a:ext cx="1055210" cy="1757279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4E5B456-D3E6-471A-ABCB-AA5C1FFDCBFB}"/>
              </a:ext>
            </a:extLst>
          </p:cNvPr>
          <p:cNvSpPr/>
          <p:nvPr/>
        </p:nvSpPr>
        <p:spPr>
          <a:xfrm>
            <a:off x="19333615" y="3276046"/>
            <a:ext cx="2901757" cy="1746899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E35008-AA1F-4404-AF6A-EBC4196C4B0B}"/>
              </a:ext>
            </a:extLst>
          </p:cNvPr>
          <p:cNvGrpSpPr/>
          <p:nvPr/>
        </p:nvGrpSpPr>
        <p:grpSpPr>
          <a:xfrm rot="795664" flipH="1">
            <a:off x="5304538" y="3665235"/>
            <a:ext cx="731288" cy="2958799"/>
            <a:chOff x="951506" y="1569271"/>
            <a:chExt cx="778739" cy="3150790"/>
          </a:xfrm>
        </p:grpSpPr>
        <p:sp>
          <p:nvSpPr>
            <p:cNvPr id="76" name="Trapezoid 75">
              <a:extLst>
                <a:ext uri="{FF2B5EF4-FFF2-40B4-BE49-F238E27FC236}">
                  <a16:creationId xmlns:a16="http://schemas.microsoft.com/office/drawing/2014/main" id="{A900DB85-E523-4633-A5B6-C585C991C1D3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0A356F48-BF05-44D3-B6CC-0F896458A820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66E5ED6-8362-4B55-8337-9A3FAE4873B1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4A4FB9F1-AB9D-4C5C-96B8-350A36E6B2AA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AA495A1B-A993-42B5-8157-259AC1240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C993BD-C31F-427F-B725-1B842F8CA2C8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51B62A00-5DA9-4B99-8D66-DD32012B4266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9609C4D-45CB-44C2-90AA-857F92772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7508E499-5C97-42CD-83E0-3FF821AA0CEB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26EF813-2FA0-434E-9D07-2B6283D94BA2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EA037A25-3B2C-403E-9CCF-5C9E2CBDF1F1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F94D7AB-040F-4EDC-AD05-E3243E7C7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A2811A-675D-467D-B323-3A96084D409A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435BBD3-38EC-4CCA-939B-35B07069B255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1CC5D84-09FB-4F73-A11F-9A0BF55FA740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AAE7C9-3FBC-4090-AF4D-3E75B06FCBBC}"/>
              </a:ext>
            </a:extLst>
          </p:cNvPr>
          <p:cNvGrpSpPr/>
          <p:nvPr/>
        </p:nvGrpSpPr>
        <p:grpSpPr>
          <a:xfrm flipH="1">
            <a:off x="6093403" y="4261268"/>
            <a:ext cx="1191242" cy="2407189"/>
            <a:chOff x="4060727" y="1796756"/>
            <a:chExt cx="1612392" cy="3258222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026AFAA4-C38F-476D-A271-246B7E5703BC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AA4192ED-8CDA-483F-AB5F-D9CF52EA49A3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A7A76BC-B4A5-4752-824A-A58F242C9D54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3E761732-110B-443E-BAA7-CD6949549FFB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8783AB4A-AE86-414D-B55F-B5159FBCE8A3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633A7381-F0BF-46DF-892D-5405E1E89C1E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88271A6-1B3C-4871-BB10-95440BDB2447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FA4E9A9-0439-4D31-B192-B1E8F8633C3D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BE92A60-8E65-4852-BCFB-8AE3EE52CDC3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016B697-CC28-45DF-A5C7-37CE29114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FC0E0A3-170C-44C8-B048-64577EBDF861}"/>
              </a:ext>
            </a:extLst>
          </p:cNvPr>
          <p:cNvGrpSpPr/>
          <p:nvPr/>
        </p:nvGrpSpPr>
        <p:grpSpPr>
          <a:xfrm rot="9270177" flipH="1">
            <a:off x="14566720" y="5377581"/>
            <a:ext cx="1926374" cy="820982"/>
            <a:chOff x="1805377" y="4116293"/>
            <a:chExt cx="1303023" cy="555322"/>
          </a:xfrm>
        </p:grpSpPr>
        <p:sp>
          <p:nvSpPr>
            <p:cNvPr id="141" name="Rectangle: Rounded Corners 49">
              <a:extLst>
                <a:ext uri="{FF2B5EF4-FFF2-40B4-BE49-F238E27FC236}">
                  <a16:creationId xmlns:a16="http://schemas.microsoft.com/office/drawing/2014/main" id="{E9C2DA76-FC83-4B75-B168-6B3A5AFBE54A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9D202F6-C1A6-42AD-93C6-B3DE98DE8C7C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123E996-3BEF-4122-BF9F-15179CDFBCB1}"/>
              </a:ext>
            </a:extLst>
          </p:cNvPr>
          <p:cNvGrpSpPr/>
          <p:nvPr/>
        </p:nvGrpSpPr>
        <p:grpSpPr>
          <a:xfrm rot="11013607" flipH="1">
            <a:off x="13347293" y="5695490"/>
            <a:ext cx="1941712" cy="729857"/>
            <a:chOff x="687108" y="4069360"/>
            <a:chExt cx="1313398" cy="493684"/>
          </a:xfrm>
        </p:grpSpPr>
        <p:sp>
          <p:nvSpPr>
            <p:cNvPr id="144" name="Rectangle: Rounded Corners 49">
              <a:extLst>
                <a:ext uri="{FF2B5EF4-FFF2-40B4-BE49-F238E27FC236}">
                  <a16:creationId xmlns:a16="http://schemas.microsoft.com/office/drawing/2014/main" id="{AC824904-EB32-4280-8D33-9C7923B62762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17AEA44-16DB-4176-BC6F-1A4CF2AC3271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EEF8341-0D7C-413A-B7A3-BC47309D2A61}"/>
              </a:ext>
            </a:extLst>
          </p:cNvPr>
          <p:cNvGrpSpPr/>
          <p:nvPr/>
        </p:nvGrpSpPr>
        <p:grpSpPr>
          <a:xfrm rot="21502830">
            <a:off x="14524805" y="6995355"/>
            <a:ext cx="465496" cy="1421494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0F205D-2615-444A-A352-670D386F55D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D165960-869E-42D1-B115-1CE51E1A75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07B2291-B6D8-4F66-A64E-B34FD4874718}"/>
              </a:ext>
            </a:extLst>
          </p:cNvPr>
          <p:cNvGrpSpPr/>
          <p:nvPr/>
        </p:nvGrpSpPr>
        <p:grpSpPr>
          <a:xfrm rot="20876042" flipH="1">
            <a:off x="15302272" y="6902059"/>
            <a:ext cx="465496" cy="1421494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F51D48-4D47-412F-92EB-E58F95190C7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C63158B-C466-41AD-BD76-7F2EB5525CB9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9763568-40CE-442A-84A8-6667C3057083}"/>
              </a:ext>
            </a:extLst>
          </p:cNvPr>
          <p:cNvSpPr/>
          <p:nvPr/>
        </p:nvSpPr>
        <p:spPr>
          <a:xfrm rot="21189436" flipH="1">
            <a:off x="14292341" y="5853450"/>
            <a:ext cx="1446236" cy="1450892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7DF2ED1-00B4-45E0-9888-4EF38888F99D}"/>
              </a:ext>
            </a:extLst>
          </p:cNvPr>
          <p:cNvSpPr/>
          <p:nvPr/>
        </p:nvSpPr>
        <p:spPr>
          <a:xfrm rot="8040183" flipH="1">
            <a:off x="15001003" y="5917727"/>
            <a:ext cx="491215" cy="320999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42277225-C700-4693-AFC9-0B50917B08F5}"/>
              </a:ext>
            </a:extLst>
          </p:cNvPr>
          <p:cNvSpPr/>
          <p:nvPr/>
        </p:nvSpPr>
        <p:spPr>
          <a:xfrm rot="12738689">
            <a:off x="14438104" y="5995146"/>
            <a:ext cx="491215" cy="301148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AE21F3F-B6B8-41E1-A3A8-0E1A107FA06A}"/>
              </a:ext>
            </a:extLst>
          </p:cNvPr>
          <p:cNvSpPr/>
          <p:nvPr/>
        </p:nvSpPr>
        <p:spPr>
          <a:xfrm rot="21189436" flipH="1">
            <a:off x="14683243" y="5762482"/>
            <a:ext cx="522451" cy="384771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Top Corners Snipped 170">
            <a:extLst>
              <a:ext uri="{FF2B5EF4-FFF2-40B4-BE49-F238E27FC236}">
                <a16:creationId xmlns:a16="http://schemas.microsoft.com/office/drawing/2014/main" id="{05EFF82B-049C-47E8-929D-35724F38E3E9}"/>
              </a:ext>
            </a:extLst>
          </p:cNvPr>
          <p:cNvSpPr/>
          <p:nvPr/>
        </p:nvSpPr>
        <p:spPr>
          <a:xfrm rot="21189436" flipH="1">
            <a:off x="15245524" y="6340768"/>
            <a:ext cx="253663" cy="263316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E934FD7-E646-4392-BDDC-A01117382062}"/>
              </a:ext>
            </a:extLst>
          </p:cNvPr>
          <p:cNvGrpSpPr/>
          <p:nvPr/>
        </p:nvGrpSpPr>
        <p:grpSpPr>
          <a:xfrm rot="20641844" flipH="1">
            <a:off x="13326340" y="3313519"/>
            <a:ext cx="2781568" cy="2708801"/>
            <a:chOff x="6276379" y="2165306"/>
            <a:chExt cx="1881487" cy="1832266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A681CB0-9FA5-4B31-8651-1BFC52D93689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69F7440-762E-46BC-90AE-15CBAECF0C83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8449338-A78E-40BB-8EE6-0C39E780BAE4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0289EDE-479B-4907-A467-BDFACD969C42}"/>
              </a:ext>
            </a:extLst>
          </p:cNvPr>
          <p:cNvGrpSpPr/>
          <p:nvPr/>
        </p:nvGrpSpPr>
        <p:grpSpPr>
          <a:xfrm rot="20641844" flipH="1">
            <a:off x="15437148" y="4870533"/>
            <a:ext cx="313355" cy="347571"/>
            <a:chOff x="3504649" y="3617709"/>
            <a:chExt cx="272047" cy="30175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F42E820-84BC-4950-B1D8-4A183D5B2C5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0A412ED-7C1F-4EE5-B5A6-725A3B0AE192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C3AD46B-C418-423D-8FF4-DADF6BF57B50}"/>
              </a:ext>
            </a:extLst>
          </p:cNvPr>
          <p:cNvGrpSpPr/>
          <p:nvPr/>
        </p:nvGrpSpPr>
        <p:grpSpPr>
          <a:xfrm rot="20641844" flipH="1">
            <a:off x="14015391" y="5278133"/>
            <a:ext cx="313355" cy="347571"/>
            <a:chOff x="3504649" y="3617709"/>
            <a:chExt cx="272047" cy="30175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9AA70F7-D39D-49F5-BF56-F8D62BCC450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9F12EFA-4CA5-439C-BE95-1C6D460589D0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6DF01BC-43CF-4036-9077-9B7178C2AE39}"/>
              </a:ext>
            </a:extLst>
          </p:cNvPr>
          <p:cNvCxnSpPr>
            <a:cxnSpLocks/>
          </p:cNvCxnSpPr>
          <p:nvPr/>
        </p:nvCxnSpPr>
        <p:spPr>
          <a:xfrm rot="21189436" flipH="1">
            <a:off x="13846360" y="5179934"/>
            <a:ext cx="520700" cy="179004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6CD7896-F30A-4136-B013-89300E7AD0E9}"/>
              </a:ext>
            </a:extLst>
          </p:cNvPr>
          <p:cNvCxnSpPr>
            <a:cxnSpLocks/>
          </p:cNvCxnSpPr>
          <p:nvPr/>
        </p:nvCxnSpPr>
        <p:spPr>
          <a:xfrm rot="21189436" flipH="1" flipV="1">
            <a:off x="15276158" y="4776866"/>
            <a:ext cx="687176" cy="64371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B573DCF-A67D-4C02-8377-CA0AB5E1D8F7}"/>
              </a:ext>
            </a:extLst>
          </p:cNvPr>
          <p:cNvCxnSpPr>
            <a:cxnSpLocks/>
          </p:cNvCxnSpPr>
          <p:nvPr/>
        </p:nvCxnSpPr>
        <p:spPr>
          <a:xfrm rot="21189436" flipH="1">
            <a:off x="13807228" y="5172456"/>
            <a:ext cx="506075" cy="182356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91D1BF4-BC3A-455F-9BE1-A6B02A104DF4}"/>
              </a:ext>
            </a:extLst>
          </p:cNvPr>
          <p:cNvCxnSpPr>
            <a:cxnSpLocks/>
          </p:cNvCxnSpPr>
          <p:nvPr/>
        </p:nvCxnSpPr>
        <p:spPr>
          <a:xfrm rot="21189436" flipH="1" flipV="1">
            <a:off x="15325905" y="4806177"/>
            <a:ext cx="572846" cy="47665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AEE7DE0-9683-4D2E-ACC1-7412DAB0EC58}"/>
              </a:ext>
            </a:extLst>
          </p:cNvPr>
          <p:cNvSpPr/>
          <p:nvPr/>
        </p:nvSpPr>
        <p:spPr>
          <a:xfrm rot="20641844" flipH="1" flipV="1">
            <a:off x="14497567" y="5479650"/>
            <a:ext cx="968399" cy="227571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0F0E90D-FFA8-4638-B991-CC0852516398}"/>
              </a:ext>
            </a:extLst>
          </p:cNvPr>
          <p:cNvSpPr/>
          <p:nvPr/>
        </p:nvSpPr>
        <p:spPr>
          <a:xfrm rot="20364191">
            <a:off x="13180479" y="3269891"/>
            <a:ext cx="2864818" cy="1947945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8CC1253-C041-4C8D-9D45-548CA82E09DF}"/>
              </a:ext>
            </a:extLst>
          </p:cNvPr>
          <p:cNvGrpSpPr/>
          <p:nvPr/>
        </p:nvGrpSpPr>
        <p:grpSpPr>
          <a:xfrm rot="9805371">
            <a:off x="20602623" y="5635051"/>
            <a:ext cx="378882" cy="156550"/>
            <a:chOff x="4744541" y="4986862"/>
            <a:chExt cx="596808" cy="221830"/>
          </a:xfrm>
          <a:effectLst/>
        </p:grpSpPr>
        <p:sp>
          <p:nvSpPr>
            <p:cNvPr id="182" name="Oval 72">
              <a:extLst>
                <a:ext uri="{FF2B5EF4-FFF2-40B4-BE49-F238E27FC236}">
                  <a16:creationId xmlns:a16="http://schemas.microsoft.com/office/drawing/2014/main" id="{1EFB3E17-13B9-4A77-A181-C602B78C3168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Oval 72">
              <a:extLst>
                <a:ext uri="{FF2B5EF4-FFF2-40B4-BE49-F238E27FC236}">
                  <a16:creationId xmlns:a16="http://schemas.microsoft.com/office/drawing/2014/main" id="{3238806E-ADC4-4552-9931-CE214EA9FE3E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70F73BC-8560-4D60-8F15-7D49E9948268}"/>
              </a:ext>
            </a:extLst>
          </p:cNvPr>
          <p:cNvSpPr/>
          <p:nvPr/>
        </p:nvSpPr>
        <p:spPr>
          <a:xfrm>
            <a:off x="20102621" y="5116111"/>
            <a:ext cx="400252" cy="4002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54CBAEEB-62F9-46B7-95D0-BFE7DD285A6F}"/>
              </a:ext>
            </a:extLst>
          </p:cNvPr>
          <p:cNvSpPr/>
          <p:nvPr/>
        </p:nvSpPr>
        <p:spPr>
          <a:xfrm>
            <a:off x="21078023" y="5085196"/>
            <a:ext cx="400252" cy="4002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96011B0-AA57-4FFC-BCBE-325F3AD5D369}"/>
              </a:ext>
            </a:extLst>
          </p:cNvPr>
          <p:cNvCxnSpPr>
            <a:cxnSpLocks/>
          </p:cNvCxnSpPr>
          <p:nvPr/>
        </p:nvCxnSpPr>
        <p:spPr>
          <a:xfrm flipH="1">
            <a:off x="20954536" y="5002687"/>
            <a:ext cx="541888" cy="175924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3B474C0-4DCD-4C38-833D-74B6085414FE}"/>
              </a:ext>
            </a:extLst>
          </p:cNvPr>
          <p:cNvCxnSpPr>
            <a:cxnSpLocks/>
          </p:cNvCxnSpPr>
          <p:nvPr/>
        </p:nvCxnSpPr>
        <p:spPr>
          <a:xfrm flipH="1" flipV="1">
            <a:off x="20170681" y="5015219"/>
            <a:ext cx="409999" cy="210599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8B29D92-2EB9-4A6F-808C-97FB2742273F}"/>
              </a:ext>
            </a:extLst>
          </p:cNvPr>
          <p:cNvGrpSpPr/>
          <p:nvPr/>
        </p:nvGrpSpPr>
        <p:grpSpPr>
          <a:xfrm>
            <a:off x="24120140" y="2536985"/>
            <a:ext cx="2002039" cy="3629227"/>
            <a:chOff x="12192000" y="0"/>
            <a:chExt cx="3017520" cy="5470056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49230A1-CA5D-4E02-A4E2-09FE9C6A3AF0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3D07905-5E8F-4D61-ACF3-33B8AABD34C7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EC885DC3-9F75-45A3-A832-8EF148AE8CC8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8DEFCE8-F984-4099-816C-DA0244A09C39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CEF64B8-2F75-4EFB-A2B5-9E6C859F42F8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7839AC6-029F-4B03-8A9B-8EE1A82B816E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B9C18C3-ACBB-4CAC-B992-19C913740A51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E21A6AE-FB38-47C3-9803-EEFC7D3A1472}"/>
              </a:ext>
            </a:extLst>
          </p:cNvPr>
          <p:cNvGrpSpPr/>
          <p:nvPr/>
        </p:nvGrpSpPr>
        <p:grpSpPr>
          <a:xfrm>
            <a:off x="20628898" y="-2283460"/>
            <a:ext cx="727573" cy="2244472"/>
            <a:chOff x="6071417" y="-538480"/>
            <a:chExt cx="488859" cy="1508068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E12EB83-0897-4CDC-B355-0082333F7066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: Top Corners Snipped 205">
              <a:extLst>
                <a:ext uri="{FF2B5EF4-FFF2-40B4-BE49-F238E27FC236}">
                  <a16:creationId xmlns:a16="http://schemas.microsoft.com/office/drawing/2014/main" id="{AE863B46-B502-4B25-925D-7D601BD13A6D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FE943E62-9AFF-4FF5-B602-F10859020439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CB5B7CF-DB45-4695-BD7B-6364A70B694F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0C2391C-3D2B-4FE4-82AD-7FC78BBD54D7}"/>
              </a:ext>
            </a:extLst>
          </p:cNvPr>
          <p:cNvGrpSpPr/>
          <p:nvPr/>
        </p:nvGrpSpPr>
        <p:grpSpPr>
          <a:xfrm>
            <a:off x="14320660" y="-2286843"/>
            <a:ext cx="727573" cy="2244472"/>
            <a:chOff x="6071417" y="-538480"/>
            <a:chExt cx="488859" cy="1508068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7D69404-71AF-40F8-A62D-DEFAE08F1012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: Top Corners Snipped 210">
              <a:extLst>
                <a:ext uri="{FF2B5EF4-FFF2-40B4-BE49-F238E27FC236}">
                  <a16:creationId xmlns:a16="http://schemas.microsoft.com/office/drawing/2014/main" id="{418F784F-A97F-43FF-8587-C99886D6CE1A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7F14DB2-17C4-4982-801A-909ABAAD8D06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4F04D0-99C5-4E69-9420-5D12704DA0A3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0BE5E96E-8F46-4AF8-986D-760873DC6F5E}"/>
              </a:ext>
            </a:extLst>
          </p:cNvPr>
          <p:cNvSpPr txBox="1"/>
          <p:nvPr/>
        </p:nvSpPr>
        <p:spPr>
          <a:xfrm rot="19948261">
            <a:off x="13082303" y="2261319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8A6CA8E-2C73-4408-99F7-DE347BE0CDEE}"/>
              </a:ext>
            </a:extLst>
          </p:cNvPr>
          <p:cNvSpPr txBox="1"/>
          <p:nvPr/>
        </p:nvSpPr>
        <p:spPr>
          <a:xfrm rot="19948261">
            <a:off x="13305532" y="1873722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69BDA7C-E25E-4369-A5EE-A092B09F32CC}"/>
              </a:ext>
            </a:extLst>
          </p:cNvPr>
          <p:cNvSpPr txBox="1"/>
          <p:nvPr/>
        </p:nvSpPr>
        <p:spPr>
          <a:xfrm rot="19948261">
            <a:off x="13738971" y="1838811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E195922-3D39-4E24-8936-439CD5FB49CC}"/>
              </a:ext>
            </a:extLst>
          </p:cNvPr>
          <p:cNvSpPr/>
          <p:nvPr/>
        </p:nvSpPr>
        <p:spPr>
          <a:xfrm>
            <a:off x="13669854" y="1203950"/>
            <a:ext cx="8426369" cy="27432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BC423B7-71E6-4365-89D2-15D56B1E32A6}"/>
              </a:ext>
            </a:extLst>
          </p:cNvPr>
          <p:cNvSpPr/>
          <p:nvPr/>
        </p:nvSpPr>
        <p:spPr>
          <a:xfrm>
            <a:off x="13673172" y="1203950"/>
            <a:ext cx="8430768" cy="274320"/>
          </a:xfrm>
          <a:prstGeom prst="rect">
            <a:avLst/>
          </a:prstGeom>
          <a:solidFill>
            <a:srgbClr val="FF6699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0">
        <p159:morph option="byObject"/>
      </p:transition>
    </mc:Choice>
    <mc:Fallback xmlns="">
      <p:transition spd="slow" advTm="1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3301EF0-BB59-40D9-98D1-A2225C956480}"/>
              </a:ext>
            </a:extLst>
          </p:cNvPr>
          <p:cNvGrpSpPr/>
          <p:nvPr/>
        </p:nvGrpSpPr>
        <p:grpSpPr>
          <a:xfrm>
            <a:off x="-4678981" y="-792051"/>
            <a:ext cx="7030615" cy="6086840"/>
            <a:chOff x="-1250746" y="767913"/>
            <a:chExt cx="3675921" cy="3182473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E37D31E-B34C-4A4A-A16A-2ABD5A776227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4071AF8-BDA4-46EB-9641-BFE65F038DD4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53BBB19-3334-47C0-8327-99F6F564FDA5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3602A2AD-A321-413C-82E3-C3B00BCE8CFE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C176A4E-6F7A-499B-8785-808D1D878482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550527C-B374-49B1-AD6D-BB5601931D35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8C3E0B9-34F9-4B04-B94A-A195ABA86BDE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700AD93-F471-47B5-B08E-F820C77365D0}"/>
              </a:ext>
            </a:extLst>
          </p:cNvPr>
          <p:cNvSpPr/>
          <p:nvPr/>
        </p:nvSpPr>
        <p:spPr>
          <a:xfrm>
            <a:off x="-492372" y="5907163"/>
            <a:ext cx="28838768" cy="11970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129">
            <a:extLst>
              <a:ext uri="{FF2B5EF4-FFF2-40B4-BE49-F238E27FC236}">
                <a16:creationId xmlns:a16="http://schemas.microsoft.com/office/drawing/2014/main" id="{F1893394-DCC5-4106-88E2-F720845D61C9}"/>
              </a:ext>
            </a:extLst>
          </p:cNvPr>
          <p:cNvSpPr/>
          <p:nvPr/>
        </p:nvSpPr>
        <p:spPr>
          <a:xfrm rot="462286">
            <a:off x="19393834" y="3834785"/>
            <a:ext cx="2703341" cy="3029284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A2523-A33E-40D1-BC68-47670646F9A3}"/>
              </a:ext>
            </a:extLst>
          </p:cNvPr>
          <p:cNvGrpSpPr/>
          <p:nvPr/>
        </p:nvGrpSpPr>
        <p:grpSpPr>
          <a:xfrm rot="21130239" flipH="1">
            <a:off x="20936374" y="6951021"/>
            <a:ext cx="465496" cy="1421494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AEB81A6-B083-402D-8F0C-DB45C9C8043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1A46C9-32A2-4500-B17D-E82A24BCF090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D803E8-DA4A-41B3-924D-66A892D7C0A6}"/>
              </a:ext>
            </a:extLst>
          </p:cNvPr>
          <p:cNvGrpSpPr/>
          <p:nvPr/>
        </p:nvGrpSpPr>
        <p:grpSpPr>
          <a:xfrm rot="171256">
            <a:off x="20341854" y="6957749"/>
            <a:ext cx="465496" cy="1421494"/>
            <a:chOff x="4627747" y="5544926"/>
            <a:chExt cx="314867" cy="961516"/>
          </a:xfrm>
          <a:effectLst/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D2DE856-E474-43EC-8194-24CBC4628DF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35B7B4E-6435-4F4A-A257-DF4F19B073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09D261-657B-4A2B-8DDD-737EA19E5D43}"/>
              </a:ext>
            </a:extLst>
          </p:cNvPr>
          <p:cNvGrpSpPr/>
          <p:nvPr/>
        </p:nvGrpSpPr>
        <p:grpSpPr>
          <a:xfrm rot="4500364" flipV="1">
            <a:off x="20586015" y="5838974"/>
            <a:ext cx="1926374" cy="820982"/>
            <a:chOff x="2855748" y="4191066"/>
            <a:chExt cx="1303023" cy="555322"/>
          </a:xfrm>
        </p:grpSpPr>
        <p:sp>
          <p:nvSpPr>
            <p:cNvPr id="87" name="Rectangle: Rounded Corners 49">
              <a:extLst>
                <a:ext uri="{FF2B5EF4-FFF2-40B4-BE49-F238E27FC236}">
                  <a16:creationId xmlns:a16="http://schemas.microsoft.com/office/drawing/2014/main" id="{DDC931EE-986A-431A-830F-770243DAE1BF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3A1B2A2-E452-4986-98FA-AC7E267CE2F9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894AE7-C8EC-447B-B8C4-E5E7D394F827}"/>
              </a:ext>
            </a:extLst>
          </p:cNvPr>
          <p:cNvGrpSpPr/>
          <p:nvPr/>
        </p:nvGrpSpPr>
        <p:grpSpPr>
          <a:xfrm rot="17166908" flipV="1">
            <a:off x="19188835" y="5957235"/>
            <a:ext cx="1941712" cy="729857"/>
            <a:chOff x="1735479" y="4177248"/>
            <a:chExt cx="1313398" cy="493684"/>
          </a:xfrm>
        </p:grpSpPr>
        <p:sp>
          <p:nvSpPr>
            <p:cNvPr id="90" name="Rectangle: Rounded Corners 49">
              <a:extLst>
                <a:ext uri="{FF2B5EF4-FFF2-40B4-BE49-F238E27FC236}">
                  <a16:creationId xmlns:a16="http://schemas.microsoft.com/office/drawing/2014/main" id="{76B7C91E-E914-47C6-8F72-DD0B724AF9B6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2AC2319-50A6-4606-8826-7DD0EB2FAC83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Oval 137">
            <a:extLst>
              <a:ext uri="{FF2B5EF4-FFF2-40B4-BE49-F238E27FC236}">
                <a16:creationId xmlns:a16="http://schemas.microsoft.com/office/drawing/2014/main" id="{7700A191-3F62-4B86-B6FE-702FC251139C}"/>
              </a:ext>
            </a:extLst>
          </p:cNvPr>
          <p:cNvSpPr/>
          <p:nvPr/>
        </p:nvSpPr>
        <p:spPr>
          <a:xfrm rot="607730">
            <a:off x="20596462" y="5435299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6061CF-761A-458B-A3EF-3ABA8BA28546}"/>
              </a:ext>
            </a:extLst>
          </p:cNvPr>
          <p:cNvGrpSpPr/>
          <p:nvPr/>
        </p:nvGrpSpPr>
        <p:grpSpPr>
          <a:xfrm>
            <a:off x="20157882" y="5892196"/>
            <a:ext cx="1379564" cy="2205310"/>
            <a:chOff x="10077388" y="4428198"/>
            <a:chExt cx="933154" cy="161202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24B9359-BB4B-48F2-97DE-DA032A1AFBE4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F58A9F9-046A-444A-A957-41DF12C9C06B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F3BA2E-BD3B-4ADA-ABBC-B3AA52E708D0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137">
            <a:extLst>
              <a:ext uri="{FF2B5EF4-FFF2-40B4-BE49-F238E27FC236}">
                <a16:creationId xmlns:a16="http://schemas.microsoft.com/office/drawing/2014/main" id="{943A37B2-4EFE-4954-BE19-9CBCFD34B4AC}"/>
              </a:ext>
            </a:extLst>
          </p:cNvPr>
          <p:cNvSpPr/>
          <p:nvPr/>
        </p:nvSpPr>
        <p:spPr>
          <a:xfrm rot="607730">
            <a:off x="20557716" y="5500163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718F755-A0C2-4D98-9931-2FF9440F003E}"/>
              </a:ext>
            </a:extLst>
          </p:cNvPr>
          <p:cNvGrpSpPr/>
          <p:nvPr/>
        </p:nvGrpSpPr>
        <p:grpSpPr>
          <a:xfrm>
            <a:off x="19437774" y="3289411"/>
            <a:ext cx="2781568" cy="2708801"/>
            <a:chOff x="6276379" y="2165306"/>
            <a:chExt cx="1881487" cy="1832266"/>
          </a:xfrm>
          <a:effectLst/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0C58CC-E0EC-4FC2-99F2-2AC10C4A4EA4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2914DD4-CAC4-41C6-95F3-482B0E8650AE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C6E424C-C00B-4D36-BFB6-4F24B2758C0F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F5667C8-D87B-4CDD-8E91-9AB56E730BC9}"/>
              </a:ext>
            </a:extLst>
          </p:cNvPr>
          <p:cNvSpPr/>
          <p:nvPr/>
        </p:nvSpPr>
        <p:spPr>
          <a:xfrm>
            <a:off x="21231598" y="3392092"/>
            <a:ext cx="1055210" cy="1757279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4E5B456-D3E6-471A-ABCB-AA5C1FFDCBFB}"/>
              </a:ext>
            </a:extLst>
          </p:cNvPr>
          <p:cNvSpPr/>
          <p:nvPr/>
        </p:nvSpPr>
        <p:spPr>
          <a:xfrm>
            <a:off x="19333615" y="3276046"/>
            <a:ext cx="2901757" cy="1746899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EBDB3FC-ACCF-48E8-9DD3-F647C3B39D1A}"/>
              </a:ext>
            </a:extLst>
          </p:cNvPr>
          <p:cNvGrpSpPr/>
          <p:nvPr/>
        </p:nvGrpSpPr>
        <p:grpSpPr>
          <a:xfrm rot="216720">
            <a:off x="5767444" y="5794089"/>
            <a:ext cx="1540947" cy="913709"/>
            <a:chOff x="5079999" y="1574799"/>
            <a:chExt cx="1540947" cy="913709"/>
          </a:xfrm>
          <a:solidFill>
            <a:schemeClr val="accent1">
              <a:alpha val="0"/>
            </a:schemeClr>
          </a:solidFill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66512110-B8FF-4CA8-A255-79FC8121DEBB}"/>
                </a:ext>
              </a:extLst>
            </p:cNvPr>
            <p:cNvSpPr/>
            <p:nvPr/>
          </p:nvSpPr>
          <p:spPr>
            <a:xfrm>
              <a:off x="5079999" y="1574799"/>
              <a:ext cx="1540947" cy="361313"/>
            </a:xfrm>
            <a:prstGeom prst="roundRect">
              <a:avLst>
                <a:gd name="adj" fmla="val 5068"/>
              </a:avLst>
            </a:prstGeom>
            <a:grpFill/>
            <a:ln w="28575">
              <a:solidFill>
                <a:srgbClr val="714A2B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BF0A7B8-7BF0-42E5-8E61-E4B4DD7734EC}"/>
                </a:ext>
              </a:extLst>
            </p:cNvPr>
            <p:cNvSpPr/>
            <p:nvPr/>
          </p:nvSpPr>
          <p:spPr>
            <a:xfrm>
              <a:off x="5080000" y="1823649"/>
              <a:ext cx="1540946" cy="664859"/>
            </a:xfrm>
            <a:custGeom>
              <a:avLst/>
              <a:gdLst>
                <a:gd name="connsiteX0" fmla="*/ 0 w 1540946"/>
                <a:gd name="connsiteY0" fmla="*/ 0 h 664859"/>
                <a:gd name="connsiteX1" fmla="*/ 770473 w 1540946"/>
                <a:gd name="connsiteY1" fmla="*/ 0 h 664859"/>
                <a:gd name="connsiteX2" fmla="*/ 1540946 w 1540946"/>
                <a:gd name="connsiteY2" fmla="*/ 0 h 664859"/>
                <a:gd name="connsiteX3" fmla="*/ 1540946 w 1540946"/>
                <a:gd name="connsiteY3" fmla="*/ 199247 h 664859"/>
                <a:gd name="connsiteX4" fmla="*/ 972448 w 1540946"/>
                <a:gd name="connsiteY4" fmla="*/ 662814 h 664859"/>
                <a:gd name="connsiteX5" fmla="*/ 797112 w 1540946"/>
                <a:gd name="connsiteY5" fmla="*/ 664631 h 664859"/>
                <a:gd name="connsiteX6" fmla="*/ 770473 w 1540946"/>
                <a:gd name="connsiteY6" fmla="*/ 663871 h 664859"/>
                <a:gd name="connsiteX7" fmla="*/ 743834 w 1540946"/>
                <a:gd name="connsiteY7" fmla="*/ 664631 h 664859"/>
                <a:gd name="connsiteX8" fmla="*/ 568498 w 1540946"/>
                <a:gd name="connsiteY8" fmla="*/ 662814 h 664859"/>
                <a:gd name="connsiteX9" fmla="*/ 0 w 1540946"/>
                <a:gd name="connsiteY9" fmla="*/ 199247 h 66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946" h="664859">
                  <a:moveTo>
                    <a:pt x="0" y="0"/>
                  </a:moveTo>
                  <a:lnTo>
                    <a:pt x="770473" y="0"/>
                  </a:lnTo>
                  <a:lnTo>
                    <a:pt x="1540946" y="0"/>
                  </a:lnTo>
                  <a:lnTo>
                    <a:pt x="1540946" y="199247"/>
                  </a:lnTo>
                  <a:cubicBezTo>
                    <a:pt x="1353140" y="309743"/>
                    <a:pt x="1113841" y="155209"/>
                    <a:pt x="972448" y="662814"/>
                  </a:cubicBezTo>
                  <a:cubicBezTo>
                    <a:pt x="900799" y="664669"/>
                    <a:pt x="843259" y="665227"/>
                    <a:pt x="797112" y="664631"/>
                  </a:cubicBezTo>
                  <a:lnTo>
                    <a:pt x="770473" y="663871"/>
                  </a:lnTo>
                  <a:lnTo>
                    <a:pt x="743834" y="664631"/>
                  </a:lnTo>
                  <a:cubicBezTo>
                    <a:pt x="697687" y="665227"/>
                    <a:pt x="640147" y="664669"/>
                    <a:pt x="568498" y="662814"/>
                  </a:cubicBezTo>
                  <a:cubicBezTo>
                    <a:pt x="427105" y="155209"/>
                    <a:pt x="187806" y="309743"/>
                    <a:pt x="0" y="199247"/>
                  </a:cubicBezTo>
                  <a:close/>
                </a:path>
              </a:pathLst>
            </a:custGeom>
            <a:grpFill/>
            <a:ln w="28575">
              <a:solidFill>
                <a:srgbClr val="714A2B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27">
              <a:extLst>
                <a:ext uri="{FF2B5EF4-FFF2-40B4-BE49-F238E27FC236}">
                  <a16:creationId xmlns:a16="http://schemas.microsoft.com/office/drawing/2014/main" id="{A4CC80CB-164E-4C98-A04B-578F43F8B53D}"/>
                </a:ext>
              </a:extLst>
            </p:cNvPr>
            <p:cNvSpPr/>
            <p:nvPr/>
          </p:nvSpPr>
          <p:spPr>
            <a:xfrm>
              <a:off x="5989321" y="1823649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grpFill/>
            <a:ln w="28575">
              <a:solidFill>
                <a:srgbClr val="714A2B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27">
              <a:extLst>
                <a:ext uri="{FF2B5EF4-FFF2-40B4-BE49-F238E27FC236}">
                  <a16:creationId xmlns:a16="http://schemas.microsoft.com/office/drawing/2014/main" id="{32927167-ACE2-4D37-966F-631095062ECE}"/>
                </a:ext>
              </a:extLst>
            </p:cNvPr>
            <p:cNvSpPr/>
            <p:nvPr/>
          </p:nvSpPr>
          <p:spPr>
            <a:xfrm flipH="1">
              <a:off x="5480251" y="1823648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grpFill/>
            <a:ln w="28575">
              <a:solidFill>
                <a:srgbClr val="714A2B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E35008-AA1F-4404-AF6A-EBC4196C4B0B}"/>
              </a:ext>
            </a:extLst>
          </p:cNvPr>
          <p:cNvGrpSpPr/>
          <p:nvPr/>
        </p:nvGrpSpPr>
        <p:grpSpPr>
          <a:xfrm rot="5400000" flipH="1">
            <a:off x="6126017" y="4614932"/>
            <a:ext cx="731288" cy="2958799"/>
            <a:chOff x="951506" y="1569271"/>
            <a:chExt cx="778739" cy="3150790"/>
          </a:xfrm>
        </p:grpSpPr>
        <p:sp>
          <p:nvSpPr>
            <p:cNvPr id="76" name="Trapezoid 75">
              <a:extLst>
                <a:ext uri="{FF2B5EF4-FFF2-40B4-BE49-F238E27FC236}">
                  <a16:creationId xmlns:a16="http://schemas.microsoft.com/office/drawing/2014/main" id="{A900DB85-E523-4633-A5B6-C585C991C1D3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0A356F48-BF05-44D3-B6CC-0F896458A820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66E5ED6-8362-4B55-8337-9A3FAE4873B1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4A4FB9F1-AB9D-4C5C-96B8-350A36E6B2AA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AA495A1B-A993-42B5-8157-259AC1240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C993BD-C31F-427F-B725-1B842F8CA2C8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51B62A00-5DA9-4B99-8D66-DD32012B4266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9609C4D-45CB-44C2-90AA-857F92772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7508E499-5C97-42CD-83E0-3FF821AA0CEB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26EF813-2FA0-434E-9D07-2B6283D94BA2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EA037A25-3B2C-403E-9CCF-5C9E2CBDF1F1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F94D7AB-040F-4EDC-AD05-E3243E7C7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A2811A-675D-467D-B323-3A96084D409A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435BBD3-38EC-4CCA-939B-35B07069B255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1CC5D84-09FB-4F73-A11F-9A0BF55FA740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AAE7C9-3FBC-4090-AF4D-3E75B06FCBBC}"/>
              </a:ext>
            </a:extLst>
          </p:cNvPr>
          <p:cNvGrpSpPr/>
          <p:nvPr/>
        </p:nvGrpSpPr>
        <p:grpSpPr>
          <a:xfrm flipH="1">
            <a:off x="12400419" y="4261268"/>
            <a:ext cx="1191242" cy="2407189"/>
            <a:chOff x="4060727" y="1796756"/>
            <a:chExt cx="1612392" cy="3258222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026AFAA4-C38F-476D-A271-246B7E5703BC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AA4192ED-8CDA-483F-AB5F-D9CF52EA49A3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A7A76BC-B4A5-4752-824A-A58F242C9D54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3E761732-110B-443E-BAA7-CD6949549FFB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8783AB4A-AE86-414D-B55F-B5159FBCE8A3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633A7381-F0BF-46DF-892D-5405E1E89C1E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88271A6-1B3C-4871-BB10-95440BDB2447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FA4E9A9-0439-4D31-B192-B1E8F8633C3D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BE92A60-8E65-4852-BCFB-8AE3EE52CDC3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016B697-CC28-45DF-A5C7-37CE29114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FC0E0A3-170C-44C8-B048-64577EBDF861}"/>
              </a:ext>
            </a:extLst>
          </p:cNvPr>
          <p:cNvGrpSpPr/>
          <p:nvPr/>
        </p:nvGrpSpPr>
        <p:grpSpPr>
          <a:xfrm rot="9270177" flipH="1">
            <a:off x="14566720" y="5377581"/>
            <a:ext cx="1926374" cy="820982"/>
            <a:chOff x="1805377" y="4116293"/>
            <a:chExt cx="1303023" cy="555322"/>
          </a:xfrm>
        </p:grpSpPr>
        <p:sp>
          <p:nvSpPr>
            <p:cNvPr id="141" name="Rectangle: Rounded Corners 49">
              <a:extLst>
                <a:ext uri="{FF2B5EF4-FFF2-40B4-BE49-F238E27FC236}">
                  <a16:creationId xmlns:a16="http://schemas.microsoft.com/office/drawing/2014/main" id="{E9C2DA76-FC83-4B75-B168-6B3A5AFBE54A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9D202F6-C1A6-42AD-93C6-B3DE98DE8C7C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123E996-3BEF-4122-BF9F-15179CDFBCB1}"/>
              </a:ext>
            </a:extLst>
          </p:cNvPr>
          <p:cNvGrpSpPr/>
          <p:nvPr/>
        </p:nvGrpSpPr>
        <p:grpSpPr>
          <a:xfrm rot="11013607" flipH="1">
            <a:off x="13347293" y="5695490"/>
            <a:ext cx="1941712" cy="729857"/>
            <a:chOff x="687108" y="4069360"/>
            <a:chExt cx="1313398" cy="493684"/>
          </a:xfrm>
        </p:grpSpPr>
        <p:sp>
          <p:nvSpPr>
            <p:cNvPr id="144" name="Rectangle: Rounded Corners 49">
              <a:extLst>
                <a:ext uri="{FF2B5EF4-FFF2-40B4-BE49-F238E27FC236}">
                  <a16:creationId xmlns:a16="http://schemas.microsoft.com/office/drawing/2014/main" id="{AC824904-EB32-4280-8D33-9C7923B62762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17AEA44-16DB-4176-BC6F-1A4CF2AC3271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EEF8341-0D7C-413A-B7A3-BC47309D2A61}"/>
              </a:ext>
            </a:extLst>
          </p:cNvPr>
          <p:cNvGrpSpPr/>
          <p:nvPr/>
        </p:nvGrpSpPr>
        <p:grpSpPr>
          <a:xfrm rot="21502830">
            <a:off x="14524805" y="6995355"/>
            <a:ext cx="465496" cy="1421494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0F205D-2615-444A-A352-670D386F55D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D165960-869E-42D1-B115-1CE51E1A75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07B2291-B6D8-4F66-A64E-B34FD4874718}"/>
              </a:ext>
            </a:extLst>
          </p:cNvPr>
          <p:cNvGrpSpPr/>
          <p:nvPr/>
        </p:nvGrpSpPr>
        <p:grpSpPr>
          <a:xfrm rot="20876042" flipH="1">
            <a:off x="15302272" y="6902059"/>
            <a:ext cx="465496" cy="1421494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F51D48-4D47-412F-92EB-E58F95190C7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C63158B-C466-41AD-BD76-7F2EB5525CB9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9763568-40CE-442A-84A8-6667C3057083}"/>
              </a:ext>
            </a:extLst>
          </p:cNvPr>
          <p:cNvSpPr/>
          <p:nvPr/>
        </p:nvSpPr>
        <p:spPr>
          <a:xfrm rot="21189436" flipH="1">
            <a:off x="14292341" y="5853450"/>
            <a:ext cx="1446236" cy="1450892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7DF2ED1-00B4-45E0-9888-4EF38888F99D}"/>
              </a:ext>
            </a:extLst>
          </p:cNvPr>
          <p:cNvSpPr/>
          <p:nvPr/>
        </p:nvSpPr>
        <p:spPr>
          <a:xfrm rot="8040183" flipH="1">
            <a:off x="15001003" y="5917727"/>
            <a:ext cx="491215" cy="320999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42277225-C700-4693-AFC9-0B50917B08F5}"/>
              </a:ext>
            </a:extLst>
          </p:cNvPr>
          <p:cNvSpPr/>
          <p:nvPr/>
        </p:nvSpPr>
        <p:spPr>
          <a:xfrm rot="12738689">
            <a:off x="14438104" y="5995146"/>
            <a:ext cx="491215" cy="301148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AE21F3F-B6B8-41E1-A3A8-0E1A107FA06A}"/>
              </a:ext>
            </a:extLst>
          </p:cNvPr>
          <p:cNvSpPr/>
          <p:nvPr/>
        </p:nvSpPr>
        <p:spPr>
          <a:xfrm rot="21189436" flipH="1">
            <a:off x="14683243" y="5762482"/>
            <a:ext cx="522451" cy="384771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Top Corners Snipped 170">
            <a:extLst>
              <a:ext uri="{FF2B5EF4-FFF2-40B4-BE49-F238E27FC236}">
                <a16:creationId xmlns:a16="http://schemas.microsoft.com/office/drawing/2014/main" id="{05EFF82B-049C-47E8-929D-35724F38E3E9}"/>
              </a:ext>
            </a:extLst>
          </p:cNvPr>
          <p:cNvSpPr/>
          <p:nvPr/>
        </p:nvSpPr>
        <p:spPr>
          <a:xfrm rot="21189436" flipH="1">
            <a:off x="15245524" y="6340768"/>
            <a:ext cx="253663" cy="263316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E934FD7-E646-4392-BDDC-A01117382062}"/>
              </a:ext>
            </a:extLst>
          </p:cNvPr>
          <p:cNvGrpSpPr/>
          <p:nvPr/>
        </p:nvGrpSpPr>
        <p:grpSpPr>
          <a:xfrm rot="20641844" flipH="1">
            <a:off x="13326340" y="3313519"/>
            <a:ext cx="2781568" cy="2708801"/>
            <a:chOff x="6276379" y="2165306"/>
            <a:chExt cx="1881487" cy="1832266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A681CB0-9FA5-4B31-8651-1BFC52D93689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69F7440-762E-46BC-90AE-15CBAECF0C83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8449338-A78E-40BB-8EE6-0C39E780BAE4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0289EDE-479B-4907-A467-BDFACD969C42}"/>
              </a:ext>
            </a:extLst>
          </p:cNvPr>
          <p:cNvGrpSpPr/>
          <p:nvPr/>
        </p:nvGrpSpPr>
        <p:grpSpPr>
          <a:xfrm rot="20641844" flipH="1">
            <a:off x="15437148" y="4870533"/>
            <a:ext cx="313355" cy="347571"/>
            <a:chOff x="3504649" y="3617709"/>
            <a:chExt cx="272047" cy="30175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F42E820-84BC-4950-B1D8-4A183D5B2C5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0A412ED-7C1F-4EE5-B5A6-725A3B0AE192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C3AD46B-C418-423D-8FF4-DADF6BF57B50}"/>
              </a:ext>
            </a:extLst>
          </p:cNvPr>
          <p:cNvGrpSpPr/>
          <p:nvPr/>
        </p:nvGrpSpPr>
        <p:grpSpPr>
          <a:xfrm rot="20641844" flipH="1">
            <a:off x="14015391" y="5278133"/>
            <a:ext cx="313355" cy="347571"/>
            <a:chOff x="3504649" y="3617709"/>
            <a:chExt cx="272047" cy="30175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9AA70F7-D39D-49F5-BF56-F8D62BCC450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9F12EFA-4CA5-439C-BE95-1C6D460589D0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6DF01BC-43CF-4036-9077-9B7178C2AE39}"/>
              </a:ext>
            </a:extLst>
          </p:cNvPr>
          <p:cNvCxnSpPr>
            <a:cxnSpLocks/>
          </p:cNvCxnSpPr>
          <p:nvPr/>
        </p:nvCxnSpPr>
        <p:spPr>
          <a:xfrm rot="21189436" flipH="1">
            <a:off x="13846360" y="5179934"/>
            <a:ext cx="520700" cy="179004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6CD7896-F30A-4136-B013-89300E7AD0E9}"/>
              </a:ext>
            </a:extLst>
          </p:cNvPr>
          <p:cNvCxnSpPr>
            <a:cxnSpLocks/>
          </p:cNvCxnSpPr>
          <p:nvPr/>
        </p:nvCxnSpPr>
        <p:spPr>
          <a:xfrm rot="21189436" flipH="1" flipV="1">
            <a:off x="15276158" y="4776866"/>
            <a:ext cx="687176" cy="64371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B573DCF-A67D-4C02-8377-CA0AB5E1D8F7}"/>
              </a:ext>
            </a:extLst>
          </p:cNvPr>
          <p:cNvCxnSpPr>
            <a:cxnSpLocks/>
          </p:cNvCxnSpPr>
          <p:nvPr/>
        </p:nvCxnSpPr>
        <p:spPr>
          <a:xfrm rot="21189436" flipH="1">
            <a:off x="13807228" y="5172456"/>
            <a:ext cx="506075" cy="182356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91D1BF4-BC3A-455F-9BE1-A6B02A104DF4}"/>
              </a:ext>
            </a:extLst>
          </p:cNvPr>
          <p:cNvCxnSpPr>
            <a:cxnSpLocks/>
          </p:cNvCxnSpPr>
          <p:nvPr/>
        </p:nvCxnSpPr>
        <p:spPr>
          <a:xfrm rot="21189436" flipH="1" flipV="1">
            <a:off x="15325905" y="4806177"/>
            <a:ext cx="572846" cy="47665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AEE7DE0-9683-4D2E-ACC1-7412DAB0EC58}"/>
              </a:ext>
            </a:extLst>
          </p:cNvPr>
          <p:cNvSpPr/>
          <p:nvPr/>
        </p:nvSpPr>
        <p:spPr>
          <a:xfrm rot="20641844" flipH="1" flipV="1">
            <a:off x="14497567" y="5479650"/>
            <a:ext cx="968399" cy="227571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0F0E90D-FFA8-4638-B991-CC0852516398}"/>
              </a:ext>
            </a:extLst>
          </p:cNvPr>
          <p:cNvSpPr/>
          <p:nvPr/>
        </p:nvSpPr>
        <p:spPr>
          <a:xfrm rot="20364191">
            <a:off x="13180479" y="3269891"/>
            <a:ext cx="2864818" cy="1947945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8CC1253-C041-4C8D-9D45-548CA82E09DF}"/>
              </a:ext>
            </a:extLst>
          </p:cNvPr>
          <p:cNvGrpSpPr/>
          <p:nvPr/>
        </p:nvGrpSpPr>
        <p:grpSpPr>
          <a:xfrm rot="9805371">
            <a:off x="20602623" y="5635051"/>
            <a:ext cx="378882" cy="156550"/>
            <a:chOff x="4744541" y="4986862"/>
            <a:chExt cx="596808" cy="221830"/>
          </a:xfrm>
          <a:effectLst/>
        </p:grpSpPr>
        <p:sp>
          <p:nvSpPr>
            <p:cNvPr id="182" name="Oval 72">
              <a:extLst>
                <a:ext uri="{FF2B5EF4-FFF2-40B4-BE49-F238E27FC236}">
                  <a16:creationId xmlns:a16="http://schemas.microsoft.com/office/drawing/2014/main" id="{1EFB3E17-13B9-4A77-A181-C602B78C3168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Oval 72">
              <a:extLst>
                <a:ext uri="{FF2B5EF4-FFF2-40B4-BE49-F238E27FC236}">
                  <a16:creationId xmlns:a16="http://schemas.microsoft.com/office/drawing/2014/main" id="{3238806E-ADC4-4552-9931-CE214EA9FE3E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70F73BC-8560-4D60-8F15-7D49E9948268}"/>
              </a:ext>
            </a:extLst>
          </p:cNvPr>
          <p:cNvSpPr/>
          <p:nvPr/>
        </p:nvSpPr>
        <p:spPr>
          <a:xfrm>
            <a:off x="20102621" y="5116111"/>
            <a:ext cx="400252" cy="4002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54CBAEEB-62F9-46B7-95D0-BFE7DD285A6F}"/>
              </a:ext>
            </a:extLst>
          </p:cNvPr>
          <p:cNvSpPr/>
          <p:nvPr/>
        </p:nvSpPr>
        <p:spPr>
          <a:xfrm>
            <a:off x="21078023" y="5085196"/>
            <a:ext cx="400252" cy="4002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96011B0-AA57-4FFC-BCBE-325F3AD5D369}"/>
              </a:ext>
            </a:extLst>
          </p:cNvPr>
          <p:cNvCxnSpPr>
            <a:cxnSpLocks/>
          </p:cNvCxnSpPr>
          <p:nvPr/>
        </p:nvCxnSpPr>
        <p:spPr>
          <a:xfrm flipH="1">
            <a:off x="20954536" y="5002687"/>
            <a:ext cx="541888" cy="175924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3B474C0-4DCD-4C38-833D-74B6085414FE}"/>
              </a:ext>
            </a:extLst>
          </p:cNvPr>
          <p:cNvCxnSpPr>
            <a:cxnSpLocks/>
          </p:cNvCxnSpPr>
          <p:nvPr/>
        </p:nvCxnSpPr>
        <p:spPr>
          <a:xfrm flipH="1" flipV="1">
            <a:off x="20170681" y="5015219"/>
            <a:ext cx="409999" cy="210599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8B29D92-2EB9-4A6F-808C-97FB2742273F}"/>
              </a:ext>
            </a:extLst>
          </p:cNvPr>
          <p:cNvGrpSpPr/>
          <p:nvPr/>
        </p:nvGrpSpPr>
        <p:grpSpPr>
          <a:xfrm>
            <a:off x="24120140" y="2536985"/>
            <a:ext cx="2002039" cy="3629227"/>
            <a:chOff x="12192000" y="0"/>
            <a:chExt cx="3017520" cy="5470056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49230A1-CA5D-4E02-A4E2-09FE9C6A3AF0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3D07905-5E8F-4D61-ACF3-33B8AABD34C7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EC885DC3-9F75-45A3-A832-8EF148AE8CC8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8DEFCE8-F984-4099-816C-DA0244A09C39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CEF64B8-2F75-4EFB-A2B5-9E6C859F42F8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7839AC6-029F-4B03-8A9B-8EE1A82B816E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B9C18C3-ACBB-4CAC-B992-19C913740A51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E21A6AE-FB38-47C3-9803-EEFC7D3A1472}"/>
              </a:ext>
            </a:extLst>
          </p:cNvPr>
          <p:cNvGrpSpPr/>
          <p:nvPr/>
        </p:nvGrpSpPr>
        <p:grpSpPr>
          <a:xfrm>
            <a:off x="20628898" y="-2283460"/>
            <a:ext cx="727573" cy="2244472"/>
            <a:chOff x="6071417" y="-538480"/>
            <a:chExt cx="488859" cy="1508068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E12EB83-0897-4CDC-B355-0082333F7066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: Top Corners Snipped 205">
              <a:extLst>
                <a:ext uri="{FF2B5EF4-FFF2-40B4-BE49-F238E27FC236}">
                  <a16:creationId xmlns:a16="http://schemas.microsoft.com/office/drawing/2014/main" id="{AE863B46-B502-4B25-925D-7D601BD13A6D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FE943E62-9AFF-4FF5-B602-F10859020439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CB5B7CF-DB45-4695-BD7B-6364A70B694F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0C2391C-3D2B-4FE4-82AD-7FC78BBD54D7}"/>
              </a:ext>
            </a:extLst>
          </p:cNvPr>
          <p:cNvGrpSpPr/>
          <p:nvPr/>
        </p:nvGrpSpPr>
        <p:grpSpPr>
          <a:xfrm>
            <a:off x="14320660" y="-2286843"/>
            <a:ext cx="727573" cy="2244472"/>
            <a:chOff x="6071417" y="-538480"/>
            <a:chExt cx="488859" cy="1508068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7D69404-71AF-40F8-A62D-DEFAE08F1012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: Top Corners Snipped 210">
              <a:extLst>
                <a:ext uri="{FF2B5EF4-FFF2-40B4-BE49-F238E27FC236}">
                  <a16:creationId xmlns:a16="http://schemas.microsoft.com/office/drawing/2014/main" id="{418F784F-A97F-43FF-8587-C99886D6CE1A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7F14DB2-17C4-4982-801A-909ABAAD8D06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4F04D0-99C5-4E69-9420-5D12704DA0A3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0BE5E96E-8F46-4AF8-986D-760873DC6F5E}"/>
              </a:ext>
            </a:extLst>
          </p:cNvPr>
          <p:cNvSpPr txBox="1"/>
          <p:nvPr/>
        </p:nvSpPr>
        <p:spPr>
          <a:xfrm rot="19948261">
            <a:off x="13082303" y="2261319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8A6CA8E-2C73-4408-99F7-DE347BE0CDEE}"/>
              </a:ext>
            </a:extLst>
          </p:cNvPr>
          <p:cNvSpPr txBox="1"/>
          <p:nvPr/>
        </p:nvSpPr>
        <p:spPr>
          <a:xfrm rot="19948261">
            <a:off x="13305532" y="1873722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69BDA7C-E25E-4369-A5EE-A092B09F32CC}"/>
              </a:ext>
            </a:extLst>
          </p:cNvPr>
          <p:cNvSpPr txBox="1"/>
          <p:nvPr/>
        </p:nvSpPr>
        <p:spPr>
          <a:xfrm rot="19948261">
            <a:off x="13738971" y="1838811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2837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/>
      <p:bldP spid="2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3301EF0-BB59-40D9-98D1-A2225C956480}"/>
              </a:ext>
            </a:extLst>
          </p:cNvPr>
          <p:cNvGrpSpPr/>
          <p:nvPr/>
        </p:nvGrpSpPr>
        <p:grpSpPr>
          <a:xfrm>
            <a:off x="-4678981" y="-792051"/>
            <a:ext cx="7030615" cy="6086840"/>
            <a:chOff x="-1250746" y="767913"/>
            <a:chExt cx="3675921" cy="3182473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E37D31E-B34C-4A4A-A16A-2ABD5A776227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4071AF8-BDA4-46EB-9641-BFE65F038DD4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53BBB19-3334-47C0-8327-99F6F564FDA5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3602A2AD-A321-413C-82E3-C3B00BCE8CFE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C176A4E-6F7A-499B-8785-808D1D878482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550527C-B374-49B1-AD6D-BB5601931D35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8C3E0B9-34F9-4B04-B94A-A195ABA86BDE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700AD93-F471-47B5-B08E-F820C77365D0}"/>
              </a:ext>
            </a:extLst>
          </p:cNvPr>
          <p:cNvSpPr/>
          <p:nvPr/>
        </p:nvSpPr>
        <p:spPr>
          <a:xfrm>
            <a:off x="-492372" y="5907163"/>
            <a:ext cx="28838768" cy="11970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129">
            <a:extLst>
              <a:ext uri="{FF2B5EF4-FFF2-40B4-BE49-F238E27FC236}">
                <a16:creationId xmlns:a16="http://schemas.microsoft.com/office/drawing/2014/main" id="{F1893394-DCC5-4106-88E2-F720845D61C9}"/>
              </a:ext>
            </a:extLst>
          </p:cNvPr>
          <p:cNvSpPr/>
          <p:nvPr/>
        </p:nvSpPr>
        <p:spPr>
          <a:xfrm rot="462286">
            <a:off x="19393834" y="3834785"/>
            <a:ext cx="2703341" cy="3029284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A2523-A33E-40D1-BC68-47670646F9A3}"/>
              </a:ext>
            </a:extLst>
          </p:cNvPr>
          <p:cNvGrpSpPr/>
          <p:nvPr/>
        </p:nvGrpSpPr>
        <p:grpSpPr>
          <a:xfrm rot="21130239" flipH="1">
            <a:off x="20936374" y="6951021"/>
            <a:ext cx="465496" cy="1421494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AEB81A6-B083-402D-8F0C-DB45C9C8043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A1A46C9-32A2-4500-B17D-E82A24BCF090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CD803E8-DA4A-41B3-924D-66A892D7C0A6}"/>
              </a:ext>
            </a:extLst>
          </p:cNvPr>
          <p:cNvGrpSpPr/>
          <p:nvPr/>
        </p:nvGrpSpPr>
        <p:grpSpPr>
          <a:xfrm rot="171256">
            <a:off x="20341854" y="6957749"/>
            <a:ext cx="465496" cy="1421494"/>
            <a:chOff x="4627747" y="5544926"/>
            <a:chExt cx="314867" cy="961516"/>
          </a:xfrm>
          <a:effectLst/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D2DE856-E474-43EC-8194-24CBC4628DF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35B7B4E-6435-4F4A-A257-DF4F19B073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09D261-657B-4A2B-8DDD-737EA19E5D43}"/>
              </a:ext>
            </a:extLst>
          </p:cNvPr>
          <p:cNvGrpSpPr/>
          <p:nvPr/>
        </p:nvGrpSpPr>
        <p:grpSpPr>
          <a:xfrm rot="4500364" flipV="1">
            <a:off x="20586015" y="5838974"/>
            <a:ext cx="1926374" cy="820982"/>
            <a:chOff x="2855748" y="4191066"/>
            <a:chExt cx="1303023" cy="555322"/>
          </a:xfrm>
        </p:grpSpPr>
        <p:sp>
          <p:nvSpPr>
            <p:cNvPr id="87" name="Rectangle: Rounded Corners 49">
              <a:extLst>
                <a:ext uri="{FF2B5EF4-FFF2-40B4-BE49-F238E27FC236}">
                  <a16:creationId xmlns:a16="http://schemas.microsoft.com/office/drawing/2014/main" id="{DDC931EE-986A-431A-830F-770243DAE1BF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3A1B2A2-E452-4986-98FA-AC7E267CE2F9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9894AE7-C8EC-447B-B8C4-E5E7D394F827}"/>
              </a:ext>
            </a:extLst>
          </p:cNvPr>
          <p:cNvGrpSpPr/>
          <p:nvPr/>
        </p:nvGrpSpPr>
        <p:grpSpPr>
          <a:xfrm rot="17166908" flipV="1">
            <a:off x="19188835" y="5957235"/>
            <a:ext cx="1941712" cy="729857"/>
            <a:chOff x="1735479" y="4177248"/>
            <a:chExt cx="1313398" cy="493684"/>
          </a:xfrm>
        </p:grpSpPr>
        <p:sp>
          <p:nvSpPr>
            <p:cNvPr id="90" name="Rectangle: Rounded Corners 49">
              <a:extLst>
                <a:ext uri="{FF2B5EF4-FFF2-40B4-BE49-F238E27FC236}">
                  <a16:creationId xmlns:a16="http://schemas.microsoft.com/office/drawing/2014/main" id="{76B7C91E-E914-47C6-8F72-DD0B724AF9B6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2AC2319-50A6-4606-8826-7DD0EB2FAC83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Oval 137">
            <a:extLst>
              <a:ext uri="{FF2B5EF4-FFF2-40B4-BE49-F238E27FC236}">
                <a16:creationId xmlns:a16="http://schemas.microsoft.com/office/drawing/2014/main" id="{7700A191-3F62-4B86-B6FE-702FC251139C}"/>
              </a:ext>
            </a:extLst>
          </p:cNvPr>
          <p:cNvSpPr/>
          <p:nvPr/>
        </p:nvSpPr>
        <p:spPr>
          <a:xfrm rot="607730">
            <a:off x="20596462" y="5435299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6061CF-761A-458B-A3EF-3ABA8BA28546}"/>
              </a:ext>
            </a:extLst>
          </p:cNvPr>
          <p:cNvGrpSpPr/>
          <p:nvPr/>
        </p:nvGrpSpPr>
        <p:grpSpPr>
          <a:xfrm>
            <a:off x="20157882" y="5892196"/>
            <a:ext cx="1379564" cy="2205310"/>
            <a:chOff x="10077388" y="4428198"/>
            <a:chExt cx="933154" cy="161202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24B9359-BB4B-48F2-97DE-DA032A1AFBE4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F58A9F9-046A-444A-A957-41DF12C9C06B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F3BA2E-BD3B-4ADA-ABBC-B3AA52E708D0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137">
            <a:extLst>
              <a:ext uri="{FF2B5EF4-FFF2-40B4-BE49-F238E27FC236}">
                <a16:creationId xmlns:a16="http://schemas.microsoft.com/office/drawing/2014/main" id="{943A37B2-4EFE-4954-BE19-9CBCFD34B4AC}"/>
              </a:ext>
            </a:extLst>
          </p:cNvPr>
          <p:cNvSpPr/>
          <p:nvPr/>
        </p:nvSpPr>
        <p:spPr>
          <a:xfrm rot="607730">
            <a:off x="20557716" y="5500163"/>
            <a:ext cx="491403" cy="766924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718F755-A0C2-4D98-9931-2FF9440F003E}"/>
              </a:ext>
            </a:extLst>
          </p:cNvPr>
          <p:cNvGrpSpPr/>
          <p:nvPr/>
        </p:nvGrpSpPr>
        <p:grpSpPr>
          <a:xfrm>
            <a:off x="19437774" y="3289411"/>
            <a:ext cx="2781568" cy="2708801"/>
            <a:chOff x="6276379" y="2165306"/>
            <a:chExt cx="1881487" cy="1832266"/>
          </a:xfrm>
          <a:effectLst/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0C58CC-E0EC-4FC2-99F2-2AC10C4A4EA4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2914DD4-CAC4-41C6-95F3-482B0E8650AE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C6E424C-C00B-4D36-BFB6-4F24B2758C0F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F5667C8-D87B-4CDD-8E91-9AB56E730BC9}"/>
              </a:ext>
            </a:extLst>
          </p:cNvPr>
          <p:cNvSpPr/>
          <p:nvPr/>
        </p:nvSpPr>
        <p:spPr>
          <a:xfrm>
            <a:off x="21231598" y="3392092"/>
            <a:ext cx="1055210" cy="1757279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4E5B456-D3E6-471A-ABCB-AA5C1FFDCBFB}"/>
              </a:ext>
            </a:extLst>
          </p:cNvPr>
          <p:cNvSpPr/>
          <p:nvPr/>
        </p:nvSpPr>
        <p:spPr>
          <a:xfrm>
            <a:off x="19333615" y="3276046"/>
            <a:ext cx="2901757" cy="1746899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EBDB3FC-ACCF-48E8-9DD3-F647C3B39D1A}"/>
              </a:ext>
            </a:extLst>
          </p:cNvPr>
          <p:cNvGrpSpPr/>
          <p:nvPr/>
        </p:nvGrpSpPr>
        <p:grpSpPr>
          <a:xfrm rot="216720">
            <a:off x="5598665" y="2005485"/>
            <a:ext cx="1540947" cy="913709"/>
            <a:chOff x="5079999" y="1574799"/>
            <a:chExt cx="1540947" cy="913709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66512110-B8FF-4CA8-A255-79FC8121DEBB}"/>
                </a:ext>
              </a:extLst>
            </p:cNvPr>
            <p:cNvSpPr/>
            <p:nvPr/>
          </p:nvSpPr>
          <p:spPr>
            <a:xfrm>
              <a:off x="5079999" y="1574799"/>
              <a:ext cx="1540947" cy="361313"/>
            </a:xfrm>
            <a:prstGeom prst="roundRect">
              <a:avLst>
                <a:gd name="adj" fmla="val 5068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BF0A7B8-7BF0-42E5-8E61-E4B4DD7734EC}"/>
                </a:ext>
              </a:extLst>
            </p:cNvPr>
            <p:cNvSpPr/>
            <p:nvPr/>
          </p:nvSpPr>
          <p:spPr>
            <a:xfrm>
              <a:off x="5080000" y="1823649"/>
              <a:ext cx="1540946" cy="664859"/>
            </a:xfrm>
            <a:custGeom>
              <a:avLst/>
              <a:gdLst>
                <a:gd name="connsiteX0" fmla="*/ 0 w 1540946"/>
                <a:gd name="connsiteY0" fmla="*/ 0 h 664859"/>
                <a:gd name="connsiteX1" fmla="*/ 770473 w 1540946"/>
                <a:gd name="connsiteY1" fmla="*/ 0 h 664859"/>
                <a:gd name="connsiteX2" fmla="*/ 1540946 w 1540946"/>
                <a:gd name="connsiteY2" fmla="*/ 0 h 664859"/>
                <a:gd name="connsiteX3" fmla="*/ 1540946 w 1540946"/>
                <a:gd name="connsiteY3" fmla="*/ 199247 h 664859"/>
                <a:gd name="connsiteX4" fmla="*/ 972448 w 1540946"/>
                <a:gd name="connsiteY4" fmla="*/ 662814 h 664859"/>
                <a:gd name="connsiteX5" fmla="*/ 797112 w 1540946"/>
                <a:gd name="connsiteY5" fmla="*/ 664631 h 664859"/>
                <a:gd name="connsiteX6" fmla="*/ 770473 w 1540946"/>
                <a:gd name="connsiteY6" fmla="*/ 663871 h 664859"/>
                <a:gd name="connsiteX7" fmla="*/ 743834 w 1540946"/>
                <a:gd name="connsiteY7" fmla="*/ 664631 h 664859"/>
                <a:gd name="connsiteX8" fmla="*/ 568498 w 1540946"/>
                <a:gd name="connsiteY8" fmla="*/ 662814 h 664859"/>
                <a:gd name="connsiteX9" fmla="*/ 0 w 1540946"/>
                <a:gd name="connsiteY9" fmla="*/ 199247 h 66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946" h="664859">
                  <a:moveTo>
                    <a:pt x="0" y="0"/>
                  </a:moveTo>
                  <a:lnTo>
                    <a:pt x="770473" y="0"/>
                  </a:lnTo>
                  <a:lnTo>
                    <a:pt x="1540946" y="0"/>
                  </a:lnTo>
                  <a:lnTo>
                    <a:pt x="1540946" y="199247"/>
                  </a:lnTo>
                  <a:cubicBezTo>
                    <a:pt x="1353140" y="309743"/>
                    <a:pt x="1113841" y="155209"/>
                    <a:pt x="972448" y="662814"/>
                  </a:cubicBezTo>
                  <a:cubicBezTo>
                    <a:pt x="900799" y="664669"/>
                    <a:pt x="843259" y="665227"/>
                    <a:pt x="797112" y="664631"/>
                  </a:cubicBezTo>
                  <a:lnTo>
                    <a:pt x="770473" y="663871"/>
                  </a:lnTo>
                  <a:lnTo>
                    <a:pt x="743834" y="664631"/>
                  </a:lnTo>
                  <a:cubicBezTo>
                    <a:pt x="697687" y="665227"/>
                    <a:pt x="640147" y="664669"/>
                    <a:pt x="568498" y="662814"/>
                  </a:cubicBezTo>
                  <a:cubicBezTo>
                    <a:pt x="427105" y="155209"/>
                    <a:pt x="187806" y="309743"/>
                    <a:pt x="0" y="19924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27">
              <a:extLst>
                <a:ext uri="{FF2B5EF4-FFF2-40B4-BE49-F238E27FC236}">
                  <a16:creationId xmlns:a16="http://schemas.microsoft.com/office/drawing/2014/main" id="{A4CC80CB-164E-4C98-A04B-578F43F8B53D}"/>
                </a:ext>
              </a:extLst>
            </p:cNvPr>
            <p:cNvSpPr/>
            <p:nvPr/>
          </p:nvSpPr>
          <p:spPr>
            <a:xfrm>
              <a:off x="5989321" y="1823649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27">
              <a:extLst>
                <a:ext uri="{FF2B5EF4-FFF2-40B4-BE49-F238E27FC236}">
                  <a16:creationId xmlns:a16="http://schemas.microsoft.com/office/drawing/2014/main" id="{32927167-ACE2-4D37-966F-631095062ECE}"/>
                </a:ext>
              </a:extLst>
            </p:cNvPr>
            <p:cNvSpPr/>
            <p:nvPr/>
          </p:nvSpPr>
          <p:spPr>
            <a:xfrm flipH="1">
              <a:off x="5480251" y="1823648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E35008-AA1F-4404-AF6A-EBC4196C4B0B}"/>
              </a:ext>
            </a:extLst>
          </p:cNvPr>
          <p:cNvGrpSpPr/>
          <p:nvPr/>
        </p:nvGrpSpPr>
        <p:grpSpPr>
          <a:xfrm rot="5400000" flipH="1">
            <a:off x="6126017" y="4614932"/>
            <a:ext cx="731288" cy="2958799"/>
            <a:chOff x="951506" y="1569271"/>
            <a:chExt cx="778739" cy="3150790"/>
          </a:xfrm>
        </p:grpSpPr>
        <p:sp>
          <p:nvSpPr>
            <p:cNvPr id="76" name="Trapezoid 75">
              <a:extLst>
                <a:ext uri="{FF2B5EF4-FFF2-40B4-BE49-F238E27FC236}">
                  <a16:creationId xmlns:a16="http://schemas.microsoft.com/office/drawing/2014/main" id="{A900DB85-E523-4633-A5B6-C585C991C1D3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0A356F48-BF05-44D3-B6CC-0F896458A820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66E5ED6-8362-4B55-8337-9A3FAE4873B1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4A4FB9F1-AB9D-4C5C-96B8-350A36E6B2AA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AA495A1B-A993-42B5-8157-259AC1240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C993BD-C31F-427F-B725-1B842F8CA2C8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51B62A00-5DA9-4B99-8D66-DD32012B4266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9609C4D-45CB-44C2-90AA-857F92772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7508E499-5C97-42CD-83E0-3FF821AA0CEB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26EF813-2FA0-434E-9D07-2B6283D94BA2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EA037A25-3B2C-403E-9CCF-5C9E2CBDF1F1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F94D7AB-040F-4EDC-AD05-E3243E7C7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A2811A-675D-467D-B323-3A96084D409A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435BBD3-38EC-4CCA-939B-35B07069B255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1CC5D84-09FB-4F73-A11F-9A0BF55FA740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AAE7C9-3FBC-4090-AF4D-3E75B06FCBBC}"/>
              </a:ext>
            </a:extLst>
          </p:cNvPr>
          <p:cNvGrpSpPr/>
          <p:nvPr/>
        </p:nvGrpSpPr>
        <p:grpSpPr>
          <a:xfrm flipH="1">
            <a:off x="12400419" y="4261268"/>
            <a:ext cx="1191242" cy="2407189"/>
            <a:chOff x="4060727" y="1796756"/>
            <a:chExt cx="1612392" cy="3258222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026AFAA4-C38F-476D-A271-246B7E5703BC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AA4192ED-8CDA-483F-AB5F-D9CF52EA49A3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A7A76BC-B4A5-4752-824A-A58F242C9D54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3E761732-110B-443E-BAA7-CD6949549FFB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8783AB4A-AE86-414D-B55F-B5159FBCE8A3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633A7381-F0BF-46DF-892D-5405E1E89C1E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88271A6-1B3C-4871-BB10-95440BDB2447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FA4E9A9-0439-4D31-B192-B1E8F8633C3D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FBE92A60-8E65-4852-BCFB-8AE3EE52CDC3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016B697-CC28-45DF-A5C7-37CE29114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FC0E0A3-170C-44C8-B048-64577EBDF861}"/>
              </a:ext>
            </a:extLst>
          </p:cNvPr>
          <p:cNvGrpSpPr/>
          <p:nvPr/>
        </p:nvGrpSpPr>
        <p:grpSpPr>
          <a:xfrm rot="9270177" flipH="1">
            <a:off x="14566720" y="5377581"/>
            <a:ext cx="1926374" cy="820982"/>
            <a:chOff x="1805377" y="4116293"/>
            <a:chExt cx="1303023" cy="555322"/>
          </a:xfrm>
        </p:grpSpPr>
        <p:sp>
          <p:nvSpPr>
            <p:cNvPr id="141" name="Rectangle: Rounded Corners 49">
              <a:extLst>
                <a:ext uri="{FF2B5EF4-FFF2-40B4-BE49-F238E27FC236}">
                  <a16:creationId xmlns:a16="http://schemas.microsoft.com/office/drawing/2014/main" id="{E9C2DA76-FC83-4B75-B168-6B3A5AFBE54A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9D202F6-C1A6-42AD-93C6-B3DE98DE8C7C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123E996-3BEF-4122-BF9F-15179CDFBCB1}"/>
              </a:ext>
            </a:extLst>
          </p:cNvPr>
          <p:cNvGrpSpPr/>
          <p:nvPr/>
        </p:nvGrpSpPr>
        <p:grpSpPr>
          <a:xfrm rot="11013607" flipH="1">
            <a:off x="13347293" y="5695490"/>
            <a:ext cx="1941712" cy="729857"/>
            <a:chOff x="687108" y="4069360"/>
            <a:chExt cx="1313398" cy="493684"/>
          </a:xfrm>
        </p:grpSpPr>
        <p:sp>
          <p:nvSpPr>
            <p:cNvPr id="144" name="Rectangle: Rounded Corners 49">
              <a:extLst>
                <a:ext uri="{FF2B5EF4-FFF2-40B4-BE49-F238E27FC236}">
                  <a16:creationId xmlns:a16="http://schemas.microsoft.com/office/drawing/2014/main" id="{AC824904-EB32-4280-8D33-9C7923B62762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17AEA44-16DB-4176-BC6F-1A4CF2AC3271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EEF8341-0D7C-413A-B7A3-BC47309D2A61}"/>
              </a:ext>
            </a:extLst>
          </p:cNvPr>
          <p:cNvGrpSpPr/>
          <p:nvPr/>
        </p:nvGrpSpPr>
        <p:grpSpPr>
          <a:xfrm rot="21502830">
            <a:off x="14524805" y="6995355"/>
            <a:ext cx="465496" cy="1421494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0F205D-2615-444A-A352-670D386F55DB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D165960-869E-42D1-B115-1CE51E1A75D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07B2291-B6D8-4F66-A64E-B34FD4874718}"/>
              </a:ext>
            </a:extLst>
          </p:cNvPr>
          <p:cNvGrpSpPr/>
          <p:nvPr/>
        </p:nvGrpSpPr>
        <p:grpSpPr>
          <a:xfrm rot="20876042" flipH="1">
            <a:off x="15302272" y="6902059"/>
            <a:ext cx="465496" cy="1421494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F51D48-4D47-412F-92EB-E58F95190C7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C63158B-C466-41AD-BD76-7F2EB5525CB9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9763568-40CE-442A-84A8-6667C3057083}"/>
              </a:ext>
            </a:extLst>
          </p:cNvPr>
          <p:cNvSpPr/>
          <p:nvPr/>
        </p:nvSpPr>
        <p:spPr>
          <a:xfrm rot="21189436" flipH="1">
            <a:off x="14292341" y="5853450"/>
            <a:ext cx="1446236" cy="1450892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7DF2ED1-00B4-45E0-9888-4EF38888F99D}"/>
              </a:ext>
            </a:extLst>
          </p:cNvPr>
          <p:cNvSpPr/>
          <p:nvPr/>
        </p:nvSpPr>
        <p:spPr>
          <a:xfrm rot="8040183" flipH="1">
            <a:off x="15001003" y="5917727"/>
            <a:ext cx="491215" cy="320999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42277225-C700-4693-AFC9-0B50917B08F5}"/>
              </a:ext>
            </a:extLst>
          </p:cNvPr>
          <p:cNvSpPr/>
          <p:nvPr/>
        </p:nvSpPr>
        <p:spPr>
          <a:xfrm rot="12738689">
            <a:off x="14438104" y="5995146"/>
            <a:ext cx="491215" cy="301148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AE21F3F-B6B8-41E1-A3A8-0E1A107FA06A}"/>
              </a:ext>
            </a:extLst>
          </p:cNvPr>
          <p:cNvSpPr/>
          <p:nvPr/>
        </p:nvSpPr>
        <p:spPr>
          <a:xfrm rot="21189436" flipH="1">
            <a:off x="14683243" y="5762482"/>
            <a:ext cx="522451" cy="384771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: Top Corners Snipped 170">
            <a:extLst>
              <a:ext uri="{FF2B5EF4-FFF2-40B4-BE49-F238E27FC236}">
                <a16:creationId xmlns:a16="http://schemas.microsoft.com/office/drawing/2014/main" id="{05EFF82B-049C-47E8-929D-35724F38E3E9}"/>
              </a:ext>
            </a:extLst>
          </p:cNvPr>
          <p:cNvSpPr/>
          <p:nvPr/>
        </p:nvSpPr>
        <p:spPr>
          <a:xfrm rot="21189436" flipH="1">
            <a:off x="15245524" y="6340768"/>
            <a:ext cx="253663" cy="263316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E934FD7-E646-4392-BDDC-A01117382062}"/>
              </a:ext>
            </a:extLst>
          </p:cNvPr>
          <p:cNvGrpSpPr/>
          <p:nvPr/>
        </p:nvGrpSpPr>
        <p:grpSpPr>
          <a:xfrm rot="20641844" flipH="1">
            <a:off x="13326340" y="3313519"/>
            <a:ext cx="2781568" cy="2708801"/>
            <a:chOff x="6276379" y="2165306"/>
            <a:chExt cx="1881487" cy="1832266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A681CB0-9FA5-4B31-8651-1BFC52D93689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69F7440-762E-46BC-90AE-15CBAECF0C83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8449338-A78E-40BB-8EE6-0C39E780BAE4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0289EDE-479B-4907-A467-BDFACD969C42}"/>
              </a:ext>
            </a:extLst>
          </p:cNvPr>
          <p:cNvGrpSpPr/>
          <p:nvPr/>
        </p:nvGrpSpPr>
        <p:grpSpPr>
          <a:xfrm rot="20641844" flipH="1">
            <a:off x="15437148" y="4870533"/>
            <a:ext cx="313355" cy="347571"/>
            <a:chOff x="3504649" y="3617709"/>
            <a:chExt cx="272047" cy="30175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F42E820-84BC-4950-B1D8-4A183D5B2C5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0A412ED-7C1F-4EE5-B5A6-725A3B0AE192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C3AD46B-C418-423D-8FF4-DADF6BF57B50}"/>
              </a:ext>
            </a:extLst>
          </p:cNvPr>
          <p:cNvGrpSpPr/>
          <p:nvPr/>
        </p:nvGrpSpPr>
        <p:grpSpPr>
          <a:xfrm rot="20641844" flipH="1">
            <a:off x="14015391" y="5278133"/>
            <a:ext cx="313355" cy="347571"/>
            <a:chOff x="3504649" y="3617709"/>
            <a:chExt cx="272047" cy="30175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9AA70F7-D39D-49F5-BF56-F8D62BCC450B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9F12EFA-4CA5-439C-BE95-1C6D460589D0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6DF01BC-43CF-4036-9077-9B7178C2AE39}"/>
              </a:ext>
            </a:extLst>
          </p:cNvPr>
          <p:cNvCxnSpPr>
            <a:cxnSpLocks/>
          </p:cNvCxnSpPr>
          <p:nvPr/>
        </p:nvCxnSpPr>
        <p:spPr>
          <a:xfrm rot="21189436" flipH="1">
            <a:off x="13846360" y="5179934"/>
            <a:ext cx="520700" cy="179004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6CD7896-F30A-4136-B013-89300E7AD0E9}"/>
              </a:ext>
            </a:extLst>
          </p:cNvPr>
          <p:cNvCxnSpPr>
            <a:cxnSpLocks/>
          </p:cNvCxnSpPr>
          <p:nvPr/>
        </p:nvCxnSpPr>
        <p:spPr>
          <a:xfrm rot="21189436" flipH="1" flipV="1">
            <a:off x="15276158" y="4776866"/>
            <a:ext cx="687176" cy="64371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B573DCF-A67D-4C02-8377-CA0AB5E1D8F7}"/>
              </a:ext>
            </a:extLst>
          </p:cNvPr>
          <p:cNvCxnSpPr>
            <a:cxnSpLocks/>
          </p:cNvCxnSpPr>
          <p:nvPr/>
        </p:nvCxnSpPr>
        <p:spPr>
          <a:xfrm rot="21189436" flipH="1">
            <a:off x="13807228" y="5172456"/>
            <a:ext cx="506075" cy="182356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91D1BF4-BC3A-455F-9BE1-A6B02A104DF4}"/>
              </a:ext>
            </a:extLst>
          </p:cNvPr>
          <p:cNvCxnSpPr>
            <a:cxnSpLocks/>
          </p:cNvCxnSpPr>
          <p:nvPr/>
        </p:nvCxnSpPr>
        <p:spPr>
          <a:xfrm rot="21189436" flipH="1" flipV="1">
            <a:off x="15325905" y="4806177"/>
            <a:ext cx="572846" cy="47665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AEE7DE0-9683-4D2E-ACC1-7412DAB0EC58}"/>
              </a:ext>
            </a:extLst>
          </p:cNvPr>
          <p:cNvSpPr/>
          <p:nvPr/>
        </p:nvSpPr>
        <p:spPr>
          <a:xfrm rot="20641844" flipH="1" flipV="1">
            <a:off x="14497567" y="5479650"/>
            <a:ext cx="968399" cy="227571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40F0E90D-FFA8-4638-B991-CC0852516398}"/>
              </a:ext>
            </a:extLst>
          </p:cNvPr>
          <p:cNvSpPr/>
          <p:nvPr/>
        </p:nvSpPr>
        <p:spPr>
          <a:xfrm rot="20364191">
            <a:off x="13180479" y="3269891"/>
            <a:ext cx="2864818" cy="1947945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8CC1253-C041-4C8D-9D45-548CA82E09DF}"/>
              </a:ext>
            </a:extLst>
          </p:cNvPr>
          <p:cNvGrpSpPr/>
          <p:nvPr/>
        </p:nvGrpSpPr>
        <p:grpSpPr>
          <a:xfrm rot="9805371">
            <a:off x="20602623" y="5635051"/>
            <a:ext cx="378882" cy="156550"/>
            <a:chOff x="4744541" y="4986862"/>
            <a:chExt cx="596808" cy="221830"/>
          </a:xfrm>
          <a:effectLst/>
        </p:grpSpPr>
        <p:sp>
          <p:nvSpPr>
            <p:cNvPr id="182" name="Oval 72">
              <a:extLst>
                <a:ext uri="{FF2B5EF4-FFF2-40B4-BE49-F238E27FC236}">
                  <a16:creationId xmlns:a16="http://schemas.microsoft.com/office/drawing/2014/main" id="{1EFB3E17-13B9-4A77-A181-C602B78C3168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Oval 72">
              <a:extLst>
                <a:ext uri="{FF2B5EF4-FFF2-40B4-BE49-F238E27FC236}">
                  <a16:creationId xmlns:a16="http://schemas.microsoft.com/office/drawing/2014/main" id="{3238806E-ADC4-4552-9931-CE214EA9FE3E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70F73BC-8560-4D60-8F15-7D49E9948268}"/>
              </a:ext>
            </a:extLst>
          </p:cNvPr>
          <p:cNvSpPr/>
          <p:nvPr/>
        </p:nvSpPr>
        <p:spPr>
          <a:xfrm>
            <a:off x="20102621" y="5116111"/>
            <a:ext cx="400252" cy="4002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54CBAEEB-62F9-46B7-95D0-BFE7DD285A6F}"/>
              </a:ext>
            </a:extLst>
          </p:cNvPr>
          <p:cNvSpPr/>
          <p:nvPr/>
        </p:nvSpPr>
        <p:spPr>
          <a:xfrm>
            <a:off x="21078023" y="5085196"/>
            <a:ext cx="400252" cy="4002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96011B0-AA57-4FFC-BCBE-325F3AD5D369}"/>
              </a:ext>
            </a:extLst>
          </p:cNvPr>
          <p:cNvCxnSpPr>
            <a:cxnSpLocks/>
          </p:cNvCxnSpPr>
          <p:nvPr/>
        </p:nvCxnSpPr>
        <p:spPr>
          <a:xfrm flipH="1">
            <a:off x="20954536" y="5002687"/>
            <a:ext cx="541888" cy="175924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3B474C0-4DCD-4C38-833D-74B6085414FE}"/>
              </a:ext>
            </a:extLst>
          </p:cNvPr>
          <p:cNvCxnSpPr>
            <a:cxnSpLocks/>
          </p:cNvCxnSpPr>
          <p:nvPr/>
        </p:nvCxnSpPr>
        <p:spPr>
          <a:xfrm flipH="1" flipV="1">
            <a:off x="20170681" y="5015219"/>
            <a:ext cx="409999" cy="210599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8B29D92-2EB9-4A6F-808C-97FB2742273F}"/>
              </a:ext>
            </a:extLst>
          </p:cNvPr>
          <p:cNvGrpSpPr/>
          <p:nvPr/>
        </p:nvGrpSpPr>
        <p:grpSpPr>
          <a:xfrm>
            <a:off x="24120140" y="2536985"/>
            <a:ext cx="2002039" cy="3629227"/>
            <a:chOff x="12192000" y="0"/>
            <a:chExt cx="3017520" cy="5470056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49230A1-CA5D-4E02-A4E2-09FE9C6A3AF0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3D07905-5E8F-4D61-ACF3-33B8AABD34C7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EC885DC3-9F75-45A3-A832-8EF148AE8CC8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8DEFCE8-F984-4099-816C-DA0244A09C39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CEF64B8-2F75-4EFB-A2B5-9E6C859F42F8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7839AC6-029F-4B03-8A9B-8EE1A82B816E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B9C18C3-ACBB-4CAC-B992-19C913740A51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E21A6AE-FB38-47C3-9803-EEFC7D3A1472}"/>
              </a:ext>
            </a:extLst>
          </p:cNvPr>
          <p:cNvGrpSpPr/>
          <p:nvPr/>
        </p:nvGrpSpPr>
        <p:grpSpPr>
          <a:xfrm>
            <a:off x="20628898" y="-2283460"/>
            <a:ext cx="727573" cy="2244472"/>
            <a:chOff x="6071417" y="-538480"/>
            <a:chExt cx="488859" cy="1508068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E12EB83-0897-4CDC-B355-0082333F7066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: Top Corners Snipped 205">
              <a:extLst>
                <a:ext uri="{FF2B5EF4-FFF2-40B4-BE49-F238E27FC236}">
                  <a16:creationId xmlns:a16="http://schemas.microsoft.com/office/drawing/2014/main" id="{AE863B46-B502-4B25-925D-7D601BD13A6D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FE943E62-9AFF-4FF5-B602-F10859020439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CB5B7CF-DB45-4695-BD7B-6364A70B694F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0C2391C-3D2B-4FE4-82AD-7FC78BBD54D7}"/>
              </a:ext>
            </a:extLst>
          </p:cNvPr>
          <p:cNvGrpSpPr/>
          <p:nvPr/>
        </p:nvGrpSpPr>
        <p:grpSpPr>
          <a:xfrm>
            <a:off x="14320660" y="-2286843"/>
            <a:ext cx="727573" cy="2244472"/>
            <a:chOff x="6071417" y="-538480"/>
            <a:chExt cx="488859" cy="1508068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7D69404-71AF-40F8-A62D-DEFAE08F1012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: Top Corners Snipped 210">
              <a:extLst>
                <a:ext uri="{FF2B5EF4-FFF2-40B4-BE49-F238E27FC236}">
                  <a16:creationId xmlns:a16="http://schemas.microsoft.com/office/drawing/2014/main" id="{418F784F-A97F-43FF-8587-C99886D6CE1A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7F14DB2-17C4-4982-801A-909ABAAD8D06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4F04D0-99C5-4E69-9420-5D12704DA0A3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0BE5E96E-8F46-4AF8-986D-760873DC6F5E}"/>
              </a:ext>
            </a:extLst>
          </p:cNvPr>
          <p:cNvSpPr txBox="1"/>
          <p:nvPr/>
        </p:nvSpPr>
        <p:spPr>
          <a:xfrm rot="19948261">
            <a:off x="13082303" y="2261319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8A6CA8E-2C73-4408-99F7-DE347BE0CDEE}"/>
              </a:ext>
            </a:extLst>
          </p:cNvPr>
          <p:cNvSpPr txBox="1"/>
          <p:nvPr/>
        </p:nvSpPr>
        <p:spPr>
          <a:xfrm rot="19948261">
            <a:off x="13305532" y="1873722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69BDA7C-E25E-4369-A5EE-A092B09F32CC}"/>
              </a:ext>
            </a:extLst>
          </p:cNvPr>
          <p:cNvSpPr txBox="1"/>
          <p:nvPr/>
        </p:nvSpPr>
        <p:spPr>
          <a:xfrm rot="19948261">
            <a:off x="13738971" y="1838811"/>
            <a:ext cx="585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0231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/>
      <p:bldP spid="2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3FAD77-C8B7-4A14-829D-6083D8434FAE}"/>
              </a:ext>
            </a:extLst>
          </p:cNvPr>
          <p:cNvSpPr/>
          <p:nvPr/>
        </p:nvSpPr>
        <p:spPr>
          <a:xfrm>
            <a:off x="2561835" y="2967335"/>
            <a:ext cx="7068346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ACCC8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Share, Like &amp; Subscribe!</a:t>
            </a:r>
          </a:p>
        </p:txBody>
      </p:sp>
    </p:spTree>
    <p:extLst>
      <p:ext uri="{BB962C8B-B14F-4D97-AF65-F5344CB8AC3E}">
        <p14:creationId xmlns:p14="http://schemas.microsoft.com/office/powerpoint/2010/main" val="37712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18">
            <a:extLst>
              <a:ext uri="{FF2B5EF4-FFF2-40B4-BE49-F238E27FC236}">
                <a16:creationId xmlns:a16="http://schemas.microsoft.com/office/drawing/2014/main" id="{C5405D16-801F-487E-A80A-E165D89B011B}"/>
              </a:ext>
            </a:extLst>
          </p:cNvPr>
          <p:cNvSpPr/>
          <p:nvPr/>
        </p:nvSpPr>
        <p:spPr>
          <a:xfrm>
            <a:off x="-9350325" y="4411043"/>
            <a:ext cx="28838768" cy="269314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BEF5054-4D1C-4FAE-A833-BCB0160FC72A}"/>
              </a:ext>
            </a:extLst>
          </p:cNvPr>
          <p:cNvGrpSpPr/>
          <p:nvPr/>
        </p:nvGrpSpPr>
        <p:grpSpPr>
          <a:xfrm>
            <a:off x="10129756" y="816762"/>
            <a:ext cx="2185832" cy="3962401"/>
            <a:chOff x="12192000" y="0"/>
            <a:chExt cx="3017520" cy="547005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2A595768-4401-4C86-954C-2BC0C2BCA15F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F28F79A7-8ABA-4F5A-BEEB-881FAF1F074F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537962B-C623-40CB-8B1A-9E09BFDF6A44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CCD4DC3-4905-4053-8C48-5E1F03A09466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2FC18E1-BDAE-4CFA-9503-67F70D9EF33E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B2B49046-A5D6-4073-A290-90DCA5D9996F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752017A5-6B40-440F-A061-A8255794BB59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73B0525B-5AC7-40C6-84D1-D4F42D3FAAD1}"/>
              </a:ext>
            </a:extLst>
          </p:cNvPr>
          <p:cNvGrpSpPr/>
          <p:nvPr/>
        </p:nvGrpSpPr>
        <p:grpSpPr>
          <a:xfrm>
            <a:off x="-5040426" y="767913"/>
            <a:ext cx="3675921" cy="3182473"/>
            <a:chOff x="-1250746" y="767913"/>
            <a:chExt cx="3675921" cy="3182473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19DA1C4-0D42-47F8-97F6-092A0257F0DC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CEF2D0F5-2BD0-419B-922B-EF26EAD26932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0AB07D9-82A3-4827-AC58-5D5155DBC52E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4B31C03-804B-434E-BE3E-527471678AA4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1221C072-173E-4B0E-801B-32F5E9DFDE1C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1C18183A-DBD6-4CED-8DD7-5411720F226A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E23E54A0-2F98-4C40-A18F-1B3395898A28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Rectangle: Rounded Corners 129">
            <a:extLst>
              <a:ext uri="{FF2B5EF4-FFF2-40B4-BE49-F238E27FC236}">
                <a16:creationId xmlns:a16="http://schemas.microsoft.com/office/drawing/2014/main" id="{FC8AF850-1C49-4A6D-AECE-25E370E804AA}"/>
              </a:ext>
            </a:extLst>
          </p:cNvPr>
          <p:cNvSpPr/>
          <p:nvPr/>
        </p:nvSpPr>
        <p:spPr>
          <a:xfrm rot="462286">
            <a:off x="7896143" y="3036541"/>
            <a:ext cx="1828573" cy="2049045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28AC998-C355-47A6-833C-7BB773E24D18}"/>
              </a:ext>
            </a:extLst>
          </p:cNvPr>
          <p:cNvGrpSpPr/>
          <p:nvPr/>
        </p:nvGrpSpPr>
        <p:grpSpPr>
          <a:xfrm rot="21130239" flipH="1">
            <a:off x="8939536" y="5144401"/>
            <a:ext cx="314867" cy="961516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F7DCA98-13BE-4B45-B9BC-C11C0B0C78A6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F9BBAFE-67D1-4C44-A7DC-3F7D1B03CBDC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5F0B2190-4DF8-42D4-8F3B-939B15084162}"/>
              </a:ext>
            </a:extLst>
          </p:cNvPr>
          <p:cNvGrpSpPr/>
          <p:nvPr/>
        </p:nvGrpSpPr>
        <p:grpSpPr>
          <a:xfrm rot="171256">
            <a:off x="8537395" y="5148952"/>
            <a:ext cx="314867" cy="961516"/>
            <a:chOff x="4627747" y="5544926"/>
            <a:chExt cx="314867" cy="961516"/>
          </a:xfrm>
          <a:effectLst/>
        </p:grpSpPr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A50783B-133B-404B-BF7D-8BFADFFA2ED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342C164F-AC3A-4221-AFB7-338993A5D3CE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55E9AAF-7403-4957-9005-2CF02D6D5513}"/>
              </a:ext>
            </a:extLst>
          </p:cNvPr>
          <p:cNvGrpSpPr/>
          <p:nvPr/>
        </p:nvGrpSpPr>
        <p:grpSpPr>
          <a:xfrm rot="1044585">
            <a:off x="8576259" y="4550710"/>
            <a:ext cx="1303023" cy="555322"/>
            <a:chOff x="2855748" y="4191066"/>
            <a:chExt cx="1303023" cy="555322"/>
          </a:xfrm>
        </p:grpSpPr>
        <p:sp>
          <p:nvSpPr>
            <p:cNvPr id="236" name="Rectangle: Rounded Corners 49">
              <a:extLst>
                <a:ext uri="{FF2B5EF4-FFF2-40B4-BE49-F238E27FC236}">
                  <a16:creationId xmlns:a16="http://schemas.microsoft.com/office/drawing/2014/main" id="{A8CB74A0-2ABF-4443-99BF-19F2E8FE0E59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0821C5F-CF8D-4C49-AADC-4122762AC67D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2F60E77-52B2-4090-AF4D-AED05950B0D4}"/>
              </a:ext>
            </a:extLst>
          </p:cNvPr>
          <p:cNvGrpSpPr/>
          <p:nvPr/>
        </p:nvGrpSpPr>
        <p:grpSpPr>
          <a:xfrm rot="20003872">
            <a:off x="7837917" y="4536285"/>
            <a:ext cx="1313398" cy="493684"/>
            <a:chOff x="1735479" y="4177248"/>
            <a:chExt cx="1313398" cy="493684"/>
          </a:xfrm>
        </p:grpSpPr>
        <p:sp>
          <p:nvSpPr>
            <p:cNvPr id="239" name="Rectangle: Rounded Corners 49">
              <a:extLst>
                <a:ext uri="{FF2B5EF4-FFF2-40B4-BE49-F238E27FC236}">
                  <a16:creationId xmlns:a16="http://schemas.microsoft.com/office/drawing/2014/main" id="{8E6C68D4-CB02-4FDE-9949-3FBFB6F90764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6BA29CD6-797A-4F25-A570-8869A1D4EEB2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1" name="Oval 137">
            <a:extLst>
              <a:ext uri="{FF2B5EF4-FFF2-40B4-BE49-F238E27FC236}">
                <a16:creationId xmlns:a16="http://schemas.microsoft.com/office/drawing/2014/main" id="{07015E07-9072-4105-81DB-AB975DBDC41C}"/>
              </a:ext>
            </a:extLst>
          </p:cNvPr>
          <p:cNvSpPr/>
          <p:nvPr/>
        </p:nvSpPr>
        <p:spPr>
          <a:xfrm rot="607730">
            <a:off x="8709615" y="4119148"/>
            <a:ext cx="332391" cy="51875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874A0E7-9A17-4575-9E3A-FCAFB13AB0B4}"/>
              </a:ext>
            </a:extLst>
          </p:cNvPr>
          <p:cNvGrpSpPr/>
          <p:nvPr/>
        </p:nvGrpSpPr>
        <p:grpSpPr>
          <a:xfrm>
            <a:off x="8412954" y="4428199"/>
            <a:ext cx="933154" cy="1491699"/>
            <a:chOff x="10077388" y="4428198"/>
            <a:chExt cx="933154" cy="1612022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A5A0E3BF-FF8B-479A-8AF7-37CCB3E07801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71D468D-64E4-46B7-883E-D5073DA682BE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97F6786-C02F-4ECC-A302-485E1126BBC6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6" name="Oval 137">
            <a:extLst>
              <a:ext uri="{FF2B5EF4-FFF2-40B4-BE49-F238E27FC236}">
                <a16:creationId xmlns:a16="http://schemas.microsoft.com/office/drawing/2014/main" id="{7542459B-E959-471B-8CB4-B3B53DB3192D}"/>
              </a:ext>
            </a:extLst>
          </p:cNvPr>
          <p:cNvSpPr/>
          <p:nvPr/>
        </p:nvSpPr>
        <p:spPr>
          <a:xfrm rot="607730">
            <a:off x="8683407" y="4163023"/>
            <a:ext cx="332391" cy="51875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8FC4F48-07E9-4660-818C-ECAFEA5E7F5D}"/>
              </a:ext>
            </a:extLst>
          </p:cNvPr>
          <p:cNvGrpSpPr/>
          <p:nvPr/>
        </p:nvGrpSpPr>
        <p:grpSpPr>
          <a:xfrm>
            <a:off x="7925864" y="2667643"/>
            <a:ext cx="1881487" cy="1832266"/>
            <a:chOff x="6276379" y="2165306"/>
            <a:chExt cx="1881487" cy="1832266"/>
          </a:xfrm>
          <a:effectLst/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856FBA25-21F0-4186-9EFA-819FEF080E35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CE9BB425-C99F-41F5-AFE0-7BF483770C90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DC2159C-3112-4738-AFA8-00E1C26A51CD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538D92F8-1F95-4718-AED6-FA680E04D93B}"/>
              </a:ext>
            </a:extLst>
          </p:cNvPr>
          <p:cNvGrpSpPr/>
          <p:nvPr/>
        </p:nvGrpSpPr>
        <p:grpSpPr>
          <a:xfrm>
            <a:off x="9195509" y="3828221"/>
            <a:ext cx="219682" cy="235101"/>
            <a:chOff x="3374378" y="3373652"/>
            <a:chExt cx="219682" cy="235101"/>
          </a:xfrm>
          <a:effectLst/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C8AF7F6F-AF16-46CF-B089-FA8431FA468A}"/>
                </a:ext>
              </a:extLst>
            </p:cNvPr>
            <p:cNvGrpSpPr/>
            <p:nvPr/>
          </p:nvGrpSpPr>
          <p:grpSpPr>
            <a:xfrm>
              <a:off x="3374378" y="3373652"/>
              <a:ext cx="211957" cy="235101"/>
              <a:chOff x="3504649" y="3617709"/>
              <a:chExt cx="272047" cy="301752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8744FB4D-B6AF-484B-A28E-039C9340688C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E425E9A9-AD61-4A59-B61C-A8EF52F76A8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8406EF4-B249-47D3-9027-1F356D77C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149" y="3383056"/>
              <a:ext cx="74596" cy="33280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BE23416-2986-4542-AF92-DE0958F3A9E9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49" y="3406946"/>
              <a:ext cx="84911" cy="28558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2763B5DA-D34A-487E-A9CE-0B4CCE6250F6}"/>
              </a:ext>
            </a:extLst>
          </p:cNvPr>
          <p:cNvGrpSpPr/>
          <p:nvPr/>
        </p:nvGrpSpPr>
        <p:grpSpPr>
          <a:xfrm>
            <a:off x="8297649" y="3827738"/>
            <a:ext cx="226345" cy="235101"/>
            <a:chOff x="2359555" y="3373169"/>
            <a:chExt cx="226345" cy="235101"/>
          </a:xfrm>
          <a:effectLst/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499A7BA-2226-4675-A09F-05D9BE4B57AF}"/>
                </a:ext>
              </a:extLst>
            </p:cNvPr>
            <p:cNvGrpSpPr/>
            <p:nvPr/>
          </p:nvGrpSpPr>
          <p:grpSpPr>
            <a:xfrm>
              <a:off x="2373944" y="3373169"/>
              <a:ext cx="211956" cy="235101"/>
              <a:chOff x="3504649" y="3617709"/>
              <a:chExt cx="272046" cy="301752"/>
            </a:xfrm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AB9FD3BD-DEFE-4F3C-B7BE-999CD5A486F1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6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2BD66B31-FA02-464D-A627-B758D9361C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C52A8EB-4C84-40DB-95C0-BCD314B3203E}"/>
                </a:ext>
              </a:extLst>
            </p:cNvPr>
            <p:cNvCxnSpPr>
              <a:cxnSpLocks/>
              <a:endCxn id="261" idx="1"/>
            </p:cNvCxnSpPr>
            <p:nvPr/>
          </p:nvCxnSpPr>
          <p:spPr>
            <a:xfrm flipV="1">
              <a:off x="2359555" y="3407599"/>
              <a:ext cx="45429" cy="36004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73AE00E-84B3-4323-BA1C-64AAB8E1274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73" y="3397229"/>
              <a:ext cx="47408" cy="9717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E552EB15-A598-4E34-968F-9E656CFF1D3B}"/>
              </a:ext>
            </a:extLst>
          </p:cNvPr>
          <p:cNvSpPr/>
          <p:nvPr/>
        </p:nvSpPr>
        <p:spPr>
          <a:xfrm>
            <a:off x="9139229" y="2737098"/>
            <a:ext cx="713757" cy="1188645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A3CE531A-312F-4DD7-9D18-ABF95181F3B2}"/>
              </a:ext>
            </a:extLst>
          </p:cNvPr>
          <p:cNvSpPr/>
          <p:nvPr/>
        </p:nvSpPr>
        <p:spPr>
          <a:xfrm>
            <a:off x="7855410" y="2658603"/>
            <a:ext cx="1962784" cy="1181624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Arc 264">
            <a:extLst>
              <a:ext uri="{FF2B5EF4-FFF2-40B4-BE49-F238E27FC236}">
                <a16:creationId xmlns:a16="http://schemas.microsoft.com/office/drawing/2014/main" id="{4F18AB1B-F7AE-4C0D-B64C-4B0A0A605E26}"/>
              </a:ext>
            </a:extLst>
          </p:cNvPr>
          <p:cNvSpPr/>
          <p:nvPr/>
        </p:nvSpPr>
        <p:spPr>
          <a:xfrm>
            <a:off x="8715522" y="4028474"/>
            <a:ext cx="267482" cy="267482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5E44B95B-CE83-4A93-9A35-7D9D47136642}"/>
              </a:ext>
            </a:extLst>
          </p:cNvPr>
          <p:cNvGrpSpPr/>
          <p:nvPr/>
        </p:nvGrpSpPr>
        <p:grpSpPr>
          <a:xfrm rot="6078241">
            <a:off x="2587057" y="4442613"/>
            <a:ext cx="1303023" cy="555322"/>
            <a:chOff x="1805377" y="4116293"/>
            <a:chExt cx="1303023" cy="555322"/>
          </a:xfrm>
        </p:grpSpPr>
        <p:sp>
          <p:nvSpPr>
            <p:cNvPr id="334" name="Rectangle: Rounded Corners 49">
              <a:extLst>
                <a:ext uri="{FF2B5EF4-FFF2-40B4-BE49-F238E27FC236}">
                  <a16:creationId xmlns:a16="http://schemas.microsoft.com/office/drawing/2014/main" id="{D2005C31-C5A1-4521-8A0C-4935DF5ECADC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C5393187-5568-45A4-AEEF-5BBEB831DAEF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72BB19F0-457F-4852-A53E-24E33CAB32B3}"/>
              </a:ext>
            </a:extLst>
          </p:cNvPr>
          <p:cNvGrpSpPr/>
          <p:nvPr/>
        </p:nvGrpSpPr>
        <p:grpSpPr>
          <a:xfrm rot="15214851">
            <a:off x="3613296" y="4461891"/>
            <a:ext cx="1313398" cy="493684"/>
            <a:chOff x="687108" y="4069360"/>
            <a:chExt cx="1313398" cy="493684"/>
          </a:xfrm>
        </p:grpSpPr>
        <p:sp>
          <p:nvSpPr>
            <p:cNvPr id="337" name="Rectangle: Rounded Corners 49">
              <a:extLst>
                <a:ext uri="{FF2B5EF4-FFF2-40B4-BE49-F238E27FC236}">
                  <a16:creationId xmlns:a16="http://schemas.microsoft.com/office/drawing/2014/main" id="{D50D11B3-C653-43FD-B758-112939DA0A1F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AC0FEBC3-13A9-4E60-A5D4-977D83037507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17C0C28F-B676-4CAC-9ECE-5B8CEB433247}"/>
              </a:ext>
            </a:extLst>
          </p:cNvPr>
          <p:cNvGrpSpPr/>
          <p:nvPr/>
        </p:nvGrpSpPr>
        <p:grpSpPr>
          <a:xfrm rot="21286606" flipH="1">
            <a:off x="3867877" y="5173227"/>
            <a:ext cx="314867" cy="961516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E582F83A-BAD2-4B53-A592-7DBEF17B5C0F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DE5EEBC4-58EB-4DE3-8585-B67F1ED71A3E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E477C63F-04C2-4CCA-A337-E5FBEE310E55}"/>
              </a:ext>
            </a:extLst>
          </p:cNvPr>
          <p:cNvGrpSpPr/>
          <p:nvPr/>
        </p:nvGrpSpPr>
        <p:grpSpPr>
          <a:xfrm rot="313394">
            <a:off x="3338216" y="5173227"/>
            <a:ext cx="314867" cy="961516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5FE8A259-F87F-4A79-9932-9CA1AF1D0DAA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DEBA32D-CE01-4CDE-950B-4AC8ADC89DCC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5" name="Freeform: Shape 344">
            <a:extLst>
              <a:ext uri="{FF2B5EF4-FFF2-40B4-BE49-F238E27FC236}">
                <a16:creationId xmlns:a16="http://schemas.microsoft.com/office/drawing/2014/main" id="{BAB665BD-025C-45A1-9C58-B504F9AD07B1}"/>
              </a:ext>
            </a:extLst>
          </p:cNvPr>
          <p:cNvSpPr/>
          <p:nvPr/>
        </p:nvSpPr>
        <p:spPr>
          <a:xfrm>
            <a:off x="3272134" y="4427045"/>
            <a:ext cx="978252" cy="981401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Isosceles Triangle 345">
            <a:extLst>
              <a:ext uri="{FF2B5EF4-FFF2-40B4-BE49-F238E27FC236}">
                <a16:creationId xmlns:a16="http://schemas.microsoft.com/office/drawing/2014/main" id="{774674EB-F3C3-452C-9AC4-7F66B19C7112}"/>
              </a:ext>
            </a:extLst>
          </p:cNvPr>
          <p:cNvSpPr/>
          <p:nvPr/>
        </p:nvSpPr>
        <p:spPr>
          <a:xfrm rot="13149253">
            <a:off x="3399538" y="4491563"/>
            <a:ext cx="332264" cy="217128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Isosceles Triangle 346">
            <a:extLst>
              <a:ext uri="{FF2B5EF4-FFF2-40B4-BE49-F238E27FC236}">
                <a16:creationId xmlns:a16="http://schemas.microsoft.com/office/drawing/2014/main" id="{E995B185-A7D4-41A1-9BD7-2691434096AD}"/>
              </a:ext>
            </a:extLst>
          </p:cNvPr>
          <p:cNvSpPr/>
          <p:nvPr/>
        </p:nvSpPr>
        <p:spPr>
          <a:xfrm rot="8450747" flipH="1">
            <a:off x="3783017" y="4498241"/>
            <a:ext cx="332264" cy="203700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F33F54C8-119F-4AA5-8835-D2CFB8D5D62D}"/>
              </a:ext>
            </a:extLst>
          </p:cNvPr>
          <p:cNvSpPr/>
          <p:nvPr/>
        </p:nvSpPr>
        <p:spPr>
          <a:xfrm>
            <a:off x="3581950" y="4362798"/>
            <a:ext cx="353392" cy="260264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FDFBCEF3-D81E-46EA-8E1A-724DE644E462}"/>
              </a:ext>
            </a:extLst>
          </p:cNvPr>
          <p:cNvGrpSpPr/>
          <p:nvPr/>
        </p:nvGrpSpPr>
        <p:grpSpPr>
          <a:xfrm>
            <a:off x="2814111" y="2692679"/>
            <a:ext cx="1881487" cy="1832266"/>
            <a:chOff x="6276379" y="2165306"/>
            <a:chExt cx="1881487" cy="1832266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AC6758A1-F0E7-4A9A-9823-71652CB94C92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1EED3F4A-9E19-49A9-A0CC-553D1CFF50B2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96793279-6E6D-4F1A-A66D-B36751BA89F7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B1BF7107-A9BA-4184-BF94-D2204342562B}"/>
              </a:ext>
            </a:extLst>
          </p:cNvPr>
          <p:cNvGrpSpPr/>
          <p:nvPr/>
        </p:nvGrpSpPr>
        <p:grpSpPr>
          <a:xfrm>
            <a:off x="3148795" y="3899188"/>
            <a:ext cx="211957" cy="235101"/>
            <a:chOff x="3504649" y="3617709"/>
            <a:chExt cx="272047" cy="301752"/>
          </a:xfrm>
        </p:grpSpPr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2F05F8E2-EC7C-428C-90E7-43B94FAAB13C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7B1FED81-8A2E-4497-AF79-B321097EAC92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C603A68F-65DC-455E-9A4A-4FE8CEF0435C}"/>
              </a:ext>
            </a:extLst>
          </p:cNvPr>
          <p:cNvGrpSpPr/>
          <p:nvPr/>
        </p:nvGrpSpPr>
        <p:grpSpPr>
          <a:xfrm>
            <a:off x="4149229" y="3899671"/>
            <a:ext cx="211957" cy="235101"/>
            <a:chOff x="3504649" y="3617709"/>
            <a:chExt cx="272047" cy="301752"/>
          </a:xfrm>
        </p:grpSpPr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0C0CB5B3-479C-42D1-8D32-04127AD75943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BEC74FCF-05B8-4DCB-9AAF-2C16A6E51A3A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C2EE82DC-0521-4C85-B366-819C6AFA6502}"/>
              </a:ext>
            </a:extLst>
          </p:cNvPr>
          <p:cNvCxnSpPr/>
          <p:nvPr/>
        </p:nvCxnSpPr>
        <p:spPr>
          <a:xfrm>
            <a:off x="4080276" y="3854547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F3F488D4-D7ED-4BC2-8BE1-4CB5AAF58C86}"/>
              </a:ext>
            </a:extLst>
          </p:cNvPr>
          <p:cNvCxnSpPr/>
          <p:nvPr/>
        </p:nvCxnSpPr>
        <p:spPr>
          <a:xfrm>
            <a:off x="3065332" y="3869787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B698BFB3-2814-400D-AFD6-6E3FD7970F84}"/>
              </a:ext>
            </a:extLst>
          </p:cNvPr>
          <p:cNvCxnSpPr/>
          <p:nvPr/>
        </p:nvCxnSpPr>
        <p:spPr>
          <a:xfrm>
            <a:off x="4114103" y="3840227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33C39AAD-35F5-4116-A68C-07EC2238AB81}"/>
              </a:ext>
            </a:extLst>
          </p:cNvPr>
          <p:cNvCxnSpPr/>
          <p:nvPr/>
        </p:nvCxnSpPr>
        <p:spPr>
          <a:xfrm>
            <a:off x="3043406" y="3843577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7AC32380-76E6-4194-B032-8705B2388D45}"/>
              </a:ext>
            </a:extLst>
          </p:cNvPr>
          <p:cNvSpPr/>
          <p:nvPr/>
        </p:nvSpPr>
        <p:spPr>
          <a:xfrm flipV="1">
            <a:off x="3427471" y="4182967"/>
            <a:ext cx="655037" cy="153932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4" name="Rectangle: Top Corners Snipped 363">
            <a:extLst>
              <a:ext uri="{FF2B5EF4-FFF2-40B4-BE49-F238E27FC236}">
                <a16:creationId xmlns:a16="http://schemas.microsoft.com/office/drawing/2014/main" id="{F30B6A3E-BFC5-4456-BF63-0C2613126326}"/>
              </a:ext>
            </a:extLst>
          </p:cNvPr>
          <p:cNvSpPr/>
          <p:nvPr/>
        </p:nvSpPr>
        <p:spPr>
          <a:xfrm>
            <a:off x="3913336" y="4785948"/>
            <a:ext cx="171581" cy="178110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7EFC3898-B59A-4239-AC1C-EBA5BEEDF318}"/>
              </a:ext>
            </a:extLst>
          </p:cNvPr>
          <p:cNvSpPr/>
          <p:nvPr/>
        </p:nvSpPr>
        <p:spPr>
          <a:xfrm rot="21322347">
            <a:off x="2774826" y="2654840"/>
            <a:ext cx="1937798" cy="1317614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5CBC4A-43A5-4715-BDD6-5674E9701693}"/>
              </a:ext>
            </a:extLst>
          </p:cNvPr>
          <p:cNvGrpSpPr/>
          <p:nvPr/>
        </p:nvGrpSpPr>
        <p:grpSpPr>
          <a:xfrm>
            <a:off x="6071417" y="-538480"/>
            <a:ext cx="488859" cy="1508068"/>
            <a:chOff x="6071417" y="-538480"/>
            <a:chExt cx="488859" cy="1508068"/>
          </a:xfrm>
        </p:grpSpPr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B415491E-C42B-4ACE-859C-5EFDCC11D87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Rectangle: Top Corners Snipped 366">
              <a:extLst>
                <a:ext uri="{FF2B5EF4-FFF2-40B4-BE49-F238E27FC236}">
                  <a16:creationId xmlns:a16="http://schemas.microsoft.com/office/drawing/2014/main" id="{03FC6C75-4A6B-410B-9157-831E16A31038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B8FAB4E1-9170-4004-9F26-A99E4B4EE127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2C11896A-A97F-47F0-95BA-E33BD3F9C0D0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23D52938-68F4-46E8-ABA0-83A88AE37E2A}"/>
              </a:ext>
            </a:extLst>
          </p:cNvPr>
          <p:cNvGrpSpPr/>
          <p:nvPr/>
        </p:nvGrpSpPr>
        <p:grpSpPr>
          <a:xfrm>
            <a:off x="-1196011" y="-482386"/>
            <a:ext cx="488859" cy="1508068"/>
            <a:chOff x="7554777" y="-538480"/>
            <a:chExt cx="488859" cy="1508068"/>
          </a:xfrm>
        </p:grpSpPr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3800A13-3739-41B0-BAEA-2A3567032AD2}"/>
                </a:ext>
              </a:extLst>
            </p:cNvPr>
            <p:cNvCxnSpPr>
              <a:cxnSpLocks/>
            </p:cNvCxnSpPr>
            <p:nvPr/>
          </p:nvCxnSpPr>
          <p:spPr>
            <a:xfrm>
              <a:off x="779920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Rectangle: Top Corners Snipped 377">
              <a:extLst>
                <a:ext uri="{FF2B5EF4-FFF2-40B4-BE49-F238E27FC236}">
                  <a16:creationId xmlns:a16="http://schemas.microsoft.com/office/drawing/2014/main" id="{217D07F4-4A7B-401C-8318-2B6A7007316C}"/>
                </a:ext>
              </a:extLst>
            </p:cNvPr>
            <p:cNvSpPr/>
            <p:nvPr/>
          </p:nvSpPr>
          <p:spPr>
            <a:xfrm>
              <a:off x="755477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C332EFD-A157-4611-A7DF-911C98BB640B}"/>
                </a:ext>
              </a:extLst>
            </p:cNvPr>
            <p:cNvSpPr/>
            <p:nvPr/>
          </p:nvSpPr>
          <p:spPr>
            <a:xfrm>
              <a:off x="755477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C97629C7-2251-48D7-8170-8DD6B4E88E6B}"/>
                </a:ext>
              </a:extLst>
            </p:cNvPr>
            <p:cNvSpPr/>
            <p:nvPr/>
          </p:nvSpPr>
          <p:spPr>
            <a:xfrm>
              <a:off x="774268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3906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0D4F222-05F1-41BA-839C-C318D302F6C2}"/>
              </a:ext>
            </a:extLst>
          </p:cNvPr>
          <p:cNvSpPr/>
          <p:nvPr/>
        </p:nvSpPr>
        <p:spPr>
          <a:xfrm>
            <a:off x="-7643445" y="5907163"/>
            <a:ext cx="28838768" cy="11970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2A31421-E6F3-4C3A-8676-3DCE7CADCD20}"/>
              </a:ext>
            </a:extLst>
          </p:cNvPr>
          <p:cNvGrpSpPr/>
          <p:nvPr/>
        </p:nvGrpSpPr>
        <p:grpSpPr>
          <a:xfrm>
            <a:off x="12625677" y="2536985"/>
            <a:ext cx="2002039" cy="3629227"/>
            <a:chOff x="12192000" y="0"/>
            <a:chExt cx="3017520" cy="547005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7240899-1E76-4B88-8358-1F7D10EB74DF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22EE8B4-3363-4175-AB48-0E9F1C8ED61F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613B52A-D537-4216-B7B8-777B1C6F0AB1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93D9DC5-7B04-4C75-B855-A15C28E3A513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8C41E93-3CA0-4E67-860C-495566F22500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CBE2A97-DF57-41D3-B355-C0F043DF1923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9FF214B-6D57-478C-A85F-348C28A45C0A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546E4CC-4893-4E0A-92FB-F7820E2A7FAD}"/>
              </a:ext>
            </a:extLst>
          </p:cNvPr>
          <p:cNvGrpSpPr/>
          <p:nvPr/>
        </p:nvGrpSpPr>
        <p:grpSpPr>
          <a:xfrm>
            <a:off x="-9865269" y="-792051"/>
            <a:ext cx="7030615" cy="6086840"/>
            <a:chOff x="-1250746" y="767913"/>
            <a:chExt cx="3675921" cy="3182473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D11D8DD-B5D2-4575-92E8-7A0412295A93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396AEE2-430A-4B6B-8C39-58CB39C2C06C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1B71447-0396-4F6D-9DB0-0BC94F66C073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050121D-D192-4075-BB8D-B86CF856AA2C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622640B-E6FA-4FB2-B626-0C472007959F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F7C29-174F-4606-B039-F88D2B876B03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70C8B44-FA97-403E-BA6F-6CE7AE272123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44C9FD5-AC60-4F98-BDDD-18B600399F6C}"/>
              </a:ext>
            </a:extLst>
          </p:cNvPr>
          <p:cNvGrpSpPr/>
          <p:nvPr/>
        </p:nvGrpSpPr>
        <p:grpSpPr>
          <a:xfrm rot="1362177">
            <a:off x="1775664" y="83805"/>
            <a:ext cx="2003171" cy="3167051"/>
            <a:chOff x="2433081" y="656976"/>
            <a:chExt cx="2003171" cy="3167051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D1B6D10-395F-4A5D-AFE4-8AE08C59827D}"/>
                </a:ext>
              </a:extLst>
            </p:cNvPr>
            <p:cNvSpPr/>
            <p:nvPr/>
          </p:nvSpPr>
          <p:spPr>
            <a:xfrm rot="21321834">
              <a:off x="2652982" y="656976"/>
              <a:ext cx="1783270" cy="2222198"/>
            </a:xfrm>
            <a:custGeom>
              <a:avLst/>
              <a:gdLst>
                <a:gd name="connsiteX0" fmla="*/ 0 w 1771866"/>
                <a:gd name="connsiteY0" fmla="*/ 2767837 h 2767837"/>
                <a:gd name="connsiteX1" fmla="*/ 1514764 w 1771866"/>
                <a:gd name="connsiteY1" fmla="*/ 15401 h 2767837"/>
                <a:gd name="connsiteX2" fmla="*/ 1745673 w 1771866"/>
                <a:gd name="connsiteY2" fmla="*/ 1677946 h 2767837"/>
                <a:gd name="connsiteX0" fmla="*/ 0 w 1759101"/>
                <a:gd name="connsiteY0" fmla="*/ 2793987 h 2793987"/>
                <a:gd name="connsiteX1" fmla="*/ 554182 w 1759101"/>
                <a:gd name="connsiteY1" fmla="*/ 697333 h 2793987"/>
                <a:gd name="connsiteX2" fmla="*/ 1514764 w 1759101"/>
                <a:gd name="connsiteY2" fmla="*/ 41551 h 2793987"/>
                <a:gd name="connsiteX3" fmla="*/ 1745673 w 1759101"/>
                <a:gd name="connsiteY3" fmla="*/ 1704096 h 2793987"/>
                <a:gd name="connsiteX0" fmla="*/ 0 w 1759101"/>
                <a:gd name="connsiteY0" fmla="*/ 2769768 h 2769768"/>
                <a:gd name="connsiteX1" fmla="*/ 554182 w 1759101"/>
                <a:gd name="connsiteY1" fmla="*/ 673114 h 2769768"/>
                <a:gd name="connsiteX2" fmla="*/ 1514764 w 1759101"/>
                <a:gd name="connsiteY2" fmla="*/ 17332 h 2769768"/>
                <a:gd name="connsiteX3" fmla="*/ 1745673 w 1759101"/>
                <a:gd name="connsiteY3" fmla="*/ 1679877 h 2769768"/>
                <a:gd name="connsiteX0" fmla="*/ 0 w 1759101"/>
                <a:gd name="connsiteY0" fmla="*/ 2769768 h 2769768"/>
                <a:gd name="connsiteX1" fmla="*/ 554182 w 1759101"/>
                <a:gd name="connsiteY1" fmla="*/ 673114 h 2769768"/>
                <a:gd name="connsiteX2" fmla="*/ 1514764 w 1759101"/>
                <a:gd name="connsiteY2" fmla="*/ 17332 h 2769768"/>
                <a:gd name="connsiteX3" fmla="*/ 1745673 w 1759101"/>
                <a:gd name="connsiteY3" fmla="*/ 1679877 h 2769768"/>
                <a:gd name="connsiteX0" fmla="*/ 0 w 1759101"/>
                <a:gd name="connsiteY0" fmla="*/ 2769768 h 2769768"/>
                <a:gd name="connsiteX1" fmla="*/ 138546 w 1759101"/>
                <a:gd name="connsiteY1" fmla="*/ 1790713 h 2769768"/>
                <a:gd name="connsiteX2" fmla="*/ 554182 w 1759101"/>
                <a:gd name="connsiteY2" fmla="*/ 673114 h 2769768"/>
                <a:gd name="connsiteX3" fmla="*/ 1514764 w 1759101"/>
                <a:gd name="connsiteY3" fmla="*/ 17332 h 2769768"/>
                <a:gd name="connsiteX4" fmla="*/ 1745673 w 1759101"/>
                <a:gd name="connsiteY4" fmla="*/ 1679877 h 2769768"/>
                <a:gd name="connsiteX0" fmla="*/ 0 w 1759101"/>
                <a:gd name="connsiteY0" fmla="*/ 2769768 h 2769768"/>
                <a:gd name="connsiteX1" fmla="*/ 138546 w 1759101"/>
                <a:gd name="connsiteY1" fmla="*/ 1790713 h 2769768"/>
                <a:gd name="connsiteX2" fmla="*/ 554182 w 1759101"/>
                <a:gd name="connsiteY2" fmla="*/ 673114 h 2769768"/>
                <a:gd name="connsiteX3" fmla="*/ 1514764 w 1759101"/>
                <a:gd name="connsiteY3" fmla="*/ 17332 h 2769768"/>
                <a:gd name="connsiteX4" fmla="*/ 1745673 w 1759101"/>
                <a:gd name="connsiteY4" fmla="*/ 1679877 h 2769768"/>
                <a:gd name="connsiteX0" fmla="*/ 0 w 1759101"/>
                <a:gd name="connsiteY0" fmla="*/ 2769768 h 2769768"/>
                <a:gd name="connsiteX1" fmla="*/ 138546 w 1759101"/>
                <a:gd name="connsiteY1" fmla="*/ 1790713 h 2769768"/>
                <a:gd name="connsiteX2" fmla="*/ 554182 w 1759101"/>
                <a:gd name="connsiteY2" fmla="*/ 673114 h 2769768"/>
                <a:gd name="connsiteX3" fmla="*/ 1514764 w 1759101"/>
                <a:gd name="connsiteY3" fmla="*/ 17332 h 2769768"/>
                <a:gd name="connsiteX4" fmla="*/ 1745673 w 1759101"/>
                <a:gd name="connsiteY4" fmla="*/ 1679877 h 2769768"/>
                <a:gd name="connsiteX0" fmla="*/ 0 w 1759790"/>
                <a:gd name="connsiteY0" fmla="*/ 2775320 h 2775320"/>
                <a:gd name="connsiteX1" fmla="*/ 138546 w 1759790"/>
                <a:gd name="connsiteY1" fmla="*/ 1796265 h 2775320"/>
                <a:gd name="connsiteX2" fmla="*/ 508000 w 1759790"/>
                <a:gd name="connsiteY2" fmla="*/ 567829 h 2775320"/>
                <a:gd name="connsiteX3" fmla="*/ 1514764 w 1759790"/>
                <a:gd name="connsiteY3" fmla="*/ 22884 h 2775320"/>
                <a:gd name="connsiteX4" fmla="*/ 1745673 w 1759790"/>
                <a:gd name="connsiteY4" fmla="*/ 1685429 h 2775320"/>
                <a:gd name="connsiteX0" fmla="*/ 0 w 1759790"/>
                <a:gd name="connsiteY0" fmla="*/ 2775320 h 2775320"/>
                <a:gd name="connsiteX1" fmla="*/ 55418 w 1759790"/>
                <a:gd name="connsiteY1" fmla="*/ 1796265 h 2775320"/>
                <a:gd name="connsiteX2" fmla="*/ 508000 w 1759790"/>
                <a:gd name="connsiteY2" fmla="*/ 567829 h 2775320"/>
                <a:gd name="connsiteX3" fmla="*/ 1514764 w 1759790"/>
                <a:gd name="connsiteY3" fmla="*/ 22884 h 2775320"/>
                <a:gd name="connsiteX4" fmla="*/ 1745673 w 1759790"/>
                <a:gd name="connsiteY4" fmla="*/ 1685429 h 2775320"/>
                <a:gd name="connsiteX0" fmla="*/ 0 w 1926045"/>
                <a:gd name="connsiteY0" fmla="*/ 2729138 h 2729138"/>
                <a:gd name="connsiteX1" fmla="*/ 221673 w 1926045"/>
                <a:gd name="connsiteY1" fmla="*/ 1796265 h 2729138"/>
                <a:gd name="connsiteX2" fmla="*/ 674255 w 1926045"/>
                <a:gd name="connsiteY2" fmla="*/ 567829 h 2729138"/>
                <a:gd name="connsiteX3" fmla="*/ 1681019 w 1926045"/>
                <a:gd name="connsiteY3" fmla="*/ 22884 h 2729138"/>
                <a:gd name="connsiteX4" fmla="*/ 1911928 w 1926045"/>
                <a:gd name="connsiteY4" fmla="*/ 1685429 h 2729138"/>
                <a:gd name="connsiteX0" fmla="*/ 0 w 1780236"/>
                <a:gd name="connsiteY0" fmla="*/ 2416628 h 2416628"/>
                <a:gd name="connsiteX1" fmla="*/ 75864 w 1780236"/>
                <a:gd name="connsiteY1" fmla="*/ 1796265 h 2416628"/>
                <a:gd name="connsiteX2" fmla="*/ 528446 w 1780236"/>
                <a:gd name="connsiteY2" fmla="*/ 567829 h 2416628"/>
                <a:gd name="connsiteX3" fmla="*/ 1535210 w 1780236"/>
                <a:gd name="connsiteY3" fmla="*/ 22884 h 2416628"/>
                <a:gd name="connsiteX4" fmla="*/ 1766119 w 1780236"/>
                <a:gd name="connsiteY4" fmla="*/ 1685429 h 2416628"/>
                <a:gd name="connsiteX0" fmla="*/ 0 w 1775259"/>
                <a:gd name="connsiteY0" fmla="*/ 2240964 h 2240964"/>
                <a:gd name="connsiteX1" fmla="*/ 70887 w 1775259"/>
                <a:gd name="connsiteY1" fmla="*/ 1796265 h 2240964"/>
                <a:gd name="connsiteX2" fmla="*/ 523469 w 1775259"/>
                <a:gd name="connsiteY2" fmla="*/ 567829 h 2240964"/>
                <a:gd name="connsiteX3" fmla="*/ 1530233 w 1775259"/>
                <a:gd name="connsiteY3" fmla="*/ 22884 h 2240964"/>
                <a:gd name="connsiteX4" fmla="*/ 1761142 w 1775259"/>
                <a:gd name="connsiteY4" fmla="*/ 1685429 h 2240964"/>
                <a:gd name="connsiteX0" fmla="*/ 0 w 1775259"/>
                <a:gd name="connsiteY0" fmla="*/ 2240964 h 2240964"/>
                <a:gd name="connsiteX1" fmla="*/ 100996 w 1775259"/>
                <a:gd name="connsiteY1" fmla="*/ 1539240 h 2240964"/>
                <a:gd name="connsiteX2" fmla="*/ 523469 w 1775259"/>
                <a:gd name="connsiteY2" fmla="*/ 567829 h 2240964"/>
                <a:gd name="connsiteX3" fmla="*/ 1530233 w 1775259"/>
                <a:gd name="connsiteY3" fmla="*/ 22884 h 2240964"/>
                <a:gd name="connsiteX4" fmla="*/ 1761142 w 1775259"/>
                <a:gd name="connsiteY4" fmla="*/ 1685429 h 2240964"/>
                <a:gd name="connsiteX0" fmla="*/ 0 w 1964458"/>
                <a:gd name="connsiteY0" fmla="*/ 2243929 h 2243929"/>
                <a:gd name="connsiteX1" fmla="*/ 100996 w 1964458"/>
                <a:gd name="connsiteY1" fmla="*/ 1542205 h 2243929"/>
                <a:gd name="connsiteX2" fmla="*/ 523469 w 1964458"/>
                <a:gd name="connsiteY2" fmla="*/ 570794 h 2243929"/>
                <a:gd name="connsiteX3" fmla="*/ 1530233 w 1964458"/>
                <a:gd name="connsiteY3" fmla="*/ 25849 h 2243929"/>
                <a:gd name="connsiteX4" fmla="*/ 1958274 w 1964458"/>
                <a:gd name="connsiteY4" fmla="*/ 1770187 h 2243929"/>
                <a:gd name="connsiteX0" fmla="*/ 0 w 1958274"/>
                <a:gd name="connsiteY0" fmla="*/ 2243929 h 2243929"/>
                <a:gd name="connsiteX1" fmla="*/ 100996 w 1958274"/>
                <a:gd name="connsiteY1" fmla="*/ 1542205 h 2243929"/>
                <a:gd name="connsiteX2" fmla="*/ 523469 w 1958274"/>
                <a:gd name="connsiteY2" fmla="*/ 570794 h 2243929"/>
                <a:gd name="connsiteX3" fmla="*/ 1530233 w 1958274"/>
                <a:gd name="connsiteY3" fmla="*/ 25849 h 2243929"/>
                <a:gd name="connsiteX4" fmla="*/ 1958274 w 1958274"/>
                <a:gd name="connsiteY4" fmla="*/ 1770187 h 2243929"/>
                <a:gd name="connsiteX0" fmla="*/ 0 w 1783270"/>
                <a:gd name="connsiteY0" fmla="*/ 2222198 h 2222198"/>
                <a:gd name="connsiteX1" fmla="*/ 100996 w 1783270"/>
                <a:gd name="connsiteY1" fmla="*/ 1520474 h 2222198"/>
                <a:gd name="connsiteX2" fmla="*/ 523469 w 1783270"/>
                <a:gd name="connsiteY2" fmla="*/ 549063 h 2222198"/>
                <a:gd name="connsiteX3" fmla="*/ 1530233 w 1783270"/>
                <a:gd name="connsiteY3" fmla="*/ 4118 h 2222198"/>
                <a:gd name="connsiteX4" fmla="*/ 1783270 w 1783270"/>
                <a:gd name="connsiteY4" fmla="*/ 982652 h 222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3270" h="2222198">
                  <a:moveTo>
                    <a:pt x="0" y="2222198"/>
                  </a:moveTo>
                  <a:cubicBezTo>
                    <a:pt x="60036" y="2068259"/>
                    <a:pt x="405795" y="2119298"/>
                    <a:pt x="100996" y="1520474"/>
                  </a:cubicBezTo>
                  <a:cubicBezTo>
                    <a:pt x="553578" y="1207978"/>
                    <a:pt x="331045" y="853863"/>
                    <a:pt x="523469" y="549063"/>
                  </a:cubicBezTo>
                  <a:cubicBezTo>
                    <a:pt x="1237748" y="838470"/>
                    <a:pt x="1320266" y="-68147"/>
                    <a:pt x="1530233" y="4118"/>
                  </a:cubicBezTo>
                  <a:cubicBezTo>
                    <a:pt x="1740200" y="76383"/>
                    <a:pt x="1703003" y="597153"/>
                    <a:pt x="1783270" y="982652"/>
                  </a:cubicBezTo>
                </a:path>
              </a:pathLst>
            </a:custGeom>
            <a:noFill/>
            <a:ln w="28575">
              <a:solidFill>
                <a:srgbClr val="7DCF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F189E6C-B761-4DFE-A937-39BBF081C8D8}"/>
                </a:ext>
              </a:extLst>
            </p:cNvPr>
            <p:cNvSpPr/>
            <p:nvPr/>
          </p:nvSpPr>
          <p:spPr>
            <a:xfrm rot="21321834">
              <a:off x="2433081" y="660859"/>
              <a:ext cx="1706969" cy="2870571"/>
            </a:xfrm>
            <a:custGeom>
              <a:avLst/>
              <a:gdLst>
                <a:gd name="connsiteX0" fmla="*/ 1735862 w 1735862"/>
                <a:gd name="connsiteY0" fmla="*/ 0 h 2896896"/>
                <a:gd name="connsiteX1" fmla="*/ 1685062 w 1735862"/>
                <a:gd name="connsiteY1" fmla="*/ 34733 h 2896896"/>
                <a:gd name="connsiteX2" fmla="*/ 44235 w 1735862"/>
                <a:gd name="connsiteY2" fmla="*/ 2833529 h 2896896"/>
                <a:gd name="connsiteX3" fmla="*/ 0 w 1735862"/>
                <a:gd name="connsiteY3" fmla="*/ 2896896 h 2896896"/>
                <a:gd name="connsiteX4" fmla="*/ 68181 w 1735862"/>
                <a:gd name="connsiteY4" fmla="*/ 2520262 h 2896896"/>
                <a:gd name="connsiteX5" fmla="*/ 41308 w 1735862"/>
                <a:gd name="connsiteY5" fmla="*/ 2515398 h 2896896"/>
                <a:gd name="connsiteX6" fmla="*/ 90970 w 1735862"/>
                <a:gd name="connsiteY6" fmla="*/ 2343549 h 2896896"/>
                <a:gd name="connsiteX7" fmla="*/ 1735862 w 1735862"/>
                <a:gd name="connsiteY7" fmla="*/ 0 h 2896896"/>
                <a:gd name="connsiteX0" fmla="*/ 1706969 w 1706969"/>
                <a:gd name="connsiteY0" fmla="*/ 0 h 2870571"/>
                <a:gd name="connsiteX1" fmla="*/ 1685062 w 1706969"/>
                <a:gd name="connsiteY1" fmla="*/ 8408 h 2870571"/>
                <a:gd name="connsiteX2" fmla="*/ 44235 w 1706969"/>
                <a:gd name="connsiteY2" fmla="*/ 2807204 h 2870571"/>
                <a:gd name="connsiteX3" fmla="*/ 0 w 1706969"/>
                <a:gd name="connsiteY3" fmla="*/ 2870571 h 2870571"/>
                <a:gd name="connsiteX4" fmla="*/ 68181 w 1706969"/>
                <a:gd name="connsiteY4" fmla="*/ 2493937 h 2870571"/>
                <a:gd name="connsiteX5" fmla="*/ 41308 w 1706969"/>
                <a:gd name="connsiteY5" fmla="*/ 2489073 h 2870571"/>
                <a:gd name="connsiteX6" fmla="*/ 90970 w 1706969"/>
                <a:gd name="connsiteY6" fmla="*/ 2317224 h 2870571"/>
                <a:gd name="connsiteX7" fmla="*/ 1706969 w 1706969"/>
                <a:gd name="connsiteY7" fmla="*/ 0 h 287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969" h="2870571">
                  <a:moveTo>
                    <a:pt x="1706969" y="0"/>
                  </a:moveTo>
                  <a:cubicBezTo>
                    <a:pt x="1690036" y="11578"/>
                    <a:pt x="1701995" y="-3170"/>
                    <a:pt x="1685062" y="8408"/>
                  </a:cubicBezTo>
                  <a:cubicBezTo>
                    <a:pt x="-74682" y="589650"/>
                    <a:pt x="598915" y="1935743"/>
                    <a:pt x="44235" y="2807204"/>
                  </a:cubicBezTo>
                  <a:lnTo>
                    <a:pt x="0" y="2870571"/>
                  </a:lnTo>
                  <a:lnTo>
                    <a:pt x="68181" y="2493937"/>
                  </a:lnTo>
                  <a:lnTo>
                    <a:pt x="41308" y="2489073"/>
                  </a:lnTo>
                  <a:lnTo>
                    <a:pt x="90970" y="2317224"/>
                  </a:lnTo>
                  <a:cubicBezTo>
                    <a:pt x="347194" y="1327613"/>
                    <a:pt x="269661" y="263352"/>
                    <a:pt x="170696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A6D3084-6795-4FB2-9E94-CD85E157DE60}"/>
                </a:ext>
              </a:extLst>
            </p:cNvPr>
            <p:cNvSpPr/>
            <p:nvPr/>
          </p:nvSpPr>
          <p:spPr>
            <a:xfrm rot="337497">
              <a:off x="2535669" y="3033970"/>
              <a:ext cx="190585" cy="7900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F1D5469-6618-48E3-8A84-AD5E03769ED9}"/>
                </a:ext>
              </a:extLst>
            </p:cNvPr>
            <p:cNvSpPr/>
            <p:nvPr/>
          </p:nvSpPr>
          <p:spPr>
            <a:xfrm>
              <a:off x="2658670" y="2906458"/>
              <a:ext cx="240146" cy="2401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564BCB1-3D1F-4CE8-B12E-5F75EF9550C6}"/>
                </a:ext>
              </a:extLst>
            </p:cNvPr>
            <p:cNvSpPr/>
            <p:nvPr/>
          </p:nvSpPr>
          <p:spPr>
            <a:xfrm rot="18604411">
              <a:off x="3074600" y="1167579"/>
              <a:ext cx="48430" cy="853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BBEBA51-5E5A-491A-B711-6D4E26CD8886}"/>
                </a:ext>
              </a:extLst>
            </p:cNvPr>
            <p:cNvSpPr/>
            <p:nvPr/>
          </p:nvSpPr>
          <p:spPr>
            <a:xfrm rot="16745648">
              <a:off x="2739262" y="2174176"/>
              <a:ext cx="45719" cy="805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2BF50B-9705-4FC5-B9FF-293EAABFA1EE}"/>
              </a:ext>
            </a:extLst>
          </p:cNvPr>
          <p:cNvGrpSpPr/>
          <p:nvPr/>
        </p:nvGrpSpPr>
        <p:grpSpPr>
          <a:xfrm rot="469061">
            <a:off x="5339380" y="519441"/>
            <a:ext cx="1263687" cy="2010740"/>
            <a:chOff x="4274530" y="960874"/>
            <a:chExt cx="1591537" cy="2532405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7F45A27-F31B-4B70-8960-55F95EC8B7F8}"/>
                </a:ext>
              </a:extLst>
            </p:cNvPr>
            <p:cNvSpPr/>
            <p:nvPr/>
          </p:nvSpPr>
          <p:spPr>
            <a:xfrm>
              <a:off x="5161590" y="1807009"/>
              <a:ext cx="439078" cy="1686270"/>
            </a:xfrm>
            <a:custGeom>
              <a:avLst/>
              <a:gdLst>
                <a:gd name="connsiteX0" fmla="*/ 45809 w 320474"/>
                <a:gd name="connsiteY0" fmla="*/ 250835 h 1230772"/>
                <a:gd name="connsiteX1" fmla="*/ 309913 w 320474"/>
                <a:gd name="connsiteY1" fmla="*/ 0 h 1230772"/>
                <a:gd name="connsiteX2" fmla="*/ 310975 w 320474"/>
                <a:gd name="connsiteY2" fmla="*/ 1575 h 1230772"/>
                <a:gd name="connsiteX3" fmla="*/ 320474 w 320474"/>
                <a:gd name="connsiteY3" fmla="*/ 48626 h 1230772"/>
                <a:gd name="connsiteX4" fmla="*/ 230647 w 320474"/>
                <a:gd name="connsiteY4" fmla="*/ 537930 h 1230772"/>
                <a:gd name="connsiteX5" fmla="*/ 320474 w 320474"/>
                <a:gd name="connsiteY5" fmla="*/ 1109895 h 1230772"/>
                <a:gd name="connsiteX6" fmla="*/ 199597 w 320474"/>
                <a:gd name="connsiteY6" fmla="*/ 1230772 h 1230772"/>
                <a:gd name="connsiteX7" fmla="*/ 78720 w 320474"/>
                <a:gd name="connsiteY7" fmla="*/ 1109895 h 1230772"/>
                <a:gd name="connsiteX8" fmla="*/ 0 w 320474"/>
                <a:gd name="connsiteY8" fmla="*/ 532290 h 123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474" h="1230772">
                  <a:moveTo>
                    <a:pt x="45809" y="250835"/>
                  </a:moveTo>
                  <a:lnTo>
                    <a:pt x="309913" y="0"/>
                  </a:lnTo>
                  <a:lnTo>
                    <a:pt x="310975" y="1575"/>
                  </a:lnTo>
                  <a:cubicBezTo>
                    <a:pt x="317092" y="16037"/>
                    <a:pt x="320474" y="31936"/>
                    <a:pt x="320474" y="48626"/>
                  </a:cubicBezTo>
                  <a:cubicBezTo>
                    <a:pt x="314687" y="225738"/>
                    <a:pt x="236434" y="360818"/>
                    <a:pt x="230647" y="537930"/>
                  </a:cubicBezTo>
                  <a:cubicBezTo>
                    <a:pt x="236434" y="714575"/>
                    <a:pt x="314687" y="933250"/>
                    <a:pt x="320474" y="1109895"/>
                  </a:cubicBezTo>
                  <a:cubicBezTo>
                    <a:pt x="320474" y="1176654"/>
                    <a:pt x="266356" y="1230772"/>
                    <a:pt x="199597" y="1230772"/>
                  </a:cubicBezTo>
                  <a:cubicBezTo>
                    <a:pt x="132838" y="1230772"/>
                    <a:pt x="78720" y="1176654"/>
                    <a:pt x="78720" y="1109895"/>
                  </a:cubicBezTo>
                  <a:cubicBezTo>
                    <a:pt x="75974" y="926517"/>
                    <a:pt x="2746" y="715668"/>
                    <a:pt x="0" y="53229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45811D1-3F1C-43C6-B6E7-F928D0CB8005}"/>
                </a:ext>
              </a:extLst>
            </p:cNvPr>
            <p:cNvSpPr/>
            <p:nvPr/>
          </p:nvSpPr>
          <p:spPr>
            <a:xfrm flipH="1">
              <a:off x="4579259" y="1799827"/>
              <a:ext cx="439078" cy="1686270"/>
            </a:xfrm>
            <a:custGeom>
              <a:avLst/>
              <a:gdLst>
                <a:gd name="connsiteX0" fmla="*/ 45809 w 320474"/>
                <a:gd name="connsiteY0" fmla="*/ 250835 h 1230772"/>
                <a:gd name="connsiteX1" fmla="*/ 309913 w 320474"/>
                <a:gd name="connsiteY1" fmla="*/ 0 h 1230772"/>
                <a:gd name="connsiteX2" fmla="*/ 310975 w 320474"/>
                <a:gd name="connsiteY2" fmla="*/ 1575 h 1230772"/>
                <a:gd name="connsiteX3" fmla="*/ 320474 w 320474"/>
                <a:gd name="connsiteY3" fmla="*/ 48626 h 1230772"/>
                <a:gd name="connsiteX4" fmla="*/ 230647 w 320474"/>
                <a:gd name="connsiteY4" fmla="*/ 537930 h 1230772"/>
                <a:gd name="connsiteX5" fmla="*/ 320474 w 320474"/>
                <a:gd name="connsiteY5" fmla="*/ 1109895 h 1230772"/>
                <a:gd name="connsiteX6" fmla="*/ 199597 w 320474"/>
                <a:gd name="connsiteY6" fmla="*/ 1230772 h 1230772"/>
                <a:gd name="connsiteX7" fmla="*/ 78720 w 320474"/>
                <a:gd name="connsiteY7" fmla="*/ 1109895 h 1230772"/>
                <a:gd name="connsiteX8" fmla="*/ 0 w 320474"/>
                <a:gd name="connsiteY8" fmla="*/ 532290 h 123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474" h="1230772">
                  <a:moveTo>
                    <a:pt x="45809" y="250835"/>
                  </a:moveTo>
                  <a:lnTo>
                    <a:pt x="309913" y="0"/>
                  </a:lnTo>
                  <a:lnTo>
                    <a:pt x="310975" y="1575"/>
                  </a:lnTo>
                  <a:cubicBezTo>
                    <a:pt x="317092" y="16037"/>
                    <a:pt x="320474" y="31936"/>
                    <a:pt x="320474" y="48626"/>
                  </a:cubicBezTo>
                  <a:cubicBezTo>
                    <a:pt x="314687" y="225738"/>
                    <a:pt x="236434" y="360818"/>
                    <a:pt x="230647" y="537930"/>
                  </a:cubicBezTo>
                  <a:cubicBezTo>
                    <a:pt x="236434" y="714575"/>
                    <a:pt x="314687" y="933250"/>
                    <a:pt x="320474" y="1109895"/>
                  </a:cubicBezTo>
                  <a:cubicBezTo>
                    <a:pt x="320474" y="1176654"/>
                    <a:pt x="266356" y="1230772"/>
                    <a:pt x="199597" y="1230772"/>
                  </a:cubicBezTo>
                  <a:cubicBezTo>
                    <a:pt x="132838" y="1230772"/>
                    <a:pt x="78720" y="1176654"/>
                    <a:pt x="78720" y="1109895"/>
                  </a:cubicBezTo>
                  <a:cubicBezTo>
                    <a:pt x="75974" y="926517"/>
                    <a:pt x="2746" y="715668"/>
                    <a:pt x="0" y="53229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EA7BD32-B712-47F9-BC41-FE59BCBB257F}"/>
                </a:ext>
              </a:extLst>
            </p:cNvPr>
            <p:cNvSpPr/>
            <p:nvPr/>
          </p:nvSpPr>
          <p:spPr>
            <a:xfrm rot="2611440">
              <a:off x="4274530" y="960874"/>
              <a:ext cx="439078" cy="1686270"/>
            </a:xfrm>
            <a:custGeom>
              <a:avLst/>
              <a:gdLst>
                <a:gd name="connsiteX0" fmla="*/ 45809 w 320474"/>
                <a:gd name="connsiteY0" fmla="*/ 250835 h 1230772"/>
                <a:gd name="connsiteX1" fmla="*/ 309913 w 320474"/>
                <a:gd name="connsiteY1" fmla="*/ 0 h 1230772"/>
                <a:gd name="connsiteX2" fmla="*/ 310975 w 320474"/>
                <a:gd name="connsiteY2" fmla="*/ 1575 h 1230772"/>
                <a:gd name="connsiteX3" fmla="*/ 320474 w 320474"/>
                <a:gd name="connsiteY3" fmla="*/ 48626 h 1230772"/>
                <a:gd name="connsiteX4" fmla="*/ 230647 w 320474"/>
                <a:gd name="connsiteY4" fmla="*/ 537930 h 1230772"/>
                <a:gd name="connsiteX5" fmla="*/ 320474 w 320474"/>
                <a:gd name="connsiteY5" fmla="*/ 1109895 h 1230772"/>
                <a:gd name="connsiteX6" fmla="*/ 199597 w 320474"/>
                <a:gd name="connsiteY6" fmla="*/ 1230772 h 1230772"/>
                <a:gd name="connsiteX7" fmla="*/ 78720 w 320474"/>
                <a:gd name="connsiteY7" fmla="*/ 1109895 h 1230772"/>
                <a:gd name="connsiteX8" fmla="*/ 0 w 320474"/>
                <a:gd name="connsiteY8" fmla="*/ 532290 h 123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474" h="1230772">
                  <a:moveTo>
                    <a:pt x="45809" y="250835"/>
                  </a:moveTo>
                  <a:lnTo>
                    <a:pt x="309913" y="0"/>
                  </a:lnTo>
                  <a:lnTo>
                    <a:pt x="310975" y="1575"/>
                  </a:lnTo>
                  <a:cubicBezTo>
                    <a:pt x="317092" y="16037"/>
                    <a:pt x="320474" y="31936"/>
                    <a:pt x="320474" y="48626"/>
                  </a:cubicBezTo>
                  <a:cubicBezTo>
                    <a:pt x="314687" y="225738"/>
                    <a:pt x="236434" y="360818"/>
                    <a:pt x="230647" y="537930"/>
                  </a:cubicBezTo>
                  <a:cubicBezTo>
                    <a:pt x="236434" y="714575"/>
                    <a:pt x="314687" y="933250"/>
                    <a:pt x="320474" y="1109895"/>
                  </a:cubicBezTo>
                  <a:cubicBezTo>
                    <a:pt x="320474" y="1176654"/>
                    <a:pt x="266356" y="1230772"/>
                    <a:pt x="199597" y="1230772"/>
                  </a:cubicBezTo>
                  <a:cubicBezTo>
                    <a:pt x="132838" y="1230772"/>
                    <a:pt x="78720" y="1176654"/>
                    <a:pt x="78720" y="1109895"/>
                  </a:cubicBezTo>
                  <a:cubicBezTo>
                    <a:pt x="75974" y="926517"/>
                    <a:pt x="2746" y="715668"/>
                    <a:pt x="0" y="53229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C76B2A-2BC3-4E24-A64A-284E00581141}"/>
                </a:ext>
              </a:extLst>
            </p:cNvPr>
            <p:cNvSpPr/>
            <p:nvPr/>
          </p:nvSpPr>
          <p:spPr>
            <a:xfrm rot="19119769" flipH="1">
              <a:off x="5426989" y="989981"/>
              <a:ext cx="439078" cy="1634057"/>
            </a:xfrm>
            <a:custGeom>
              <a:avLst/>
              <a:gdLst>
                <a:gd name="connsiteX0" fmla="*/ 318351 w 320474"/>
                <a:gd name="connsiteY0" fmla="*/ 0 h 1192663"/>
                <a:gd name="connsiteX1" fmla="*/ 40676 w 320474"/>
                <a:gd name="connsiteY1" fmla="*/ 244262 h 1192663"/>
                <a:gd name="connsiteX2" fmla="*/ 0 w 320474"/>
                <a:gd name="connsiteY2" fmla="*/ 494181 h 1192663"/>
                <a:gd name="connsiteX3" fmla="*/ 78720 w 320474"/>
                <a:gd name="connsiteY3" fmla="*/ 1071786 h 1192663"/>
                <a:gd name="connsiteX4" fmla="*/ 199597 w 320474"/>
                <a:gd name="connsiteY4" fmla="*/ 1192663 h 1192663"/>
                <a:gd name="connsiteX5" fmla="*/ 320474 w 320474"/>
                <a:gd name="connsiteY5" fmla="*/ 1071786 h 1192663"/>
                <a:gd name="connsiteX6" fmla="*/ 230647 w 320474"/>
                <a:gd name="connsiteY6" fmla="*/ 499821 h 1192663"/>
                <a:gd name="connsiteX7" fmla="*/ 320474 w 320474"/>
                <a:gd name="connsiteY7" fmla="*/ 10517 h 119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474" h="1192663">
                  <a:moveTo>
                    <a:pt x="318351" y="0"/>
                  </a:moveTo>
                  <a:lnTo>
                    <a:pt x="40676" y="244262"/>
                  </a:lnTo>
                  <a:lnTo>
                    <a:pt x="0" y="494181"/>
                  </a:lnTo>
                  <a:cubicBezTo>
                    <a:pt x="2746" y="677559"/>
                    <a:pt x="75974" y="888408"/>
                    <a:pt x="78720" y="1071786"/>
                  </a:cubicBezTo>
                  <a:cubicBezTo>
                    <a:pt x="78720" y="1138545"/>
                    <a:pt x="132838" y="1192663"/>
                    <a:pt x="199597" y="1192663"/>
                  </a:cubicBezTo>
                  <a:cubicBezTo>
                    <a:pt x="266356" y="1192663"/>
                    <a:pt x="320474" y="1138545"/>
                    <a:pt x="320474" y="1071786"/>
                  </a:cubicBezTo>
                  <a:cubicBezTo>
                    <a:pt x="314687" y="895141"/>
                    <a:pt x="236434" y="676466"/>
                    <a:pt x="230647" y="499821"/>
                  </a:cubicBezTo>
                  <a:cubicBezTo>
                    <a:pt x="236434" y="322709"/>
                    <a:pt x="314687" y="187629"/>
                    <a:pt x="320474" y="1051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4C6F394-7CF5-4EA9-BA8D-72F45848E7F9}"/>
                </a:ext>
              </a:extLst>
            </p:cNvPr>
            <p:cNvSpPr/>
            <p:nvPr/>
          </p:nvSpPr>
          <p:spPr>
            <a:xfrm>
              <a:off x="4416381" y="1293831"/>
              <a:ext cx="1340294" cy="1383003"/>
            </a:xfrm>
            <a:custGeom>
              <a:avLst/>
              <a:gdLst>
                <a:gd name="connsiteX0" fmla="*/ 163042 w 978252"/>
                <a:gd name="connsiteY0" fmla="*/ 0 h 981401"/>
                <a:gd name="connsiteX1" fmla="*/ 815210 w 978252"/>
                <a:gd name="connsiteY1" fmla="*/ 0 h 981401"/>
                <a:gd name="connsiteX2" fmla="*/ 978252 w 978252"/>
                <a:gd name="connsiteY2" fmla="*/ 836968 h 981401"/>
                <a:gd name="connsiteX3" fmla="*/ 489126 w 978252"/>
                <a:gd name="connsiteY3" fmla="*/ 981401 h 981401"/>
                <a:gd name="connsiteX4" fmla="*/ 0 w 978252"/>
                <a:gd name="connsiteY4" fmla="*/ 836968 h 981401"/>
                <a:gd name="connsiteX0" fmla="*/ 163042 w 978252"/>
                <a:gd name="connsiteY0" fmla="*/ 1353 h 982754"/>
                <a:gd name="connsiteX1" fmla="*/ 473234 w 978252"/>
                <a:gd name="connsiteY1" fmla="*/ 0 h 982754"/>
                <a:gd name="connsiteX2" fmla="*/ 815210 w 978252"/>
                <a:gd name="connsiteY2" fmla="*/ 1353 h 982754"/>
                <a:gd name="connsiteX3" fmla="*/ 978252 w 978252"/>
                <a:gd name="connsiteY3" fmla="*/ 838321 h 982754"/>
                <a:gd name="connsiteX4" fmla="*/ 489126 w 978252"/>
                <a:gd name="connsiteY4" fmla="*/ 982754 h 982754"/>
                <a:gd name="connsiteX5" fmla="*/ 0 w 978252"/>
                <a:gd name="connsiteY5" fmla="*/ 838321 h 982754"/>
                <a:gd name="connsiteX6" fmla="*/ 163042 w 978252"/>
                <a:gd name="connsiteY6" fmla="*/ 1353 h 982754"/>
                <a:gd name="connsiteX0" fmla="*/ 163042 w 978252"/>
                <a:gd name="connsiteY0" fmla="*/ 28023 h 1009424"/>
                <a:gd name="connsiteX1" fmla="*/ 473234 w 978252"/>
                <a:gd name="connsiteY1" fmla="*/ 0 h 1009424"/>
                <a:gd name="connsiteX2" fmla="*/ 815210 w 978252"/>
                <a:gd name="connsiteY2" fmla="*/ 28023 h 1009424"/>
                <a:gd name="connsiteX3" fmla="*/ 978252 w 978252"/>
                <a:gd name="connsiteY3" fmla="*/ 864991 h 1009424"/>
                <a:gd name="connsiteX4" fmla="*/ 489126 w 978252"/>
                <a:gd name="connsiteY4" fmla="*/ 1009424 h 1009424"/>
                <a:gd name="connsiteX5" fmla="*/ 0 w 978252"/>
                <a:gd name="connsiteY5" fmla="*/ 864991 h 1009424"/>
                <a:gd name="connsiteX6" fmla="*/ 163042 w 978252"/>
                <a:gd name="connsiteY6" fmla="*/ 28023 h 1009424"/>
                <a:gd name="connsiteX0" fmla="*/ 174165 w 978252"/>
                <a:gd name="connsiteY0" fmla="*/ 53977 h 1009424"/>
                <a:gd name="connsiteX1" fmla="*/ 473234 w 978252"/>
                <a:gd name="connsiteY1" fmla="*/ 0 h 1009424"/>
                <a:gd name="connsiteX2" fmla="*/ 815210 w 978252"/>
                <a:gd name="connsiteY2" fmla="*/ 28023 h 1009424"/>
                <a:gd name="connsiteX3" fmla="*/ 978252 w 978252"/>
                <a:gd name="connsiteY3" fmla="*/ 864991 h 1009424"/>
                <a:gd name="connsiteX4" fmla="*/ 489126 w 978252"/>
                <a:gd name="connsiteY4" fmla="*/ 1009424 h 1009424"/>
                <a:gd name="connsiteX5" fmla="*/ 0 w 978252"/>
                <a:gd name="connsiteY5" fmla="*/ 864991 h 1009424"/>
                <a:gd name="connsiteX6" fmla="*/ 174165 w 978252"/>
                <a:gd name="connsiteY6" fmla="*/ 53977 h 1009424"/>
                <a:gd name="connsiteX0" fmla="*/ 229782 w 978252"/>
                <a:gd name="connsiteY0" fmla="*/ 20607 h 1009424"/>
                <a:gd name="connsiteX1" fmla="*/ 473234 w 978252"/>
                <a:gd name="connsiteY1" fmla="*/ 0 h 1009424"/>
                <a:gd name="connsiteX2" fmla="*/ 815210 w 978252"/>
                <a:gd name="connsiteY2" fmla="*/ 28023 h 1009424"/>
                <a:gd name="connsiteX3" fmla="*/ 978252 w 978252"/>
                <a:gd name="connsiteY3" fmla="*/ 864991 h 1009424"/>
                <a:gd name="connsiteX4" fmla="*/ 489126 w 978252"/>
                <a:gd name="connsiteY4" fmla="*/ 1009424 h 1009424"/>
                <a:gd name="connsiteX5" fmla="*/ 0 w 978252"/>
                <a:gd name="connsiteY5" fmla="*/ 864991 h 1009424"/>
                <a:gd name="connsiteX6" fmla="*/ 229782 w 978252"/>
                <a:gd name="connsiteY6" fmla="*/ 20607 h 1009424"/>
                <a:gd name="connsiteX0" fmla="*/ 229782 w 978252"/>
                <a:gd name="connsiteY0" fmla="*/ 20607 h 1009424"/>
                <a:gd name="connsiteX1" fmla="*/ 473234 w 978252"/>
                <a:gd name="connsiteY1" fmla="*/ 0 h 1009424"/>
                <a:gd name="connsiteX2" fmla="*/ 748470 w 978252"/>
                <a:gd name="connsiteY2" fmla="*/ 24315 h 1009424"/>
                <a:gd name="connsiteX3" fmla="*/ 978252 w 978252"/>
                <a:gd name="connsiteY3" fmla="*/ 864991 h 1009424"/>
                <a:gd name="connsiteX4" fmla="*/ 489126 w 978252"/>
                <a:gd name="connsiteY4" fmla="*/ 1009424 h 1009424"/>
                <a:gd name="connsiteX5" fmla="*/ 0 w 978252"/>
                <a:gd name="connsiteY5" fmla="*/ 864991 h 1009424"/>
                <a:gd name="connsiteX6" fmla="*/ 229782 w 978252"/>
                <a:gd name="connsiteY6" fmla="*/ 20607 h 100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8252" h="1009424">
                  <a:moveTo>
                    <a:pt x="229782" y="20607"/>
                  </a:moveTo>
                  <a:lnTo>
                    <a:pt x="473234" y="0"/>
                  </a:lnTo>
                  <a:lnTo>
                    <a:pt x="748470" y="24315"/>
                  </a:lnTo>
                  <a:lnTo>
                    <a:pt x="978252" y="864991"/>
                  </a:lnTo>
                  <a:cubicBezTo>
                    <a:pt x="978252" y="944759"/>
                    <a:pt x="759263" y="1009424"/>
                    <a:pt x="489126" y="1009424"/>
                  </a:cubicBezTo>
                  <a:cubicBezTo>
                    <a:pt x="218989" y="1009424"/>
                    <a:pt x="0" y="944759"/>
                    <a:pt x="0" y="864991"/>
                  </a:cubicBezTo>
                  <a:lnTo>
                    <a:pt x="229782" y="2060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EF28E91-9164-4C2C-9453-934705E8AFF2}"/>
                </a:ext>
              </a:extLst>
            </p:cNvPr>
            <p:cNvSpPr/>
            <p:nvPr/>
          </p:nvSpPr>
          <p:spPr>
            <a:xfrm rot="13149253">
              <a:off x="4603722" y="1438498"/>
              <a:ext cx="440829" cy="297485"/>
            </a:xfrm>
            <a:custGeom>
              <a:avLst/>
              <a:gdLst>
                <a:gd name="connsiteX0" fmla="*/ 321752 w 321752"/>
                <a:gd name="connsiteY0" fmla="*/ 205945 h 217128"/>
                <a:gd name="connsiteX1" fmla="*/ 308018 w 321752"/>
                <a:gd name="connsiteY1" fmla="*/ 217128 h 217128"/>
                <a:gd name="connsiteX2" fmla="*/ 0 w 321752"/>
                <a:gd name="connsiteY2" fmla="*/ 217128 h 217128"/>
                <a:gd name="connsiteX3" fmla="*/ 128154 w 321752"/>
                <a:gd name="connsiteY3" fmla="*/ 0 h 2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752" h="217128">
                  <a:moveTo>
                    <a:pt x="321752" y="205945"/>
                  </a:moveTo>
                  <a:lnTo>
                    <a:pt x="308018" y="217128"/>
                  </a:lnTo>
                  <a:lnTo>
                    <a:pt x="0" y="217128"/>
                  </a:lnTo>
                  <a:lnTo>
                    <a:pt x="12815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3C120B8-C325-48D1-9AE1-C6CA118B32B7}"/>
                </a:ext>
              </a:extLst>
            </p:cNvPr>
            <p:cNvSpPr/>
            <p:nvPr/>
          </p:nvSpPr>
          <p:spPr>
            <a:xfrm rot="8450747" flipH="1">
              <a:off x="5119285" y="1455839"/>
              <a:ext cx="445034" cy="284802"/>
            </a:xfrm>
            <a:custGeom>
              <a:avLst/>
              <a:gdLst>
                <a:gd name="connsiteX0" fmla="*/ 315567 w 324821"/>
                <a:gd name="connsiteY0" fmla="*/ 207871 h 207871"/>
                <a:gd name="connsiteX1" fmla="*/ 324821 w 324821"/>
                <a:gd name="connsiteY1" fmla="*/ 200336 h 207871"/>
                <a:gd name="connsiteX2" fmla="*/ 126922 w 324821"/>
                <a:gd name="connsiteY2" fmla="*/ 0 h 207871"/>
                <a:gd name="connsiteX3" fmla="*/ 0 w 324821"/>
                <a:gd name="connsiteY3" fmla="*/ 207871 h 20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821" h="207871">
                  <a:moveTo>
                    <a:pt x="315567" y="207871"/>
                  </a:moveTo>
                  <a:lnTo>
                    <a:pt x="324821" y="200336"/>
                  </a:lnTo>
                  <a:lnTo>
                    <a:pt x="126922" y="0"/>
                  </a:lnTo>
                  <a:lnTo>
                    <a:pt x="0" y="20787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Rectangle: Top Corners Snipped 89">
              <a:extLst>
                <a:ext uri="{FF2B5EF4-FFF2-40B4-BE49-F238E27FC236}">
                  <a16:creationId xmlns:a16="http://schemas.microsoft.com/office/drawing/2014/main" id="{86CE8C20-B80D-4836-A092-FB8F44CE25A3}"/>
                </a:ext>
              </a:extLst>
            </p:cNvPr>
            <p:cNvSpPr/>
            <p:nvPr/>
          </p:nvSpPr>
          <p:spPr>
            <a:xfrm>
              <a:off x="5294886" y="1823955"/>
              <a:ext cx="235082" cy="244027"/>
            </a:xfrm>
            <a:prstGeom prst="snip2SameRect">
              <a:avLst>
                <a:gd name="adj1" fmla="val 0"/>
                <a:gd name="adj2" fmla="val 23354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31C5151-EA04-45A7-9106-1E67C666D68E}"/>
              </a:ext>
            </a:extLst>
          </p:cNvPr>
          <p:cNvGrpSpPr/>
          <p:nvPr/>
        </p:nvGrpSpPr>
        <p:grpSpPr>
          <a:xfrm rot="216720">
            <a:off x="8211885" y="1107108"/>
            <a:ext cx="1540947" cy="913709"/>
            <a:chOff x="5079999" y="1574799"/>
            <a:chExt cx="1540947" cy="913709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26D7E6BF-8976-40F8-97B9-6A710215F70D}"/>
                </a:ext>
              </a:extLst>
            </p:cNvPr>
            <p:cNvSpPr/>
            <p:nvPr/>
          </p:nvSpPr>
          <p:spPr>
            <a:xfrm>
              <a:off x="5079999" y="1574799"/>
              <a:ext cx="1540947" cy="361313"/>
            </a:xfrm>
            <a:prstGeom prst="roundRect">
              <a:avLst>
                <a:gd name="adj" fmla="val 5068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E8EB3D5-8DE4-4245-9C04-CDE807B1C549}"/>
                </a:ext>
              </a:extLst>
            </p:cNvPr>
            <p:cNvSpPr/>
            <p:nvPr/>
          </p:nvSpPr>
          <p:spPr>
            <a:xfrm>
              <a:off x="5080000" y="1823649"/>
              <a:ext cx="1540946" cy="664859"/>
            </a:xfrm>
            <a:custGeom>
              <a:avLst/>
              <a:gdLst>
                <a:gd name="connsiteX0" fmla="*/ 0 w 1540946"/>
                <a:gd name="connsiteY0" fmla="*/ 0 h 664859"/>
                <a:gd name="connsiteX1" fmla="*/ 770473 w 1540946"/>
                <a:gd name="connsiteY1" fmla="*/ 0 h 664859"/>
                <a:gd name="connsiteX2" fmla="*/ 1540946 w 1540946"/>
                <a:gd name="connsiteY2" fmla="*/ 0 h 664859"/>
                <a:gd name="connsiteX3" fmla="*/ 1540946 w 1540946"/>
                <a:gd name="connsiteY3" fmla="*/ 199247 h 664859"/>
                <a:gd name="connsiteX4" fmla="*/ 972448 w 1540946"/>
                <a:gd name="connsiteY4" fmla="*/ 662814 h 664859"/>
                <a:gd name="connsiteX5" fmla="*/ 797112 w 1540946"/>
                <a:gd name="connsiteY5" fmla="*/ 664631 h 664859"/>
                <a:gd name="connsiteX6" fmla="*/ 770473 w 1540946"/>
                <a:gd name="connsiteY6" fmla="*/ 663871 h 664859"/>
                <a:gd name="connsiteX7" fmla="*/ 743834 w 1540946"/>
                <a:gd name="connsiteY7" fmla="*/ 664631 h 664859"/>
                <a:gd name="connsiteX8" fmla="*/ 568498 w 1540946"/>
                <a:gd name="connsiteY8" fmla="*/ 662814 h 664859"/>
                <a:gd name="connsiteX9" fmla="*/ 0 w 1540946"/>
                <a:gd name="connsiteY9" fmla="*/ 199247 h 66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946" h="664859">
                  <a:moveTo>
                    <a:pt x="0" y="0"/>
                  </a:moveTo>
                  <a:lnTo>
                    <a:pt x="770473" y="0"/>
                  </a:lnTo>
                  <a:lnTo>
                    <a:pt x="1540946" y="0"/>
                  </a:lnTo>
                  <a:lnTo>
                    <a:pt x="1540946" y="199247"/>
                  </a:lnTo>
                  <a:cubicBezTo>
                    <a:pt x="1353140" y="309743"/>
                    <a:pt x="1113841" y="155209"/>
                    <a:pt x="972448" y="662814"/>
                  </a:cubicBezTo>
                  <a:cubicBezTo>
                    <a:pt x="900799" y="664669"/>
                    <a:pt x="843259" y="665227"/>
                    <a:pt x="797112" y="664631"/>
                  </a:cubicBezTo>
                  <a:lnTo>
                    <a:pt x="770473" y="663871"/>
                  </a:lnTo>
                  <a:lnTo>
                    <a:pt x="743834" y="664631"/>
                  </a:lnTo>
                  <a:cubicBezTo>
                    <a:pt x="697687" y="665227"/>
                    <a:pt x="640147" y="664669"/>
                    <a:pt x="568498" y="662814"/>
                  </a:cubicBezTo>
                  <a:cubicBezTo>
                    <a:pt x="427105" y="155209"/>
                    <a:pt x="187806" y="309743"/>
                    <a:pt x="0" y="19924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id="{67A8EAFB-73B7-4ADC-AF71-E46B30FBA49D}"/>
                </a:ext>
              </a:extLst>
            </p:cNvPr>
            <p:cNvSpPr/>
            <p:nvPr/>
          </p:nvSpPr>
          <p:spPr>
            <a:xfrm>
              <a:off x="5989321" y="1823649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27">
              <a:extLst>
                <a:ext uri="{FF2B5EF4-FFF2-40B4-BE49-F238E27FC236}">
                  <a16:creationId xmlns:a16="http://schemas.microsoft.com/office/drawing/2014/main" id="{8057045D-C5B7-4904-A567-F1A50F8E6F33}"/>
                </a:ext>
              </a:extLst>
            </p:cNvPr>
            <p:cNvSpPr/>
            <p:nvPr/>
          </p:nvSpPr>
          <p:spPr>
            <a:xfrm flipH="1">
              <a:off x="5480251" y="1823648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075E06C-964F-4731-825C-71E234E7F655}"/>
              </a:ext>
            </a:extLst>
          </p:cNvPr>
          <p:cNvGrpSpPr/>
          <p:nvPr/>
        </p:nvGrpSpPr>
        <p:grpSpPr>
          <a:xfrm rot="10349428">
            <a:off x="2722888" y="5617224"/>
            <a:ext cx="1960074" cy="835344"/>
            <a:chOff x="1805377" y="4116293"/>
            <a:chExt cx="1303023" cy="555322"/>
          </a:xfrm>
        </p:grpSpPr>
        <p:sp>
          <p:nvSpPr>
            <p:cNvPr id="197" name="Rectangle: Rounded Corners 49">
              <a:extLst>
                <a:ext uri="{FF2B5EF4-FFF2-40B4-BE49-F238E27FC236}">
                  <a16:creationId xmlns:a16="http://schemas.microsoft.com/office/drawing/2014/main" id="{3F95A89B-8A3B-4A3B-A8C2-6DB24C8B915B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6CAF25D-B5F8-4771-B6D6-1E605250A230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F81C59C-5C60-4E2F-832C-51626D54EFC9}"/>
              </a:ext>
            </a:extLst>
          </p:cNvPr>
          <p:cNvGrpSpPr/>
          <p:nvPr/>
        </p:nvGrpSpPr>
        <p:grpSpPr>
          <a:xfrm rot="15214851">
            <a:off x="4098299" y="5964411"/>
            <a:ext cx="1975680" cy="742625"/>
            <a:chOff x="687108" y="4069360"/>
            <a:chExt cx="1313398" cy="493684"/>
          </a:xfrm>
        </p:grpSpPr>
        <p:sp>
          <p:nvSpPr>
            <p:cNvPr id="200" name="Rectangle: Rounded Corners 49">
              <a:extLst>
                <a:ext uri="{FF2B5EF4-FFF2-40B4-BE49-F238E27FC236}">
                  <a16:creationId xmlns:a16="http://schemas.microsoft.com/office/drawing/2014/main" id="{1EC177B4-8895-4819-9C0E-983801F01E1B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21C7E32-17FB-4637-8296-E6992DFFA4AE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8982B12-0F67-42AD-8135-A8558F70FE6E}"/>
              </a:ext>
            </a:extLst>
          </p:cNvPr>
          <p:cNvGrpSpPr/>
          <p:nvPr/>
        </p:nvGrpSpPr>
        <p:grpSpPr>
          <a:xfrm rot="21286606" flipH="1">
            <a:off x="4481253" y="7034438"/>
            <a:ext cx="473639" cy="1446362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7551336-ED5D-4DEC-BC21-48BCC0FC8A16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FC7C7D7-7C23-468D-8EFD-A81AA3C4E80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C73E993-947A-4304-A0C4-29D94E4796C0}"/>
              </a:ext>
            </a:extLst>
          </p:cNvPr>
          <p:cNvGrpSpPr/>
          <p:nvPr/>
        </p:nvGrpSpPr>
        <p:grpSpPr>
          <a:xfrm rot="313394">
            <a:off x="3684510" y="7034438"/>
            <a:ext cx="473639" cy="1446362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8054539-6CAB-49C1-AE73-685697B98030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199FBCA-42D5-48AE-A6D5-AA059B1A11F4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38A4C4CE-BF76-4BE4-9767-76E7ACBABF02}"/>
              </a:ext>
            </a:extLst>
          </p:cNvPr>
          <p:cNvSpPr/>
          <p:nvPr/>
        </p:nvSpPr>
        <p:spPr>
          <a:xfrm>
            <a:off x="3585106" y="5911993"/>
            <a:ext cx="1471537" cy="1476274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498C5FEB-FAB3-45D0-9958-D0D132DE7643}"/>
              </a:ext>
            </a:extLst>
          </p:cNvPr>
          <p:cNvSpPr/>
          <p:nvPr/>
        </p:nvSpPr>
        <p:spPr>
          <a:xfrm rot="13149253">
            <a:off x="3776754" y="6009045"/>
            <a:ext cx="499808" cy="326615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Isosceles Triangle 209">
            <a:extLst>
              <a:ext uri="{FF2B5EF4-FFF2-40B4-BE49-F238E27FC236}">
                <a16:creationId xmlns:a16="http://schemas.microsoft.com/office/drawing/2014/main" id="{0385BA96-1C4D-4379-A72A-38800E8A1818}"/>
              </a:ext>
            </a:extLst>
          </p:cNvPr>
          <p:cNvSpPr/>
          <p:nvPr/>
        </p:nvSpPr>
        <p:spPr>
          <a:xfrm rot="8450747" flipH="1">
            <a:off x="4353602" y="6019090"/>
            <a:ext cx="499808" cy="306416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532EC63-722B-453B-A931-DB43D438F76B}"/>
              </a:ext>
            </a:extLst>
          </p:cNvPr>
          <p:cNvSpPr/>
          <p:nvPr/>
        </p:nvSpPr>
        <p:spPr>
          <a:xfrm>
            <a:off x="4051147" y="5815350"/>
            <a:ext cx="531590" cy="391502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2716270-A3B5-400B-A7F1-FA183CB3C207}"/>
              </a:ext>
            </a:extLst>
          </p:cNvPr>
          <p:cNvGrpSpPr/>
          <p:nvPr/>
        </p:nvGrpSpPr>
        <p:grpSpPr>
          <a:xfrm>
            <a:off x="2896125" y="3303071"/>
            <a:ext cx="2830229" cy="2756188"/>
            <a:chOff x="6276379" y="2165306"/>
            <a:chExt cx="1881487" cy="1832266"/>
          </a:xfrm>
        </p:grpSpPr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591F68B-311E-417B-B3C3-51C6B4702039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5DA12CF-815A-411C-AFD8-8481AE9F1841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8AE421E0-6074-476C-AC07-708C7366DD00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8C95CF4-0887-4D38-A22A-21EEC103C11B}"/>
              </a:ext>
            </a:extLst>
          </p:cNvPr>
          <p:cNvGrpSpPr/>
          <p:nvPr/>
        </p:nvGrpSpPr>
        <p:grpSpPr>
          <a:xfrm>
            <a:off x="3399573" y="5117964"/>
            <a:ext cx="318837" cy="353651"/>
            <a:chOff x="3504649" y="3617709"/>
            <a:chExt cx="272047" cy="301752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163107E-CF0E-46BC-AB7F-BAD90572A87E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2B8A32DE-9524-4CD1-932B-690700B809B2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AEA8547-858B-4EEF-A6E2-8BB0723CAEE4}"/>
              </a:ext>
            </a:extLst>
          </p:cNvPr>
          <p:cNvGrpSpPr/>
          <p:nvPr/>
        </p:nvGrpSpPr>
        <p:grpSpPr>
          <a:xfrm>
            <a:off x="4904477" y="5118690"/>
            <a:ext cx="318837" cy="353651"/>
            <a:chOff x="3504649" y="3617709"/>
            <a:chExt cx="272047" cy="301752"/>
          </a:xfrm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082CEBC-E54A-4563-AB1C-70FF6FB48D4D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66574D1-56F4-4B5F-87B0-D2987DC7C02E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EB97212-356A-41D6-A3D2-3F9CB24197B9}"/>
              </a:ext>
            </a:extLst>
          </p:cNvPr>
          <p:cNvCxnSpPr/>
          <p:nvPr/>
        </p:nvCxnSpPr>
        <p:spPr>
          <a:xfrm>
            <a:off x="4800755" y="5050813"/>
            <a:ext cx="569934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C77E14A-9863-401E-9F25-0156C8D67334}"/>
              </a:ext>
            </a:extLst>
          </p:cNvPr>
          <p:cNvCxnSpPr/>
          <p:nvPr/>
        </p:nvCxnSpPr>
        <p:spPr>
          <a:xfrm>
            <a:off x="3274024" y="5073737"/>
            <a:ext cx="569934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63CC43F-B50F-4C01-A5C9-21F167C66FC1}"/>
              </a:ext>
            </a:extLst>
          </p:cNvPr>
          <p:cNvCxnSpPr/>
          <p:nvPr/>
        </p:nvCxnSpPr>
        <p:spPr>
          <a:xfrm>
            <a:off x="4851639" y="5029272"/>
            <a:ext cx="569934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B959953-7239-4796-9000-BE2343E953C0}"/>
              </a:ext>
            </a:extLst>
          </p:cNvPr>
          <p:cNvCxnSpPr/>
          <p:nvPr/>
        </p:nvCxnSpPr>
        <p:spPr>
          <a:xfrm>
            <a:off x="3241042" y="5034311"/>
            <a:ext cx="569934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98EC58D9-8567-49F0-B47B-B9737325423F}"/>
              </a:ext>
            </a:extLst>
          </p:cNvPr>
          <p:cNvSpPr/>
          <p:nvPr/>
        </p:nvSpPr>
        <p:spPr>
          <a:xfrm flipV="1">
            <a:off x="3818772" y="5544839"/>
            <a:ext cx="985340" cy="231552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7" name="Rectangle: Top Corners Snipped 226">
            <a:extLst>
              <a:ext uri="{FF2B5EF4-FFF2-40B4-BE49-F238E27FC236}">
                <a16:creationId xmlns:a16="http://schemas.microsoft.com/office/drawing/2014/main" id="{173EA530-7E46-4083-B007-BB57FDF8A6D6}"/>
              </a:ext>
            </a:extLst>
          </p:cNvPr>
          <p:cNvSpPr/>
          <p:nvPr/>
        </p:nvSpPr>
        <p:spPr>
          <a:xfrm>
            <a:off x="4549635" y="6451874"/>
            <a:ext cx="258101" cy="267922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326E281D-38F3-42D1-AE12-4384D9682B5C}"/>
              </a:ext>
            </a:extLst>
          </p:cNvPr>
          <p:cNvSpPr/>
          <p:nvPr/>
        </p:nvSpPr>
        <p:spPr>
          <a:xfrm rot="21322347">
            <a:off x="2837030" y="3246152"/>
            <a:ext cx="2914935" cy="1982022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0" name="Rectangle: Rounded Corners 129">
            <a:extLst>
              <a:ext uri="{FF2B5EF4-FFF2-40B4-BE49-F238E27FC236}">
                <a16:creationId xmlns:a16="http://schemas.microsoft.com/office/drawing/2014/main" id="{621038E9-499C-45E5-AA78-5CB83521E3E9}"/>
              </a:ext>
            </a:extLst>
          </p:cNvPr>
          <p:cNvSpPr/>
          <p:nvPr/>
        </p:nvSpPr>
        <p:spPr>
          <a:xfrm rot="462286">
            <a:off x="6676843" y="4094132"/>
            <a:ext cx="2571799" cy="2881883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4D6561CA-95A4-4C11-A1F5-D343E5193FF5}"/>
              </a:ext>
            </a:extLst>
          </p:cNvPr>
          <p:cNvGrpSpPr/>
          <p:nvPr/>
        </p:nvGrpSpPr>
        <p:grpSpPr>
          <a:xfrm rot="21130239" flipH="1">
            <a:off x="8108465" y="7058736"/>
            <a:ext cx="442845" cy="1352326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FB8F22B-BFF1-4A7D-9646-77510396C190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99742EA2-13A6-416B-8A9F-BE70D3B99635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E01EBE9A-71AA-44D3-923C-175CB9D88B55}"/>
              </a:ext>
            </a:extLst>
          </p:cNvPr>
          <p:cNvGrpSpPr/>
          <p:nvPr/>
        </p:nvGrpSpPr>
        <p:grpSpPr>
          <a:xfrm rot="171256">
            <a:off x="7542873" y="7065136"/>
            <a:ext cx="442845" cy="1352326"/>
            <a:chOff x="4627747" y="5544926"/>
            <a:chExt cx="314867" cy="961516"/>
          </a:xfrm>
          <a:effectLst/>
        </p:grpSpPr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6F6D5B09-5596-4124-AAA0-7885679ACD23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62B2F035-D54E-46C5-A785-506FAA637A79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15876CA-FFAD-43B2-8206-2FD5A92BC8CE}"/>
              </a:ext>
            </a:extLst>
          </p:cNvPr>
          <p:cNvGrpSpPr/>
          <p:nvPr/>
        </p:nvGrpSpPr>
        <p:grpSpPr>
          <a:xfrm rot="1044585">
            <a:off x="7597533" y="6223738"/>
            <a:ext cx="1832639" cy="781034"/>
            <a:chOff x="2855748" y="4191066"/>
            <a:chExt cx="1303023" cy="555322"/>
          </a:xfrm>
        </p:grpSpPr>
        <p:sp>
          <p:nvSpPr>
            <p:cNvPr id="278" name="Rectangle: Rounded Corners 49">
              <a:extLst>
                <a:ext uri="{FF2B5EF4-FFF2-40B4-BE49-F238E27FC236}">
                  <a16:creationId xmlns:a16="http://schemas.microsoft.com/office/drawing/2014/main" id="{2E5FC470-210B-421A-A59C-981F64AAE9EB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0DEB5C6-B67A-4367-950F-736184702889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240D18F-E38C-4F4B-A69D-BE0B7E67D57C}"/>
              </a:ext>
            </a:extLst>
          </p:cNvPr>
          <p:cNvGrpSpPr/>
          <p:nvPr/>
        </p:nvGrpSpPr>
        <p:grpSpPr>
          <a:xfrm rot="20003872">
            <a:off x="6559091" y="6203450"/>
            <a:ext cx="1847231" cy="694343"/>
            <a:chOff x="1735479" y="4177248"/>
            <a:chExt cx="1313398" cy="493684"/>
          </a:xfrm>
        </p:grpSpPr>
        <p:sp>
          <p:nvSpPr>
            <p:cNvPr id="281" name="Rectangle: Rounded Corners 49">
              <a:extLst>
                <a:ext uri="{FF2B5EF4-FFF2-40B4-BE49-F238E27FC236}">
                  <a16:creationId xmlns:a16="http://schemas.microsoft.com/office/drawing/2014/main" id="{7B62027E-20A7-4FFF-9092-D496FA66DB39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C565C91-1EF9-43E2-992B-4D4928FC6BB4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3" name="Oval 137">
            <a:extLst>
              <a:ext uri="{FF2B5EF4-FFF2-40B4-BE49-F238E27FC236}">
                <a16:creationId xmlns:a16="http://schemas.microsoft.com/office/drawing/2014/main" id="{27D397D2-7D94-4532-AB43-0FCC00E89CD6}"/>
              </a:ext>
            </a:extLst>
          </p:cNvPr>
          <p:cNvSpPr/>
          <p:nvPr/>
        </p:nvSpPr>
        <p:spPr>
          <a:xfrm rot="607730">
            <a:off x="7785092" y="5616767"/>
            <a:ext cx="467492" cy="72960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BDA42D17-5472-422F-8F7F-8348BAFCE293}"/>
              </a:ext>
            </a:extLst>
          </p:cNvPr>
          <p:cNvGrpSpPr/>
          <p:nvPr/>
        </p:nvGrpSpPr>
        <p:grpSpPr>
          <a:xfrm>
            <a:off x="7367853" y="6051432"/>
            <a:ext cx="1312436" cy="2098002"/>
            <a:chOff x="10077388" y="4428198"/>
            <a:chExt cx="933154" cy="1612022"/>
          </a:xfrm>
        </p:grpSpPr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832272B-C34E-47B7-A16B-A84C3D4928D2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7E59FF67-24D3-4780-A710-3265CFADABD8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3503A36-58BF-4BDE-AC48-0B4734D73122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8" name="Oval 137">
            <a:extLst>
              <a:ext uri="{FF2B5EF4-FFF2-40B4-BE49-F238E27FC236}">
                <a16:creationId xmlns:a16="http://schemas.microsoft.com/office/drawing/2014/main" id="{3313DB4C-549D-42D0-9C9F-BD8A2DC4E826}"/>
              </a:ext>
            </a:extLst>
          </p:cNvPr>
          <p:cNvSpPr/>
          <p:nvPr/>
        </p:nvSpPr>
        <p:spPr>
          <a:xfrm rot="607730">
            <a:off x="7748232" y="5678475"/>
            <a:ext cx="467492" cy="72960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ABB7B3EC-C403-432D-A94F-A3AE4E93B108}"/>
              </a:ext>
            </a:extLst>
          </p:cNvPr>
          <p:cNvGrpSpPr/>
          <p:nvPr/>
        </p:nvGrpSpPr>
        <p:grpSpPr>
          <a:xfrm rot="549505">
            <a:off x="6726375" y="3577992"/>
            <a:ext cx="2646220" cy="2576993"/>
            <a:chOff x="6276379" y="2165306"/>
            <a:chExt cx="1881487" cy="1832266"/>
          </a:xfrm>
          <a:effectLst/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636D7DF8-7C2C-411B-B8D1-B52DCFB0F008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7596CA5F-E8E9-4583-BFCE-87265C43129F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5C80745E-7DF1-46BA-96EC-EB172E14109B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5F447DD0-2561-449E-A8DD-90DCCAEEAB28}"/>
              </a:ext>
            </a:extLst>
          </p:cNvPr>
          <p:cNvGrpSpPr/>
          <p:nvPr/>
        </p:nvGrpSpPr>
        <p:grpSpPr>
          <a:xfrm rot="549505">
            <a:off x="8423167" y="5302014"/>
            <a:ext cx="308972" cy="330658"/>
            <a:chOff x="3374378" y="3373652"/>
            <a:chExt cx="219682" cy="235101"/>
          </a:xfrm>
          <a:effectLst/>
        </p:grpSpPr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EB87309B-C45F-4DB7-B731-596EE2DA5F16}"/>
                </a:ext>
              </a:extLst>
            </p:cNvPr>
            <p:cNvGrpSpPr/>
            <p:nvPr/>
          </p:nvGrpSpPr>
          <p:grpSpPr>
            <a:xfrm>
              <a:off x="3374378" y="3373652"/>
              <a:ext cx="211957" cy="235101"/>
              <a:chOff x="3504649" y="3617709"/>
              <a:chExt cx="272047" cy="301752"/>
            </a:xfrm>
          </p:grpSpPr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5D97E2B2-E3EF-4695-864C-3B6A4D917EEC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AC4836B0-0EF5-4B6D-BFF9-68471006AFC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FB680B1F-F387-48F4-A7F1-27EE236D9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149" y="3383056"/>
              <a:ext cx="74596" cy="33280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BDC57A6-C742-4B57-AFE7-69E00F314DCF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49" y="3406946"/>
              <a:ext cx="84911" cy="28558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3A47144E-A53C-4A9D-B055-618F0FB85D47}"/>
              </a:ext>
            </a:extLst>
          </p:cNvPr>
          <p:cNvGrpSpPr/>
          <p:nvPr/>
        </p:nvGrpSpPr>
        <p:grpSpPr>
          <a:xfrm rot="549505">
            <a:off x="7176517" y="5101097"/>
            <a:ext cx="318343" cy="330658"/>
            <a:chOff x="2359555" y="3373169"/>
            <a:chExt cx="226345" cy="235101"/>
          </a:xfrm>
          <a:effectLst/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804F12C6-EE37-4E0E-9CC6-C704A4B71DDE}"/>
                </a:ext>
              </a:extLst>
            </p:cNvPr>
            <p:cNvGrpSpPr/>
            <p:nvPr/>
          </p:nvGrpSpPr>
          <p:grpSpPr>
            <a:xfrm>
              <a:off x="2373944" y="3373169"/>
              <a:ext cx="211956" cy="235101"/>
              <a:chOff x="3504649" y="3617709"/>
              <a:chExt cx="272046" cy="301752"/>
            </a:xfrm>
          </p:grpSpPr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C601B6EF-6CAC-475F-AB46-1AD7BD448ABC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6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B253799B-999D-4B00-8866-B43A4C2D5E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E571B6E-52D9-4CF5-B63F-A0D44250CFAD}"/>
                </a:ext>
              </a:extLst>
            </p:cNvPr>
            <p:cNvCxnSpPr>
              <a:cxnSpLocks/>
              <a:endCxn id="303" idx="1"/>
            </p:cNvCxnSpPr>
            <p:nvPr/>
          </p:nvCxnSpPr>
          <p:spPr>
            <a:xfrm flipV="1">
              <a:off x="2359555" y="3407599"/>
              <a:ext cx="45429" cy="36004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1D6B3C0A-492A-43C4-B690-9F6C5AEF8E9C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73" y="3397229"/>
              <a:ext cx="47408" cy="9717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4C62F731-8D97-45B7-8D91-C999B88CCBB9}"/>
              </a:ext>
            </a:extLst>
          </p:cNvPr>
          <p:cNvSpPr/>
          <p:nvPr/>
        </p:nvSpPr>
        <p:spPr>
          <a:xfrm rot="549505">
            <a:off x="8478119" y="3821120"/>
            <a:ext cx="1003865" cy="1671772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21451079-54CF-4041-826E-0263B4BA9713}"/>
              </a:ext>
            </a:extLst>
          </p:cNvPr>
          <p:cNvSpPr/>
          <p:nvPr/>
        </p:nvSpPr>
        <p:spPr>
          <a:xfrm rot="549505">
            <a:off x="6702668" y="3564601"/>
            <a:ext cx="2760561" cy="1661897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Arc 306">
            <a:extLst>
              <a:ext uri="{FF2B5EF4-FFF2-40B4-BE49-F238E27FC236}">
                <a16:creationId xmlns:a16="http://schemas.microsoft.com/office/drawing/2014/main" id="{389AFB73-9E4E-40FC-84A6-16FD58A71617}"/>
              </a:ext>
            </a:extLst>
          </p:cNvPr>
          <p:cNvSpPr/>
          <p:nvPr/>
        </p:nvSpPr>
        <p:spPr>
          <a:xfrm rot="549505">
            <a:off x="7707814" y="5477681"/>
            <a:ext cx="376200" cy="376200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6D91043-4A85-4F9D-B897-600955E012D8}"/>
              </a:ext>
            </a:extLst>
          </p:cNvPr>
          <p:cNvGrpSpPr/>
          <p:nvPr/>
        </p:nvGrpSpPr>
        <p:grpSpPr>
          <a:xfrm rot="16200000">
            <a:off x="-2324587" y="4520639"/>
            <a:ext cx="778739" cy="3150790"/>
            <a:chOff x="951506" y="1569271"/>
            <a:chExt cx="778739" cy="3150790"/>
          </a:xfrm>
        </p:grpSpPr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461A8430-1D79-4ECF-A8AB-B1C147F59A7D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rapezoid 125">
              <a:extLst>
                <a:ext uri="{FF2B5EF4-FFF2-40B4-BE49-F238E27FC236}">
                  <a16:creationId xmlns:a16="http://schemas.microsoft.com/office/drawing/2014/main" id="{47AF206D-4F23-4272-9370-00C0D6227B13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97AD30F-9531-4E6F-B7D2-30AEA0BE8E4B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12F26D32-4774-44A1-8082-1E161F16F7DE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78C5D83-8A9A-421E-A587-42B7559203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51A398D-C0A5-45D3-BDFA-4BE528C23DDB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4056783D-E6AB-4A0A-BB94-125BC1DB2780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9BA48AE5-3B61-4476-A6B8-630354507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97E6FAE9-3C20-477D-974C-922D1C1FB24A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5DE7FBF-DA9B-4E53-AD11-8408C578DB3B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922C5FF6-ABC4-49BD-832A-799BF607CBB2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2D68CC7-2982-44FA-8B70-DDB1E6357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ED6B804-BFE4-4594-B8CB-9B1AA1AB5C29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09EEC60-4962-40CC-A222-83B123E7A7C4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B864DEDF-8719-4428-B5A5-854E4CCF6BAC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E808B91-2EEE-44B9-83A9-239711B0ADFB}"/>
              </a:ext>
            </a:extLst>
          </p:cNvPr>
          <p:cNvGrpSpPr/>
          <p:nvPr/>
        </p:nvGrpSpPr>
        <p:grpSpPr>
          <a:xfrm>
            <a:off x="-1923412" y="3267083"/>
            <a:ext cx="1612392" cy="3258222"/>
            <a:chOff x="4060727" y="1796756"/>
            <a:chExt cx="1612392" cy="3258222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38003584-733D-44D1-8CD1-B76485842A3C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B720701A-3E2A-4981-BE6E-5384EECCACC9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2B95E2FE-6147-4AA6-96C8-07A2652908B9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4723489E-5000-4A6C-AF9D-84E7A2845838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66F88336-6BAC-46FC-9771-DCA3858FE6B5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74A4A0F0-36EE-4F3D-B187-CEAF899136D8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5B167AE4-FCB4-4406-9BAA-75AE0D04391F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B64B10E3-313E-416A-98E1-48E015E1E2F7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8A869A4A-C1AA-4217-B694-EE446B6BCA9A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621037C5-97F2-4B06-B451-4603CF3A9E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2D4D74B-7087-49CA-9BF5-ACD228E38FFA}"/>
              </a:ext>
            </a:extLst>
          </p:cNvPr>
          <p:cNvGrpSpPr/>
          <p:nvPr/>
        </p:nvGrpSpPr>
        <p:grpSpPr>
          <a:xfrm>
            <a:off x="6245859" y="-2283460"/>
            <a:ext cx="727573" cy="2244472"/>
            <a:chOff x="6071417" y="-538480"/>
            <a:chExt cx="488859" cy="1508068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0513823-40D9-4CBE-927C-51B01A19CBBC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: Top Corners Snipped 179">
              <a:extLst>
                <a:ext uri="{FF2B5EF4-FFF2-40B4-BE49-F238E27FC236}">
                  <a16:creationId xmlns:a16="http://schemas.microsoft.com/office/drawing/2014/main" id="{86426A2B-EFB4-4D64-8E97-07277F9DE8F0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03B1A09E-E999-4BF9-B4B7-9C8415E6D33A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6CD51EE-8B3A-44D8-A201-75D3BA8991BC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295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515F69E5-6BC6-4C1F-B93E-593B5C6FDC16}"/>
              </a:ext>
            </a:extLst>
          </p:cNvPr>
          <p:cNvSpPr/>
          <p:nvPr/>
        </p:nvSpPr>
        <p:spPr>
          <a:xfrm>
            <a:off x="-257901" y="5907163"/>
            <a:ext cx="28838768" cy="11970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57491B7-0EB9-4DB6-9106-D98DD2575AA9}"/>
              </a:ext>
            </a:extLst>
          </p:cNvPr>
          <p:cNvGrpSpPr/>
          <p:nvPr/>
        </p:nvGrpSpPr>
        <p:grpSpPr>
          <a:xfrm>
            <a:off x="20931477" y="2536985"/>
            <a:ext cx="2002039" cy="3629227"/>
            <a:chOff x="12192000" y="0"/>
            <a:chExt cx="3017520" cy="5470056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5EF4570-6D09-42A8-97D8-844A85CA5AE0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C8C637A-0EFC-4804-8D0B-E31FC57DBEBC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F47F044-59F6-4F00-A4C9-1860573269EF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8DAE4AA-05A8-44EE-86A7-EDFF884E25E5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559BFA8-1801-4463-92B1-F98584C2A68E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27B36DC-A145-4224-BC4A-CBF5F5AC9A02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FF5A71E-1798-4294-9625-9ED2D394A55D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CE7E6F0-6086-4642-9660-81FC151B88A7}"/>
              </a:ext>
            </a:extLst>
          </p:cNvPr>
          <p:cNvGrpSpPr/>
          <p:nvPr/>
        </p:nvGrpSpPr>
        <p:grpSpPr>
          <a:xfrm>
            <a:off x="-4561749" y="-792051"/>
            <a:ext cx="7030615" cy="6086840"/>
            <a:chOff x="-1250746" y="767913"/>
            <a:chExt cx="3675921" cy="3182473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A4C9754-55FD-488F-BB0E-D78E14442CA2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8056077-B7FF-4044-B971-F51F6ECACB83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F6E5BCF-2F02-46C7-928A-8C290E3CA1A3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42D16D8-C8D5-4B28-A444-9A084AEC1338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9BC7F1D-041A-4500-8667-4AB2FD41682A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6EFBF1C-DD52-4AF1-B0DF-7744C0023C69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FBA63E9-280F-4C6E-9FC8-278A756E0530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44C9FD5-AC60-4F98-BDDD-18B600399F6C}"/>
              </a:ext>
            </a:extLst>
          </p:cNvPr>
          <p:cNvGrpSpPr/>
          <p:nvPr/>
        </p:nvGrpSpPr>
        <p:grpSpPr>
          <a:xfrm rot="1362177">
            <a:off x="1775664" y="83805"/>
            <a:ext cx="2003171" cy="3167051"/>
            <a:chOff x="2433081" y="656976"/>
            <a:chExt cx="2003171" cy="3167051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D1B6D10-395F-4A5D-AFE4-8AE08C59827D}"/>
                </a:ext>
              </a:extLst>
            </p:cNvPr>
            <p:cNvSpPr/>
            <p:nvPr/>
          </p:nvSpPr>
          <p:spPr>
            <a:xfrm rot="21321834">
              <a:off x="2652982" y="656976"/>
              <a:ext cx="1783270" cy="2222198"/>
            </a:xfrm>
            <a:custGeom>
              <a:avLst/>
              <a:gdLst>
                <a:gd name="connsiteX0" fmla="*/ 0 w 1771866"/>
                <a:gd name="connsiteY0" fmla="*/ 2767837 h 2767837"/>
                <a:gd name="connsiteX1" fmla="*/ 1514764 w 1771866"/>
                <a:gd name="connsiteY1" fmla="*/ 15401 h 2767837"/>
                <a:gd name="connsiteX2" fmla="*/ 1745673 w 1771866"/>
                <a:gd name="connsiteY2" fmla="*/ 1677946 h 2767837"/>
                <a:gd name="connsiteX0" fmla="*/ 0 w 1759101"/>
                <a:gd name="connsiteY0" fmla="*/ 2793987 h 2793987"/>
                <a:gd name="connsiteX1" fmla="*/ 554182 w 1759101"/>
                <a:gd name="connsiteY1" fmla="*/ 697333 h 2793987"/>
                <a:gd name="connsiteX2" fmla="*/ 1514764 w 1759101"/>
                <a:gd name="connsiteY2" fmla="*/ 41551 h 2793987"/>
                <a:gd name="connsiteX3" fmla="*/ 1745673 w 1759101"/>
                <a:gd name="connsiteY3" fmla="*/ 1704096 h 2793987"/>
                <a:gd name="connsiteX0" fmla="*/ 0 w 1759101"/>
                <a:gd name="connsiteY0" fmla="*/ 2769768 h 2769768"/>
                <a:gd name="connsiteX1" fmla="*/ 554182 w 1759101"/>
                <a:gd name="connsiteY1" fmla="*/ 673114 h 2769768"/>
                <a:gd name="connsiteX2" fmla="*/ 1514764 w 1759101"/>
                <a:gd name="connsiteY2" fmla="*/ 17332 h 2769768"/>
                <a:gd name="connsiteX3" fmla="*/ 1745673 w 1759101"/>
                <a:gd name="connsiteY3" fmla="*/ 1679877 h 2769768"/>
                <a:gd name="connsiteX0" fmla="*/ 0 w 1759101"/>
                <a:gd name="connsiteY0" fmla="*/ 2769768 h 2769768"/>
                <a:gd name="connsiteX1" fmla="*/ 554182 w 1759101"/>
                <a:gd name="connsiteY1" fmla="*/ 673114 h 2769768"/>
                <a:gd name="connsiteX2" fmla="*/ 1514764 w 1759101"/>
                <a:gd name="connsiteY2" fmla="*/ 17332 h 2769768"/>
                <a:gd name="connsiteX3" fmla="*/ 1745673 w 1759101"/>
                <a:gd name="connsiteY3" fmla="*/ 1679877 h 2769768"/>
                <a:gd name="connsiteX0" fmla="*/ 0 w 1759101"/>
                <a:gd name="connsiteY0" fmla="*/ 2769768 h 2769768"/>
                <a:gd name="connsiteX1" fmla="*/ 138546 w 1759101"/>
                <a:gd name="connsiteY1" fmla="*/ 1790713 h 2769768"/>
                <a:gd name="connsiteX2" fmla="*/ 554182 w 1759101"/>
                <a:gd name="connsiteY2" fmla="*/ 673114 h 2769768"/>
                <a:gd name="connsiteX3" fmla="*/ 1514764 w 1759101"/>
                <a:gd name="connsiteY3" fmla="*/ 17332 h 2769768"/>
                <a:gd name="connsiteX4" fmla="*/ 1745673 w 1759101"/>
                <a:gd name="connsiteY4" fmla="*/ 1679877 h 2769768"/>
                <a:gd name="connsiteX0" fmla="*/ 0 w 1759101"/>
                <a:gd name="connsiteY0" fmla="*/ 2769768 h 2769768"/>
                <a:gd name="connsiteX1" fmla="*/ 138546 w 1759101"/>
                <a:gd name="connsiteY1" fmla="*/ 1790713 h 2769768"/>
                <a:gd name="connsiteX2" fmla="*/ 554182 w 1759101"/>
                <a:gd name="connsiteY2" fmla="*/ 673114 h 2769768"/>
                <a:gd name="connsiteX3" fmla="*/ 1514764 w 1759101"/>
                <a:gd name="connsiteY3" fmla="*/ 17332 h 2769768"/>
                <a:gd name="connsiteX4" fmla="*/ 1745673 w 1759101"/>
                <a:gd name="connsiteY4" fmla="*/ 1679877 h 2769768"/>
                <a:gd name="connsiteX0" fmla="*/ 0 w 1759101"/>
                <a:gd name="connsiteY0" fmla="*/ 2769768 h 2769768"/>
                <a:gd name="connsiteX1" fmla="*/ 138546 w 1759101"/>
                <a:gd name="connsiteY1" fmla="*/ 1790713 h 2769768"/>
                <a:gd name="connsiteX2" fmla="*/ 554182 w 1759101"/>
                <a:gd name="connsiteY2" fmla="*/ 673114 h 2769768"/>
                <a:gd name="connsiteX3" fmla="*/ 1514764 w 1759101"/>
                <a:gd name="connsiteY3" fmla="*/ 17332 h 2769768"/>
                <a:gd name="connsiteX4" fmla="*/ 1745673 w 1759101"/>
                <a:gd name="connsiteY4" fmla="*/ 1679877 h 2769768"/>
                <a:gd name="connsiteX0" fmla="*/ 0 w 1759790"/>
                <a:gd name="connsiteY0" fmla="*/ 2775320 h 2775320"/>
                <a:gd name="connsiteX1" fmla="*/ 138546 w 1759790"/>
                <a:gd name="connsiteY1" fmla="*/ 1796265 h 2775320"/>
                <a:gd name="connsiteX2" fmla="*/ 508000 w 1759790"/>
                <a:gd name="connsiteY2" fmla="*/ 567829 h 2775320"/>
                <a:gd name="connsiteX3" fmla="*/ 1514764 w 1759790"/>
                <a:gd name="connsiteY3" fmla="*/ 22884 h 2775320"/>
                <a:gd name="connsiteX4" fmla="*/ 1745673 w 1759790"/>
                <a:gd name="connsiteY4" fmla="*/ 1685429 h 2775320"/>
                <a:gd name="connsiteX0" fmla="*/ 0 w 1759790"/>
                <a:gd name="connsiteY0" fmla="*/ 2775320 h 2775320"/>
                <a:gd name="connsiteX1" fmla="*/ 55418 w 1759790"/>
                <a:gd name="connsiteY1" fmla="*/ 1796265 h 2775320"/>
                <a:gd name="connsiteX2" fmla="*/ 508000 w 1759790"/>
                <a:gd name="connsiteY2" fmla="*/ 567829 h 2775320"/>
                <a:gd name="connsiteX3" fmla="*/ 1514764 w 1759790"/>
                <a:gd name="connsiteY3" fmla="*/ 22884 h 2775320"/>
                <a:gd name="connsiteX4" fmla="*/ 1745673 w 1759790"/>
                <a:gd name="connsiteY4" fmla="*/ 1685429 h 2775320"/>
                <a:gd name="connsiteX0" fmla="*/ 0 w 1926045"/>
                <a:gd name="connsiteY0" fmla="*/ 2729138 h 2729138"/>
                <a:gd name="connsiteX1" fmla="*/ 221673 w 1926045"/>
                <a:gd name="connsiteY1" fmla="*/ 1796265 h 2729138"/>
                <a:gd name="connsiteX2" fmla="*/ 674255 w 1926045"/>
                <a:gd name="connsiteY2" fmla="*/ 567829 h 2729138"/>
                <a:gd name="connsiteX3" fmla="*/ 1681019 w 1926045"/>
                <a:gd name="connsiteY3" fmla="*/ 22884 h 2729138"/>
                <a:gd name="connsiteX4" fmla="*/ 1911928 w 1926045"/>
                <a:gd name="connsiteY4" fmla="*/ 1685429 h 2729138"/>
                <a:gd name="connsiteX0" fmla="*/ 0 w 1780236"/>
                <a:gd name="connsiteY0" fmla="*/ 2416628 h 2416628"/>
                <a:gd name="connsiteX1" fmla="*/ 75864 w 1780236"/>
                <a:gd name="connsiteY1" fmla="*/ 1796265 h 2416628"/>
                <a:gd name="connsiteX2" fmla="*/ 528446 w 1780236"/>
                <a:gd name="connsiteY2" fmla="*/ 567829 h 2416628"/>
                <a:gd name="connsiteX3" fmla="*/ 1535210 w 1780236"/>
                <a:gd name="connsiteY3" fmla="*/ 22884 h 2416628"/>
                <a:gd name="connsiteX4" fmla="*/ 1766119 w 1780236"/>
                <a:gd name="connsiteY4" fmla="*/ 1685429 h 2416628"/>
                <a:gd name="connsiteX0" fmla="*/ 0 w 1775259"/>
                <a:gd name="connsiteY0" fmla="*/ 2240964 h 2240964"/>
                <a:gd name="connsiteX1" fmla="*/ 70887 w 1775259"/>
                <a:gd name="connsiteY1" fmla="*/ 1796265 h 2240964"/>
                <a:gd name="connsiteX2" fmla="*/ 523469 w 1775259"/>
                <a:gd name="connsiteY2" fmla="*/ 567829 h 2240964"/>
                <a:gd name="connsiteX3" fmla="*/ 1530233 w 1775259"/>
                <a:gd name="connsiteY3" fmla="*/ 22884 h 2240964"/>
                <a:gd name="connsiteX4" fmla="*/ 1761142 w 1775259"/>
                <a:gd name="connsiteY4" fmla="*/ 1685429 h 2240964"/>
                <a:gd name="connsiteX0" fmla="*/ 0 w 1775259"/>
                <a:gd name="connsiteY0" fmla="*/ 2240964 h 2240964"/>
                <a:gd name="connsiteX1" fmla="*/ 100996 w 1775259"/>
                <a:gd name="connsiteY1" fmla="*/ 1539240 h 2240964"/>
                <a:gd name="connsiteX2" fmla="*/ 523469 w 1775259"/>
                <a:gd name="connsiteY2" fmla="*/ 567829 h 2240964"/>
                <a:gd name="connsiteX3" fmla="*/ 1530233 w 1775259"/>
                <a:gd name="connsiteY3" fmla="*/ 22884 h 2240964"/>
                <a:gd name="connsiteX4" fmla="*/ 1761142 w 1775259"/>
                <a:gd name="connsiteY4" fmla="*/ 1685429 h 2240964"/>
                <a:gd name="connsiteX0" fmla="*/ 0 w 1964458"/>
                <a:gd name="connsiteY0" fmla="*/ 2243929 h 2243929"/>
                <a:gd name="connsiteX1" fmla="*/ 100996 w 1964458"/>
                <a:gd name="connsiteY1" fmla="*/ 1542205 h 2243929"/>
                <a:gd name="connsiteX2" fmla="*/ 523469 w 1964458"/>
                <a:gd name="connsiteY2" fmla="*/ 570794 h 2243929"/>
                <a:gd name="connsiteX3" fmla="*/ 1530233 w 1964458"/>
                <a:gd name="connsiteY3" fmla="*/ 25849 h 2243929"/>
                <a:gd name="connsiteX4" fmla="*/ 1958274 w 1964458"/>
                <a:gd name="connsiteY4" fmla="*/ 1770187 h 2243929"/>
                <a:gd name="connsiteX0" fmla="*/ 0 w 1958274"/>
                <a:gd name="connsiteY0" fmla="*/ 2243929 h 2243929"/>
                <a:gd name="connsiteX1" fmla="*/ 100996 w 1958274"/>
                <a:gd name="connsiteY1" fmla="*/ 1542205 h 2243929"/>
                <a:gd name="connsiteX2" fmla="*/ 523469 w 1958274"/>
                <a:gd name="connsiteY2" fmla="*/ 570794 h 2243929"/>
                <a:gd name="connsiteX3" fmla="*/ 1530233 w 1958274"/>
                <a:gd name="connsiteY3" fmla="*/ 25849 h 2243929"/>
                <a:gd name="connsiteX4" fmla="*/ 1958274 w 1958274"/>
                <a:gd name="connsiteY4" fmla="*/ 1770187 h 2243929"/>
                <a:gd name="connsiteX0" fmla="*/ 0 w 1783270"/>
                <a:gd name="connsiteY0" fmla="*/ 2222198 h 2222198"/>
                <a:gd name="connsiteX1" fmla="*/ 100996 w 1783270"/>
                <a:gd name="connsiteY1" fmla="*/ 1520474 h 2222198"/>
                <a:gd name="connsiteX2" fmla="*/ 523469 w 1783270"/>
                <a:gd name="connsiteY2" fmla="*/ 549063 h 2222198"/>
                <a:gd name="connsiteX3" fmla="*/ 1530233 w 1783270"/>
                <a:gd name="connsiteY3" fmla="*/ 4118 h 2222198"/>
                <a:gd name="connsiteX4" fmla="*/ 1783270 w 1783270"/>
                <a:gd name="connsiteY4" fmla="*/ 982652 h 222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3270" h="2222198">
                  <a:moveTo>
                    <a:pt x="0" y="2222198"/>
                  </a:moveTo>
                  <a:cubicBezTo>
                    <a:pt x="60036" y="2068259"/>
                    <a:pt x="405795" y="2119298"/>
                    <a:pt x="100996" y="1520474"/>
                  </a:cubicBezTo>
                  <a:cubicBezTo>
                    <a:pt x="553578" y="1207978"/>
                    <a:pt x="331045" y="853863"/>
                    <a:pt x="523469" y="549063"/>
                  </a:cubicBezTo>
                  <a:cubicBezTo>
                    <a:pt x="1237748" y="838470"/>
                    <a:pt x="1320266" y="-68147"/>
                    <a:pt x="1530233" y="4118"/>
                  </a:cubicBezTo>
                  <a:cubicBezTo>
                    <a:pt x="1740200" y="76383"/>
                    <a:pt x="1703003" y="597153"/>
                    <a:pt x="1783270" y="982652"/>
                  </a:cubicBezTo>
                </a:path>
              </a:pathLst>
            </a:custGeom>
            <a:noFill/>
            <a:ln w="28575">
              <a:solidFill>
                <a:srgbClr val="7DCF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F189E6C-B761-4DFE-A937-39BBF081C8D8}"/>
                </a:ext>
              </a:extLst>
            </p:cNvPr>
            <p:cNvSpPr/>
            <p:nvPr/>
          </p:nvSpPr>
          <p:spPr>
            <a:xfrm rot="21321834">
              <a:off x="2433081" y="660859"/>
              <a:ext cx="1706969" cy="2870571"/>
            </a:xfrm>
            <a:custGeom>
              <a:avLst/>
              <a:gdLst>
                <a:gd name="connsiteX0" fmla="*/ 1735862 w 1735862"/>
                <a:gd name="connsiteY0" fmla="*/ 0 h 2896896"/>
                <a:gd name="connsiteX1" fmla="*/ 1685062 w 1735862"/>
                <a:gd name="connsiteY1" fmla="*/ 34733 h 2896896"/>
                <a:gd name="connsiteX2" fmla="*/ 44235 w 1735862"/>
                <a:gd name="connsiteY2" fmla="*/ 2833529 h 2896896"/>
                <a:gd name="connsiteX3" fmla="*/ 0 w 1735862"/>
                <a:gd name="connsiteY3" fmla="*/ 2896896 h 2896896"/>
                <a:gd name="connsiteX4" fmla="*/ 68181 w 1735862"/>
                <a:gd name="connsiteY4" fmla="*/ 2520262 h 2896896"/>
                <a:gd name="connsiteX5" fmla="*/ 41308 w 1735862"/>
                <a:gd name="connsiteY5" fmla="*/ 2515398 h 2896896"/>
                <a:gd name="connsiteX6" fmla="*/ 90970 w 1735862"/>
                <a:gd name="connsiteY6" fmla="*/ 2343549 h 2896896"/>
                <a:gd name="connsiteX7" fmla="*/ 1735862 w 1735862"/>
                <a:gd name="connsiteY7" fmla="*/ 0 h 2896896"/>
                <a:gd name="connsiteX0" fmla="*/ 1706969 w 1706969"/>
                <a:gd name="connsiteY0" fmla="*/ 0 h 2870571"/>
                <a:gd name="connsiteX1" fmla="*/ 1685062 w 1706969"/>
                <a:gd name="connsiteY1" fmla="*/ 8408 h 2870571"/>
                <a:gd name="connsiteX2" fmla="*/ 44235 w 1706969"/>
                <a:gd name="connsiteY2" fmla="*/ 2807204 h 2870571"/>
                <a:gd name="connsiteX3" fmla="*/ 0 w 1706969"/>
                <a:gd name="connsiteY3" fmla="*/ 2870571 h 2870571"/>
                <a:gd name="connsiteX4" fmla="*/ 68181 w 1706969"/>
                <a:gd name="connsiteY4" fmla="*/ 2493937 h 2870571"/>
                <a:gd name="connsiteX5" fmla="*/ 41308 w 1706969"/>
                <a:gd name="connsiteY5" fmla="*/ 2489073 h 2870571"/>
                <a:gd name="connsiteX6" fmla="*/ 90970 w 1706969"/>
                <a:gd name="connsiteY6" fmla="*/ 2317224 h 2870571"/>
                <a:gd name="connsiteX7" fmla="*/ 1706969 w 1706969"/>
                <a:gd name="connsiteY7" fmla="*/ 0 h 287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969" h="2870571">
                  <a:moveTo>
                    <a:pt x="1706969" y="0"/>
                  </a:moveTo>
                  <a:cubicBezTo>
                    <a:pt x="1690036" y="11578"/>
                    <a:pt x="1701995" y="-3170"/>
                    <a:pt x="1685062" y="8408"/>
                  </a:cubicBezTo>
                  <a:cubicBezTo>
                    <a:pt x="-74682" y="589650"/>
                    <a:pt x="598915" y="1935743"/>
                    <a:pt x="44235" y="2807204"/>
                  </a:cubicBezTo>
                  <a:lnTo>
                    <a:pt x="0" y="2870571"/>
                  </a:lnTo>
                  <a:lnTo>
                    <a:pt x="68181" y="2493937"/>
                  </a:lnTo>
                  <a:lnTo>
                    <a:pt x="41308" y="2489073"/>
                  </a:lnTo>
                  <a:lnTo>
                    <a:pt x="90970" y="2317224"/>
                  </a:lnTo>
                  <a:cubicBezTo>
                    <a:pt x="347194" y="1327613"/>
                    <a:pt x="269661" y="263352"/>
                    <a:pt x="170696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A6D3084-6795-4FB2-9E94-CD85E157DE60}"/>
                </a:ext>
              </a:extLst>
            </p:cNvPr>
            <p:cNvSpPr/>
            <p:nvPr/>
          </p:nvSpPr>
          <p:spPr>
            <a:xfrm rot="337497">
              <a:off x="2535669" y="3033970"/>
              <a:ext cx="190585" cy="7900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F1D5469-6618-48E3-8A84-AD5E03769ED9}"/>
                </a:ext>
              </a:extLst>
            </p:cNvPr>
            <p:cNvSpPr/>
            <p:nvPr/>
          </p:nvSpPr>
          <p:spPr>
            <a:xfrm>
              <a:off x="2658670" y="2906458"/>
              <a:ext cx="240146" cy="24014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564BCB1-3D1F-4CE8-B12E-5F75EF9550C6}"/>
                </a:ext>
              </a:extLst>
            </p:cNvPr>
            <p:cNvSpPr/>
            <p:nvPr/>
          </p:nvSpPr>
          <p:spPr>
            <a:xfrm rot="18604411">
              <a:off x="3074600" y="1167579"/>
              <a:ext cx="48430" cy="853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BBEBA51-5E5A-491A-B711-6D4E26CD8886}"/>
                </a:ext>
              </a:extLst>
            </p:cNvPr>
            <p:cNvSpPr/>
            <p:nvPr/>
          </p:nvSpPr>
          <p:spPr>
            <a:xfrm rot="16745648">
              <a:off x="2739262" y="2174176"/>
              <a:ext cx="45719" cy="805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2BF50B-9705-4FC5-B9FF-293EAABFA1EE}"/>
              </a:ext>
            </a:extLst>
          </p:cNvPr>
          <p:cNvGrpSpPr/>
          <p:nvPr/>
        </p:nvGrpSpPr>
        <p:grpSpPr>
          <a:xfrm rot="469061">
            <a:off x="5339380" y="519441"/>
            <a:ext cx="1263687" cy="2010740"/>
            <a:chOff x="4274530" y="960874"/>
            <a:chExt cx="1591537" cy="2532405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7F45A27-F31B-4B70-8960-55F95EC8B7F8}"/>
                </a:ext>
              </a:extLst>
            </p:cNvPr>
            <p:cNvSpPr/>
            <p:nvPr/>
          </p:nvSpPr>
          <p:spPr>
            <a:xfrm>
              <a:off x="5161590" y="1807009"/>
              <a:ext cx="439078" cy="1686270"/>
            </a:xfrm>
            <a:custGeom>
              <a:avLst/>
              <a:gdLst>
                <a:gd name="connsiteX0" fmla="*/ 45809 w 320474"/>
                <a:gd name="connsiteY0" fmla="*/ 250835 h 1230772"/>
                <a:gd name="connsiteX1" fmla="*/ 309913 w 320474"/>
                <a:gd name="connsiteY1" fmla="*/ 0 h 1230772"/>
                <a:gd name="connsiteX2" fmla="*/ 310975 w 320474"/>
                <a:gd name="connsiteY2" fmla="*/ 1575 h 1230772"/>
                <a:gd name="connsiteX3" fmla="*/ 320474 w 320474"/>
                <a:gd name="connsiteY3" fmla="*/ 48626 h 1230772"/>
                <a:gd name="connsiteX4" fmla="*/ 230647 w 320474"/>
                <a:gd name="connsiteY4" fmla="*/ 537930 h 1230772"/>
                <a:gd name="connsiteX5" fmla="*/ 320474 w 320474"/>
                <a:gd name="connsiteY5" fmla="*/ 1109895 h 1230772"/>
                <a:gd name="connsiteX6" fmla="*/ 199597 w 320474"/>
                <a:gd name="connsiteY6" fmla="*/ 1230772 h 1230772"/>
                <a:gd name="connsiteX7" fmla="*/ 78720 w 320474"/>
                <a:gd name="connsiteY7" fmla="*/ 1109895 h 1230772"/>
                <a:gd name="connsiteX8" fmla="*/ 0 w 320474"/>
                <a:gd name="connsiteY8" fmla="*/ 532290 h 123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474" h="1230772">
                  <a:moveTo>
                    <a:pt x="45809" y="250835"/>
                  </a:moveTo>
                  <a:lnTo>
                    <a:pt x="309913" y="0"/>
                  </a:lnTo>
                  <a:lnTo>
                    <a:pt x="310975" y="1575"/>
                  </a:lnTo>
                  <a:cubicBezTo>
                    <a:pt x="317092" y="16037"/>
                    <a:pt x="320474" y="31936"/>
                    <a:pt x="320474" y="48626"/>
                  </a:cubicBezTo>
                  <a:cubicBezTo>
                    <a:pt x="314687" y="225738"/>
                    <a:pt x="236434" y="360818"/>
                    <a:pt x="230647" y="537930"/>
                  </a:cubicBezTo>
                  <a:cubicBezTo>
                    <a:pt x="236434" y="714575"/>
                    <a:pt x="314687" y="933250"/>
                    <a:pt x="320474" y="1109895"/>
                  </a:cubicBezTo>
                  <a:cubicBezTo>
                    <a:pt x="320474" y="1176654"/>
                    <a:pt x="266356" y="1230772"/>
                    <a:pt x="199597" y="1230772"/>
                  </a:cubicBezTo>
                  <a:cubicBezTo>
                    <a:pt x="132838" y="1230772"/>
                    <a:pt x="78720" y="1176654"/>
                    <a:pt x="78720" y="1109895"/>
                  </a:cubicBezTo>
                  <a:cubicBezTo>
                    <a:pt x="75974" y="926517"/>
                    <a:pt x="2746" y="715668"/>
                    <a:pt x="0" y="53229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45811D1-3F1C-43C6-B6E7-F928D0CB8005}"/>
                </a:ext>
              </a:extLst>
            </p:cNvPr>
            <p:cNvSpPr/>
            <p:nvPr/>
          </p:nvSpPr>
          <p:spPr>
            <a:xfrm flipH="1">
              <a:off x="4579259" y="1799827"/>
              <a:ext cx="439078" cy="1686270"/>
            </a:xfrm>
            <a:custGeom>
              <a:avLst/>
              <a:gdLst>
                <a:gd name="connsiteX0" fmla="*/ 45809 w 320474"/>
                <a:gd name="connsiteY0" fmla="*/ 250835 h 1230772"/>
                <a:gd name="connsiteX1" fmla="*/ 309913 w 320474"/>
                <a:gd name="connsiteY1" fmla="*/ 0 h 1230772"/>
                <a:gd name="connsiteX2" fmla="*/ 310975 w 320474"/>
                <a:gd name="connsiteY2" fmla="*/ 1575 h 1230772"/>
                <a:gd name="connsiteX3" fmla="*/ 320474 w 320474"/>
                <a:gd name="connsiteY3" fmla="*/ 48626 h 1230772"/>
                <a:gd name="connsiteX4" fmla="*/ 230647 w 320474"/>
                <a:gd name="connsiteY4" fmla="*/ 537930 h 1230772"/>
                <a:gd name="connsiteX5" fmla="*/ 320474 w 320474"/>
                <a:gd name="connsiteY5" fmla="*/ 1109895 h 1230772"/>
                <a:gd name="connsiteX6" fmla="*/ 199597 w 320474"/>
                <a:gd name="connsiteY6" fmla="*/ 1230772 h 1230772"/>
                <a:gd name="connsiteX7" fmla="*/ 78720 w 320474"/>
                <a:gd name="connsiteY7" fmla="*/ 1109895 h 1230772"/>
                <a:gd name="connsiteX8" fmla="*/ 0 w 320474"/>
                <a:gd name="connsiteY8" fmla="*/ 532290 h 123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474" h="1230772">
                  <a:moveTo>
                    <a:pt x="45809" y="250835"/>
                  </a:moveTo>
                  <a:lnTo>
                    <a:pt x="309913" y="0"/>
                  </a:lnTo>
                  <a:lnTo>
                    <a:pt x="310975" y="1575"/>
                  </a:lnTo>
                  <a:cubicBezTo>
                    <a:pt x="317092" y="16037"/>
                    <a:pt x="320474" y="31936"/>
                    <a:pt x="320474" y="48626"/>
                  </a:cubicBezTo>
                  <a:cubicBezTo>
                    <a:pt x="314687" y="225738"/>
                    <a:pt x="236434" y="360818"/>
                    <a:pt x="230647" y="537930"/>
                  </a:cubicBezTo>
                  <a:cubicBezTo>
                    <a:pt x="236434" y="714575"/>
                    <a:pt x="314687" y="933250"/>
                    <a:pt x="320474" y="1109895"/>
                  </a:cubicBezTo>
                  <a:cubicBezTo>
                    <a:pt x="320474" y="1176654"/>
                    <a:pt x="266356" y="1230772"/>
                    <a:pt x="199597" y="1230772"/>
                  </a:cubicBezTo>
                  <a:cubicBezTo>
                    <a:pt x="132838" y="1230772"/>
                    <a:pt x="78720" y="1176654"/>
                    <a:pt x="78720" y="1109895"/>
                  </a:cubicBezTo>
                  <a:cubicBezTo>
                    <a:pt x="75974" y="926517"/>
                    <a:pt x="2746" y="715668"/>
                    <a:pt x="0" y="53229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EA7BD32-B712-47F9-BC41-FE59BCBB257F}"/>
                </a:ext>
              </a:extLst>
            </p:cNvPr>
            <p:cNvSpPr/>
            <p:nvPr/>
          </p:nvSpPr>
          <p:spPr>
            <a:xfrm rot="2611440">
              <a:off x="4274530" y="960874"/>
              <a:ext cx="439078" cy="1686270"/>
            </a:xfrm>
            <a:custGeom>
              <a:avLst/>
              <a:gdLst>
                <a:gd name="connsiteX0" fmla="*/ 45809 w 320474"/>
                <a:gd name="connsiteY0" fmla="*/ 250835 h 1230772"/>
                <a:gd name="connsiteX1" fmla="*/ 309913 w 320474"/>
                <a:gd name="connsiteY1" fmla="*/ 0 h 1230772"/>
                <a:gd name="connsiteX2" fmla="*/ 310975 w 320474"/>
                <a:gd name="connsiteY2" fmla="*/ 1575 h 1230772"/>
                <a:gd name="connsiteX3" fmla="*/ 320474 w 320474"/>
                <a:gd name="connsiteY3" fmla="*/ 48626 h 1230772"/>
                <a:gd name="connsiteX4" fmla="*/ 230647 w 320474"/>
                <a:gd name="connsiteY4" fmla="*/ 537930 h 1230772"/>
                <a:gd name="connsiteX5" fmla="*/ 320474 w 320474"/>
                <a:gd name="connsiteY5" fmla="*/ 1109895 h 1230772"/>
                <a:gd name="connsiteX6" fmla="*/ 199597 w 320474"/>
                <a:gd name="connsiteY6" fmla="*/ 1230772 h 1230772"/>
                <a:gd name="connsiteX7" fmla="*/ 78720 w 320474"/>
                <a:gd name="connsiteY7" fmla="*/ 1109895 h 1230772"/>
                <a:gd name="connsiteX8" fmla="*/ 0 w 320474"/>
                <a:gd name="connsiteY8" fmla="*/ 532290 h 123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474" h="1230772">
                  <a:moveTo>
                    <a:pt x="45809" y="250835"/>
                  </a:moveTo>
                  <a:lnTo>
                    <a:pt x="309913" y="0"/>
                  </a:lnTo>
                  <a:lnTo>
                    <a:pt x="310975" y="1575"/>
                  </a:lnTo>
                  <a:cubicBezTo>
                    <a:pt x="317092" y="16037"/>
                    <a:pt x="320474" y="31936"/>
                    <a:pt x="320474" y="48626"/>
                  </a:cubicBezTo>
                  <a:cubicBezTo>
                    <a:pt x="314687" y="225738"/>
                    <a:pt x="236434" y="360818"/>
                    <a:pt x="230647" y="537930"/>
                  </a:cubicBezTo>
                  <a:cubicBezTo>
                    <a:pt x="236434" y="714575"/>
                    <a:pt x="314687" y="933250"/>
                    <a:pt x="320474" y="1109895"/>
                  </a:cubicBezTo>
                  <a:cubicBezTo>
                    <a:pt x="320474" y="1176654"/>
                    <a:pt x="266356" y="1230772"/>
                    <a:pt x="199597" y="1230772"/>
                  </a:cubicBezTo>
                  <a:cubicBezTo>
                    <a:pt x="132838" y="1230772"/>
                    <a:pt x="78720" y="1176654"/>
                    <a:pt x="78720" y="1109895"/>
                  </a:cubicBezTo>
                  <a:cubicBezTo>
                    <a:pt x="75974" y="926517"/>
                    <a:pt x="2746" y="715668"/>
                    <a:pt x="0" y="53229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C76B2A-2BC3-4E24-A64A-284E00581141}"/>
                </a:ext>
              </a:extLst>
            </p:cNvPr>
            <p:cNvSpPr/>
            <p:nvPr/>
          </p:nvSpPr>
          <p:spPr>
            <a:xfrm rot="19119769" flipH="1">
              <a:off x="5426989" y="989981"/>
              <a:ext cx="439078" cy="1634057"/>
            </a:xfrm>
            <a:custGeom>
              <a:avLst/>
              <a:gdLst>
                <a:gd name="connsiteX0" fmla="*/ 318351 w 320474"/>
                <a:gd name="connsiteY0" fmla="*/ 0 h 1192663"/>
                <a:gd name="connsiteX1" fmla="*/ 40676 w 320474"/>
                <a:gd name="connsiteY1" fmla="*/ 244262 h 1192663"/>
                <a:gd name="connsiteX2" fmla="*/ 0 w 320474"/>
                <a:gd name="connsiteY2" fmla="*/ 494181 h 1192663"/>
                <a:gd name="connsiteX3" fmla="*/ 78720 w 320474"/>
                <a:gd name="connsiteY3" fmla="*/ 1071786 h 1192663"/>
                <a:gd name="connsiteX4" fmla="*/ 199597 w 320474"/>
                <a:gd name="connsiteY4" fmla="*/ 1192663 h 1192663"/>
                <a:gd name="connsiteX5" fmla="*/ 320474 w 320474"/>
                <a:gd name="connsiteY5" fmla="*/ 1071786 h 1192663"/>
                <a:gd name="connsiteX6" fmla="*/ 230647 w 320474"/>
                <a:gd name="connsiteY6" fmla="*/ 499821 h 1192663"/>
                <a:gd name="connsiteX7" fmla="*/ 320474 w 320474"/>
                <a:gd name="connsiteY7" fmla="*/ 10517 h 119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474" h="1192663">
                  <a:moveTo>
                    <a:pt x="318351" y="0"/>
                  </a:moveTo>
                  <a:lnTo>
                    <a:pt x="40676" y="244262"/>
                  </a:lnTo>
                  <a:lnTo>
                    <a:pt x="0" y="494181"/>
                  </a:lnTo>
                  <a:cubicBezTo>
                    <a:pt x="2746" y="677559"/>
                    <a:pt x="75974" y="888408"/>
                    <a:pt x="78720" y="1071786"/>
                  </a:cubicBezTo>
                  <a:cubicBezTo>
                    <a:pt x="78720" y="1138545"/>
                    <a:pt x="132838" y="1192663"/>
                    <a:pt x="199597" y="1192663"/>
                  </a:cubicBezTo>
                  <a:cubicBezTo>
                    <a:pt x="266356" y="1192663"/>
                    <a:pt x="320474" y="1138545"/>
                    <a:pt x="320474" y="1071786"/>
                  </a:cubicBezTo>
                  <a:cubicBezTo>
                    <a:pt x="314687" y="895141"/>
                    <a:pt x="236434" y="676466"/>
                    <a:pt x="230647" y="499821"/>
                  </a:cubicBezTo>
                  <a:cubicBezTo>
                    <a:pt x="236434" y="322709"/>
                    <a:pt x="314687" y="187629"/>
                    <a:pt x="320474" y="1051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4C6F394-7CF5-4EA9-BA8D-72F45848E7F9}"/>
                </a:ext>
              </a:extLst>
            </p:cNvPr>
            <p:cNvSpPr/>
            <p:nvPr/>
          </p:nvSpPr>
          <p:spPr>
            <a:xfrm>
              <a:off x="4416381" y="1293831"/>
              <a:ext cx="1340294" cy="1383003"/>
            </a:xfrm>
            <a:custGeom>
              <a:avLst/>
              <a:gdLst>
                <a:gd name="connsiteX0" fmla="*/ 163042 w 978252"/>
                <a:gd name="connsiteY0" fmla="*/ 0 h 981401"/>
                <a:gd name="connsiteX1" fmla="*/ 815210 w 978252"/>
                <a:gd name="connsiteY1" fmla="*/ 0 h 981401"/>
                <a:gd name="connsiteX2" fmla="*/ 978252 w 978252"/>
                <a:gd name="connsiteY2" fmla="*/ 836968 h 981401"/>
                <a:gd name="connsiteX3" fmla="*/ 489126 w 978252"/>
                <a:gd name="connsiteY3" fmla="*/ 981401 h 981401"/>
                <a:gd name="connsiteX4" fmla="*/ 0 w 978252"/>
                <a:gd name="connsiteY4" fmla="*/ 836968 h 981401"/>
                <a:gd name="connsiteX0" fmla="*/ 163042 w 978252"/>
                <a:gd name="connsiteY0" fmla="*/ 1353 h 982754"/>
                <a:gd name="connsiteX1" fmla="*/ 473234 w 978252"/>
                <a:gd name="connsiteY1" fmla="*/ 0 h 982754"/>
                <a:gd name="connsiteX2" fmla="*/ 815210 w 978252"/>
                <a:gd name="connsiteY2" fmla="*/ 1353 h 982754"/>
                <a:gd name="connsiteX3" fmla="*/ 978252 w 978252"/>
                <a:gd name="connsiteY3" fmla="*/ 838321 h 982754"/>
                <a:gd name="connsiteX4" fmla="*/ 489126 w 978252"/>
                <a:gd name="connsiteY4" fmla="*/ 982754 h 982754"/>
                <a:gd name="connsiteX5" fmla="*/ 0 w 978252"/>
                <a:gd name="connsiteY5" fmla="*/ 838321 h 982754"/>
                <a:gd name="connsiteX6" fmla="*/ 163042 w 978252"/>
                <a:gd name="connsiteY6" fmla="*/ 1353 h 982754"/>
                <a:gd name="connsiteX0" fmla="*/ 163042 w 978252"/>
                <a:gd name="connsiteY0" fmla="*/ 28023 h 1009424"/>
                <a:gd name="connsiteX1" fmla="*/ 473234 w 978252"/>
                <a:gd name="connsiteY1" fmla="*/ 0 h 1009424"/>
                <a:gd name="connsiteX2" fmla="*/ 815210 w 978252"/>
                <a:gd name="connsiteY2" fmla="*/ 28023 h 1009424"/>
                <a:gd name="connsiteX3" fmla="*/ 978252 w 978252"/>
                <a:gd name="connsiteY3" fmla="*/ 864991 h 1009424"/>
                <a:gd name="connsiteX4" fmla="*/ 489126 w 978252"/>
                <a:gd name="connsiteY4" fmla="*/ 1009424 h 1009424"/>
                <a:gd name="connsiteX5" fmla="*/ 0 w 978252"/>
                <a:gd name="connsiteY5" fmla="*/ 864991 h 1009424"/>
                <a:gd name="connsiteX6" fmla="*/ 163042 w 978252"/>
                <a:gd name="connsiteY6" fmla="*/ 28023 h 1009424"/>
                <a:gd name="connsiteX0" fmla="*/ 174165 w 978252"/>
                <a:gd name="connsiteY0" fmla="*/ 53977 h 1009424"/>
                <a:gd name="connsiteX1" fmla="*/ 473234 w 978252"/>
                <a:gd name="connsiteY1" fmla="*/ 0 h 1009424"/>
                <a:gd name="connsiteX2" fmla="*/ 815210 w 978252"/>
                <a:gd name="connsiteY2" fmla="*/ 28023 h 1009424"/>
                <a:gd name="connsiteX3" fmla="*/ 978252 w 978252"/>
                <a:gd name="connsiteY3" fmla="*/ 864991 h 1009424"/>
                <a:gd name="connsiteX4" fmla="*/ 489126 w 978252"/>
                <a:gd name="connsiteY4" fmla="*/ 1009424 h 1009424"/>
                <a:gd name="connsiteX5" fmla="*/ 0 w 978252"/>
                <a:gd name="connsiteY5" fmla="*/ 864991 h 1009424"/>
                <a:gd name="connsiteX6" fmla="*/ 174165 w 978252"/>
                <a:gd name="connsiteY6" fmla="*/ 53977 h 1009424"/>
                <a:gd name="connsiteX0" fmla="*/ 229782 w 978252"/>
                <a:gd name="connsiteY0" fmla="*/ 20607 h 1009424"/>
                <a:gd name="connsiteX1" fmla="*/ 473234 w 978252"/>
                <a:gd name="connsiteY1" fmla="*/ 0 h 1009424"/>
                <a:gd name="connsiteX2" fmla="*/ 815210 w 978252"/>
                <a:gd name="connsiteY2" fmla="*/ 28023 h 1009424"/>
                <a:gd name="connsiteX3" fmla="*/ 978252 w 978252"/>
                <a:gd name="connsiteY3" fmla="*/ 864991 h 1009424"/>
                <a:gd name="connsiteX4" fmla="*/ 489126 w 978252"/>
                <a:gd name="connsiteY4" fmla="*/ 1009424 h 1009424"/>
                <a:gd name="connsiteX5" fmla="*/ 0 w 978252"/>
                <a:gd name="connsiteY5" fmla="*/ 864991 h 1009424"/>
                <a:gd name="connsiteX6" fmla="*/ 229782 w 978252"/>
                <a:gd name="connsiteY6" fmla="*/ 20607 h 1009424"/>
                <a:gd name="connsiteX0" fmla="*/ 229782 w 978252"/>
                <a:gd name="connsiteY0" fmla="*/ 20607 h 1009424"/>
                <a:gd name="connsiteX1" fmla="*/ 473234 w 978252"/>
                <a:gd name="connsiteY1" fmla="*/ 0 h 1009424"/>
                <a:gd name="connsiteX2" fmla="*/ 748470 w 978252"/>
                <a:gd name="connsiteY2" fmla="*/ 24315 h 1009424"/>
                <a:gd name="connsiteX3" fmla="*/ 978252 w 978252"/>
                <a:gd name="connsiteY3" fmla="*/ 864991 h 1009424"/>
                <a:gd name="connsiteX4" fmla="*/ 489126 w 978252"/>
                <a:gd name="connsiteY4" fmla="*/ 1009424 h 1009424"/>
                <a:gd name="connsiteX5" fmla="*/ 0 w 978252"/>
                <a:gd name="connsiteY5" fmla="*/ 864991 h 1009424"/>
                <a:gd name="connsiteX6" fmla="*/ 229782 w 978252"/>
                <a:gd name="connsiteY6" fmla="*/ 20607 h 100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8252" h="1009424">
                  <a:moveTo>
                    <a:pt x="229782" y="20607"/>
                  </a:moveTo>
                  <a:lnTo>
                    <a:pt x="473234" y="0"/>
                  </a:lnTo>
                  <a:lnTo>
                    <a:pt x="748470" y="24315"/>
                  </a:lnTo>
                  <a:lnTo>
                    <a:pt x="978252" y="864991"/>
                  </a:lnTo>
                  <a:cubicBezTo>
                    <a:pt x="978252" y="944759"/>
                    <a:pt x="759263" y="1009424"/>
                    <a:pt x="489126" y="1009424"/>
                  </a:cubicBezTo>
                  <a:cubicBezTo>
                    <a:pt x="218989" y="1009424"/>
                    <a:pt x="0" y="944759"/>
                    <a:pt x="0" y="864991"/>
                  </a:cubicBezTo>
                  <a:lnTo>
                    <a:pt x="229782" y="2060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EF28E91-9164-4C2C-9453-934705E8AFF2}"/>
                </a:ext>
              </a:extLst>
            </p:cNvPr>
            <p:cNvSpPr/>
            <p:nvPr/>
          </p:nvSpPr>
          <p:spPr>
            <a:xfrm rot="13149253">
              <a:off x="4603722" y="1438498"/>
              <a:ext cx="440829" cy="297485"/>
            </a:xfrm>
            <a:custGeom>
              <a:avLst/>
              <a:gdLst>
                <a:gd name="connsiteX0" fmla="*/ 321752 w 321752"/>
                <a:gd name="connsiteY0" fmla="*/ 205945 h 217128"/>
                <a:gd name="connsiteX1" fmla="*/ 308018 w 321752"/>
                <a:gd name="connsiteY1" fmla="*/ 217128 h 217128"/>
                <a:gd name="connsiteX2" fmla="*/ 0 w 321752"/>
                <a:gd name="connsiteY2" fmla="*/ 217128 h 217128"/>
                <a:gd name="connsiteX3" fmla="*/ 128154 w 321752"/>
                <a:gd name="connsiteY3" fmla="*/ 0 h 2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752" h="217128">
                  <a:moveTo>
                    <a:pt x="321752" y="205945"/>
                  </a:moveTo>
                  <a:lnTo>
                    <a:pt x="308018" y="217128"/>
                  </a:lnTo>
                  <a:lnTo>
                    <a:pt x="0" y="217128"/>
                  </a:lnTo>
                  <a:lnTo>
                    <a:pt x="12815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3C120B8-C325-48D1-9AE1-C6CA118B32B7}"/>
                </a:ext>
              </a:extLst>
            </p:cNvPr>
            <p:cNvSpPr/>
            <p:nvPr/>
          </p:nvSpPr>
          <p:spPr>
            <a:xfrm rot="8450747" flipH="1">
              <a:off x="5119285" y="1455839"/>
              <a:ext cx="445034" cy="284802"/>
            </a:xfrm>
            <a:custGeom>
              <a:avLst/>
              <a:gdLst>
                <a:gd name="connsiteX0" fmla="*/ 315567 w 324821"/>
                <a:gd name="connsiteY0" fmla="*/ 207871 h 207871"/>
                <a:gd name="connsiteX1" fmla="*/ 324821 w 324821"/>
                <a:gd name="connsiteY1" fmla="*/ 200336 h 207871"/>
                <a:gd name="connsiteX2" fmla="*/ 126922 w 324821"/>
                <a:gd name="connsiteY2" fmla="*/ 0 h 207871"/>
                <a:gd name="connsiteX3" fmla="*/ 0 w 324821"/>
                <a:gd name="connsiteY3" fmla="*/ 207871 h 20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821" h="207871">
                  <a:moveTo>
                    <a:pt x="315567" y="207871"/>
                  </a:moveTo>
                  <a:lnTo>
                    <a:pt x="324821" y="200336"/>
                  </a:lnTo>
                  <a:lnTo>
                    <a:pt x="126922" y="0"/>
                  </a:lnTo>
                  <a:lnTo>
                    <a:pt x="0" y="20787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Rectangle: Top Corners Snipped 89">
              <a:extLst>
                <a:ext uri="{FF2B5EF4-FFF2-40B4-BE49-F238E27FC236}">
                  <a16:creationId xmlns:a16="http://schemas.microsoft.com/office/drawing/2014/main" id="{86CE8C20-B80D-4836-A092-FB8F44CE25A3}"/>
                </a:ext>
              </a:extLst>
            </p:cNvPr>
            <p:cNvSpPr/>
            <p:nvPr/>
          </p:nvSpPr>
          <p:spPr>
            <a:xfrm>
              <a:off x="5294886" y="1823955"/>
              <a:ext cx="235082" cy="244027"/>
            </a:xfrm>
            <a:prstGeom prst="snip2SameRect">
              <a:avLst>
                <a:gd name="adj1" fmla="val 0"/>
                <a:gd name="adj2" fmla="val 23354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31C5151-EA04-45A7-9106-1E67C666D68E}"/>
              </a:ext>
            </a:extLst>
          </p:cNvPr>
          <p:cNvGrpSpPr/>
          <p:nvPr/>
        </p:nvGrpSpPr>
        <p:grpSpPr>
          <a:xfrm rot="216720">
            <a:off x="8211885" y="1107108"/>
            <a:ext cx="1540947" cy="913709"/>
            <a:chOff x="5079999" y="1574799"/>
            <a:chExt cx="1540947" cy="913709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26D7E6BF-8976-40F8-97B9-6A710215F70D}"/>
                </a:ext>
              </a:extLst>
            </p:cNvPr>
            <p:cNvSpPr/>
            <p:nvPr/>
          </p:nvSpPr>
          <p:spPr>
            <a:xfrm>
              <a:off x="5079999" y="1574799"/>
              <a:ext cx="1540947" cy="361313"/>
            </a:xfrm>
            <a:prstGeom prst="roundRect">
              <a:avLst>
                <a:gd name="adj" fmla="val 5068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E8EB3D5-8DE4-4245-9C04-CDE807B1C549}"/>
                </a:ext>
              </a:extLst>
            </p:cNvPr>
            <p:cNvSpPr/>
            <p:nvPr/>
          </p:nvSpPr>
          <p:spPr>
            <a:xfrm>
              <a:off x="5080000" y="1823649"/>
              <a:ext cx="1540946" cy="664859"/>
            </a:xfrm>
            <a:custGeom>
              <a:avLst/>
              <a:gdLst>
                <a:gd name="connsiteX0" fmla="*/ 0 w 1540946"/>
                <a:gd name="connsiteY0" fmla="*/ 0 h 664859"/>
                <a:gd name="connsiteX1" fmla="*/ 770473 w 1540946"/>
                <a:gd name="connsiteY1" fmla="*/ 0 h 664859"/>
                <a:gd name="connsiteX2" fmla="*/ 1540946 w 1540946"/>
                <a:gd name="connsiteY2" fmla="*/ 0 h 664859"/>
                <a:gd name="connsiteX3" fmla="*/ 1540946 w 1540946"/>
                <a:gd name="connsiteY3" fmla="*/ 199247 h 664859"/>
                <a:gd name="connsiteX4" fmla="*/ 972448 w 1540946"/>
                <a:gd name="connsiteY4" fmla="*/ 662814 h 664859"/>
                <a:gd name="connsiteX5" fmla="*/ 797112 w 1540946"/>
                <a:gd name="connsiteY5" fmla="*/ 664631 h 664859"/>
                <a:gd name="connsiteX6" fmla="*/ 770473 w 1540946"/>
                <a:gd name="connsiteY6" fmla="*/ 663871 h 664859"/>
                <a:gd name="connsiteX7" fmla="*/ 743834 w 1540946"/>
                <a:gd name="connsiteY7" fmla="*/ 664631 h 664859"/>
                <a:gd name="connsiteX8" fmla="*/ 568498 w 1540946"/>
                <a:gd name="connsiteY8" fmla="*/ 662814 h 664859"/>
                <a:gd name="connsiteX9" fmla="*/ 0 w 1540946"/>
                <a:gd name="connsiteY9" fmla="*/ 199247 h 66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946" h="664859">
                  <a:moveTo>
                    <a:pt x="0" y="0"/>
                  </a:moveTo>
                  <a:lnTo>
                    <a:pt x="770473" y="0"/>
                  </a:lnTo>
                  <a:lnTo>
                    <a:pt x="1540946" y="0"/>
                  </a:lnTo>
                  <a:lnTo>
                    <a:pt x="1540946" y="199247"/>
                  </a:lnTo>
                  <a:cubicBezTo>
                    <a:pt x="1353140" y="309743"/>
                    <a:pt x="1113841" y="155209"/>
                    <a:pt x="972448" y="662814"/>
                  </a:cubicBezTo>
                  <a:cubicBezTo>
                    <a:pt x="900799" y="664669"/>
                    <a:pt x="843259" y="665227"/>
                    <a:pt x="797112" y="664631"/>
                  </a:cubicBezTo>
                  <a:lnTo>
                    <a:pt x="770473" y="663871"/>
                  </a:lnTo>
                  <a:lnTo>
                    <a:pt x="743834" y="664631"/>
                  </a:lnTo>
                  <a:cubicBezTo>
                    <a:pt x="697687" y="665227"/>
                    <a:pt x="640147" y="664669"/>
                    <a:pt x="568498" y="662814"/>
                  </a:cubicBezTo>
                  <a:cubicBezTo>
                    <a:pt x="427105" y="155209"/>
                    <a:pt x="187806" y="309743"/>
                    <a:pt x="0" y="19924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id="{67A8EAFB-73B7-4ADC-AF71-E46B30FBA49D}"/>
                </a:ext>
              </a:extLst>
            </p:cNvPr>
            <p:cNvSpPr/>
            <p:nvPr/>
          </p:nvSpPr>
          <p:spPr>
            <a:xfrm>
              <a:off x="5989321" y="1823649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27">
              <a:extLst>
                <a:ext uri="{FF2B5EF4-FFF2-40B4-BE49-F238E27FC236}">
                  <a16:creationId xmlns:a16="http://schemas.microsoft.com/office/drawing/2014/main" id="{8057045D-C5B7-4904-A567-F1A50F8E6F33}"/>
                </a:ext>
              </a:extLst>
            </p:cNvPr>
            <p:cNvSpPr/>
            <p:nvPr/>
          </p:nvSpPr>
          <p:spPr>
            <a:xfrm flipH="1">
              <a:off x="5480251" y="1823648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714A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3B6655F-871C-4C33-BD51-D483C119AF44}"/>
              </a:ext>
            </a:extLst>
          </p:cNvPr>
          <p:cNvGrpSpPr/>
          <p:nvPr/>
        </p:nvGrpSpPr>
        <p:grpSpPr>
          <a:xfrm rot="10349428">
            <a:off x="12491728" y="5617224"/>
            <a:ext cx="1960074" cy="835344"/>
            <a:chOff x="1805377" y="4116293"/>
            <a:chExt cx="1303023" cy="555322"/>
          </a:xfrm>
        </p:grpSpPr>
        <p:sp>
          <p:nvSpPr>
            <p:cNvPr id="198" name="Rectangle: Rounded Corners 49">
              <a:extLst>
                <a:ext uri="{FF2B5EF4-FFF2-40B4-BE49-F238E27FC236}">
                  <a16:creationId xmlns:a16="http://schemas.microsoft.com/office/drawing/2014/main" id="{BD132414-0C6E-4A32-8784-3256D8DD0716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EA322AF-3169-41F2-9A06-9E4CEEDECE23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94FC938-E292-47CD-BC4C-81854DA71211}"/>
              </a:ext>
            </a:extLst>
          </p:cNvPr>
          <p:cNvGrpSpPr/>
          <p:nvPr/>
        </p:nvGrpSpPr>
        <p:grpSpPr>
          <a:xfrm rot="15214851">
            <a:off x="13867139" y="5964411"/>
            <a:ext cx="1975680" cy="742625"/>
            <a:chOff x="687108" y="4069360"/>
            <a:chExt cx="1313398" cy="493684"/>
          </a:xfrm>
        </p:grpSpPr>
        <p:sp>
          <p:nvSpPr>
            <p:cNvPr id="201" name="Rectangle: Rounded Corners 49">
              <a:extLst>
                <a:ext uri="{FF2B5EF4-FFF2-40B4-BE49-F238E27FC236}">
                  <a16:creationId xmlns:a16="http://schemas.microsoft.com/office/drawing/2014/main" id="{962A7AE0-950A-450F-B83F-07CA70003076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431F2470-B475-4117-9A54-13C9C6FD77C2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FE7B013-E06C-46BA-89F6-FA17EBDBB641}"/>
              </a:ext>
            </a:extLst>
          </p:cNvPr>
          <p:cNvGrpSpPr/>
          <p:nvPr/>
        </p:nvGrpSpPr>
        <p:grpSpPr>
          <a:xfrm rot="21286606" flipH="1">
            <a:off x="14250093" y="7034438"/>
            <a:ext cx="473639" cy="1446362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25C8C8F3-BCCE-4C16-967E-394808541F45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0232D6E5-49B6-4659-97F5-31EC4DB5986C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83386F9-96AA-4B8B-81C2-F5E4C018C5E1}"/>
              </a:ext>
            </a:extLst>
          </p:cNvPr>
          <p:cNvGrpSpPr/>
          <p:nvPr/>
        </p:nvGrpSpPr>
        <p:grpSpPr>
          <a:xfrm rot="313394">
            <a:off x="13453350" y="7034438"/>
            <a:ext cx="473639" cy="1446362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77AD4289-92F0-4E83-8B3F-5096595754EE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B76B4AB-52C5-437D-B4BD-F823D230ABD2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CA7F5899-1244-4D25-AF72-2DD2E7B35E2A}"/>
              </a:ext>
            </a:extLst>
          </p:cNvPr>
          <p:cNvSpPr/>
          <p:nvPr/>
        </p:nvSpPr>
        <p:spPr>
          <a:xfrm>
            <a:off x="13353946" y="5911993"/>
            <a:ext cx="1471537" cy="1476274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Isosceles Triangle 209">
            <a:extLst>
              <a:ext uri="{FF2B5EF4-FFF2-40B4-BE49-F238E27FC236}">
                <a16:creationId xmlns:a16="http://schemas.microsoft.com/office/drawing/2014/main" id="{70ED2714-FA83-4EDC-9AF8-17696A24097F}"/>
              </a:ext>
            </a:extLst>
          </p:cNvPr>
          <p:cNvSpPr/>
          <p:nvPr/>
        </p:nvSpPr>
        <p:spPr>
          <a:xfrm rot="13149253">
            <a:off x="13545594" y="6009045"/>
            <a:ext cx="499808" cy="326615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12E340B8-F83B-40E0-8C93-013519BD0AC6}"/>
              </a:ext>
            </a:extLst>
          </p:cNvPr>
          <p:cNvSpPr/>
          <p:nvPr/>
        </p:nvSpPr>
        <p:spPr>
          <a:xfrm rot="8450747" flipH="1">
            <a:off x="14122442" y="6019090"/>
            <a:ext cx="499808" cy="306416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BA3D5F1-1582-438A-8C3C-1009D866E36A}"/>
              </a:ext>
            </a:extLst>
          </p:cNvPr>
          <p:cNvSpPr/>
          <p:nvPr/>
        </p:nvSpPr>
        <p:spPr>
          <a:xfrm>
            <a:off x="13819987" y="5815350"/>
            <a:ext cx="531590" cy="391502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DB43C70-69BE-4B02-9E4B-4761BFC67A4D}"/>
              </a:ext>
            </a:extLst>
          </p:cNvPr>
          <p:cNvGrpSpPr/>
          <p:nvPr/>
        </p:nvGrpSpPr>
        <p:grpSpPr>
          <a:xfrm>
            <a:off x="12664965" y="3303071"/>
            <a:ext cx="2830229" cy="2756188"/>
            <a:chOff x="6276379" y="2165306"/>
            <a:chExt cx="1881487" cy="1832266"/>
          </a:xfrm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9AACE44-1296-4124-A294-D1B0ED58CD95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A97F39DD-83E5-4B06-A73E-9105CE2FBCB4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B5E8447-C1E0-4105-BE18-EF5742DB1EA5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DF5C2264-AE21-4D6B-A6DD-58C26DEB14A1}"/>
              </a:ext>
            </a:extLst>
          </p:cNvPr>
          <p:cNvGrpSpPr/>
          <p:nvPr/>
        </p:nvGrpSpPr>
        <p:grpSpPr>
          <a:xfrm>
            <a:off x="13168413" y="5117964"/>
            <a:ext cx="318837" cy="353651"/>
            <a:chOff x="3504649" y="3617709"/>
            <a:chExt cx="272047" cy="301752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3A9E9D03-5706-418D-A57A-27A12AF98A47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80E7DFE-A49A-4C20-A806-81293BEEF030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4DBD3130-035A-46AB-891E-33DFE7AD7439}"/>
              </a:ext>
            </a:extLst>
          </p:cNvPr>
          <p:cNvGrpSpPr/>
          <p:nvPr/>
        </p:nvGrpSpPr>
        <p:grpSpPr>
          <a:xfrm>
            <a:off x="14673317" y="5118690"/>
            <a:ext cx="318837" cy="353651"/>
            <a:chOff x="3504649" y="3617709"/>
            <a:chExt cx="272047" cy="301752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307127BD-1A40-4AA3-A2AC-6DCEC888CA4E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A0C38C3F-F1BC-4AED-88D6-3DA4540E794E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094D0299-38AF-40DB-92DD-33B68BD3822F}"/>
              </a:ext>
            </a:extLst>
          </p:cNvPr>
          <p:cNvCxnSpPr/>
          <p:nvPr/>
        </p:nvCxnSpPr>
        <p:spPr>
          <a:xfrm>
            <a:off x="14569595" y="5050813"/>
            <a:ext cx="569934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3E1F121-063C-439D-9F76-B153002F6F9D}"/>
              </a:ext>
            </a:extLst>
          </p:cNvPr>
          <p:cNvCxnSpPr/>
          <p:nvPr/>
        </p:nvCxnSpPr>
        <p:spPr>
          <a:xfrm>
            <a:off x="13042864" y="5073737"/>
            <a:ext cx="569934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265A233-C5A1-4276-9A63-D1084830CE83}"/>
              </a:ext>
            </a:extLst>
          </p:cNvPr>
          <p:cNvCxnSpPr/>
          <p:nvPr/>
        </p:nvCxnSpPr>
        <p:spPr>
          <a:xfrm>
            <a:off x="14620479" y="5029272"/>
            <a:ext cx="569934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FA9623F-06FF-41D4-9DAE-76ECCD936B0C}"/>
              </a:ext>
            </a:extLst>
          </p:cNvPr>
          <p:cNvCxnSpPr/>
          <p:nvPr/>
        </p:nvCxnSpPr>
        <p:spPr>
          <a:xfrm>
            <a:off x="13009882" y="5034311"/>
            <a:ext cx="569934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DD0591E7-D3FF-45D5-8A24-F33D412A2980}"/>
              </a:ext>
            </a:extLst>
          </p:cNvPr>
          <p:cNvSpPr/>
          <p:nvPr/>
        </p:nvSpPr>
        <p:spPr>
          <a:xfrm flipV="1">
            <a:off x="13587612" y="5544839"/>
            <a:ext cx="985340" cy="231552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8" name="Rectangle: Top Corners Snipped 227">
            <a:extLst>
              <a:ext uri="{FF2B5EF4-FFF2-40B4-BE49-F238E27FC236}">
                <a16:creationId xmlns:a16="http://schemas.microsoft.com/office/drawing/2014/main" id="{635B85FE-ED0B-454C-9081-9B3419CDE5DA}"/>
              </a:ext>
            </a:extLst>
          </p:cNvPr>
          <p:cNvSpPr/>
          <p:nvPr/>
        </p:nvSpPr>
        <p:spPr>
          <a:xfrm>
            <a:off x="14318475" y="6451874"/>
            <a:ext cx="258101" cy="267922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C269F5EF-89DA-4B14-8A63-9EB858778D95}"/>
              </a:ext>
            </a:extLst>
          </p:cNvPr>
          <p:cNvSpPr/>
          <p:nvPr/>
        </p:nvSpPr>
        <p:spPr>
          <a:xfrm rot="21322347">
            <a:off x="12605870" y="3246152"/>
            <a:ext cx="2914935" cy="1982022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2" name="Rectangle: Rounded Corners 129">
            <a:extLst>
              <a:ext uri="{FF2B5EF4-FFF2-40B4-BE49-F238E27FC236}">
                <a16:creationId xmlns:a16="http://schemas.microsoft.com/office/drawing/2014/main" id="{BA68207A-AC8F-48F7-AC8C-19491974E4A8}"/>
              </a:ext>
            </a:extLst>
          </p:cNvPr>
          <p:cNvSpPr/>
          <p:nvPr/>
        </p:nvSpPr>
        <p:spPr>
          <a:xfrm rot="462286">
            <a:off x="17049903" y="4094132"/>
            <a:ext cx="2571799" cy="2881883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BDDAADF7-839F-453F-A7CB-2B609B806A3D}"/>
              </a:ext>
            </a:extLst>
          </p:cNvPr>
          <p:cNvGrpSpPr/>
          <p:nvPr/>
        </p:nvGrpSpPr>
        <p:grpSpPr>
          <a:xfrm rot="21130239" flipH="1">
            <a:off x="18517385" y="7058736"/>
            <a:ext cx="442845" cy="1352326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3208E98A-3098-42AF-A97A-9051456032C9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797CAC42-3525-4C89-96CD-76AC69925A27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13B23691-B687-4A70-B0C3-17539A01FDD9}"/>
              </a:ext>
            </a:extLst>
          </p:cNvPr>
          <p:cNvGrpSpPr/>
          <p:nvPr/>
        </p:nvGrpSpPr>
        <p:grpSpPr>
          <a:xfrm rot="171256">
            <a:off x="17951793" y="7065136"/>
            <a:ext cx="442845" cy="1352326"/>
            <a:chOff x="4627747" y="5544926"/>
            <a:chExt cx="314867" cy="961516"/>
          </a:xfrm>
          <a:effectLst/>
        </p:grpSpPr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01DE3A07-D549-4FBC-B155-970281ED5465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2366B3D7-4882-4D3E-9FD0-7BAB1D176491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1A479C3C-6FA1-4FDD-91DA-37F22C58AEC9}"/>
              </a:ext>
            </a:extLst>
          </p:cNvPr>
          <p:cNvGrpSpPr/>
          <p:nvPr/>
        </p:nvGrpSpPr>
        <p:grpSpPr>
          <a:xfrm rot="1044585">
            <a:off x="18006453" y="6223738"/>
            <a:ext cx="1832639" cy="781034"/>
            <a:chOff x="2855748" y="4191066"/>
            <a:chExt cx="1303023" cy="555322"/>
          </a:xfrm>
        </p:grpSpPr>
        <p:sp>
          <p:nvSpPr>
            <p:cNvPr id="390" name="Rectangle: Rounded Corners 49">
              <a:extLst>
                <a:ext uri="{FF2B5EF4-FFF2-40B4-BE49-F238E27FC236}">
                  <a16:creationId xmlns:a16="http://schemas.microsoft.com/office/drawing/2014/main" id="{A664D7F1-6957-4D3B-999F-B9D67AD79E81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281BFDD1-2BEC-42B2-A842-F9DCFAC23AEC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C8D1F697-E631-4A5A-9D82-834A4AF81ADA}"/>
              </a:ext>
            </a:extLst>
          </p:cNvPr>
          <p:cNvGrpSpPr/>
          <p:nvPr/>
        </p:nvGrpSpPr>
        <p:grpSpPr>
          <a:xfrm rot="20003872">
            <a:off x="16968011" y="6203450"/>
            <a:ext cx="1847231" cy="694343"/>
            <a:chOff x="1735479" y="4177248"/>
            <a:chExt cx="1313398" cy="493684"/>
          </a:xfrm>
        </p:grpSpPr>
        <p:sp>
          <p:nvSpPr>
            <p:cNvPr id="393" name="Rectangle: Rounded Corners 49">
              <a:extLst>
                <a:ext uri="{FF2B5EF4-FFF2-40B4-BE49-F238E27FC236}">
                  <a16:creationId xmlns:a16="http://schemas.microsoft.com/office/drawing/2014/main" id="{D5BDC5F5-7C01-4C5F-8D0F-54B7D984C8BF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A68C39C2-FA15-42AA-A943-C3588F0676B3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5" name="Oval 137">
            <a:extLst>
              <a:ext uri="{FF2B5EF4-FFF2-40B4-BE49-F238E27FC236}">
                <a16:creationId xmlns:a16="http://schemas.microsoft.com/office/drawing/2014/main" id="{FA7CBCB3-5B13-4A4E-B095-121FAEE85F1B}"/>
              </a:ext>
            </a:extLst>
          </p:cNvPr>
          <p:cNvSpPr/>
          <p:nvPr/>
        </p:nvSpPr>
        <p:spPr>
          <a:xfrm rot="607730">
            <a:off x="18194012" y="5616767"/>
            <a:ext cx="467492" cy="72960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C077F4E1-CC72-4879-B4EF-CFF47CAA5415}"/>
              </a:ext>
            </a:extLst>
          </p:cNvPr>
          <p:cNvGrpSpPr/>
          <p:nvPr/>
        </p:nvGrpSpPr>
        <p:grpSpPr>
          <a:xfrm>
            <a:off x="17776773" y="6051432"/>
            <a:ext cx="1312436" cy="2098002"/>
            <a:chOff x="10077388" y="4428198"/>
            <a:chExt cx="933154" cy="1612022"/>
          </a:xfrm>
        </p:grpSpPr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1840269F-6A05-4AE0-B206-0231B73B0BD9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6AAF1B04-8C55-4982-A043-0D5462670DFC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028A8EAC-3B49-4D49-9D45-788414535B67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0" name="Oval 137">
            <a:extLst>
              <a:ext uri="{FF2B5EF4-FFF2-40B4-BE49-F238E27FC236}">
                <a16:creationId xmlns:a16="http://schemas.microsoft.com/office/drawing/2014/main" id="{70216D1E-2EC0-4A40-BAF0-19DC4AD65D46}"/>
              </a:ext>
            </a:extLst>
          </p:cNvPr>
          <p:cNvSpPr/>
          <p:nvPr/>
        </p:nvSpPr>
        <p:spPr>
          <a:xfrm rot="607730">
            <a:off x="18157152" y="5678475"/>
            <a:ext cx="467492" cy="72960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2BFC1040-16E4-4C62-9619-1202F901FC1D}"/>
              </a:ext>
            </a:extLst>
          </p:cNvPr>
          <p:cNvGrpSpPr/>
          <p:nvPr/>
        </p:nvGrpSpPr>
        <p:grpSpPr>
          <a:xfrm>
            <a:off x="17091704" y="3575295"/>
            <a:ext cx="2646220" cy="2576993"/>
            <a:chOff x="6276379" y="2165306"/>
            <a:chExt cx="1881487" cy="1832266"/>
          </a:xfrm>
          <a:effectLst/>
        </p:grpSpPr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71CE1EE2-F8C6-471D-B3AC-A2C5FBB85A4C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17911F0B-A57A-494B-8782-EA7460DA50A5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990FA1F-6F09-4ED7-897E-CF4BDBA7A0F4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F9C0301-B218-4BC3-BBBD-1BC2219FE001}"/>
              </a:ext>
            </a:extLst>
          </p:cNvPr>
          <p:cNvGrpSpPr/>
          <p:nvPr/>
        </p:nvGrpSpPr>
        <p:grpSpPr>
          <a:xfrm>
            <a:off x="18877398" y="5207592"/>
            <a:ext cx="308972" cy="330658"/>
            <a:chOff x="3374378" y="3373652"/>
            <a:chExt cx="219682" cy="235101"/>
          </a:xfrm>
          <a:effectLst/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B8A3A7F0-4A2D-4240-A443-0670121AEF44}"/>
                </a:ext>
              </a:extLst>
            </p:cNvPr>
            <p:cNvGrpSpPr/>
            <p:nvPr/>
          </p:nvGrpSpPr>
          <p:grpSpPr>
            <a:xfrm>
              <a:off x="3374378" y="3373652"/>
              <a:ext cx="211957" cy="235101"/>
              <a:chOff x="3504649" y="3617709"/>
              <a:chExt cx="272047" cy="301752"/>
            </a:xfrm>
          </p:grpSpPr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CD41C54C-F6A4-442F-8982-EADF3B3C7D5D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CF17EF67-DC93-4239-81CB-C250BD9FAC1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7652406D-FDF2-4ABC-8B48-2972E983B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149" y="3383056"/>
              <a:ext cx="74596" cy="33280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99C830F-6AF6-4189-824D-11CB25BDD8CA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49" y="3406946"/>
              <a:ext cx="84911" cy="28558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96C13888-BA60-4070-A89F-0311D3D40F71}"/>
              </a:ext>
            </a:extLst>
          </p:cNvPr>
          <p:cNvGrpSpPr/>
          <p:nvPr/>
        </p:nvGrpSpPr>
        <p:grpSpPr>
          <a:xfrm>
            <a:off x="17614602" y="5206913"/>
            <a:ext cx="318343" cy="330658"/>
            <a:chOff x="2359555" y="3373169"/>
            <a:chExt cx="226345" cy="235101"/>
          </a:xfrm>
          <a:effectLst/>
        </p:grpSpPr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D99847E6-37F9-4884-8D63-E4CE0E97FFA1}"/>
                </a:ext>
              </a:extLst>
            </p:cNvPr>
            <p:cNvGrpSpPr/>
            <p:nvPr/>
          </p:nvGrpSpPr>
          <p:grpSpPr>
            <a:xfrm>
              <a:off x="2373944" y="3373169"/>
              <a:ext cx="211956" cy="235101"/>
              <a:chOff x="3504649" y="3617709"/>
              <a:chExt cx="272046" cy="301752"/>
            </a:xfrm>
          </p:grpSpPr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3BC1F658-C10B-41D1-A2C1-137CEEDCAE76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6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44AC52DE-6633-43C0-A459-30B54AFF6F2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AE8954A-18C7-466D-9052-07B7D78FB4FE}"/>
                </a:ext>
              </a:extLst>
            </p:cNvPr>
            <p:cNvCxnSpPr>
              <a:cxnSpLocks/>
              <a:endCxn id="415" idx="1"/>
            </p:cNvCxnSpPr>
            <p:nvPr/>
          </p:nvCxnSpPr>
          <p:spPr>
            <a:xfrm flipV="1">
              <a:off x="2359555" y="3407599"/>
              <a:ext cx="45429" cy="36004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C0CA5378-D5DC-4A14-9A17-4469DA82830A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73" y="3397229"/>
              <a:ext cx="47408" cy="9717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E14781BA-5196-4C98-934A-CE037683B562}"/>
              </a:ext>
            </a:extLst>
          </p:cNvPr>
          <p:cNvSpPr/>
          <p:nvPr/>
        </p:nvSpPr>
        <p:spPr>
          <a:xfrm>
            <a:off x="18798243" y="3672980"/>
            <a:ext cx="1003865" cy="1671772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68DD03E5-DCE8-4ACA-9A05-2DD7AB07E532}"/>
              </a:ext>
            </a:extLst>
          </p:cNvPr>
          <p:cNvSpPr/>
          <p:nvPr/>
        </p:nvSpPr>
        <p:spPr>
          <a:xfrm>
            <a:off x="16992614" y="3562581"/>
            <a:ext cx="2760561" cy="1661897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9" name="Arc 418">
            <a:extLst>
              <a:ext uri="{FF2B5EF4-FFF2-40B4-BE49-F238E27FC236}">
                <a16:creationId xmlns:a16="http://schemas.microsoft.com/office/drawing/2014/main" id="{1A1EF7C3-183A-4571-A462-27D4C34DBD4E}"/>
              </a:ext>
            </a:extLst>
          </p:cNvPr>
          <p:cNvSpPr/>
          <p:nvPr/>
        </p:nvSpPr>
        <p:spPr>
          <a:xfrm>
            <a:off x="18202320" y="5489238"/>
            <a:ext cx="376200" cy="376200"/>
          </a:xfrm>
          <a:prstGeom prst="arc">
            <a:avLst>
              <a:gd name="adj1" fmla="val 1431573"/>
              <a:gd name="adj2" fmla="val 9502270"/>
            </a:avLst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E4C726A-13FF-4429-AFEC-938EDF0CD32A}"/>
              </a:ext>
            </a:extLst>
          </p:cNvPr>
          <p:cNvGrpSpPr/>
          <p:nvPr/>
        </p:nvGrpSpPr>
        <p:grpSpPr>
          <a:xfrm rot="16200000">
            <a:off x="3747974" y="4520639"/>
            <a:ext cx="778739" cy="3150790"/>
            <a:chOff x="951506" y="1569271"/>
            <a:chExt cx="778739" cy="3150790"/>
          </a:xfrm>
        </p:grpSpPr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E486F26D-4A18-4F0E-ADA0-BAFF0F3132D0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rapezoid 125">
              <a:extLst>
                <a:ext uri="{FF2B5EF4-FFF2-40B4-BE49-F238E27FC236}">
                  <a16:creationId xmlns:a16="http://schemas.microsoft.com/office/drawing/2014/main" id="{731A812F-62E2-49DE-8A43-9D5D1168B15B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A8C4409-6823-474F-AD95-07F6B8BE6073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99DAEB67-BADE-4F3D-AD68-3C157A6D6ABA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F8ED676-2C77-4E52-A36C-F4EB5F6C7D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B176669-61BC-4454-9B40-35F936402512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BB73A904-EF60-4546-84B2-7C53FE0024ED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ED3140F-7541-4A7C-ADA8-D428CD029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08B025CA-911E-4F84-9903-52A5DC1BAA94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846E792-2B5F-4AA1-AA3E-72459EE57DBA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A110AA2D-6B41-4EA6-AB79-C63E2B088362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8931D6C-982A-4031-9DB9-66A52F6EC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2DE690E-1086-497B-AA28-525A55D52B18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066ECAC-EE0D-461E-BD73-C9D34A468A79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91DE784-8B2F-4133-AF42-0EFAB53FBAAB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A25B170-F0C6-4EB5-8890-3F9E0CC197FE}"/>
              </a:ext>
            </a:extLst>
          </p:cNvPr>
          <p:cNvGrpSpPr/>
          <p:nvPr/>
        </p:nvGrpSpPr>
        <p:grpSpPr>
          <a:xfrm>
            <a:off x="6915793" y="3267083"/>
            <a:ext cx="1612392" cy="3258222"/>
            <a:chOff x="4060727" y="1796756"/>
            <a:chExt cx="1612392" cy="3258222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9EBD36AF-F535-4643-9406-4E25CFBCEF0A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04CED404-FD1A-48BD-A679-02684DC4738E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B7DC2604-842B-4515-B2F5-448573DA113D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C18A84D4-ED7F-43C9-A78D-54B5294821B7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5E2B8B7E-9123-4D1D-B3C7-155D4D39A835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31245B3D-0CC7-4B72-84B6-80ACC1D39EE2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F4D02458-CDB4-494B-A005-D5D2A24D7FDD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CD34189-4900-4F80-AD37-6A5AC5713E63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B7332E73-FC66-47D9-84B2-DB321D293BF8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5C5AC75-BAC4-41BD-85C3-582C8E1BAE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9597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21C72CEA-E42E-429C-BA5C-666969DEC4EA}"/>
              </a:ext>
            </a:extLst>
          </p:cNvPr>
          <p:cNvSpPr/>
          <p:nvPr/>
        </p:nvSpPr>
        <p:spPr>
          <a:xfrm>
            <a:off x="-257901" y="5907163"/>
            <a:ext cx="28838768" cy="11970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9B984DF-0726-4CA7-9747-566430A1753F}"/>
              </a:ext>
            </a:extLst>
          </p:cNvPr>
          <p:cNvGrpSpPr/>
          <p:nvPr/>
        </p:nvGrpSpPr>
        <p:grpSpPr>
          <a:xfrm>
            <a:off x="20931477" y="2536985"/>
            <a:ext cx="2002039" cy="3629227"/>
            <a:chOff x="12192000" y="0"/>
            <a:chExt cx="3017520" cy="5470056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407DC6B-575E-4057-B651-CE366F51B808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6FEBBD2-5319-4264-B677-7E492F269351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84922BCA-DCD9-4BFD-B270-A17A4F48266E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B21780-F4A8-4B9D-B570-786615978072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0973F3-3021-49C4-B50E-83432022182F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E9868B4D-7D0B-45D4-83F5-AD99A5A6354C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EB2E7D02-018A-435F-A089-16631C9ABEED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A70F797-4B3F-48BA-ADA9-F9FE4DDDCAA0}"/>
              </a:ext>
            </a:extLst>
          </p:cNvPr>
          <p:cNvGrpSpPr/>
          <p:nvPr/>
        </p:nvGrpSpPr>
        <p:grpSpPr>
          <a:xfrm>
            <a:off x="-4561749" y="-792051"/>
            <a:ext cx="7030615" cy="6086840"/>
            <a:chOff x="-1250746" y="767913"/>
            <a:chExt cx="3675921" cy="3182473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541D1F6-E06C-4A31-8F37-5F39F95EEAA6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4D08A6-897D-4E05-A4B6-4D70937A9061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1AE384F-62CD-4506-8297-E741A51D2C69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76DEA07-BE20-4577-B6D5-C950B835BB8B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7F4AC04-DB85-4118-BC7C-4011B25A3DAF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97DF08D-5816-472D-87EF-18C7D6F151A4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775B9CE-6AAA-4889-9E4E-076E2CFD09FA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44C9FD5-AC60-4F98-BDDD-18B600399F6C}"/>
              </a:ext>
            </a:extLst>
          </p:cNvPr>
          <p:cNvGrpSpPr/>
          <p:nvPr/>
        </p:nvGrpSpPr>
        <p:grpSpPr>
          <a:xfrm rot="1362177">
            <a:off x="3602671" y="3869766"/>
            <a:ext cx="2003171" cy="3167051"/>
            <a:chOff x="2433081" y="656976"/>
            <a:chExt cx="2003171" cy="3167051"/>
          </a:xfrm>
          <a:blipFill dpi="0" rotWithShape="1">
            <a:blip r:embed="rId2">
              <a:alphaModFix amt="4000"/>
            </a:blip>
            <a:srcRect/>
            <a:tile tx="0" ty="0" sx="100000" sy="100000" flip="none" algn="tl"/>
          </a:blip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D1B6D10-395F-4A5D-AFE4-8AE08C59827D}"/>
                </a:ext>
              </a:extLst>
            </p:cNvPr>
            <p:cNvSpPr/>
            <p:nvPr/>
          </p:nvSpPr>
          <p:spPr>
            <a:xfrm rot="21321834">
              <a:off x="2652982" y="656976"/>
              <a:ext cx="1783270" cy="2222198"/>
            </a:xfrm>
            <a:custGeom>
              <a:avLst/>
              <a:gdLst>
                <a:gd name="connsiteX0" fmla="*/ 0 w 1771866"/>
                <a:gd name="connsiteY0" fmla="*/ 2767837 h 2767837"/>
                <a:gd name="connsiteX1" fmla="*/ 1514764 w 1771866"/>
                <a:gd name="connsiteY1" fmla="*/ 15401 h 2767837"/>
                <a:gd name="connsiteX2" fmla="*/ 1745673 w 1771866"/>
                <a:gd name="connsiteY2" fmla="*/ 1677946 h 2767837"/>
                <a:gd name="connsiteX0" fmla="*/ 0 w 1759101"/>
                <a:gd name="connsiteY0" fmla="*/ 2793987 h 2793987"/>
                <a:gd name="connsiteX1" fmla="*/ 554182 w 1759101"/>
                <a:gd name="connsiteY1" fmla="*/ 697333 h 2793987"/>
                <a:gd name="connsiteX2" fmla="*/ 1514764 w 1759101"/>
                <a:gd name="connsiteY2" fmla="*/ 41551 h 2793987"/>
                <a:gd name="connsiteX3" fmla="*/ 1745673 w 1759101"/>
                <a:gd name="connsiteY3" fmla="*/ 1704096 h 2793987"/>
                <a:gd name="connsiteX0" fmla="*/ 0 w 1759101"/>
                <a:gd name="connsiteY0" fmla="*/ 2769768 h 2769768"/>
                <a:gd name="connsiteX1" fmla="*/ 554182 w 1759101"/>
                <a:gd name="connsiteY1" fmla="*/ 673114 h 2769768"/>
                <a:gd name="connsiteX2" fmla="*/ 1514764 w 1759101"/>
                <a:gd name="connsiteY2" fmla="*/ 17332 h 2769768"/>
                <a:gd name="connsiteX3" fmla="*/ 1745673 w 1759101"/>
                <a:gd name="connsiteY3" fmla="*/ 1679877 h 2769768"/>
                <a:gd name="connsiteX0" fmla="*/ 0 w 1759101"/>
                <a:gd name="connsiteY0" fmla="*/ 2769768 h 2769768"/>
                <a:gd name="connsiteX1" fmla="*/ 554182 w 1759101"/>
                <a:gd name="connsiteY1" fmla="*/ 673114 h 2769768"/>
                <a:gd name="connsiteX2" fmla="*/ 1514764 w 1759101"/>
                <a:gd name="connsiteY2" fmla="*/ 17332 h 2769768"/>
                <a:gd name="connsiteX3" fmla="*/ 1745673 w 1759101"/>
                <a:gd name="connsiteY3" fmla="*/ 1679877 h 2769768"/>
                <a:gd name="connsiteX0" fmla="*/ 0 w 1759101"/>
                <a:gd name="connsiteY0" fmla="*/ 2769768 h 2769768"/>
                <a:gd name="connsiteX1" fmla="*/ 138546 w 1759101"/>
                <a:gd name="connsiteY1" fmla="*/ 1790713 h 2769768"/>
                <a:gd name="connsiteX2" fmla="*/ 554182 w 1759101"/>
                <a:gd name="connsiteY2" fmla="*/ 673114 h 2769768"/>
                <a:gd name="connsiteX3" fmla="*/ 1514764 w 1759101"/>
                <a:gd name="connsiteY3" fmla="*/ 17332 h 2769768"/>
                <a:gd name="connsiteX4" fmla="*/ 1745673 w 1759101"/>
                <a:gd name="connsiteY4" fmla="*/ 1679877 h 2769768"/>
                <a:gd name="connsiteX0" fmla="*/ 0 w 1759101"/>
                <a:gd name="connsiteY0" fmla="*/ 2769768 h 2769768"/>
                <a:gd name="connsiteX1" fmla="*/ 138546 w 1759101"/>
                <a:gd name="connsiteY1" fmla="*/ 1790713 h 2769768"/>
                <a:gd name="connsiteX2" fmla="*/ 554182 w 1759101"/>
                <a:gd name="connsiteY2" fmla="*/ 673114 h 2769768"/>
                <a:gd name="connsiteX3" fmla="*/ 1514764 w 1759101"/>
                <a:gd name="connsiteY3" fmla="*/ 17332 h 2769768"/>
                <a:gd name="connsiteX4" fmla="*/ 1745673 w 1759101"/>
                <a:gd name="connsiteY4" fmla="*/ 1679877 h 2769768"/>
                <a:gd name="connsiteX0" fmla="*/ 0 w 1759101"/>
                <a:gd name="connsiteY0" fmla="*/ 2769768 h 2769768"/>
                <a:gd name="connsiteX1" fmla="*/ 138546 w 1759101"/>
                <a:gd name="connsiteY1" fmla="*/ 1790713 h 2769768"/>
                <a:gd name="connsiteX2" fmla="*/ 554182 w 1759101"/>
                <a:gd name="connsiteY2" fmla="*/ 673114 h 2769768"/>
                <a:gd name="connsiteX3" fmla="*/ 1514764 w 1759101"/>
                <a:gd name="connsiteY3" fmla="*/ 17332 h 2769768"/>
                <a:gd name="connsiteX4" fmla="*/ 1745673 w 1759101"/>
                <a:gd name="connsiteY4" fmla="*/ 1679877 h 2769768"/>
                <a:gd name="connsiteX0" fmla="*/ 0 w 1759790"/>
                <a:gd name="connsiteY0" fmla="*/ 2775320 h 2775320"/>
                <a:gd name="connsiteX1" fmla="*/ 138546 w 1759790"/>
                <a:gd name="connsiteY1" fmla="*/ 1796265 h 2775320"/>
                <a:gd name="connsiteX2" fmla="*/ 508000 w 1759790"/>
                <a:gd name="connsiteY2" fmla="*/ 567829 h 2775320"/>
                <a:gd name="connsiteX3" fmla="*/ 1514764 w 1759790"/>
                <a:gd name="connsiteY3" fmla="*/ 22884 h 2775320"/>
                <a:gd name="connsiteX4" fmla="*/ 1745673 w 1759790"/>
                <a:gd name="connsiteY4" fmla="*/ 1685429 h 2775320"/>
                <a:gd name="connsiteX0" fmla="*/ 0 w 1759790"/>
                <a:gd name="connsiteY0" fmla="*/ 2775320 h 2775320"/>
                <a:gd name="connsiteX1" fmla="*/ 55418 w 1759790"/>
                <a:gd name="connsiteY1" fmla="*/ 1796265 h 2775320"/>
                <a:gd name="connsiteX2" fmla="*/ 508000 w 1759790"/>
                <a:gd name="connsiteY2" fmla="*/ 567829 h 2775320"/>
                <a:gd name="connsiteX3" fmla="*/ 1514764 w 1759790"/>
                <a:gd name="connsiteY3" fmla="*/ 22884 h 2775320"/>
                <a:gd name="connsiteX4" fmla="*/ 1745673 w 1759790"/>
                <a:gd name="connsiteY4" fmla="*/ 1685429 h 2775320"/>
                <a:gd name="connsiteX0" fmla="*/ 0 w 1926045"/>
                <a:gd name="connsiteY0" fmla="*/ 2729138 h 2729138"/>
                <a:gd name="connsiteX1" fmla="*/ 221673 w 1926045"/>
                <a:gd name="connsiteY1" fmla="*/ 1796265 h 2729138"/>
                <a:gd name="connsiteX2" fmla="*/ 674255 w 1926045"/>
                <a:gd name="connsiteY2" fmla="*/ 567829 h 2729138"/>
                <a:gd name="connsiteX3" fmla="*/ 1681019 w 1926045"/>
                <a:gd name="connsiteY3" fmla="*/ 22884 h 2729138"/>
                <a:gd name="connsiteX4" fmla="*/ 1911928 w 1926045"/>
                <a:gd name="connsiteY4" fmla="*/ 1685429 h 2729138"/>
                <a:gd name="connsiteX0" fmla="*/ 0 w 1780236"/>
                <a:gd name="connsiteY0" fmla="*/ 2416628 h 2416628"/>
                <a:gd name="connsiteX1" fmla="*/ 75864 w 1780236"/>
                <a:gd name="connsiteY1" fmla="*/ 1796265 h 2416628"/>
                <a:gd name="connsiteX2" fmla="*/ 528446 w 1780236"/>
                <a:gd name="connsiteY2" fmla="*/ 567829 h 2416628"/>
                <a:gd name="connsiteX3" fmla="*/ 1535210 w 1780236"/>
                <a:gd name="connsiteY3" fmla="*/ 22884 h 2416628"/>
                <a:gd name="connsiteX4" fmla="*/ 1766119 w 1780236"/>
                <a:gd name="connsiteY4" fmla="*/ 1685429 h 2416628"/>
                <a:gd name="connsiteX0" fmla="*/ 0 w 1775259"/>
                <a:gd name="connsiteY0" fmla="*/ 2240964 h 2240964"/>
                <a:gd name="connsiteX1" fmla="*/ 70887 w 1775259"/>
                <a:gd name="connsiteY1" fmla="*/ 1796265 h 2240964"/>
                <a:gd name="connsiteX2" fmla="*/ 523469 w 1775259"/>
                <a:gd name="connsiteY2" fmla="*/ 567829 h 2240964"/>
                <a:gd name="connsiteX3" fmla="*/ 1530233 w 1775259"/>
                <a:gd name="connsiteY3" fmla="*/ 22884 h 2240964"/>
                <a:gd name="connsiteX4" fmla="*/ 1761142 w 1775259"/>
                <a:gd name="connsiteY4" fmla="*/ 1685429 h 2240964"/>
                <a:gd name="connsiteX0" fmla="*/ 0 w 1775259"/>
                <a:gd name="connsiteY0" fmla="*/ 2240964 h 2240964"/>
                <a:gd name="connsiteX1" fmla="*/ 100996 w 1775259"/>
                <a:gd name="connsiteY1" fmla="*/ 1539240 h 2240964"/>
                <a:gd name="connsiteX2" fmla="*/ 523469 w 1775259"/>
                <a:gd name="connsiteY2" fmla="*/ 567829 h 2240964"/>
                <a:gd name="connsiteX3" fmla="*/ 1530233 w 1775259"/>
                <a:gd name="connsiteY3" fmla="*/ 22884 h 2240964"/>
                <a:gd name="connsiteX4" fmla="*/ 1761142 w 1775259"/>
                <a:gd name="connsiteY4" fmla="*/ 1685429 h 2240964"/>
                <a:gd name="connsiteX0" fmla="*/ 0 w 1964458"/>
                <a:gd name="connsiteY0" fmla="*/ 2243929 h 2243929"/>
                <a:gd name="connsiteX1" fmla="*/ 100996 w 1964458"/>
                <a:gd name="connsiteY1" fmla="*/ 1542205 h 2243929"/>
                <a:gd name="connsiteX2" fmla="*/ 523469 w 1964458"/>
                <a:gd name="connsiteY2" fmla="*/ 570794 h 2243929"/>
                <a:gd name="connsiteX3" fmla="*/ 1530233 w 1964458"/>
                <a:gd name="connsiteY3" fmla="*/ 25849 h 2243929"/>
                <a:gd name="connsiteX4" fmla="*/ 1958274 w 1964458"/>
                <a:gd name="connsiteY4" fmla="*/ 1770187 h 2243929"/>
                <a:gd name="connsiteX0" fmla="*/ 0 w 1958274"/>
                <a:gd name="connsiteY0" fmla="*/ 2243929 h 2243929"/>
                <a:gd name="connsiteX1" fmla="*/ 100996 w 1958274"/>
                <a:gd name="connsiteY1" fmla="*/ 1542205 h 2243929"/>
                <a:gd name="connsiteX2" fmla="*/ 523469 w 1958274"/>
                <a:gd name="connsiteY2" fmla="*/ 570794 h 2243929"/>
                <a:gd name="connsiteX3" fmla="*/ 1530233 w 1958274"/>
                <a:gd name="connsiteY3" fmla="*/ 25849 h 2243929"/>
                <a:gd name="connsiteX4" fmla="*/ 1958274 w 1958274"/>
                <a:gd name="connsiteY4" fmla="*/ 1770187 h 2243929"/>
                <a:gd name="connsiteX0" fmla="*/ 0 w 1783270"/>
                <a:gd name="connsiteY0" fmla="*/ 2222198 h 2222198"/>
                <a:gd name="connsiteX1" fmla="*/ 100996 w 1783270"/>
                <a:gd name="connsiteY1" fmla="*/ 1520474 h 2222198"/>
                <a:gd name="connsiteX2" fmla="*/ 523469 w 1783270"/>
                <a:gd name="connsiteY2" fmla="*/ 549063 h 2222198"/>
                <a:gd name="connsiteX3" fmla="*/ 1530233 w 1783270"/>
                <a:gd name="connsiteY3" fmla="*/ 4118 h 2222198"/>
                <a:gd name="connsiteX4" fmla="*/ 1783270 w 1783270"/>
                <a:gd name="connsiteY4" fmla="*/ 982652 h 222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3270" h="2222198">
                  <a:moveTo>
                    <a:pt x="0" y="2222198"/>
                  </a:moveTo>
                  <a:cubicBezTo>
                    <a:pt x="60036" y="2068259"/>
                    <a:pt x="405795" y="2119298"/>
                    <a:pt x="100996" y="1520474"/>
                  </a:cubicBezTo>
                  <a:cubicBezTo>
                    <a:pt x="553578" y="1207978"/>
                    <a:pt x="331045" y="853863"/>
                    <a:pt x="523469" y="549063"/>
                  </a:cubicBezTo>
                  <a:cubicBezTo>
                    <a:pt x="1237748" y="838470"/>
                    <a:pt x="1320266" y="-68147"/>
                    <a:pt x="1530233" y="4118"/>
                  </a:cubicBezTo>
                  <a:cubicBezTo>
                    <a:pt x="1740200" y="76383"/>
                    <a:pt x="1703003" y="597153"/>
                    <a:pt x="1783270" y="982652"/>
                  </a:cubicBezTo>
                </a:path>
              </a:pathLst>
            </a:custGeom>
            <a:grpFill/>
            <a:ln w="28575">
              <a:solidFill>
                <a:schemeClr val="accent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F189E6C-B761-4DFE-A937-39BBF081C8D8}"/>
                </a:ext>
              </a:extLst>
            </p:cNvPr>
            <p:cNvSpPr/>
            <p:nvPr/>
          </p:nvSpPr>
          <p:spPr>
            <a:xfrm rot="21321834">
              <a:off x="2433081" y="660859"/>
              <a:ext cx="1706969" cy="2870571"/>
            </a:xfrm>
            <a:custGeom>
              <a:avLst/>
              <a:gdLst>
                <a:gd name="connsiteX0" fmla="*/ 1735862 w 1735862"/>
                <a:gd name="connsiteY0" fmla="*/ 0 h 2896896"/>
                <a:gd name="connsiteX1" fmla="*/ 1685062 w 1735862"/>
                <a:gd name="connsiteY1" fmla="*/ 34733 h 2896896"/>
                <a:gd name="connsiteX2" fmla="*/ 44235 w 1735862"/>
                <a:gd name="connsiteY2" fmla="*/ 2833529 h 2896896"/>
                <a:gd name="connsiteX3" fmla="*/ 0 w 1735862"/>
                <a:gd name="connsiteY3" fmla="*/ 2896896 h 2896896"/>
                <a:gd name="connsiteX4" fmla="*/ 68181 w 1735862"/>
                <a:gd name="connsiteY4" fmla="*/ 2520262 h 2896896"/>
                <a:gd name="connsiteX5" fmla="*/ 41308 w 1735862"/>
                <a:gd name="connsiteY5" fmla="*/ 2515398 h 2896896"/>
                <a:gd name="connsiteX6" fmla="*/ 90970 w 1735862"/>
                <a:gd name="connsiteY6" fmla="*/ 2343549 h 2896896"/>
                <a:gd name="connsiteX7" fmla="*/ 1735862 w 1735862"/>
                <a:gd name="connsiteY7" fmla="*/ 0 h 2896896"/>
                <a:gd name="connsiteX0" fmla="*/ 1706969 w 1706969"/>
                <a:gd name="connsiteY0" fmla="*/ 0 h 2870571"/>
                <a:gd name="connsiteX1" fmla="*/ 1685062 w 1706969"/>
                <a:gd name="connsiteY1" fmla="*/ 8408 h 2870571"/>
                <a:gd name="connsiteX2" fmla="*/ 44235 w 1706969"/>
                <a:gd name="connsiteY2" fmla="*/ 2807204 h 2870571"/>
                <a:gd name="connsiteX3" fmla="*/ 0 w 1706969"/>
                <a:gd name="connsiteY3" fmla="*/ 2870571 h 2870571"/>
                <a:gd name="connsiteX4" fmla="*/ 68181 w 1706969"/>
                <a:gd name="connsiteY4" fmla="*/ 2493937 h 2870571"/>
                <a:gd name="connsiteX5" fmla="*/ 41308 w 1706969"/>
                <a:gd name="connsiteY5" fmla="*/ 2489073 h 2870571"/>
                <a:gd name="connsiteX6" fmla="*/ 90970 w 1706969"/>
                <a:gd name="connsiteY6" fmla="*/ 2317224 h 2870571"/>
                <a:gd name="connsiteX7" fmla="*/ 1706969 w 1706969"/>
                <a:gd name="connsiteY7" fmla="*/ 0 h 287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969" h="2870571">
                  <a:moveTo>
                    <a:pt x="1706969" y="0"/>
                  </a:moveTo>
                  <a:cubicBezTo>
                    <a:pt x="1690036" y="11578"/>
                    <a:pt x="1701995" y="-3170"/>
                    <a:pt x="1685062" y="8408"/>
                  </a:cubicBezTo>
                  <a:cubicBezTo>
                    <a:pt x="-74682" y="589650"/>
                    <a:pt x="598915" y="1935743"/>
                    <a:pt x="44235" y="2807204"/>
                  </a:cubicBezTo>
                  <a:lnTo>
                    <a:pt x="0" y="2870571"/>
                  </a:lnTo>
                  <a:lnTo>
                    <a:pt x="68181" y="2493937"/>
                  </a:lnTo>
                  <a:lnTo>
                    <a:pt x="41308" y="2489073"/>
                  </a:lnTo>
                  <a:lnTo>
                    <a:pt x="90970" y="2317224"/>
                  </a:lnTo>
                  <a:cubicBezTo>
                    <a:pt x="347194" y="1327613"/>
                    <a:pt x="269661" y="263352"/>
                    <a:pt x="1706969" y="0"/>
                  </a:cubicBezTo>
                  <a:close/>
                </a:path>
              </a:pathLst>
            </a:custGeom>
            <a:grpFill/>
            <a:ln w="28575">
              <a:solidFill>
                <a:schemeClr val="accent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A6D3084-6795-4FB2-9E94-CD85E157DE60}"/>
                </a:ext>
              </a:extLst>
            </p:cNvPr>
            <p:cNvSpPr/>
            <p:nvPr/>
          </p:nvSpPr>
          <p:spPr>
            <a:xfrm rot="337497">
              <a:off x="2535669" y="3033970"/>
              <a:ext cx="190585" cy="790057"/>
            </a:xfrm>
            <a:prstGeom prst="rect">
              <a:avLst/>
            </a:prstGeom>
            <a:grpFill/>
            <a:ln>
              <a:solidFill>
                <a:schemeClr val="accent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F1D5469-6618-48E3-8A84-AD5E03769ED9}"/>
                </a:ext>
              </a:extLst>
            </p:cNvPr>
            <p:cNvSpPr/>
            <p:nvPr/>
          </p:nvSpPr>
          <p:spPr>
            <a:xfrm>
              <a:off x="2658670" y="2906458"/>
              <a:ext cx="240146" cy="240146"/>
            </a:xfrm>
            <a:prstGeom prst="ellipse">
              <a:avLst/>
            </a:prstGeom>
            <a:grpFill/>
            <a:ln w="28575">
              <a:solidFill>
                <a:schemeClr val="accent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564BCB1-3D1F-4CE8-B12E-5F75EF9550C6}"/>
                </a:ext>
              </a:extLst>
            </p:cNvPr>
            <p:cNvSpPr/>
            <p:nvPr/>
          </p:nvSpPr>
          <p:spPr>
            <a:xfrm rot="18604411">
              <a:off x="3074600" y="1167579"/>
              <a:ext cx="48430" cy="85354"/>
            </a:xfrm>
            <a:prstGeom prst="rect">
              <a:avLst/>
            </a:prstGeom>
            <a:grpFill/>
            <a:ln w="12700">
              <a:solidFill>
                <a:schemeClr val="accent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BBEBA51-5E5A-491A-B711-6D4E26CD8886}"/>
                </a:ext>
              </a:extLst>
            </p:cNvPr>
            <p:cNvSpPr/>
            <p:nvPr/>
          </p:nvSpPr>
          <p:spPr>
            <a:xfrm rot="16745648">
              <a:off x="2739262" y="2174176"/>
              <a:ext cx="45719" cy="80507"/>
            </a:xfrm>
            <a:prstGeom prst="rect">
              <a:avLst/>
            </a:prstGeom>
            <a:grpFill/>
            <a:ln w="12700">
              <a:solidFill>
                <a:schemeClr val="accent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2BF50B-9705-4FC5-B9FF-293EAABFA1EE}"/>
              </a:ext>
            </a:extLst>
          </p:cNvPr>
          <p:cNvGrpSpPr/>
          <p:nvPr/>
        </p:nvGrpSpPr>
        <p:grpSpPr>
          <a:xfrm rot="469061">
            <a:off x="7090145" y="4122531"/>
            <a:ext cx="1263687" cy="2010740"/>
            <a:chOff x="4274530" y="960874"/>
            <a:chExt cx="1591537" cy="2532405"/>
          </a:xfr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7F45A27-F31B-4B70-8960-55F95EC8B7F8}"/>
                </a:ext>
              </a:extLst>
            </p:cNvPr>
            <p:cNvSpPr/>
            <p:nvPr/>
          </p:nvSpPr>
          <p:spPr>
            <a:xfrm>
              <a:off x="5161590" y="1807009"/>
              <a:ext cx="439078" cy="1686270"/>
            </a:xfrm>
            <a:custGeom>
              <a:avLst/>
              <a:gdLst>
                <a:gd name="connsiteX0" fmla="*/ 45809 w 320474"/>
                <a:gd name="connsiteY0" fmla="*/ 250835 h 1230772"/>
                <a:gd name="connsiteX1" fmla="*/ 309913 w 320474"/>
                <a:gd name="connsiteY1" fmla="*/ 0 h 1230772"/>
                <a:gd name="connsiteX2" fmla="*/ 310975 w 320474"/>
                <a:gd name="connsiteY2" fmla="*/ 1575 h 1230772"/>
                <a:gd name="connsiteX3" fmla="*/ 320474 w 320474"/>
                <a:gd name="connsiteY3" fmla="*/ 48626 h 1230772"/>
                <a:gd name="connsiteX4" fmla="*/ 230647 w 320474"/>
                <a:gd name="connsiteY4" fmla="*/ 537930 h 1230772"/>
                <a:gd name="connsiteX5" fmla="*/ 320474 w 320474"/>
                <a:gd name="connsiteY5" fmla="*/ 1109895 h 1230772"/>
                <a:gd name="connsiteX6" fmla="*/ 199597 w 320474"/>
                <a:gd name="connsiteY6" fmla="*/ 1230772 h 1230772"/>
                <a:gd name="connsiteX7" fmla="*/ 78720 w 320474"/>
                <a:gd name="connsiteY7" fmla="*/ 1109895 h 1230772"/>
                <a:gd name="connsiteX8" fmla="*/ 0 w 320474"/>
                <a:gd name="connsiteY8" fmla="*/ 532290 h 123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474" h="1230772">
                  <a:moveTo>
                    <a:pt x="45809" y="250835"/>
                  </a:moveTo>
                  <a:lnTo>
                    <a:pt x="309913" y="0"/>
                  </a:lnTo>
                  <a:lnTo>
                    <a:pt x="310975" y="1575"/>
                  </a:lnTo>
                  <a:cubicBezTo>
                    <a:pt x="317092" y="16037"/>
                    <a:pt x="320474" y="31936"/>
                    <a:pt x="320474" y="48626"/>
                  </a:cubicBezTo>
                  <a:cubicBezTo>
                    <a:pt x="314687" y="225738"/>
                    <a:pt x="236434" y="360818"/>
                    <a:pt x="230647" y="537930"/>
                  </a:cubicBezTo>
                  <a:cubicBezTo>
                    <a:pt x="236434" y="714575"/>
                    <a:pt x="314687" y="933250"/>
                    <a:pt x="320474" y="1109895"/>
                  </a:cubicBezTo>
                  <a:cubicBezTo>
                    <a:pt x="320474" y="1176654"/>
                    <a:pt x="266356" y="1230772"/>
                    <a:pt x="199597" y="1230772"/>
                  </a:cubicBezTo>
                  <a:cubicBezTo>
                    <a:pt x="132838" y="1230772"/>
                    <a:pt x="78720" y="1176654"/>
                    <a:pt x="78720" y="1109895"/>
                  </a:cubicBezTo>
                  <a:cubicBezTo>
                    <a:pt x="75974" y="926517"/>
                    <a:pt x="2746" y="715668"/>
                    <a:pt x="0" y="532290"/>
                  </a:cubicBezTo>
                  <a:close/>
                </a:path>
              </a:pathLst>
            </a:custGeom>
            <a:grpFill/>
            <a:ln w="28575">
              <a:solidFill>
                <a:srgbClr val="65363A">
                  <a:alpha val="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45811D1-3F1C-43C6-B6E7-F928D0CB8005}"/>
                </a:ext>
              </a:extLst>
            </p:cNvPr>
            <p:cNvSpPr/>
            <p:nvPr/>
          </p:nvSpPr>
          <p:spPr>
            <a:xfrm flipH="1">
              <a:off x="4579259" y="1799827"/>
              <a:ext cx="439078" cy="1686270"/>
            </a:xfrm>
            <a:custGeom>
              <a:avLst/>
              <a:gdLst>
                <a:gd name="connsiteX0" fmla="*/ 45809 w 320474"/>
                <a:gd name="connsiteY0" fmla="*/ 250835 h 1230772"/>
                <a:gd name="connsiteX1" fmla="*/ 309913 w 320474"/>
                <a:gd name="connsiteY1" fmla="*/ 0 h 1230772"/>
                <a:gd name="connsiteX2" fmla="*/ 310975 w 320474"/>
                <a:gd name="connsiteY2" fmla="*/ 1575 h 1230772"/>
                <a:gd name="connsiteX3" fmla="*/ 320474 w 320474"/>
                <a:gd name="connsiteY3" fmla="*/ 48626 h 1230772"/>
                <a:gd name="connsiteX4" fmla="*/ 230647 w 320474"/>
                <a:gd name="connsiteY4" fmla="*/ 537930 h 1230772"/>
                <a:gd name="connsiteX5" fmla="*/ 320474 w 320474"/>
                <a:gd name="connsiteY5" fmla="*/ 1109895 h 1230772"/>
                <a:gd name="connsiteX6" fmla="*/ 199597 w 320474"/>
                <a:gd name="connsiteY6" fmla="*/ 1230772 h 1230772"/>
                <a:gd name="connsiteX7" fmla="*/ 78720 w 320474"/>
                <a:gd name="connsiteY7" fmla="*/ 1109895 h 1230772"/>
                <a:gd name="connsiteX8" fmla="*/ 0 w 320474"/>
                <a:gd name="connsiteY8" fmla="*/ 532290 h 123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474" h="1230772">
                  <a:moveTo>
                    <a:pt x="45809" y="250835"/>
                  </a:moveTo>
                  <a:lnTo>
                    <a:pt x="309913" y="0"/>
                  </a:lnTo>
                  <a:lnTo>
                    <a:pt x="310975" y="1575"/>
                  </a:lnTo>
                  <a:cubicBezTo>
                    <a:pt x="317092" y="16037"/>
                    <a:pt x="320474" y="31936"/>
                    <a:pt x="320474" y="48626"/>
                  </a:cubicBezTo>
                  <a:cubicBezTo>
                    <a:pt x="314687" y="225738"/>
                    <a:pt x="236434" y="360818"/>
                    <a:pt x="230647" y="537930"/>
                  </a:cubicBezTo>
                  <a:cubicBezTo>
                    <a:pt x="236434" y="714575"/>
                    <a:pt x="314687" y="933250"/>
                    <a:pt x="320474" y="1109895"/>
                  </a:cubicBezTo>
                  <a:cubicBezTo>
                    <a:pt x="320474" y="1176654"/>
                    <a:pt x="266356" y="1230772"/>
                    <a:pt x="199597" y="1230772"/>
                  </a:cubicBezTo>
                  <a:cubicBezTo>
                    <a:pt x="132838" y="1230772"/>
                    <a:pt x="78720" y="1176654"/>
                    <a:pt x="78720" y="1109895"/>
                  </a:cubicBezTo>
                  <a:cubicBezTo>
                    <a:pt x="75974" y="926517"/>
                    <a:pt x="2746" y="715668"/>
                    <a:pt x="0" y="532290"/>
                  </a:cubicBezTo>
                  <a:close/>
                </a:path>
              </a:pathLst>
            </a:custGeom>
            <a:grpFill/>
            <a:ln w="28575">
              <a:solidFill>
                <a:srgbClr val="65363A">
                  <a:alpha val="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EA7BD32-B712-47F9-BC41-FE59BCBB257F}"/>
                </a:ext>
              </a:extLst>
            </p:cNvPr>
            <p:cNvSpPr/>
            <p:nvPr/>
          </p:nvSpPr>
          <p:spPr>
            <a:xfrm rot="2611440">
              <a:off x="4274530" y="960874"/>
              <a:ext cx="439078" cy="1686270"/>
            </a:xfrm>
            <a:custGeom>
              <a:avLst/>
              <a:gdLst>
                <a:gd name="connsiteX0" fmla="*/ 45809 w 320474"/>
                <a:gd name="connsiteY0" fmla="*/ 250835 h 1230772"/>
                <a:gd name="connsiteX1" fmla="*/ 309913 w 320474"/>
                <a:gd name="connsiteY1" fmla="*/ 0 h 1230772"/>
                <a:gd name="connsiteX2" fmla="*/ 310975 w 320474"/>
                <a:gd name="connsiteY2" fmla="*/ 1575 h 1230772"/>
                <a:gd name="connsiteX3" fmla="*/ 320474 w 320474"/>
                <a:gd name="connsiteY3" fmla="*/ 48626 h 1230772"/>
                <a:gd name="connsiteX4" fmla="*/ 230647 w 320474"/>
                <a:gd name="connsiteY4" fmla="*/ 537930 h 1230772"/>
                <a:gd name="connsiteX5" fmla="*/ 320474 w 320474"/>
                <a:gd name="connsiteY5" fmla="*/ 1109895 h 1230772"/>
                <a:gd name="connsiteX6" fmla="*/ 199597 w 320474"/>
                <a:gd name="connsiteY6" fmla="*/ 1230772 h 1230772"/>
                <a:gd name="connsiteX7" fmla="*/ 78720 w 320474"/>
                <a:gd name="connsiteY7" fmla="*/ 1109895 h 1230772"/>
                <a:gd name="connsiteX8" fmla="*/ 0 w 320474"/>
                <a:gd name="connsiteY8" fmla="*/ 532290 h 123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474" h="1230772">
                  <a:moveTo>
                    <a:pt x="45809" y="250835"/>
                  </a:moveTo>
                  <a:lnTo>
                    <a:pt x="309913" y="0"/>
                  </a:lnTo>
                  <a:lnTo>
                    <a:pt x="310975" y="1575"/>
                  </a:lnTo>
                  <a:cubicBezTo>
                    <a:pt x="317092" y="16037"/>
                    <a:pt x="320474" y="31936"/>
                    <a:pt x="320474" y="48626"/>
                  </a:cubicBezTo>
                  <a:cubicBezTo>
                    <a:pt x="314687" y="225738"/>
                    <a:pt x="236434" y="360818"/>
                    <a:pt x="230647" y="537930"/>
                  </a:cubicBezTo>
                  <a:cubicBezTo>
                    <a:pt x="236434" y="714575"/>
                    <a:pt x="314687" y="933250"/>
                    <a:pt x="320474" y="1109895"/>
                  </a:cubicBezTo>
                  <a:cubicBezTo>
                    <a:pt x="320474" y="1176654"/>
                    <a:pt x="266356" y="1230772"/>
                    <a:pt x="199597" y="1230772"/>
                  </a:cubicBezTo>
                  <a:cubicBezTo>
                    <a:pt x="132838" y="1230772"/>
                    <a:pt x="78720" y="1176654"/>
                    <a:pt x="78720" y="1109895"/>
                  </a:cubicBezTo>
                  <a:cubicBezTo>
                    <a:pt x="75974" y="926517"/>
                    <a:pt x="2746" y="715668"/>
                    <a:pt x="0" y="532290"/>
                  </a:cubicBezTo>
                  <a:close/>
                </a:path>
              </a:pathLst>
            </a:custGeom>
            <a:grpFill/>
            <a:ln w="28575">
              <a:solidFill>
                <a:srgbClr val="65363A">
                  <a:alpha val="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C76B2A-2BC3-4E24-A64A-284E00581141}"/>
                </a:ext>
              </a:extLst>
            </p:cNvPr>
            <p:cNvSpPr/>
            <p:nvPr/>
          </p:nvSpPr>
          <p:spPr>
            <a:xfrm rot="19119769" flipH="1">
              <a:off x="5426989" y="989981"/>
              <a:ext cx="439078" cy="1634057"/>
            </a:xfrm>
            <a:custGeom>
              <a:avLst/>
              <a:gdLst>
                <a:gd name="connsiteX0" fmla="*/ 318351 w 320474"/>
                <a:gd name="connsiteY0" fmla="*/ 0 h 1192663"/>
                <a:gd name="connsiteX1" fmla="*/ 40676 w 320474"/>
                <a:gd name="connsiteY1" fmla="*/ 244262 h 1192663"/>
                <a:gd name="connsiteX2" fmla="*/ 0 w 320474"/>
                <a:gd name="connsiteY2" fmla="*/ 494181 h 1192663"/>
                <a:gd name="connsiteX3" fmla="*/ 78720 w 320474"/>
                <a:gd name="connsiteY3" fmla="*/ 1071786 h 1192663"/>
                <a:gd name="connsiteX4" fmla="*/ 199597 w 320474"/>
                <a:gd name="connsiteY4" fmla="*/ 1192663 h 1192663"/>
                <a:gd name="connsiteX5" fmla="*/ 320474 w 320474"/>
                <a:gd name="connsiteY5" fmla="*/ 1071786 h 1192663"/>
                <a:gd name="connsiteX6" fmla="*/ 230647 w 320474"/>
                <a:gd name="connsiteY6" fmla="*/ 499821 h 1192663"/>
                <a:gd name="connsiteX7" fmla="*/ 320474 w 320474"/>
                <a:gd name="connsiteY7" fmla="*/ 10517 h 119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474" h="1192663">
                  <a:moveTo>
                    <a:pt x="318351" y="0"/>
                  </a:moveTo>
                  <a:lnTo>
                    <a:pt x="40676" y="244262"/>
                  </a:lnTo>
                  <a:lnTo>
                    <a:pt x="0" y="494181"/>
                  </a:lnTo>
                  <a:cubicBezTo>
                    <a:pt x="2746" y="677559"/>
                    <a:pt x="75974" y="888408"/>
                    <a:pt x="78720" y="1071786"/>
                  </a:cubicBezTo>
                  <a:cubicBezTo>
                    <a:pt x="78720" y="1138545"/>
                    <a:pt x="132838" y="1192663"/>
                    <a:pt x="199597" y="1192663"/>
                  </a:cubicBezTo>
                  <a:cubicBezTo>
                    <a:pt x="266356" y="1192663"/>
                    <a:pt x="320474" y="1138545"/>
                    <a:pt x="320474" y="1071786"/>
                  </a:cubicBezTo>
                  <a:cubicBezTo>
                    <a:pt x="314687" y="895141"/>
                    <a:pt x="236434" y="676466"/>
                    <a:pt x="230647" y="499821"/>
                  </a:cubicBezTo>
                  <a:cubicBezTo>
                    <a:pt x="236434" y="322709"/>
                    <a:pt x="314687" y="187629"/>
                    <a:pt x="320474" y="10517"/>
                  </a:cubicBezTo>
                  <a:close/>
                </a:path>
              </a:pathLst>
            </a:custGeom>
            <a:grpFill/>
            <a:ln w="28575">
              <a:solidFill>
                <a:srgbClr val="65363A">
                  <a:alpha val="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4C6F394-7CF5-4EA9-BA8D-72F45848E7F9}"/>
                </a:ext>
              </a:extLst>
            </p:cNvPr>
            <p:cNvSpPr/>
            <p:nvPr/>
          </p:nvSpPr>
          <p:spPr>
            <a:xfrm>
              <a:off x="4416381" y="1293831"/>
              <a:ext cx="1340294" cy="1383003"/>
            </a:xfrm>
            <a:custGeom>
              <a:avLst/>
              <a:gdLst>
                <a:gd name="connsiteX0" fmla="*/ 163042 w 978252"/>
                <a:gd name="connsiteY0" fmla="*/ 0 h 981401"/>
                <a:gd name="connsiteX1" fmla="*/ 815210 w 978252"/>
                <a:gd name="connsiteY1" fmla="*/ 0 h 981401"/>
                <a:gd name="connsiteX2" fmla="*/ 978252 w 978252"/>
                <a:gd name="connsiteY2" fmla="*/ 836968 h 981401"/>
                <a:gd name="connsiteX3" fmla="*/ 489126 w 978252"/>
                <a:gd name="connsiteY3" fmla="*/ 981401 h 981401"/>
                <a:gd name="connsiteX4" fmla="*/ 0 w 978252"/>
                <a:gd name="connsiteY4" fmla="*/ 836968 h 981401"/>
                <a:gd name="connsiteX0" fmla="*/ 163042 w 978252"/>
                <a:gd name="connsiteY0" fmla="*/ 1353 h 982754"/>
                <a:gd name="connsiteX1" fmla="*/ 473234 w 978252"/>
                <a:gd name="connsiteY1" fmla="*/ 0 h 982754"/>
                <a:gd name="connsiteX2" fmla="*/ 815210 w 978252"/>
                <a:gd name="connsiteY2" fmla="*/ 1353 h 982754"/>
                <a:gd name="connsiteX3" fmla="*/ 978252 w 978252"/>
                <a:gd name="connsiteY3" fmla="*/ 838321 h 982754"/>
                <a:gd name="connsiteX4" fmla="*/ 489126 w 978252"/>
                <a:gd name="connsiteY4" fmla="*/ 982754 h 982754"/>
                <a:gd name="connsiteX5" fmla="*/ 0 w 978252"/>
                <a:gd name="connsiteY5" fmla="*/ 838321 h 982754"/>
                <a:gd name="connsiteX6" fmla="*/ 163042 w 978252"/>
                <a:gd name="connsiteY6" fmla="*/ 1353 h 982754"/>
                <a:gd name="connsiteX0" fmla="*/ 163042 w 978252"/>
                <a:gd name="connsiteY0" fmla="*/ 28023 h 1009424"/>
                <a:gd name="connsiteX1" fmla="*/ 473234 w 978252"/>
                <a:gd name="connsiteY1" fmla="*/ 0 h 1009424"/>
                <a:gd name="connsiteX2" fmla="*/ 815210 w 978252"/>
                <a:gd name="connsiteY2" fmla="*/ 28023 h 1009424"/>
                <a:gd name="connsiteX3" fmla="*/ 978252 w 978252"/>
                <a:gd name="connsiteY3" fmla="*/ 864991 h 1009424"/>
                <a:gd name="connsiteX4" fmla="*/ 489126 w 978252"/>
                <a:gd name="connsiteY4" fmla="*/ 1009424 h 1009424"/>
                <a:gd name="connsiteX5" fmla="*/ 0 w 978252"/>
                <a:gd name="connsiteY5" fmla="*/ 864991 h 1009424"/>
                <a:gd name="connsiteX6" fmla="*/ 163042 w 978252"/>
                <a:gd name="connsiteY6" fmla="*/ 28023 h 1009424"/>
                <a:gd name="connsiteX0" fmla="*/ 174165 w 978252"/>
                <a:gd name="connsiteY0" fmla="*/ 53977 h 1009424"/>
                <a:gd name="connsiteX1" fmla="*/ 473234 w 978252"/>
                <a:gd name="connsiteY1" fmla="*/ 0 h 1009424"/>
                <a:gd name="connsiteX2" fmla="*/ 815210 w 978252"/>
                <a:gd name="connsiteY2" fmla="*/ 28023 h 1009424"/>
                <a:gd name="connsiteX3" fmla="*/ 978252 w 978252"/>
                <a:gd name="connsiteY3" fmla="*/ 864991 h 1009424"/>
                <a:gd name="connsiteX4" fmla="*/ 489126 w 978252"/>
                <a:gd name="connsiteY4" fmla="*/ 1009424 h 1009424"/>
                <a:gd name="connsiteX5" fmla="*/ 0 w 978252"/>
                <a:gd name="connsiteY5" fmla="*/ 864991 h 1009424"/>
                <a:gd name="connsiteX6" fmla="*/ 174165 w 978252"/>
                <a:gd name="connsiteY6" fmla="*/ 53977 h 1009424"/>
                <a:gd name="connsiteX0" fmla="*/ 229782 w 978252"/>
                <a:gd name="connsiteY0" fmla="*/ 20607 h 1009424"/>
                <a:gd name="connsiteX1" fmla="*/ 473234 w 978252"/>
                <a:gd name="connsiteY1" fmla="*/ 0 h 1009424"/>
                <a:gd name="connsiteX2" fmla="*/ 815210 w 978252"/>
                <a:gd name="connsiteY2" fmla="*/ 28023 h 1009424"/>
                <a:gd name="connsiteX3" fmla="*/ 978252 w 978252"/>
                <a:gd name="connsiteY3" fmla="*/ 864991 h 1009424"/>
                <a:gd name="connsiteX4" fmla="*/ 489126 w 978252"/>
                <a:gd name="connsiteY4" fmla="*/ 1009424 h 1009424"/>
                <a:gd name="connsiteX5" fmla="*/ 0 w 978252"/>
                <a:gd name="connsiteY5" fmla="*/ 864991 h 1009424"/>
                <a:gd name="connsiteX6" fmla="*/ 229782 w 978252"/>
                <a:gd name="connsiteY6" fmla="*/ 20607 h 1009424"/>
                <a:gd name="connsiteX0" fmla="*/ 229782 w 978252"/>
                <a:gd name="connsiteY0" fmla="*/ 20607 h 1009424"/>
                <a:gd name="connsiteX1" fmla="*/ 473234 w 978252"/>
                <a:gd name="connsiteY1" fmla="*/ 0 h 1009424"/>
                <a:gd name="connsiteX2" fmla="*/ 748470 w 978252"/>
                <a:gd name="connsiteY2" fmla="*/ 24315 h 1009424"/>
                <a:gd name="connsiteX3" fmla="*/ 978252 w 978252"/>
                <a:gd name="connsiteY3" fmla="*/ 864991 h 1009424"/>
                <a:gd name="connsiteX4" fmla="*/ 489126 w 978252"/>
                <a:gd name="connsiteY4" fmla="*/ 1009424 h 1009424"/>
                <a:gd name="connsiteX5" fmla="*/ 0 w 978252"/>
                <a:gd name="connsiteY5" fmla="*/ 864991 h 1009424"/>
                <a:gd name="connsiteX6" fmla="*/ 229782 w 978252"/>
                <a:gd name="connsiteY6" fmla="*/ 20607 h 100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8252" h="1009424">
                  <a:moveTo>
                    <a:pt x="229782" y="20607"/>
                  </a:moveTo>
                  <a:lnTo>
                    <a:pt x="473234" y="0"/>
                  </a:lnTo>
                  <a:lnTo>
                    <a:pt x="748470" y="24315"/>
                  </a:lnTo>
                  <a:lnTo>
                    <a:pt x="978252" y="864991"/>
                  </a:lnTo>
                  <a:cubicBezTo>
                    <a:pt x="978252" y="944759"/>
                    <a:pt x="759263" y="1009424"/>
                    <a:pt x="489126" y="1009424"/>
                  </a:cubicBezTo>
                  <a:cubicBezTo>
                    <a:pt x="218989" y="1009424"/>
                    <a:pt x="0" y="944759"/>
                    <a:pt x="0" y="864991"/>
                  </a:cubicBezTo>
                  <a:lnTo>
                    <a:pt x="229782" y="20607"/>
                  </a:lnTo>
                  <a:close/>
                </a:path>
              </a:pathLst>
            </a:custGeom>
            <a:grpFill/>
            <a:ln w="28575">
              <a:solidFill>
                <a:srgbClr val="65363A">
                  <a:alpha val="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EF28E91-9164-4C2C-9453-934705E8AFF2}"/>
                </a:ext>
              </a:extLst>
            </p:cNvPr>
            <p:cNvSpPr/>
            <p:nvPr/>
          </p:nvSpPr>
          <p:spPr>
            <a:xfrm rot="13149253">
              <a:off x="4603722" y="1438498"/>
              <a:ext cx="440829" cy="297485"/>
            </a:xfrm>
            <a:custGeom>
              <a:avLst/>
              <a:gdLst>
                <a:gd name="connsiteX0" fmla="*/ 321752 w 321752"/>
                <a:gd name="connsiteY0" fmla="*/ 205945 h 217128"/>
                <a:gd name="connsiteX1" fmla="*/ 308018 w 321752"/>
                <a:gd name="connsiteY1" fmla="*/ 217128 h 217128"/>
                <a:gd name="connsiteX2" fmla="*/ 0 w 321752"/>
                <a:gd name="connsiteY2" fmla="*/ 217128 h 217128"/>
                <a:gd name="connsiteX3" fmla="*/ 128154 w 321752"/>
                <a:gd name="connsiteY3" fmla="*/ 0 h 2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752" h="217128">
                  <a:moveTo>
                    <a:pt x="321752" y="205945"/>
                  </a:moveTo>
                  <a:lnTo>
                    <a:pt x="308018" y="217128"/>
                  </a:lnTo>
                  <a:lnTo>
                    <a:pt x="0" y="217128"/>
                  </a:lnTo>
                  <a:lnTo>
                    <a:pt x="128154" y="0"/>
                  </a:lnTo>
                  <a:close/>
                </a:path>
              </a:pathLst>
            </a:custGeom>
            <a:grpFill/>
            <a:ln w="28575">
              <a:solidFill>
                <a:srgbClr val="65363A">
                  <a:alpha val="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3C120B8-C325-48D1-9AE1-C6CA118B32B7}"/>
                </a:ext>
              </a:extLst>
            </p:cNvPr>
            <p:cNvSpPr/>
            <p:nvPr/>
          </p:nvSpPr>
          <p:spPr>
            <a:xfrm rot="8450747" flipH="1">
              <a:off x="5119285" y="1455839"/>
              <a:ext cx="445034" cy="284802"/>
            </a:xfrm>
            <a:custGeom>
              <a:avLst/>
              <a:gdLst>
                <a:gd name="connsiteX0" fmla="*/ 315567 w 324821"/>
                <a:gd name="connsiteY0" fmla="*/ 207871 h 207871"/>
                <a:gd name="connsiteX1" fmla="*/ 324821 w 324821"/>
                <a:gd name="connsiteY1" fmla="*/ 200336 h 207871"/>
                <a:gd name="connsiteX2" fmla="*/ 126922 w 324821"/>
                <a:gd name="connsiteY2" fmla="*/ 0 h 207871"/>
                <a:gd name="connsiteX3" fmla="*/ 0 w 324821"/>
                <a:gd name="connsiteY3" fmla="*/ 207871 h 20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821" h="207871">
                  <a:moveTo>
                    <a:pt x="315567" y="207871"/>
                  </a:moveTo>
                  <a:lnTo>
                    <a:pt x="324821" y="200336"/>
                  </a:lnTo>
                  <a:lnTo>
                    <a:pt x="126922" y="0"/>
                  </a:lnTo>
                  <a:lnTo>
                    <a:pt x="0" y="207871"/>
                  </a:lnTo>
                  <a:close/>
                </a:path>
              </a:pathLst>
            </a:custGeom>
            <a:grpFill/>
            <a:ln w="28575">
              <a:solidFill>
                <a:srgbClr val="65363A">
                  <a:alpha val="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Rectangle: Top Corners Snipped 89">
              <a:extLst>
                <a:ext uri="{FF2B5EF4-FFF2-40B4-BE49-F238E27FC236}">
                  <a16:creationId xmlns:a16="http://schemas.microsoft.com/office/drawing/2014/main" id="{86CE8C20-B80D-4836-A092-FB8F44CE25A3}"/>
                </a:ext>
              </a:extLst>
            </p:cNvPr>
            <p:cNvSpPr/>
            <p:nvPr/>
          </p:nvSpPr>
          <p:spPr>
            <a:xfrm>
              <a:off x="5294886" y="1823955"/>
              <a:ext cx="235082" cy="244027"/>
            </a:xfrm>
            <a:prstGeom prst="snip2SameRect">
              <a:avLst>
                <a:gd name="adj1" fmla="val 0"/>
                <a:gd name="adj2" fmla="val 23354"/>
              </a:avLst>
            </a:prstGeom>
            <a:grpFill/>
            <a:ln w="28575">
              <a:solidFill>
                <a:srgbClr val="65363A">
                  <a:alpha val="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31C5151-EA04-45A7-9106-1E67C666D68E}"/>
              </a:ext>
            </a:extLst>
          </p:cNvPr>
          <p:cNvGrpSpPr/>
          <p:nvPr/>
        </p:nvGrpSpPr>
        <p:grpSpPr>
          <a:xfrm rot="216720">
            <a:off x="6914237" y="4810411"/>
            <a:ext cx="1540947" cy="913709"/>
            <a:chOff x="5079999" y="1574799"/>
            <a:chExt cx="1540947" cy="913709"/>
          </a:xfrm>
          <a:blipFill>
            <a:blip r:embed="rId2">
              <a:alphaModFix amt="0"/>
            </a:blip>
            <a:tile tx="0" ty="0" sx="100000" sy="100000" flip="none" algn="tl"/>
          </a:blipFill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26D7E6BF-8976-40F8-97B9-6A710215F70D}"/>
                </a:ext>
              </a:extLst>
            </p:cNvPr>
            <p:cNvSpPr/>
            <p:nvPr/>
          </p:nvSpPr>
          <p:spPr>
            <a:xfrm>
              <a:off x="5079999" y="1574799"/>
              <a:ext cx="1540947" cy="361313"/>
            </a:xfrm>
            <a:prstGeom prst="roundRect">
              <a:avLst>
                <a:gd name="adj" fmla="val 5068"/>
              </a:avLst>
            </a:prstGeom>
            <a:grpFill/>
            <a:ln w="28575">
              <a:solidFill>
                <a:srgbClr val="714A2B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E8EB3D5-8DE4-4245-9C04-CDE807B1C549}"/>
                </a:ext>
              </a:extLst>
            </p:cNvPr>
            <p:cNvSpPr/>
            <p:nvPr/>
          </p:nvSpPr>
          <p:spPr>
            <a:xfrm>
              <a:off x="5080000" y="1823649"/>
              <a:ext cx="1540946" cy="664859"/>
            </a:xfrm>
            <a:custGeom>
              <a:avLst/>
              <a:gdLst>
                <a:gd name="connsiteX0" fmla="*/ 0 w 1540946"/>
                <a:gd name="connsiteY0" fmla="*/ 0 h 664859"/>
                <a:gd name="connsiteX1" fmla="*/ 770473 w 1540946"/>
                <a:gd name="connsiteY1" fmla="*/ 0 h 664859"/>
                <a:gd name="connsiteX2" fmla="*/ 1540946 w 1540946"/>
                <a:gd name="connsiteY2" fmla="*/ 0 h 664859"/>
                <a:gd name="connsiteX3" fmla="*/ 1540946 w 1540946"/>
                <a:gd name="connsiteY3" fmla="*/ 199247 h 664859"/>
                <a:gd name="connsiteX4" fmla="*/ 972448 w 1540946"/>
                <a:gd name="connsiteY4" fmla="*/ 662814 h 664859"/>
                <a:gd name="connsiteX5" fmla="*/ 797112 w 1540946"/>
                <a:gd name="connsiteY5" fmla="*/ 664631 h 664859"/>
                <a:gd name="connsiteX6" fmla="*/ 770473 w 1540946"/>
                <a:gd name="connsiteY6" fmla="*/ 663871 h 664859"/>
                <a:gd name="connsiteX7" fmla="*/ 743834 w 1540946"/>
                <a:gd name="connsiteY7" fmla="*/ 664631 h 664859"/>
                <a:gd name="connsiteX8" fmla="*/ 568498 w 1540946"/>
                <a:gd name="connsiteY8" fmla="*/ 662814 h 664859"/>
                <a:gd name="connsiteX9" fmla="*/ 0 w 1540946"/>
                <a:gd name="connsiteY9" fmla="*/ 199247 h 66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0946" h="664859">
                  <a:moveTo>
                    <a:pt x="0" y="0"/>
                  </a:moveTo>
                  <a:lnTo>
                    <a:pt x="770473" y="0"/>
                  </a:lnTo>
                  <a:lnTo>
                    <a:pt x="1540946" y="0"/>
                  </a:lnTo>
                  <a:lnTo>
                    <a:pt x="1540946" y="199247"/>
                  </a:lnTo>
                  <a:cubicBezTo>
                    <a:pt x="1353140" y="309743"/>
                    <a:pt x="1113841" y="155209"/>
                    <a:pt x="972448" y="662814"/>
                  </a:cubicBezTo>
                  <a:cubicBezTo>
                    <a:pt x="900799" y="664669"/>
                    <a:pt x="843259" y="665227"/>
                    <a:pt x="797112" y="664631"/>
                  </a:cubicBezTo>
                  <a:lnTo>
                    <a:pt x="770473" y="663871"/>
                  </a:lnTo>
                  <a:lnTo>
                    <a:pt x="743834" y="664631"/>
                  </a:lnTo>
                  <a:cubicBezTo>
                    <a:pt x="697687" y="665227"/>
                    <a:pt x="640147" y="664669"/>
                    <a:pt x="568498" y="662814"/>
                  </a:cubicBezTo>
                  <a:cubicBezTo>
                    <a:pt x="427105" y="155209"/>
                    <a:pt x="187806" y="309743"/>
                    <a:pt x="0" y="199247"/>
                  </a:cubicBezTo>
                  <a:close/>
                </a:path>
              </a:pathLst>
            </a:custGeom>
            <a:grpFill/>
            <a:ln w="28575">
              <a:solidFill>
                <a:srgbClr val="714A2B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:a16="http://schemas.microsoft.com/office/drawing/2014/main" id="{67A8EAFB-73B7-4ADC-AF71-E46B30FBA49D}"/>
                </a:ext>
              </a:extLst>
            </p:cNvPr>
            <p:cNvSpPr/>
            <p:nvPr/>
          </p:nvSpPr>
          <p:spPr>
            <a:xfrm>
              <a:off x="5989321" y="1823649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grpFill/>
            <a:ln w="28575">
              <a:solidFill>
                <a:srgbClr val="714A2B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27">
              <a:extLst>
                <a:ext uri="{FF2B5EF4-FFF2-40B4-BE49-F238E27FC236}">
                  <a16:creationId xmlns:a16="http://schemas.microsoft.com/office/drawing/2014/main" id="{8057045D-C5B7-4904-A567-F1A50F8E6F33}"/>
                </a:ext>
              </a:extLst>
            </p:cNvPr>
            <p:cNvSpPr/>
            <p:nvPr/>
          </p:nvSpPr>
          <p:spPr>
            <a:xfrm flipH="1">
              <a:off x="5480251" y="1823648"/>
              <a:ext cx="224790" cy="455309"/>
            </a:xfrm>
            <a:custGeom>
              <a:avLst/>
              <a:gdLst>
                <a:gd name="connsiteX0" fmla="*/ 0 w 106680"/>
                <a:gd name="connsiteY0" fmla="*/ 0 h 664859"/>
                <a:gd name="connsiteX1" fmla="*/ 106680 w 106680"/>
                <a:gd name="connsiteY1" fmla="*/ 0 h 664859"/>
                <a:gd name="connsiteX2" fmla="*/ 106680 w 106680"/>
                <a:gd name="connsiteY2" fmla="*/ 664859 h 664859"/>
                <a:gd name="connsiteX3" fmla="*/ 0 w 106680"/>
                <a:gd name="connsiteY3" fmla="*/ 664859 h 664859"/>
                <a:gd name="connsiteX4" fmla="*/ 0 w 106680"/>
                <a:gd name="connsiteY4" fmla="*/ 0 h 664859"/>
                <a:gd name="connsiteX0" fmla="*/ 0 w 219075"/>
                <a:gd name="connsiteY0" fmla="*/ 0 h 664859"/>
                <a:gd name="connsiteX1" fmla="*/ 106680 w 219075"/>
                <a:gd name="connsiteY1" fmla="*/ 0 h 664859"/>
                <a:gd name="connsiteX2" fmla="*/ 219075 w 219075"/>
                <a:gd name="connsiteY2" fmla="*/ 360059 h 664859"/>
                <a:gd name="connsiteX3" fmla="*/ 0 w 219075"/>
                <a:gd name="connsiteY3" fmla="*/ 664859 h 664859"/>
                <a:gd name="connsiteX4" fmla="*/ 0 w 219075"/>
                <a:gd name="connsiteY4" fmla="*/ 0 h 664859"/>
                <a:gd name="connsiteX0" fmla="*/ 0 w 219075"/>
                <a:gd name="connsiteY0" fmla="*/ 0 h 419114"/>
                <a:gd name="connsiteX1" fmla="*/ 106680 w 219075"/>
                <a:gd name="connsiteY1" fmla="*/ 0 h 419114"/>
                <a:gd name="connsiteX2" fmla="*/ 219075 w 219075"/>
                <a:gd name="connsiteY2" fmla="*/ 360059 h 419114"/>
                <a:gd name="connsiteX3" fmla="*/ 169545 w 219075"/>
                <a:gd name="connsiteY3" fmla="*/ 419114 h 419114"/>
                <a:gd name="connsiteX4" fmla="*/ 0 w 219075"/>
                <a:gd name="connsiteY4" fmla="*/ 0 h 419114"/>
                <a:gd name="connsiteX0" fmla="*/ 0 w 219075"/>
                <a:gd name="connsiteY0" fmla="*/ 0 h 440069"/>
                <a:gd name="connsiteX1" fmla="*/ 106680 w 219075"/>
                <a:gd name="connsiteY1" fmla="*/ 0 h 440069"/>
                <a:gd name="connsiteX2" fmla="*/ 219075 w 219075"/>
                <a:gd name="connsiteY2" fmla="*/ 360059 h 440069"/>
                <a:gd name="connsiteX3" fmla="*/ 148590 w 219075"/>
                <a:gd name="connsiteY3" fmla="*/ 440069 h 440069"/>
                <a:gd name="connsiteX4" fmla="*/ 0 w 219075"/>
                <a:gd name="connsiteY4" fmla="*/ 0 h 44006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19075"/>
                <a:gd name="connsiteY0" fmla="*/ 0 h 451499"/>
                <a:gd name="connsiteX1" fmla="*/ 106680 w 219075"/>
                <a:gd name="connsiteY1" fmla="*/ 0 h 451499"/>
                <a:gd name="connsiteX2" fmla="*/ 219075 w 219075"/>
                <a:gd name="connsiteY2" fmla="*/ 360059 h 451499"/>
                <a:gd name="connsiteX3" fmla="*/ 137160 w 219075"/>
                <a:gd name="connsiteY3" fmla="*/ 451499 h 451499"/>
                <a:gd name="connsiteX4" fmla="*/ 0 w 219075"/>
                <a:gd name="connsiteY4" fmla="*/ 0 h 451499"/>
                <a:gd name="connsiteX0" fmla="*/ 0 w 224790"/>
                <a:gd name="connsiteY0" fmla="*/ 0 h 451499"/>
                <a:gd name="connsiteX1" fmla="*/ 106680 w 224790"/>
                <a:gd name="connsiteY1" fmla="*/ 0 h 451499"/>
                <a:gd name="connsiteX2" fmla="*/ 224790 w 224790"/>
                <a:gd name="connsiteY2" fmla="*/ 342914 h 451499"/>
                <a:gd name="connsiteX3" fmla="*/ 137160 w 224790"/>
                <a:gd name="connsiteY3" fmla="*/ 451499 h 451499"/>
                <a:gd name="connsiteX4" fmla="*/ 0 w 224790"/>
                <a:gd name="connsiteY4" fmla="*/ 0 h 451499"/>
                <a:gd name="connsiteX0" fmla="*/ 0 w 224790"/>
                <a:gd name="connsiteY0" fmla="*/ 0 h 455309"/>
                <a:gd name="connsiteX1" fmla="*/ 106680 w 224790"/>
                <a:gd name="connsiteY1" fmla="*/ 0 h 455309"/>
                <a:gd name="connsiteX2" fmla="*/ 224790 w 224790"/>
                <a:gd name="connsiteY2" fmla="*/ 342914 h 455309"/>
                <a:gd name="connsiteX3" fmla="*/ 139065 w 224790"/>
                <a:gd name="connsiteY3" fmla="*/ 455309 h 455309"/>
                <a:gd name="connsiteX4" fmla="*/ 0 w 224790"/>
                <a:gd name="connsiteY4" fmla="*/ 0 h 45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455309">
                  <a:moveTo>
                    <a:pt x="0" y="0"/>
                  </a:moveTo>
                  <a:lnTo>
                    <a:pt x="106680" y="0"/>
                  </a:lnTo>
                  <a:cubicBezTo>
                    <a:pt x="144145" y="120020"/>
                    <a:pt x="221615" y="211464"/>
                    <a:pt x="224790" y="342914"/>
                  </a:cubicBezTo>
                  <a:lnTo>
                    <a:pt x="139065" y="455309"/>
                  </a:lnTo>
                  <a:cubicBezTo>
                    <a:pt x="140970" y="268614"/>
                    <a:pt x="45720" y="150500"/>
                    <a:pt x="0" y="0"/>
                  </a:cubicBezTo>
                  <a:close/>
                </a:path>
              </a:pathLst>
            </a:custGeom>
            <a:grpFill/>
            <a:ln w="28575">
              <a:solidFill>
                <a:srgbClr val="714A2B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A2AE185-FD62-4427-8244-1AF9468CB2F4}"/>
              </a:ext>
            </a:extLst>
          </p:cNvPr>
          <p:cNvGrpSpPr/>
          <p:nvPr/>
        </p:nvGrpSpPr>
        <p:grpSpPr>
          <a:xfrm rot="6447732">
            <a:off x="12384880" y="5825507"/>
            <a:ext cx="1960074" cy="835344"/>
            <a:chOff x="1805377" y="4116293"/>
            <a:chExt cx="1303023" cy="555322"/>
          </a:xfrm>
        </p:grpSpPr>
        <p:sp>
          <p:nvSpPr>
            <p:cNvPr id="197" name="Rectangle: Rounded Corners 49">
              <a:extLst>
                <a:ext uri="{FF2B5EF4-FFF2-40B4-BE49-F238E27FC236}">
                  <a16:creationId xmlns:a16="http://schemas.microsoft.com/office/drawing/2014/main" id="{42FC320E-355C-49F8-9CEE-DE68CDC0D9E0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8C5D828-0CA5-462E-992C-39014B46B9A8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7CD4421-6D30-4F8E-B56E-21BCB85E1009}"/>
              </a:ext>
            </a:extLst>
          </p:cNvPr>
          <p:cNvGrpSpPr/>
          <p:nvPr/>
        </p:nvGrpSpPr>
        <p:grpSpPr>
          <a:xfrm rot="15214851">
            <a:off x="13867139" y="5964411"/>
            <a:ext cx="1975680" cy="742625"/>
            <a:chOff x="687108" y="4069360"/>
            <a:chExt cx="1313398" cy="493684"/>
          </a:xfrm>
        </p:grpSpPr>
        <p:sp>
          <p:nvSpPr>
            <p:cNvPr id="200" name="Rectangle: Rounded Corners 49">
              <a:extLst>
                <a:ext uri="{FF2B5EF4-FFF2-40B4-BE49-F238E27FC236}">
                  <a16:creationId xmlns:a16="http://schemas.microsoft.com/office/drawing/2014/main" id="{B3346277-4243-4C25-811B-917E2EF16D67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12ADFD4-7F7B-4D34-8530-BE7052B307D0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2A4A03-75F5-49D0-83DA-3450FDE991C6}"/>
              </a:ext>
            </a:extLst>
          </p:cNvPr>
          <p:cNvGrpSpPr/>
          <p:nvPr/>
        </p:nvGrpSpPr>
        <p:grpSpPr>
          <a:xfrm rot="21286606" flipH="1">
            <a:off x="14250093" y="7034438"/>
            <a:ext cx="473639" cy="1446362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9FA1D16-4453-4D10-9A66-E24617E5135A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943ADB9-0768-4F03-A037-53627FDAE7FF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6A2E48F-6299-4E47-BA1E-C852E6812454}"/>
              </a:ext>
            </a:extLst>
          </p:cNvPr>
          <p:cNvGrpSpPr/>
          <p:nvPr/>
        </p:nvGrpSpPr>
        <p:grpSpPr>
          <a:xfrm rot="313394">
            <a:off x="13453350" y="7034438"/>
            <a:ext cx="473639" cy="1446362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9E82F8D-62A8-4A48-B33A-1DE3BD08E63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C214FD45-F922-4DF3-A52E-5D9F339C7AB6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8E930EC6-A385-42F9-9B1C-FD265BB995E1}"/>
              </a:ext>
            </a:extLst>
          </p:cNvPr>
          <p:cNvSpPr/>
          <p:nvPr/>
        </p:nvSpPr>
        <p:spPr>
          <a:xfrm>
            <a:off x="13353946" y="5911993"/>
            <a:ext cx="1471537" cy="1476274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8720FD94-A7F9-4268-BAC4-73E151104230}"/>
              </a:ext>
            </a:extLst>
          </p:cNvPr>
          <p:cNvSpPr/>
          <p:nvPr/>
        </p:nvSpPr>
        <p:spPr>
          <a:xfrm rot="13149253">
            <a:off x="13545594" y="6009045"/>
            <a:ext cx="499808" cy="326615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Isosceles Triangle 209">
            <a:extLst>
              <a:ext uri="{FF2B5EF4-FFF2-40B4-BE49-F238E27FC236}">
                <a16:creationId xmlns:a16="http://schemas.microsoft.com/office/drawing/2014/main" id="{9D73F436-1B7C-4A77-A865-5347E63B5C7A}"/>
              </a:ext>
            </a:extLst>
          </p:cNvPr>
          <p:cNvSpPr/>
          <p:nvPr/>
        </p:nvSpPr>
        <p:spPr>
          <a:xfrm rot="8450747" flipH="1">
            <a:off x="14122442" y="6019090"/>
            <a:ext cx="499808" cy="306416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4D1A2AB-709C-4254-9358-C4B3A4ED5DF2}"/>
              </a:ext>
            </a:extLst>
          </p:cNvPr>
          <p:cNvSpPr/>
          <p:nvPr/>
        </p:nvSpPr>
        <p:spPr>
          <a:xfrm>
            <a:off x="13819987" y="5815350"/>
            <a:ext cx="531590" cy="391502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B847A0C-8F18-4669-AD4F-4D7FA39D97D3}"/>
              </a:ext>
            </a:extLst>
          </p:cNvPr>
          <p:cNvGrpSpPr/>
          <p:nvPr/>
        </p:nvGrpSpPr>
        <p:grpSpPr>
          <a:xfrm>
            <a:off x="12664965" y="3303071"/>
            <a:ext cx="2830229" cy="2756188"/>
            <a:chOff x="6276379" y="2165306"/>
            <a:chExt cx="1881487" cy="1832266"/>
          </a:xfrm>
        </p:grpSpPr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93020CA-9E3B-4B7B-B2E1-070A86A989A9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22A53F7-734D-4CDA-8E23-C138BD2A1AF5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E4F8844-234F-4CC6-924F-85B26E7564AE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7EDCB23-6C8C-41ED-A1A9-316630EB80E4}"/>
              </a:ext>
            </a:extLst>
          </p:cNvPr>
          <p:cNvGrpSpPr/>
          <p:nvPr/>
        </p:nvGrpSpPr>
        <p:grpSpPr>
          <a:xfrm>
            <a:off x="13168413" y="5117964"/>
            <a:ext cx="318837" cy="353651"/>
            <a:chOff x="3504649" y="3617709"/>
            <a:chExt cx="272047" cy="301752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7D026A7-2A03-4FBE-9C0E-846A14A6E7E1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8F83F2D7-94C3-46E0-ACC9-511DEE573375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957024A-6ED4-42D1-A392-D84C9B692D2C}"/>
              </a:ext>
            </a:extLst>
          </p:cNvPr>
          <p:cNvGrpSpPr/>
          <p:nvPr/>
        </p:nvGrpSpPr>
        <p:grpSpPr>
          <a:xfrm>
            <a:off x="14673317" y="5118690"/>
            <a:ext cx="318837" cy="353651"/>
            <a:chOff x="3504649" y="3617709"/>
            <a:chExt cx="272047" cy="301752"/>
          </a:xfrm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29E300F7-671A-4BA8-9FE8-E3B5ADB3D645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BE08D39-41D7-4868-9A28-E5000CC53941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19C0277B-A83E-4845-90F1-74FA2952DB62}"/>
              </a:ext>
            </a:extLst>
          </p:cNvPr>
          <p:cNvCxnSpPr/>
          <p:nvPr/>
        </p:nvCxnSpPr>
        <p:spPr>
          <a:xfrm>
            <a:off x="14569595" y="5050813"/>
            <a:ext cx="569934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2C0612E-E43E-4BFE-B902-40E062FF94F9}"/>
              </a:ext>
            </a:extLst>
          </p:cNvPr>
          <p:cNvCxnSpPr/>
          <p:nvPr/>
        </p:nvCxnSpPr>
        <p:spPr>
          <a:xfrm>
            <a:off x="13042864" y="5073737"/>
            <a:ext cx="569934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1D46F69-34E3-4016-9DEF-861D1CEAE99F}"/>
              </a:ext>
            </a:extLst>
          </p:cNvPr>
          <p:cNvCxnSpPr/>
          <p:nvPr/>
        </p:nvCxnSpPr>
        <p:spPr>
          <a:xfrm>
            <a:off x="14620479" y="5029272"/>
            <a:ext cx="569934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71BBF64-7E60-4B71-9BD0-BCC1434769B8}"/>
              </a:ext>
            </a:extLst>
          </p:cNvPr>
          <p:cNvCxnSpPr/>
          <p:nvPr/>
        </p:nvCxnSpPr>
        <p:spPr>
          <a:xfrm>
            <a:off x="13009882" y="5034311"/>
            <a:ext cx="569934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E4F1C27A-7763-4AE0-BE89-63712FFB480D}"/>
              </a:ext>
            </a:extLst>
          </p:cNvPr>
          <p:cNvSpPr/>
          <p:nvPr/>
        </p:nvSpPr>
        <p:spPr>
          <a:xfrm flipV="1">
            <a:off x="13587612" y="5544839"/>
            <a:ext cx="985340" cy="231552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7" name="Rectangle: Top Corners Snipped 226">
            <a:extLst>
              <a:ext uri="{FF2B5EF4-FFF2-40B4-BE49-F238E27FC236}">
                <a16:creationId xmlns:a16="http://schemas.microsoft.com/office/drawing/2014/main" id="{C97DB30D-4FB9-479E-B3EA-40693AA60296}"/>
              </a:ext>
            </a:extLst>
          </p:cNvPr>
          <p:cNvSpPr/>
          <p:nvPr/>
        </p:nvSpPr>
        <p:spPr>
          <a:xfrm>
            <a:off x="14318475" y="6451874"/>
            <a:ext cx="258101" cy="267922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A960A75-BC90-44B2-9530-A6DBD74EFC3F}"/>
              </a:ext>
            </a:extLst>
          </p:cNvPr>
          <p:cNvSpPr/>
          <p:nvPr/>
        </p:nvSpPr>
        <p:spPr>
          <a:xfrm rot="21322347">
            <a:off x="12605870" y="3246152"/>
            <a:ext cx="2914935" cy="1982022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9" name="Rectangle: Rounded Corners 129">
            <a:extLst>
              <a:ext uri="{FF2B5EF4-FFF2-40B4-BE49-F238E27FC236}">
                <a16:creationId xmlns:a16="http://schemas.microsoft.com/office/drawing/2014/main" id="{B6C00324-5C50-441C-B38E-AD2F7C870631}"/>
              </a:ext>
            </a:extLst>
          </p:cNvPr>
          <p:cNvSpPr/>
          <p:nvPr/>
        </p:nvSpPr>
        <p:spPr>
          <a:xfrm rot="462286">
            <a:off x="16647772" y="3855598"/>
            <a:ext cx="2750633" cy="3082278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21E385F-5616-4B6B-8D63-80FD9C0A815D}"/>
              </a:ext>
            </a:extLst>
          </p:cNvPr>
          <p:cNvGrpSpPr/>
          <p:nvPr/>
        </p:nvGrpSpPr>
        <p:grpSpPr>
          <a:xfrm rot="21130239" flipH="1">
            <a:off x="18217297" y="7026349"/>
            <a:ext cx="473639" cy="1446362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A93D262-3F47-4DE5-AC52-BA21F601C50A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FD64C49-5F0F-471C-9DD6-3C845FBEE5B2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38915FD-A77D-49B4-912D-93A40186E2F9}"/>
              </a:ext>
            </a:extLst>
          </p:cNvPr>
          <p:cNvGrpSpPr/>
          <p:nvPr/>
        </p:nvGrpSpPr>
        <p:grpSpPr>
          <a:xfrm rot="171256">
            <a:off x="17612376" y="7033195"/>
            <a:ext cx="473639" cy="1446362"/>
            <a:chOff x="4627747" y="5544926"/>
            <a:chExt cx="314867" cy="961516"/>
          </a:xfrm>
          <a:effectLst/>
        </p:grpSpPr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EB64D67-C145-4C15-9277-5FDB84D02DB6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1BD1966-00FB-41D1-BDD8-E900D12ED370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46D540E-3607-4B9C-BE99-190E1633E313}"/>
              </a:ext>
            </a:extLst>
          </p:cNvPr>
          <p:cNvGrpSpPr/>
          <p:nvPr/>
        </p:nvGrpSpPr>
        <p:grpSpPr>
          <a:xfrm rot="1044585">
            <a:off x="17670837" y="6133289"/>
            <a:ext cx="1960074" cy="835344"/>
            <a:chOff x="2855748" y="4191066"/>
            <a:chExt cx="1303023" cy="555322"/>
          </a:xfrm>
        </p:grpSpPr>
        <p:sp>
          <p:nvSpPr>
            <p:cNvPr id="237" name="Rectangle: Rounded Corners 49">
              <a:extLst>
                <a:ext uri="{FF2B5EF4-FFF2-40B4-BE49-F238E27FC236}">
                  <a16:creationId xmlns:a16="http://schemas.microsoft.com/office/drawing/2014/main" id="{5F291B6E-FBC8-4E33-8008-C2A65273307E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8F21ECB-BBC3-4B80-BA43-2499621CF36A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066A2B3-BFCD-4E4F-B0C1-AB08C02AF40A}"/>
              </a:ext>
            </a:extLst>
          </p:cNvPr>
          <p:cNvGrpSpPr/>
          <p:nvPr/>
        </p:nvGrpSpPr>
        <p:grpSpPr>
          <a:xfrm rot="20003872">
            <a:off x="16560185" y="6111590"/>
            <a:ext cx="1975680" cy="742625"/>
            <a:chOff x="1735479" y="4177248"/>
            <a:chExt cx="1313398" cy="493684"/>
          </a:xfrm>
        </p:grpSpPr>
        <p:sp>
          <p:nvSpPr>
            <p:cNvPr id="240" name="Rectangle: Rounded Corners 49">
              <a:extLst>
                <a:ext uri="{FF2B5EF4-FFF2-40B4-BE49-F238E27FC236}">
                  <a16:creationId xmlns:a16="http://schemas.microsoft.com/office/drawing/2014/main" id="{5C3F4241-AE41-4F9B-9552-1FAE39784DAF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30DCE1B-14CE-4FB4-8FF2-137A250A48AA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2" name="Oval 137">
            <a:extLst>
              <a:ext uri="{FF2B5EF4-FFF2-40B4-BE49-F238E27FC236}">
                <a16:creationId xmlns:a16="http://schemas.microsoft.com/office/drawing/2014/main" id="{DE2A3EF6-E5A8-4FE0-985B-A59DB46C71B7}"/>
              </a:ext>
            </a:extLst>
          </p:cNvPr>
          <p:cNvSpPr/>
          <p:nvPr/>
        </p:nvSpPr>
        <p:spPr>
          <a:xfrm rot="607730">
            <a:off x="17871438" y="5484111"/>
            <a:ext cx="500000" cy="780341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B59CBF13-2AED-4E43-A9E3-10A29713C2B8}"/>
              </a:ext>
            </a:extLst>
          </p:cNvPr>
          <p:cNvGrpSpPr/>
          <p:nvPr/>
        </p:nvGrpSpPr>
        <p:grpSpPr>
          <a:xfrm>
            <a:off x="17425186" y="5949001"/>
            <a:ext cx="1403698" cy="2243890"/>
            <a:chOff x="10077388" y="4428198"/>
            <a:chExt cx="933154" cy="1612022"/>
          </a:xfrm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EBA6A8F4-0EC2-4653-BA12-230BEFAD7306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D6DA644-3C62-4615-B91F-649A6EDBED41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1B081B8C-1B53-4570-A621-469D84F638CB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Oval 137">
            <a:extLst>
              <a:ext uri="{FF2B5EF4-FFF2-40B4-BE49-F238E27FC236}">
                <a16:creationId xmlns:a16="http://schemas.microsoft.com/office/drawing/2014/main" id="{7FFC8113-17E9-45BD-B649-ABA50AA9974A}"/>
              </a:ext>
            </a:extLst>
          </p:cNvPr>
          <p:cNvSpPr/>
          <p:nvPr/>
        </p:nvSpPr>
        <p:spPr>
          <a:xfrm rot="607730">
            <a:off x="17832015" y="5550110"/>
            <a:ext cx="500000" cy="780341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F19EA17-878E-45F8-A75F-06FE0273082B}"/>
              </a:ext>
            </a:extLst>
          </p:cNvPr>
          <p:cNvGrpSpPr/>
          <p:nvPr/>
        </p:nvGrpSpPr>
        <p:grpSpPr>
          <a:xfrm>
            <a:off x="16692480" y="3300683"/>
            <a:ext cx="2830229" cy="2756188"/>
            <a:chOff x="6276379" y="2165306"/>
            <a:chExt cx="1881487" cy="1832266"/>
          </a:xfrm>
          <a:effectLst/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3B2D54B3-5C2B-46C0-95B8-F37F2D991670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F2E1469-F358-4180-ACED-769670CF647F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D89F2A76-C944-4D63-8E05-B6A940CB8550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9E99E33-F069-45CF-B463-69A28C067860}"/>
              </a:ext>
            </a:extLst>
          </p:cNvPr>
          <p:cNvGrpSpPr/>
          <p:nvPr/>
        </p:nvGrpSpPr>
        <p:grpSpPr>
          <a:xfrm>
            <a:off x="17804112" y="5463406"/>
            <a:ext cx="569934" cy="235491"/>
            <a:chOff x="4744541" y="4986862"/>
            <a:chExt cx="596808" cy="221830"/>
          </a:xfrm>
          <a:effectLst/>
        </p:grpSpPr>
        <p:sp>
          <p:nvSpPr>
            <p:cNvPr id="253" name="Oval 72">
              <a:extLst>
                <a:ext uri="{FF2B5EF4-FFF2-40B4-BE49-F238E27FC236}">
                  <a16:creationId xmlns:a16="http://schemas.microsoft.com/office/drawing/2014/main" id="{07BF6902-4A75-424B-86F5-7BE46728C091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3175371-4376-435D-9D44-F06938D78F14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Oval 72">
              <a:extLst>
                <a:ext uri="{FF2B5EF4-FFF2-40B4-BE49-F238E27FC236}">
                  <a16:creationId xmlns:a16="http://schemas.microsoft.com/office/drawing/2014/main" id="{DDD4B639-880D-4209-8EAB-2E5F4384FAB1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57F7A024-A0D2-4697-8357-D3850DF73310}"/>
              </a:ext>
            </a:extLst>
          </p:cNvPr>
          <p:cNvGrpSpPr/>
          <p:nvPr/>
        </p:nvGrpSpPr>
        <p:grpSpPr>
          <a:xfrm>
            <a:off x="18602345" y="5046484"/>
            <a:ext cx="330457" cy="353651"/>
            <a:chOff x="3374378" y="3373652"/>
            <a:chExt cx="219682" cy="235101"/>
          </a:xfrm>
          <a:effectLst/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E81F9183-EA11-4AFD-9552-003D0D667A4F}"/>
                </a:ext>
              </a:extLst>
            </p:cNvPr>
            <p:cNvGrpSpPr/>
            <p:nvPr/>
          </p:nvGrpSpPr>
          <p:grpSpPr>
            <a:xfrm>
              <a:off x="3374378" y="3373652"/>
              <a:ext cx="211957" cy="235101"/>
              <a:chOff x="3504649" y="3617709"/>
              <a:chExt cx="272047" cy="301752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842151C8-D2A3-4CB3-B725-1FF137A31ACF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615DF660-F355-4008-9626-7391D10512D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B24EF80-97CC-40CA-B01C-5EEC7373DA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149" y="3383056"/>
              <a:ext cx="74596" cy="33280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56F2AD7-45EE-4CCD-B377-44076162F17B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49" y="3406946"/>
              <a:ext cx="84911" cy="28558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732A776-4712-4E07-B69C-A372085B9C30}"/>
              </a:ext>
            </a:extLst>
          </p:cNvPr>
          <p:cNvGrpSpPr/>
          <p:nvPr/>
        </p:nvGrpSpPr>
        <p:grpSpPr>
          <a:xfrm>
            <a:off x="17251738" y="5045757"/>
            <a:ext cx="340480" cy="353651"/>
            <a:chOff x="2359555" y="3373169"/>
            <a:chExt cx="226345" cy="235101"/>
          </a:xfrm>
          <a:effectLst/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43D33D64-16A0-4264-8F88-B3095590CCE2}"/>
                </a:ext>
              </a:extLst>
            </p:cNvPr>
            <p:cNvGrpSpPr/>
            <p:nvPr/>
          </p:nvGrpSpPr>
          <p:grpSpPr>
            <a:xfrm>
              <a:off x="2373944" y="3373169"/>
              <a:ext cx="211956" cy="235101"/>
              <a:chOff x="3504649" y="3617709"/>
              <a:chExt cx="272046" cy="301752"/>
            </a:xfrm>
          </p:grpSpPr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40AEF737-AA19-4532-B65C-DB6BBDE7A010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6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C49AFA25-FB79-43F3-A3C9-6458DF08C8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EE06508-5156-4F0E-9C96-E95EF0B631DE}"/>
                </a:ext>
              </a:extLst>
            </p:cNvPr>
            <p:cNvCxnSpPr>
              <a:cxnSpLocks/>
              <a:endCxn id="266" idx="1"/>
            </p:cNvCxnSpPr>
            <p:nvPr/>
          </p:nvCxnSpPr>
          <p:spPr>
            <a:xfrm flipV="1">
              <a:off x="2359555" y="3407599"/>
              <a:ext cx="45429" cy="36004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DA6A7A3-5129-468D-BFAA-8451BF504F67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73" y="3397229"/>
              <a:ext cx="47408" cy="9717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0EF5B455-BA08-4CD0-8704-7928127DA1E2}"/>
              </a:ext>
            </a:extLst>
          </p:cNvPr>
          <p:cNvSpPr/>
          <p:nvPr/>
        </p:nvSpPr>
        <p:spPr>
          <a:xfrm>
            <a:off x="18517685" y="3405161"/>
            <a:ext cx="1073670" cy="1788021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2888AFCE-5778-489F-B964-BF79103626CD}"/>
              </a:ext>
            </a:extLst>
          </p:cNvPr>
          <p:cNvSpPr/>
          <p:nvPr/>
        </p:nvSpPr>
        <p:spPr>
          <a:xfrm>
            <a:off x="16586499" y="3287084"/>
            <a:ext cx="2952520" cy="1777459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8180F05-9D3A-44EB-ADD3-24236E743DD1}"/>
              </a:ext>
            </a:extLst>
          </p:cNvPr>
          <p:cNvGrpSpPr/>
          <p:nvPr/>
        </p:nvGrpSpPr>
        <p:grpSpPr>
          <a:xfrm rot="16200000">
            <a:off x="3747974" y="4520639"/>
            <a:ext cx="778739" cy="3150790"/>
            <a:chOff x="951506" y="1569271"/>
            <a:chExt cx="778739" cy="3150790"/>
          </a:xfrm>
        </p:grpSpPr>
        <p:sp>
          <p:nvSpPr>
            <p:cNvPr id="126" name="Trapezoid 125">
              <a:extLst>
                <a:ext uri="{FF2B5EF4-FFF2-40B4-BE49-F238E27FC236}">
                  <a16:creationId xmlns:a16="http://schemas.microsoft.com/office/drawing/2014/main" id="{2985143B-DCF6-4E5C-B54D-C4546831E239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rapezoid 126">
              <a:extLst>
                <a:ext uri="{FF2B5EF4-FFF2-40B4-BE49-F238E27FC236}">
                  <a16:creationId xmlns:a16="http://schemas.microsoft.com/office/drawing/2014/main" id="{856415F0-1159-45BA-AC8E-E54136C9384E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7CC32ADF-70E4-4CEA-81FA-BA673F885986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6B21C79B-6BF0-4CA5-9C49-7847CF2A798E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1C995AB-7868-473C-9728-79FA9C180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3AF7EFA-84A5-48F7-A35B-09CC0F110519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2CE6F3BF-1470-43C5-A599-D0FE1E29ED21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F7F731A-22DC-49D5-9F78-E9C4EDF7E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DB4D4308-7ADE-4A16-AF60-8108F2E414E6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942C160-6782-463D-A741-5D1D0F25FBB7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B5E99B15-D030-4AEB-9C70-0FBFB31A68D2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4BE15E1-2679-450D-AD98-589A728EB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83FBB43-760C-4332-9DCD-85E82B15272A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05E303F-1384-48DA-B715-4FEE7D43237D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AB5A8553-0D3A-40FA-A535-1F70387012EF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CD058B5-DF02-466A-8F36-7C174AFFC29F}"/>
              </a:ext>
            </a:extLst>
          </p:cNvPr>
          <p:cNvGrpSpPr/>
          <p:nvPr/>
        </p:nvGrpSpPr>
        <p:grpSpPr>
          <a:xfrm>
            <a:off x="6915793" y="3267083"/>
            <a:ext cx="1612392" cy="3258222"/>
            <a:chOff x="4060727" y="1796756"/>
            <a:chExt cx="1612392" cy="3258222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3C4F7A1E-969D-4DA0-AA88-9CED21CC0027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9A1D990B-FBF6-4E39-8FF2-D6B56DE8F201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C3ACA387-2F1E-4955-BF9D-A7477BC729A3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E7993EB3-54F2-45CA-B686-EA50E7003A65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E88B72F9-11CE-4EF2-94C6-3BF08E05E495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2988843A-F7EE-409F-B863-2F319B5DB2C7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4EB83AAC-4AB3-482B-9F47-DA3B87CED51A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767971B-9EE1-46BC-B1F8-4B74679C1FBE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70826082-1197-4235-BC00-EBDBBCA96FFF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C08FD91-F5BA-45BB-B6EB-94B2E51FB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75DD1C4-44B0-45EA-9A02-48509F674D31}"/>
              </a:ext>
            </a:extLst>
          </p:cNvPr>
          <p:cNvGrpSpPr/>
          <p:nvPr/>
        </p:nvGrpSpPr>
        <p:grpSpPr>
          <a:xfrm>
            <a:off x="8882379" y="-2283460"/>
            <a:ext cx="727573" cy="2244472"/>
            <a:chOff x="6071417" y="-538480"/>
            <a:chExt cx="488859" cy="1508068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00493D7-A2A0-4CC9-AED4-17A644C9080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: Top Corners Snipped 154">
              <a:extLst>
                <a:ext uri="{FF2B5EF4-FFF2-40B4-BE49-F238E27FC236}">
                  <a16:creationId xmlns:a16="http://schemas.microsoft.com/office/drawing/2014/main" id="{4EAAE13D-44D6-463D-9BB6-96DF0BD56016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19821FA-50F6-4CA1-91B8-A00E96840261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5790284-3997-4365-B33C-74FCACDE1020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08E4EA9-02BB-482A-AE88-90BC952F764A}"/>
              </a:ext>
            </a:extLst>
          </p:cNvPr>
          <p:cNvGrpSpPr/>
          <p:nvPr/>
        </p:nvGrpSpPr>
        <p:grpSpPr>
          <a:xfrm>
            <a:off x="2574141" y="-2286843"/>
            <a:ext cx="727573" cy="2244472"/>
            <a:chOff x="6071417" y="-538480"/>
            <a:chExt cx="488859" cy="1508068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E133C72-4216-4998-AE61-8D3163CBC99B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: Top Corners Snipped 159">
              <a:extLst>
                <a:ext uri="{FF2B5EF4-FFF2-40B4-BE49-F238E27FC236}">
                  <a16:creationId xmlns:a16="http://schemas.microsoft.com/office/drawing/2014/main" id="{0077A2C1-8ED7-4B87-BBD3-1AB3EC48F6D5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C7A6CE3-3F76-4D78-984D-F0AFCBF99758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BF0FCBA-3799-44F2-917E-2DEDCA0F10D9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1812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E6F7835C-7353-4C98-80B6-1440E3787E2E}"/>
              </a:ext>
            </a:extLst>
          </p:cNvPr>
          <p:cNvSpPr/>
          <p:nvPr/>
        </p:nvSpPr>
        <p:spPr>
          <a:xfrm>
            <a:off x="-7643445" y="4411043"/>
            <a:ext cx="28838768" cy="269314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FA6CD19-9B62-4984-9C73-F6A9CAD09384}"/>
              </a:ext>
            </a:extLst>
          </p:cNvPr>
          <p:cNvGrpSpPr/>
          <p:nvPr/>
        </p:nvGrpSpPr>
        <p:grpSpPr>
          <a:xfrm>
            <a:off x="11714716" y="816762"/>
            <a:ext cx="2185832" cy="3962401"/>
            <a:chOff x="12192000" y="0"/>
            <a:chExt cx="3017520" cy="5470056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CB83758-147E-4E7D-BEB9-6A038B052F4A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1106AC0-CCF8-47C2-8121-150563762FFC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34C50FA-5332-4AE1-BF73-84343DAD0A17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EF48420-DFFA-47A1-9D15-1B70171B5F35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1A17DB-F54D-4C65-BFD3-52555B64F2EC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9568AE2-C8A4-4D2C-BAE6-10B7FA4D82D7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4A4645A-8371-41F6-A2DB-2DBA3C444170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2A6773D-E52B-4897-971F-183ACF47326D}"/>
              </a:ext>
            </a:extLst>
          </p:cNvPr>
          <p:cNvGrpSpPr/>
          <p:nvPr/>
        </p:nvGrpSpPr>
        <p:grpSpPr>
          <a:xfrm rot="12531151">
            <a:off x="3051677" y="3642466"/>
            <a:ext cx="514413" cy="2081323"/>
            <a:chOff x="951506" y="1569271"/>
            <a:chExt cx="778739" cy="3150790"/>
          </a:xfrm>
        </p:grpSpPr>
        <p:sp>
          <p:nvSpPr>
            <p:cNvPr id="97" name="Trapezoid 96">
              <a:extLst>
                <a:ext uri="{FF2B5EF4-FFF2-40B4-BE49-F238E27FC236}">
                  <a16:creationId xmlns:a16="http://schemas.microsoft.com/office/drawing/2014/main" id="{F60CBB41-13CB-48C8-8D66-100532F2CCA3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rapezoid 97">
              <a:extLst>
                <a:ext uri="{FF2B5EF4-FFF2-40B4-BE49-F238E27FC236}">
                  <a16:creationId xmlns:a16="http://schemas.microsoft.com/office/drawing/2014/main" id="{54594346-35B9-4404-B5D3-21E4621829C9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428FF97-F9A7-4AFD-BFBA-E3A9375F07EF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D76F83A4-4380-4A89-8768-6C71DC39C152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4B84460-4F56-40AC-8020-5FEBA2CE4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AB014EA-98F8-45D6-8B89-304CDFB9C6D2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F6155591-D833-4FDD-A7F6-E87FCD9F1095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24B38EC-0642-4853-8C72-6A971B2AD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D5D2D51C-C500-4E4F-92E3-21E49667989A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E9438D1-FF01-4D95-9E6F-B8A86B0B29FA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309DF5FE-BB32-4651-8379-3B13710915B1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9A462A9-370C-4362-8188-9F34F1504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CD7C581-EFC6-4743-A6BC-B8B2AD7705E7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89C4F6E-9DA7-4F89-B040-61F9875B64CB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228302DA-AF4B-4565-A56D-116C46F256F1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31DA6E3-97EF-4D90-B8AC-40DB1713D7B5}"/>
              </a:ext>
            </a:extLst>
          </p:cNvPr>
          <p:cNvGrpSpPr/>
          <p:nvPr/>
        </p:nvGrpSpPr>
        <p:grpSpPr>
          <a:xfrm>
            <a:off x="3820895" y="3655384"/>
            <a:ext cx="1065100" cy="2152288"/>
            <a:chOff x="4060727" y="1796756"/>
            <a:chExt cx="1612392" cy="3258222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5B51B6DA-8287-4E08-A6FD-58F5356F3766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C6CB2464-C22E-471F-9CF2-8690C60F40BF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1EA6E696-6806-4E3C-9E47-11890FF1DEA8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8FECC7FA-2105-4567-BF04-E3FCE7AADE16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78D3D4F-8CA9-4339-88C6-32B65390F9FC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52C0FB61-9846-40AF-9828-225183CB22F4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C4F6F40E-BB9B-4786-86ED-4EEDE8627540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DA3DE03-9005-420C-B88A-AD34DAF01D6E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A16B755C-049E-4BED-996D-02E64C188A7D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0A11093-F29C-44FE-B46B-577EB697F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0AE61D4-AA60-435B-96E7-9950F4EAB0C7}"/>
              </a:ext>
            </a:extLst>
          </p:cNvPr>
          <p:cNvGrpSpPr/>
          <p:nvPr/>
        </p:nvGrpSpPr>
        <p:grpSpPr>
          <a:xfrm rot="6078241">
            <a:off x="5848805" y="4115542"/>
            <a:ext cx="1303023" cy="555322"/>
            <a:chOff x="1805377" y="4116293"/>
            <a:chExt cx="1303023" cy="555322"/>
          </a:xfrm>
        </p:grpSpPr>
        <p:sp>
          <p:nvSpPr>
            <p:cNvPr id="271" name="Rectangle: Rounded Corners 49">
              <a:extLst>
                <a:ext uri="{FF2B5EF4-FFF2-40B4-BE49-F238E27FC236}">
                  <a16:creationId xmlns:a16="http://schemas.microsoft.com/office/drawing/2014/main" id="{1AB542E2-7986-41AB-B7CE-89A2A04EBB7E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A1C933A2-8D52-44B2-8467-172A355E2D8A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CE8EFEDC-242A-40D5-850C-754FC832EC59}"/>
              </a:ext>
            </a:extLst>
          </p:cNvPr>
          <p:cNvGrpSpPr/>
          <p:nvPr/>
        </p:nvGrpSpPr>
        <p:grpSpPr>
          <a:xfrm rot="15214851">
            <a:off x="6875044" y="4134820"/>
            <a:ext cx="1313398" cy="493684"/>
            <a:chOff x="687108" y="4069360"/>
            <a:chExt cx="1313398" cy="493684"/>
          </a:xfrm>
        </p:grpSpPr>
        <p:sp>
          <p:nvSpPr>
            <p:cNvPr id="274" name="Rectangle: Rounded Corners 49">
              <a:extLst>
                <a:ext uri="{FF2B5EF4-FFF2-40B4-BE49-F238E27FC236}">
                  <a16:creationId xmlns:a16="http://schemas.microsoft.com/office/drawing/2014/main" id="{DB89961F-CF30-4F8A-8481-E650D98DB4A1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A761E36C-6BA0-4B9C-AEA8-7D4EDFC2C6F2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277CCF9-D379-45B5-A414-A5414F2D6544}"/>
              </a:ext>
            </a:extLst>
          </p:cNvPr>
          <p:cNvGrpSpPr/>
          <p:nvPr/>
        </p:nvGrpSpPr>
        <p:grpSpPr>
          <a:xfrm rot="21286606" flipH="1">
            <a:off x="7129625" y="4846156"/>
            <a:ext cx="314867" cy="961516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F4F83C8-D623-4A62-9571-73296465AC12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FF2175FD-2679-43DE-85B4-C0E8FDBBA562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AFCE641D-D11D-4023-AA0A-69AEE6FA9BF2}"/>
              </a:ext>
            </a:extLst>
          </p:cNvPr>
          <p:cNvGrpSpPr/>
          <p:nvPr/>
        </p:nvGrpSpPr>
        <p:grpSpPr>
          <a:xfrm rot="313394">
            <a:off x="6599964" y="4846156"/>
            <a:ext cx="314867" cy="961516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C3A2563-A92C-4950-AFC2-FC4561FAB9F5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BA242F8-2E98-458A-BCF0-BADC1F3F1950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639AF709-2C61-4AA5-B004-05B143C62D17}"/>
              </a:ext>
            </a:extLst>
          </p:cNvPr>
          <p:cNvSpPr/>
          <p:nvPr/>
        </p:nvSpPr>
        <p:spPr>
          <a:xfrm>
            <a:off x="6533882" y="4099974"/>
            <a:ext cx="978252" cy="981401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Isosceles Triangle 282">
            <a:extLst>
              <a:ext uri="{FF2B5EF4-FFF2-40B4-BE49-F238E27FC236}">
                <a16:creationId xmlns:a16="http://schemas.microsoft.com/office/drawing/2014/main" id="{2ABFB85F-0003-4025-A4E7-AB073B6769B4}"/>
              </a:ext>
            </a:extLst>
          </p:cNvPr>
          <p:cNvSpPr/>
          <p:nvPr/>
        </p:nvSpPr>
        <p:spPr>
          <a:xfrm rot="13149253">
            <a:off x="6661286" y="4164492"/>
            <a:ext cx="332264" cy="217128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Isosceles Triangle 283">
            <a:extLst>
              <a:ext uri="{FF2B5EF4-FFF2-40B4-BE49-F238E27FC236}">
                <a16:creationId xmlns:a16="http://schemas.microsoft.com/office/drawing/2014/main" id="{133C45D0-8C20-4D3F-9FB6-3DE2CB182BF5}"/>
              </a:ext>
            </a:extLst>
          </p:cNvPr>
          <p:cNvSpPr/>
          <p:nvPr/>
        </p:nvSpPr>
        <p:spPr>
          <a:xfrm rot="8450747" flipH="1">
            <a:off x="7044765" y="4171170"/>
            <a:ext cx="332264" cy="203700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B40A0795-9E5D-468B-86E6-FEF976812777}"/>
              </a:ext>
            </a:extLst>
          </p:cNvPr>
          <p:cNvSpPr/>
          <p:nvPr/>
        </p:nvSpPr>
        <p:spPr>
          <a:xfrm>
            <a:off x="6843698" y="4035727"/>
            <a:ext cx="353392" cy="260264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0EA703FA-628C-4DEC-B648-3EA39037AD5A}"/>
              </a:ext>
            </a:extLst>
          </p:cNvPr>
          <p:cNvGrpSpPr/>
          <p:nvPr/>
        </p:nvGrpSpPr>
        <p:grpSpPr>
          <a:xfrm>
            <a:off x="6075859" y="2365608"/>
            <a:ext cx="1881487" cy="1832266"/>
            <a:chOff x="6276379" y="2165306"/>
            <a:chExt cx="1881487" cy="1832266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CC82853D-7F75-460C-ADA1-30CD4CC1E50B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555E1C84-CC38-4B6F-A277-CEC8E4446EA3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D887B82-4522-43C4-8BBD-02307A977B4F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2A2E77DE-DEC0-4A71-BE91-E0F2DDD91C08}"/>
              </a:ext>
            </a:extLst>
          </p:cNvPr>
          <p:cNvGrpSpPr/>
          <p:nvPr/>
        </p:nvGrpSpPr>
        <p:grpSpPr>
          <a:xfrm>
            <a:off x="6410543" y="3572117"/>
            <a:ext cx="211957" cy="235101"/>
            <a:chOff x="3504649" y="3617709"/>
            <a:chExt cx="272047" cy="301752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3347769D-8E22-4ADD-AA99-1E1AD1F6B96E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829972-7935-40B1-B01B-6032CA4EC6CE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AE867681-6CCB-49DD-AE0B-317EB5860276}"/>
              </a:ext>
            </a:extLst>
          </p:cNvPr>
          <p:cNvGrpSpPr/>
          <p:nvPr/>
        </p:nvGrpSpPr>
        <p:grpSpPr>
          <a:xfrm>
            <a:off x="7410977" y="3572600"/>
            <a:ext cx="211957" cy="235101"/>
            <a:chOff x="3504649" y="3617709"/>
            <a:chExt cx="272047" cy="301752"/>
          </a:xfrm>
        </p:grpSpPr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8E7899BD-7F47-41A0-96B6-80964F053DA0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989CA154-7A7A-4468-81BF-1370AECD6AB9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FA33CA27-7E86-4309-856C-87A526419DEF}"/>
              </a:ext>
            </a:extLst>
          </p:cNvPr>
          <p:cNvCxnSpPr/>
          <p:nvPr/>
        </p:nvCxnSpPr>
        <p:spPr>
          <a:xfrm>
            <a:off x="7342024" y="3527476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522CC08A-6085-4D61-AEF3-22FF9E14F049}"/>
              </a:ext>
            </a:extLst>
          </p:cNvPr>
          <p:cNvCxnSpPr/>
          <p:nvPr/>
        </p:nvCxnSpPr>
        <p:spPr>
          <a:xfrm>
            <a:off x="6327080" y="3542716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BB71946-3DD1-4C90-8D23-30DE4F0DA335}"/>
              </a:ext>
            </a:extLst>
          </p:cNvPr>
          <p:cNvCxnSpPr/>
          <p:nvPr/>
        </p:nvCxnSpPr>
        <p:spPr>
          <a:xfrm>
            <a:off x="7375851" y="3513156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502A96BD-0B72-458F-8D39-15514999D0E4}"/>
              </a:ext>
            </a:extLst>
          </p:cNvPr>
          <p:cNvCxnSpPr/>
          <p:nvPr/>
        </p:nvCxnSpPr>
        <p:spPr>
          <a:xfrm>
            <a:off x="6305154" y="3516506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80F4B569-BDF6-49F9-A70C-70B72CDA3FDD}"/>
              </a:ext>
            </a:extLst>
          </p:cNvPr>
          <p:cNvSpPr/>
          <p:nvPr/>
        </p:nvSpPr>
        <p:spPr>
          <a:xfrm flipV="1">
            <a:off x="6689219" y="3855896"/>
            <a:ext cx="655037" cy="153932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1" name="Rectangle: Top Corners Snipped 300">
            <a:extLst>
              <a:ext uri="{FF2B5EF4-FFF2-40B4-BE49-F238E27FC236}">
                <a16:creationId xmlns:a16="http://schemas.microsoft.com/office/drawing/2014/main" id="{1D73EE38-358C-4B66-8CEE-554B58FDD86A}"/>
              </a:ext>
            </a:extLst>
          </p:cNvPr>
          <p:cNvSpPr/>
          <p:nvPr/>
        </p:nvSpPr>
        <p:spPr>
          <a:xfrm>
            <a:off x="7175084" y="4458877"/>
            <a:ext cx="171581" cy="178110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925CE391-5758-41B0-AA8A-A6EAFE3F88ED}"/>
              </a:ext>
            </a:extLst>
          </p:cNvPr>
          <p:cNvSpPr/>
          <p:nvPr/>
        </p:nvSpPr>
        <p:spPr>
          <a:xfrm rot="21322347">
            <a:off x="6036574" y="2327769"/>
            <a:ext cx="1937798" cy="1317614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3" name="Rectangle: Rounded Corners 129">
            <a:extLst>
              <a:ext uri="{FF2B5EF4-FFF2-40B4-BE49-F238E27FC236}">
                <a16:creationId xmlns:a16="http://schemas.microsoft.com/office/drawing/2014/main" id="{FB733DD8-F1E4-4F6C-A4F2-D353485DE637}"/>
              </a:ext>
            </a:extLst>
          </p:cNvPr>
          <p:cNvSpPr/>
          <p:nvPr/>
        </p:nvSpPr>
        <p:spPr>
          <a:xfrm rot="462286">
            <a:off x="9363291" y="2709470"/>
            <a:ext cx="1828573" cy="2049045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09B9F7E9-5E84-492C-8004-ABBEA7DB6050}"/>
              </a:ext>
            </a:extLst>
          </p:cNvPr>
          <p:cNvGrpSpPr/>
          <p:nvPr/>
        </p:nvGrpSpPr>
        <p:grpSpPr>
          <a:xfrm rot="21130239" flipH="1">
            <a:off x="10406684" y="4817330"/>
            <a:ext cx="314867" cy="961516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3AB84C80-2611-43F1-8FB5-06ED3AA66256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52E46D3-A92B-47C4-BC6E-9FF65F785848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E066082-E750-4856-9321-52059AA475D9}"/>
              </a:ext>
            </a:extLst>
          </p:cNvPr>
          <p:cNvGrpSpPr/>
          <p:nvPr/>
        </p:nvGrpSpPr>
        <p:grpSpPr>
          <a:xfrm rot="171256">
            <a:off x="10004543" y="4821881"/>
            <a:ext cx="314867" cy="961516"/>
            <a:chOff x="4627747" y="5544926"/>
            <a:chExt cx="314867" cy="961516"/>
          </a:xfrm>
          <a:effectLst/>
        </p:grpSpPr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CF688552-E02D-4F15-B8CF-FA3B56F16E9E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8444A938-5DD5-4B0C-8FE0-6C9A0F9DDC79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A937EC6E-41BD-4F44-884C-E4F6FCEF73A4}"/>
              </a:ext>
            </a:extLst>
          </p:cNvPr>
          <p:cNvGrpSpPr/>
          <p:nvPr/>
        </p:nvGrpSpPr>
        <p:grpSpPr>
          <a:xfrm rot="1044585">
            <a:off x="10043407" y="4223639"/>
            <a:ext cx="1303023" cy="555322"/>
            <a:chOff x="2855748" y="4191066"/>
            <a:chExt cx="1303023" cy="555322"/>
          </a:xfrm>
        </p:grpSpPr>
        <p:sp>
          <p:nvSpPr>
            <p:cNvPr id="311" name="Rectangle: Rounded Corners 49">
              <a:extLst>
                <a:ext uri="{FF2B5EF4-FFF2-40B4-BE49-F238E27FC236}">
                  <a16:creationId xmlns:a16="http://schemas.microsoft.com/office/drawing/2014/main" id="{1512978E-449B-40FE-B493-7C98B17E14DF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EFE3ABEC-775D-4B94-97B0-67C2625A7E48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EA701FF-1A55-43CB-8E46-FF6DD395DD2F}"/>
              </a:ext>
            </a:extLst>
          </p:cNvPr>
          <p:cNvGrpSpPr/>
          <p:nvPr/>
        </p:nvGrpSpPr>
        <p:grpSpPr>
          <a:xfrm rot="20003872">
            <a:off x="9305065" y="4209214"/>
            <a:ext cx="1313398" cy="493684"/>
            <a:chOff x="1735479" y="4177248"/>
            <a:chExt cx="1313398" cy="493684"/>
          </a:xfrm>
        </p:grpSpPr>
        <p:sp>
          <p:nvSpPr>
            <p:cNvPr id="314" name="Rectangle: Rounded Corners 49">
              <a:extLst>
                <a:ext uri="{FF2B5EF4-FFF2-40B4-BE49-F238E27FC236}">
                  <a16:creationId xmlns:a16="http://schemas.microsoft.com/office/drawing/2014/main" id="{A55E1296-AE21-4D1B-9A82-45931FD58B71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B985B628-0EEC-4173-ACDC-F2244DF0B87F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6" name="Oval 137">
            <a:extLst>
              <a:ext uri="{FF2B5EF4-FFF2-40B4-BE49-F238E27FC236}">
                <a16:creationId xmlns:a16="http://schemas.microsoft.com/office/drawing/2014/main" id="{6EF62C20-9630-47A3-9C51-9DD76E15AC62}"/>
              </a:ext>
            </a:extLst>
          </p:cNvPr>
          <p:cNvSpPr/>
          <p:nvPr/>
        </p:nvSpPr>
        <p:spPr>
          <a:xfrm rot="607730">
            <a:off x="10176763" y="3792077"/>
            <a:ext cx="332391" cy="51875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69A08B2E-9422-4862-A9DC-80B947AFBBDB}"/>
              </a:ext>
            </a:extLst>
          </p:cNvPr>
          <p:cNvGrpSpPr/>
          <p:nvPr/>
        </p:nvGrpSpPr>
        <p:grpSpPr>
          <a:xfrm>
            <a:off x="9880102" y="4101128"/>
            <a:ext cx="933154" cy="1491699"/>
            <a:chOff x="10077388" y="4428198"/>
            <a:chExt cx="933154" cy="1612022"/>
          </a:xfrm>
        </p:grpSpPr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6C3CD773-F6D6-4CD6-86E7-C6248C70867C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CA07191-D000-4D07-9D09-E2D6ACDF82E6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7CDDF921-7878-47F8-8FCD-3532035F5C6E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Oval 137">
            <a:extLst>
              <a:ext uri="{FF2B5EF4-FFF2-40B4-BE49-F238E27FC236}">
                <a16:creationId xmlns:a16="http://schemas.microsoft.com/office/drawing/2014/main" id="{9F1BA061-7A4E-49A7-BD38-9C437DB7180B}"/>
              </a:ext>
            </a:extLst>
          </p:cNvPr>
          <p:cNvSpPr/>
          <p:nvPr/>
        </p:nvSpPr>
        <p:spPr>
          <a:xfrm rot="607730">
            <a:off x="10150555" y="3835952"/>
            <a:ext cx="332391" cy="51875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4FA435A6-2CF1-4130-B5FC-BF655A3985FE}"/>
              </a:ext>
            </a:extLst>
          </p:cNvPr>
          <p:cNvGrpSpPr/>
          <p:nvPr/>
        </p:nvGrpSpPr>
        <p:grpSpPr>
          <a:xfrm>
            <a:off x="9393012" y="2340572"/>
            <a:ext cx="1881487" cy="1832266"/>
            <a:chOff x="6276379" y="2165306"/>
            <a:chExt cx="1881487" cy="1832266"/>
          </a:xfrm>
          <a:effectLst/>
        </p:grpSpPr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1EC61AEB-5672-4D4C-A865-22DDDA82D282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F383493D-9E9D-4F7D-9150-CDDD2812F1B9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BB7ED8B2-B985-49A0-9FB4-FFA24D34670D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2AFE8CA-293A-4F24-AE68-EE4BDC079871}"/>
              </a:ext>
            </a:extLst>
          </p:cNvPr>
          <p:cNvGrpSpPr/>
          <p:nvPr/>
        </p:nvGrpSpPr>
        <p:grpSpPr>
          <a:xfrm>
            <a:off x="10132006" y="3778313"/>
            <a:ext cx="378882" cy="156550"/>
            <a:chOff x="4744541" y="4986862"/>
            <a:chExt cx="596808" cy="221830"/>
          </a:xfrm>
          <a:effectLst/>
        </p:grpSpPr>
        <p:sp>
          <p:nvSpPr>
            <p:cNvPr id="327" name="Oval 72">
              <a:extLst>
                <a:ext uri="{FF2B5EF4-FFF2-40B4-BE49-F238E27FC236}">
                  <a16:creationId xmlns:a16="http://schemas.microsoft.com/office/drawing/2014/main" id="{EBB6F8EB-188C-4A1C-A388-22EE8BF90F2F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93AFBBD1-66DE-41CE-BC22-C6BEBE582AF2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9" name="Oval 72">
              <a:extLst>
                <a:ext uri="{FF2B5EF4-FFF2-40B4-BE49-F238E27FC236}">
                  <a16:creationId xmlns:a16="http://schemas.microsoft.com/office/drawing/2014/main" id="{D1EB889F-7FB7-4819-9802-5F833DFADDCA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3CA9C00D-617A-42DC-BB7E-DE6A662A04EC}"/>
              </a:ext>
            </a:extLst>
          </p:cNvPr>
          <p:cNvGrpSpPr/>
          <p:nvPr/>
        </p:nvGrpSpPr>
        <p:grpSpPr>
          <a:xfrm>
            <a:off x="10662657" y="3501150"/>
            <a:ext cx="219682" cy="235101"/>
            <a:chOff x="3374378" y="3373652"/>
            <a:chExt cx="219682" cy="235101"/>
          </a:xfrm>
          <a:effectLst/>
        </p:grpSpPr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D9FA60C-9E3F-4958-A3CE-74860432C11D}"/>
                </a:ext>
              </a:extLst>
            </p:cNvPr>
            <p:cNvGrpSpPr/>
            <p:nvPr/>
          </p:nvGrpSpPr>
          <p:grpSpPr>
            <a:xfrm>
              <a:off x="3374378" y="3373652"/>
              <a:ext cx="211957" cy="235101"/>
              <a:chOff x="3504649" y="3617709"/>
              <a:chExt cx="272047" cy="301752"/>
            </a:xfrm>
          </p:grpSpPr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EA98A9AE-BAD3-47B0-A745-5534A7CA2387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8CB7677A-74D0-438E-AC93-C74633C838E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B8C75C30-FD91-4579-9023-5C4AC86C5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149" y="3383056"/>
              <a:ext cx="74596" cy="33280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01EBEDBC-C043-4AD5-BC67-910C1CCD82B5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49" y="3406946"/>
              <a:ext cx="84911" cy="28558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49EA6433-23B7-4A22-9910-74B35A030F72}"/>
              </a:ext>
            </a:extLst>
          </p:cNvPr>
          <p:cNvGrpSpPr/>
          <p:nvPr/>
        </p:nvGrpSpPr>
        <p:grpSpPr>
          <a:xfrm>
            <a:off x="9764797" y="3500667"/>
            <a:ext cx="226345" cy="235101"/>
            <a:chOff x="2359555" y="3373169"/>
            <a:chExt cx="226345" cy="235101"/>
          </a:xfrm>
          <a:effectLst/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FB6C0858-C86F-4AB1-9B7F-3105EFDA14B5}"/>
                </a:ext>
              </a:extLst>
            </p:cNvPr>
            <p:cNvGrpSpPr/>
            <p:nvPr/>
          </p:nvGrpSpPr>
          <p:grpSpPr>
            <a:xfrm>
              <a:off x="2373944" y="3373169"/>
              <a:ext cx="211956" cy="235101"/>
              <a:chOff x="3504649" y="3617709"/>
              <a:chExt cx="272046" cy="301752"/>
            </a:xfrm>
          </p:grpSpPr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A2065862-128D-4D2D-ACB7-280CCB77CD23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6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3E36861E-2D0B-4D1C-AAAF-D45239CB041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6051D1F-924A-4FE5-B2E8-27DBF5FAD54C}"/>
                </a:ext>
              </a:extLst>
            </p:cNvPr>
            <p:cNvCxnSpPr>
              <a:cxnSpLocks/>
              <a:endCxn id="340" idx="1"/>
            </p:cNvCxnSpPr>
            <p:nvPr/>
          </p:nvCxnSpPr>
          <p:spPr>
            <a:xfrm flipV="1">
              <a:off x="2359555" y="3407599"/>
              <a:ext cx="45429" cy="36004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636C86B3-7F90-4DE8-82F9-1C1D3E535E57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73" y="3397229"/>
              <a:ext cx="47408" cy="9717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2" name="Freeform: Shape 341">
            <a:extLst>
              <a:ext uri="{FF2B5EF4-FFF2-40B4-BE49-F238E27FC236}">
                <a16:creationId xmlns:a16="http://schemas.microsoft.com/office/drawing/2014/main" id="{772A211E-71CC-4E5F-825D-3CBA8359F840}"/>
              </a:ext>
            </a:extLst>
          </p:cNvPr>
          <p:cNvSpPr/>
          <p:nvPr/>
        </p:nvSpPr>
        <p:spPr>
          <a:xfrm>
            <a:off x="10606377" y="2410027"/>
            <a:ext cx="713757" cy="1188645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3" name="Freeform: Shape 342">
            <a:extLst>
              <a:ext uri="{FF2B5EF4-FFF2-40B4-BE49-F238E27FC236}">
                <a16:creationId xmlns:a16="http://schemas.microsoft.com/office/drawing/2014/main" id="{D1F4DABE-769F-419E-9B72-8736BA0E58FD}"/>
              </a:ext>
            </a:extLst>
          </p:cNvPr>
          <p:cNvSpPr/>
          <p:nvPr/>
        </p:nvSpPr>
        <p:spPr>
          <a:xfrm>
            <a:off x="9322558" y="2331532"/>
            <a:ext cx="1962784" cy="1181624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31B51D3-A4C5-4D9E-9E1C-D20438CF17AE}"/>
              </a:ext>
            </a:extLst>
          </p:cNvPr>
          <p:cNvGrpSpPr/>
          <p:nvPr/>
        </p:nvGrpSpPr>
        <p:grpSpPr>
          <a:xfrm>
            <a:off x="8428537" y="-538480"/>
            <a:ext cx="488859" cy="1508068"/>
            <a:chOff x="6071417" y="-538480"/>
            <a:chExt cx="488859" cy="1508068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64F2BCE-E612-4CCF-86F7-D6532FC918FF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: Top Corners Snipped 126">
              <a:extLst>
                <a:ext uri="{FF2B5EF4-FFF2-40B4-BE49-F238E27FC236}">
                  <a16:creationId xmlns:a16="http://schemas.microsoft.com/office/drawing/2014/main" id="{5EF60810-E4EE-41E7-83E1-FB06CC8D8341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3FCD036-683A-4792-A209-91A92CE5110E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A6C6C08-21C1-4E6D-B202-47A46A8661D3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9673684-A5CD-4912-B7AB-83F661715D53}"/>
              </a:ext>
            </a:extLst>
          </p:cNvPr>
          <p:cNvGrpSpPr/>
          <p:nvPr/>
        </p:nvGrpSpPr>
        <p:grpSpPr>
          <a:xfrm>
            <a:off x="2785640" y="-540753"/>
            <a:ext cx="488859" cy="1508068"/>
            <a:chOff x="6071417" y="-538480"/>
            <a:chExt cx="488859" cy="1508068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C756311-3998-487A-9A15-FBADBBE4C834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: Top Corners Snipped 131">
              <a:extLst>
                <a:ext uri="{FF2B5EF4-FFF2-40B4-BE49-F238E27FC236}">
                  <a16:creationId xmlns:a16="http://schemas.microsoft.com/office/drawing/2014/main" id="{B354ACCA-5C21-4775-9C1B-0ECA61D0425F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A8FFB73-DA0A-49A2-8970-BC3D121A9CEB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CA89242-85F9-4237-B5A7-7560553EB305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68E6BD0-67A0-4B86-97A3-18E29A24888A}"/>
              </a:ext>
            </a:extLst>
          </p:cNvPr>
          <p:cNvGrpSpPr/>
          <p:nvPr/>
        </p:nvGrpSpPr>
        <p:grpSpPr>
          <a:xfrm>
            <a:off x="-1250746" y="767913"/>
            <a:ext cx="3675921" cy="3182473"/>
            <a:chOff x="-1250746" y="767913"/>
            <a:chExt cx="3675921" cy="318247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499BEC7-0F2E-417C-971E-EC180F0EB756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03E0D35-E72E-4BC7-A1EF-452E7F00BDAD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B840FCE-8944-452B-8541-04AA58082033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A9DA4DD-939C-4BF1-A5FF-77A03BCC7DB2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273CB49-3B96-40CE-B565-6C28DFA6DD3D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5E455F7-16F9-466F-8C81-A71669211060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E16560-9333-40D8-9720-4A23D2B79590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036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682ED3E7-1404-4B8C-AB35-192D7C875E22}"/>
              </a:ext>
            </a:extLst>
          </p:cNvPr>
          <p:cNvSpPr/>
          <p:nvPr/>
        </p:nvSpPr>
        <p:spPr>
          <a:xfrm>
            <a:off x="-7643445" y="4411043"/>
            <a:ext cx="28838768" cy="269314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2A6773D-E52B-4897-971F-183ACF47326D}"/>
              </a:ext>
            </a:extLst>
          </p:cNvPr>
          <p:cNvGrpSpPr/>
          <p:nvPr/>
        </p:nvGrpSpPr>
        <p:grpSpPr>
          <a:xfrm rot="12531151">
            <a:off x="3051677" y="3642466"/>
            <a:ext cx="514413" cy="2081323"/>
            <a:chOff x="951506" y="1569271"/>
            <a:chExt cx="778739" cy="3150790"/>
          </a:xfrm>
        </p:grpSpPr>
        <p:sp>
          <p:nvSpPr>
            <p:cNvPr id="97" name="Trapezoid 96">
              <a:extLst>
                <a:ext uri="{FF2B5EF4-FFF2-40B4-BE49-F238E27FC236}">
                  <a16:creationId xmlns:a16="http://schemas.microsoft.com/office/drawing/2014/main" id="{F60CBB41-13CB-48C8-8D66-100532F2CCA3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rapezoid 97">
              <a:extLst>
                <a:ext uri="{FF2B5EF4-FFF2-40B4-BE49-F238E27FC236}">
                  <a16:creationId xmlns:a16="http://schemas.microsoft.com/office/drawing/2014/main" id="{54594346-35B9-4404-B5D3-21E4621829C9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428FF97-F9A7-4AFD-BFBA-E3A9375F07EF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D76F83A4-4380-4A89-8768-6C71DC39C152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4B84460-4F56-40AC-8020-5FEBA2CE4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AB014EA-98F8-45D6-8B89-304CDFB9C6D2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F6155591-D833-4FDD-A7F6-E87FCD9F1095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24B38EC-0642-4853-8C72-6A971B2AD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D5D2D51C-C500-4E4F-92E3-21E49667989A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E9438D1-FF01-4D95-9E6F-B8A86B0B29FA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309DF5FE-BB32-4651-8379-3B13710915B1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9A462A9-370C-4362-8188-9F34F1504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CD7C581-EFC6-4743-A6BC-B8B2AD7705E7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89C4F6E-9DA7-4F89-B040-61F9875B64CB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228302DA-AF4B-4565-A56D-116C46F256F1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31DA6E3-97EF-4D90-B8AC-40DB1713D7B5}"/>
              </a:ext>
            </a:extLst>
          </p:cNvPr>
          <p:cNvGrpSpPr/>
          <p:nvPr/>
        </p:nvGrpSpPr>
        <p:grpSpPr>
          <a:xfrm>
            <a:off x="3820895" y="3655384"/>
            <a:ext cx="1065100" cy="2152288"/>
            <a:chOff x="4060727" y="1796756"/>
            <a:chExt cx="1612392" cy="3258222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5B51B6DA-8287-4E08-A6FD-58F5356F3766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C6CB2464-C22E-471F-9CF2-8690C60F40BF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1EA6E696-6806-4E3C-9E47-11890FF1DEA8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8FECC7FA-2105-4567-BF04-E3FCE7AADE16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78D3D4F-8CA9-4339-88C6-32B65390F9FC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52C0FB61-9846-40AF-9828-225183CB22F4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C4F6F40E-BB9B-4786-86ED-4EEDE8627540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DA3DE03-9005-420C-B88A-AD34DAF01D6E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A16B755C-049E-4BED-996D-02E64C188A7D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0A11093-F29C-44FE-B46B-577EB697F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82F8690-E369-4D02-8DB8-DEC9E94056B4}"/>
              </a:ext>
            </a:extLst>
          </p:cNvPr>
          <p:cNvGrpSpPr/>
          <p:nvPr/>
        </p:nvGrpSpPr>
        <p:grpSpPr>
          <a:xfrm rot="6078241">
            <a:off x="5848805" y="4115542"/>
            <a:ext cx="1303023" cy="555322"/>
            <a:chOff x="1805377" y="4116293"/>
            <a:chExt cx="1303023" cy="555322"/>
          </a:xfrm>
        </p:grpSpPr>
        <p:sp>
          <p:nvSpPr>
            <p:cNvPr id="195" name="Rectangle: Rounded Corners 49">
              <a:extLst>
                <a:ext uri="{FF2B5EF4-FFF2-40B4-BE49-F238E27FC236}">
                  <a16:creationId xmlns:a16="http://schemas.microsoft.com/office/drawing/2014/main" id="{42B4A09A-E54A-4F84-91A3-D0BB9C645B96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0B94A04F-22DF-464D-8A49-8F8B06DEAEC7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DB2404B-005E-4E13-882F-33CE09C72911}"/>
              </a:ext>
            </a:extLst>
          </p:cNvPr>
          <p:cNvGrpSpPr/>
          <p:nvPr/>
        </p:nvGrpSpPr>
        <p:grpSpPr>
          <a:xfrm rot="15214851">
            <a:off x="6875044" y="4134820"/>
            <a:ext cx="1313398" cy="493684"/>
            <a:chOff x="687108" y="4069360"/>
            <a:chExt cx="1313398" cy="493684"/>
          </a:xfrm>
        </p:grpSpPr>
        <p:sp>
          <p:nvSpPr>
            <p:cNvPr id="198" name="Rectangle: Rounded Corners 49">
              <a:extLst>
                <a:ext uri="{FF2B5EF4-FFF2-40B4-BE49-F238E27FC236}">
                  <a16:creationId xmlns:a16="http://schemas.microsoft.com/office/drawing/2014/main" id="{0C14BF31-BA2A-4A50-B507-489F7F607EC2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5C14029-2DC9-4677-9485-9A3ABB4823EB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84D8C88-CD20-4EE3-BBB9-4F8099A1D4A7}"/>
              </a:ext>
            </a:extLst>
          </p:cNvPr>
          <p:cNvGrpSpPr/>
          <p:nvPr/>
        </p:nvGrpSpPr>
        <p:grpSpPr>
          <a:xfrm rot="21286606" flipH="1">
            <a:off x="7129625" y="4846156"/>
            <a:ext cx="314867" cy="961516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C78B48D-95A9-4CD0-9CE7-2000500C303D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5676B6B-0CEF-4920-A829-54A53C3E1CA8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27E374C-3A69-43FA-81A8-81B81F1A8ACD}"/>
              </a:ext>
            </a:extLst>
          </p:cNvPr>
          <p:cNvGrpSpPr/>
          <p:nvPr/>
        </p:nvGrpSpPr>
        <p:grpSpPr>
          <a:xfrm rot="313394">
            <a:off x="6599964" y="4846156"/>
            <a:ext cx="314867" cy="961516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843ED88-777B-47DC-8355-A6846BEE4C49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15A2608-DF93-4F83-844C-E19CEAE029C2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C91DFB1A-0D7D-497C-A06A-1C1A403D9589}"/>
              </a:ext>
            </a:extLst>
          </p:cNvPr>
          <p:cNvSpPr/>
          <p:nvPr/>
        </p:nvSpPr>
        <p:spPr>
          <a:xfrm>
            <a:off x="6533882" y="4099974"/>
            <a:ext cx="978252" cy="981401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Isosceles Triangle 206">
            <a:extLst>
              <a:ext uri="{FF2B5EF4-FFF2-40B4-BE49-F238E27FC236}">
                <a16:creationId xmlns:a16="http://schemas.microsoft.com/office/drawing/2014/main" id="{9124869E-F46E-4919-BCF0-50F6328DF640}"/>
              </a:ext>
            </a:extLst>
          </p:cNvPr>
          <p:cNvSpPr/>
          <p:nvPr/>
        </p:nvSpPr>
        <p:spPr>
          <a:xfrm rot="13149253">
            <a:off x="6661286" y="4164492"/>
            <a:ext cx="332264" cy="217128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Isosceles Triangle 207">
            <a:extLst>
              <a:ext uri="{FF2B5EF4-FFF2-40B4-BE49-F238E27FC236}">
                <a16:creationId xmlns:a16="http://schemas.microsoft.com/office/drawing/2014/main" id="{5A978C38-0F1F-485A-83BF-98539AC56B72}"/>
              </a:ext>
            </a:extLst>
          </p:cNvPr>
          <p:cNvSpPr/>
          <p:nvPr/>
        </p:nvSpPr>
        <p:spPr>
          <a:xfrm rot="8450747" flipH="1">
            <a:off x="7044765" y="4171170"/>
            <a:ext cx="332264" cy="203700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85626658-766B-4D36-A5E7-EA748DE854F2}"/>
              </a:ext>
            </a:extLst>
          </p:cNvPr>
          <p:cNvSpPr/>
          <p:nvPr/>
        </p:nvSpPr>
        <p:spPr>
          <a:xfrm>
            <a:off x="6843698" y="4035727"/>
            <a:ext cx="353392" cy="260264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79B84D03-6FFF-4C68-9EC2-CC97D29FC06F}"/>
              </a:ext>
            </a:extLst>
          </p:cNvPr>
          <p:cNvGrpSpPr/>
          <p:nvPr/>
        </p:nvGrpSpPr>
        <p:grpSpPr>
          <a:xfrm>
            <a:off x="6075859" y="2365608"/>
            <a:ext cx="1881487" cy="1832266"/>
            <a:chOff x="6276379" y="2165306"/>
            <a:chExt cx="1881487" cy="1832266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392A1F7-8B23-4E11-8CDF-7EF5EF401722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C78C40D9-E0AA-4AF6-973E-43139DAC6E9E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1A536AB-7F4E-4B2A-B710-1619068F7F0B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8D74605-41FA-414B-80A4-3BEEB150DA86}"/>
              </a:ext>
            </a:extLst>
          </p:cNvPr>
          <p:cNvGrpSpPr/>
          <p:nvPr/>
        </p:nvGrpSpPr>
        <p:grpSpPr>
          <a:xfrm>
            <a:off x="6410543" y="3572117"/>
            <a:ext cx="211957" cy="235101"/>
            <a:chOff x="3504649" y="3617709"/>
            <a:chExt cx="272047" cy="301752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7C4C15F7-30C2-4F2A-8DE6-2943EAF00F76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3994B6D-19C3-4631-81B0-A9F47F7D46A4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A39CAA4-9871-46D4-AD10-24B4E0DBB750}"/>
              </a:ext>
            </a:extLst>
          </p:cNvPr>
          <p:cNvGrpSpPr/>
          <p:nvPr/>
        </p:nvGrpSpPr>
        <p:grpSpPr>
          <a:xfrm>
            <a:off x="7410977" y="3572600"/>
            <a:ext cx="211957" cy="235101"/>
            <a:chOff x="3504649" y="3617709"/>
            <a:chExt cx="272047" cy="301752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D674C9BF-CD2C-4C25-9370-E56E2E779FAC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6A0BCDF-E89C-4DE1-90E3-5741ED24B2A4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9B0D891-44C2-40BD-95DC-367F369B6FAA}"/>
              </a:ext>
            </a:extLst>
          </p:cNvPr>
          <p:cNvCxnSpPr/>
          <p:nvPr/>
        </p:nvCxnSpPr>
        <p:spPr>
          <a:xfrm>
            <a:off x="7342024" y="3527476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A64B972-52F8-4503-B81E-F9E39415FA31}"/>
              </a:ext>
            </a:extLst>
          </p:cNvPr>
          <p:cNvCxnSpPr/>
          <p:nvPr/>
        </p:nvCxnSpPr>
        <p:spPr>
          <a:xfrm>
            <a:off x="6327080" y="3542716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70086EF-C8B1-4A7D-9DEE-F5FAC3543F8A}"/>
              </a:ext>
            </a:extLst>
          </p:cNvPr>
          <p:cNvCxnSpPr/>
          <p:nvPr/>
        </p:nvCxnSpPr>
        <p:spPr>
          <a:xfrm>
            <a:off x="7375851" y="3513156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43DF7C7-36AA-48AD-B3E1-DEB551098338}"/>
              </a:ext>
            </a:extLst>
          </p:cNvPr>
          <p:cNvCxnSpPr/>
          <p:nvPr/>
        </p:nvCxnSpPr>
        <p:spPr>
          <a:xfrm>
            <a:off x="6305154" y="3516506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56140468-1C00-4BAB-9A40-403750C86B9B}"/>
              </a:ext>
            </a:extLst>
          </p:cNvPr>
          <p:cNvSpPr/>
          <p:nvPr/>
        </p:nvSpPr>
        <p:spPr>
          <a:xfrm flipV="1">
            <a:off x="6689219" y="3855896"/>
            <a:ext cx="655037" cy="153932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7" name="Rectangle: Top Corners Snipped 226">
            <a:extLst>
              <a:ext uri="{FF2B5EF4-FFF2-40B4-BE49-F238E27FC236}">
                <a16:creationId xmlns:a16="http://schemas.microsoft.com/office/drawing/2014/main" id="{05BF2282-F5FD-4E53-8FFF-47F4AAC93EAE}"/>
              </a:ext>
            </a:extLst>
          </p:cNvPr>
          <p:cNvSpPr/>
          <p:nvPr/>
        </p:nvSpPr>
        <p:spPr>
          <a:xfrm>
            <a:off x="7175084" y="4458877"/>
            <a:ext cx="171581" cy="178110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F6140071-8D84-4936-874E-B3A1984D8E6B}"/>
              </a:ext>
            </a:extLst>
          </p:cNvPr>
          <p:cNvSpPr/>
          <p:nvPr/>
        </p:nvSpPr>
        <p:spPr>
          <a:xfrm rot="277653" flipH="1">
            <a:off x="6036574" y="2327769"/>
            <a:ext cx="1937798" cy="1317614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9" name="Rectangle: Rounded Corners 129">
            <a:extLst>
              <a:ext uri="{FF2B5EF4-FFF2-40B4-BE49-F238E27FC236}">
                <a16:creationId xmlns:a16="http://schemas.microsoft.com/office/drawing/2014/main" id="{2EC335FA-B191-4DC0-A39A-1B5407082049}"/>
              </a:ext>
            </a:extLst>
          </p:cNvPr>
          <p:cNvSpPr/>
          <p:nvPr/>
        </p:nvSpPr>
        <p:spPr>
          <a:xfrm rot="462286">
            <a:off x="9363291" y="2709470"/>
            <a:ext cx="1828573" cy="2049045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16BBEFB-2E8D-4DBC-AB42-15C2702A23B9}"/>
              </a:ext>
            </a:extLst>
          </p:cNvPr>
          <p:cNvGrpSpPr/>
          <p:nvPr/>
        </p:nvGrpSpPr>
        <p:grpSpPr>
          <a:xfrm rot="21130239" flipH="1">
            <a:off x="10406684" y="4817330"/>
            <a:ext cx="314867" cy="961516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31A00066-6E62-4D32-9E2B-059A3214DFC9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219FDFB-84B9-44E3-9E72-E5ACC6DEFBE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F9F8584-112D-4EBE-8881-D6F43CE387B7}"/>
              </a:ext>
            </a:extLst>
          </p:cNvPr>
          <p:cNvGrpSpPr/>
          <p:nvPr/>
        </p:nvGrpSpPr>
        <p:grpSpPr>
          <a:xfrm rot="171256">
            <a:off x="10004543" y="4821881"/>
            <a:ext cx="314867" cy="961516"/>
            <a:chOff x="4627747" y="5544926"/>
            <a:chExt cx="314867" cy="961516"/>
          </a:xfrm>
          <a:effectLst/>
        </p:grpSpPr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2755EAA-B17A-42A3-85A2-9D8B11BDBA7C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7B2196AB-1B64-4FE4-B5B6-F4C3C356ADCD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8912A05-B615-40E8-B091-4A33A3C6439F}"/>
              </a:ext>
            </a:extLst>
          </p:cNvPr>
          <p:cNvGrpSpPr/>
          <p:nvPr/>
        </p:nvGrpSpPr>
        <p:grpSpPr>
          <a:xfrm rot="1044585">
            <a:off x="10043407" y="4223639"/>
            <a:ext cx="1303023" cy="555322"/>
            <a:chOff x="2855748" y="4191066"/>
            <a:chExt cx="1303023" cy="555322"/>
          </a:xfrm>
        </p:grpSpPr>
        <p:sp>
          <p:nvSpPr>
            <p:cNvPr id="237" name="Rectangle: Rounded Corners 49">
              <a:extLst>
                <a:ext uri="{FF2B5EF4-FFF2-40B4-BE49-F238E27FC236}">
                  <a16:creationId xmlns:a16="http://schemas.microsoft.com/office/drawing/2014/main" id="{F1BD14C5-DC93-4492-8505-098D164427A4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FF980D17-9EFC-493B-9CEA-F1F58D493A18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61AE843-C042-4BE3-8827-A5DF3D45C44D}"/>
              </a:ext>
            </a:extLst>
          </p:cNvPr>
          <p:cNvGrpSpPr/>
          <p:nvPr/>
        </p:nvGrpSpPr>
        <p:grpSpPr>
          <a:xfrm rot="20003872">
            <a:off x="9305065" y="4209214"/>
            <a:ext cx="1313398" cy="493684"/>
            <a:chOff x="1735479" y="4177248"/>
            <a:chExt cx="1313398" cy="493684"/>
          </a:xfrm>
        </p:grpSpPr>
        <p:sp>
          <p:nvSpPr>
            <p:cNvPr id="240" name="Rectangle: Rounded Corners 49">
              <a:extLst>
                <a:ext uri="{FF2B5EF4-FFF2-40B4-BE49-F238E27FC236}">
                  <a16:creationId xmlns:a16="http://schemas.microsoft.com/office/drawing/2014/main" id="{5D78E1CE-5B68-452F-BA7A-FAF7B68F8BBB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DA9EEF07-A017-46B7-B4C7-AEE18DEE7397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2" name="Oval 137">
            <a:extLst>
              <a:ext uri="{FF2B5EF4-FFF2-40B4-BE49-F238E27FC236}">
                <a16:creationId xmlns:a16="http://schemas.microsoft.com/office/drawing/2014/main" id="{792971B2-0C44-4F44-BE4B-0EADD7419FCE}"/>
              </a:ext>
            </a:extLst>
          </p:cNvPr>
          <p:cNvSpPr/>
          <p:nvPr/>
        </p:nvSpPr>
        <p:spPr>
          <a:xfrm rot="607730">
            <a:off x="10176763" y="3792077"/>
            <a:ext cx="332391" cy="51875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03013CBD-32F8-4171-853A-84BAC21CBFF6}"/>
              </a:ext>
            </a:extLst>
          </p:cNvPr>
          <p:cNvGrpSpPr/>
          <p:nvPr/>
        </p:nvGrpSpPr>
        <p:grpSpPr>
          <a:xfrm>
            <a:off x="9880102" y="4101128"/>
            <a:ext cx="933154" cy="1491699"/>
            <a:chOff x="10077388" y="4428198"/>
            <a:chExt cx="933154" cy="1612022"/>
          </a:xfrm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89287743-1309-4F79-B456-441107D544ED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F677341-3973-46F9-AC3F-69E66AAC49FA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1B7401F2-FDDF-4AAB-8409-36C43FF0B53B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Oval 137">
            <a:extLst>
              <a:ext uri="{FF2B5EF4-FFF2-40B4-BE49-F238E27FC236}">
                <a16:creationId xmlns:a16="http://schemas.microsoft.com/office/drawing/2014/main" id="{AFBCB478-11CF-4764-BCE1-E7CB96A956FA}"/>
              </a:ext>
            </a:extLst>
          </p:cNvPr>
          <p:cNvSpPr/>
          <p:nvPr/>
        </p:nvSpPr>
        <p:spPr>
          <a:xfrm rot="607730">
            <a:off x="10150555" y="3835952"/>
            <a:ext cx="332391" cy="51875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E778C82-97E2-4247-A839-13A1E42242CA}"/>
              </a:ext>
            </a:extLst>
          </p:cNvPr>
          <p:cNvGrpSpPr/>
          <p:nvPr/>
        </p:nvGrpSpPr>
        <p:grpSpPr>
          <a:xfrm>
            <a:off x="9393012" y="2340572"/>
            <a:ext cx="1881487" cy="1832266"/>
            <a:chOff x="6276379" y="2165306"/>
            <a:chExt cx="1881487" cy="1832266"/>
          </a:xfrm>
          <a:effectLst/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57262514-2CE6-422C-8567-3D70852B43F3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E33E2A6A-18B2-411F-8B73-69CA62302A38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25C80141-1CA4-463E-AE9B-4477AF98E3AE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416A365A-D91B-40A8-8769-C0587C7F63DD}"/>
              </a:ext>
            </a:extLst>
          </p:cNvPr>
          <p:cNvGrpSpPr/>
          <p:nvPr/>
        </p:nvGrpSpPr>
        <p:grpSpPr>
          <a:xfrm>
            <a:off x="10132006" y="3778313"/>
            <a:ext cx="378882" cy="156550"/>
            <a:chOff x="4744541" y="4986862"/>
            <a:chExt cx="596808" cy="221830"/>
          </a:xfrm>
          <a:effectLst/>
        </p:grpSpPr>
        <p:sp>
          <p:nvSpPr>
            <p:cNvPr id="253" name="Oval 72">
              <a:extLst>
                <a:ext uri="{FF2B5EF4-FFF2-40B4-BE49-F238E27FC236}">
                  <a16:creationId xmlns:a16="http://schemas.microsoft.com/office/drawing/2014/main" id="{417C5179-A676-4A94-9B0E-0FF8121200F7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F6728430-1245-4105-81AA-6D9EB7C15E7B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Oval 72">
              <a:extLst>
                <a:ext uri="{FF2B5EF4-FFF2-40B4-BE49-F238E27FC236}">
                  <a16:creationId xmlns:a16="http://schemas.microsoft.com/office/drawing/2014/main" id="{8A3557A1-6812-4A92-B809-199F030CEE33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41FD531-0051-4520-97E6-B50CECCBC5EB}"/>
              </a:ext>
            </a:extLst>
          </p:cNvPr>
          <p:cNvGrpSpPr/>
          <p:nvPr/>
        </p:nvGrpSpPr>
        <p:grpSpPr>
          <a:xfrm>
            <a:off x="10662657" y="3501150"/>
            <a:ext cx="219682" cy="235101"/>
            <a:chOff x="3374378" y="3373652"/>
            <a:chExt cx="219682" cy="235101"/>
          </a:xfrm>
          <a:effectLst/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C3AA6F2B-BEE1-401F-9DB7-7F0AE5DD090F}"/>
                </a:ext>
              </a:extLst>
            </p:cNvPr>
            <p:cNvGrpSpPr/>
            <p:nvPr/>
          </p:nvGrpSpPr>
          <p:grpSpPr>
            <a:xfrm>
              <a:off x="3374378" y="3373652"/>
              <a:ext cx="211957" cy="235101"/>
              <a:chOff x="3504649" y="3617709"/>
              <a:chExt cx="272047" cy="301752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BEA04DDD-4256-47AD-A651-9BCA24949A45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2EB3FDFC-B23C-43FD-A80A-425260CBA0F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CC265F1A-E954-40A4-84BA-A99BFFDEF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149" y="3383056"/>
              <a:ext cx="74596" cy="33280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F029D43-433E-46A9-A36F-F327793BF096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49" y="3406946"/>
              <a:ext cx="84911" cy="28558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5CC97F69-538E-4AE7-AD6A-255D756B5C2A}"/>
              </a:ext>
            </a:extLst>
          </p:cNvPr>
          <p:cNvGrpSpPr/>
          <p:nvPr/>
        </p:nvGrpSpPr>
        <p:grpSpPr>
          <a:xfrm>
            <a:off x="9764797" y="3500667"/>
            <a:ext cx="226345" cy="235101"/>
            <a:chOff x="2359555" y="3373169"/>
            <a:chExt cx="226345" cy="235101"/>
          </a:xfrm>
          <a:effectLst/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461E66C3-92E5-4A57-B80A-EF5A6DFEB3D9}"/>
                </a:ext>
              </a:extLst>
            </p:cNvPr>
            <p:cNvGrpSpPr/>
            <p:nvPr/>
          </p:nvGrpSpPr>
          <p:grpSpPr>
            <a:xfrm>
              <a:off x="2373944" y="3373169"/>
              <a:ext cx="211956" cy="235101"/>
              <a:chOff x="3504649" y="3617709"/>
              <a:chExt cx="272046" cy="301752"/>
            </a:xfrm>
          </p:grpSpPr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16756F6D-F4CB-48B6-AB59-4ADB8557BA3C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6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9A716D31-ED60-4E28-A522-1FE6F21EB54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DF507743-776E-4752-92A3-357625FD9081}"/>
                </a:ext>
              </a:extLst>
            </p:cNvPr>
            <p:cNvCxnSpPr>
              <a:cxnSpLocks/>
              <a:endCxn id="266" idx="1"/>
            </p:cNvCxnSpPr>
            <p:nvPr/>
          </p:nvCxnSpPr>
          <p:spPr>
            <a:xfrm flipV="1">
              <a:off x="2359555" y="3407599"/>
              <a:ext cx="45429" cy="36004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167760D-D048-4365-905A-646EFB2C843D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73" y="3397229"/>
              <a:ext cx="47408" cy="9717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E4746128-7118-4E8F-A27B-B33F27428B79}"/>
              </a:ext>
            </a:extLst>
          </p:cNvPr>
          <p:cNvSpPr/>
          <p:nvPr/>
        </p:nvSpPr>
        <p:spPr>
          <a:xfrm>
            <a:off x="10606377" y="2410027"/>
            <a:ext cx="713757" cy="1188645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66B58D7C-84B3-410F-AD30-C4909E69F741}"/>
              </a:ext>
            </a:extLst>
          </p:cNvPr>
          <p:cNvSpPr/>
          <p:nvPr/>
        </p:nvSpPr>
        <p:spPr>
          <a:xfrm>
            <a:off x="9322558" y="2331532"/>
            <a:ext cx="1962784" cy="1181624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5DB189-D413-4D59-997A-A67806832CAB}"/>
              </a:ext>
            </a:extLst>
          </p:cNvPr>
          <p:cNvGrpSpPr/>
          <p:nvPr/>
        </p:nvGrpSpPr>
        <p:grpSpPr>
          <a:xfrm>
            <a:off x="8428537" y="-538480"/>
            <a:ext cx="488859" cy="1508068"/>
            <a:chOff x="6071417" y="-538480"/>
            <a:chExt cx="488859" cy="1508068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40568B0-4A17-4055-966C-722BC33DCE52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: Top Corners Snipped 126">
              <a:extLst>
                <a:ext uri="{FF2B5EF4-FFF2-40B4-BE49-F238E27FC236}">
                  <a16:creationId xmlns:a16="http://schemas.microsoft.com/office/drawing/2014/main" id="{D79E2FBC-2A9F-433D-A08D-4BE48C81FAA1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9BA260E-F7B9-4CA9-886E-A0CCD4EAE8FA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C27BF28-03EA-47A4-9E98-5AFFE18C1A7A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BC87E14-7DD8-44EC-939F-BB1D071A1570}"/>
              </a:ext>
            </a:extLst>
          </p:cNvPr>
          <p:cNvGrpSpPr/>
          <p:nvPr/>
        </p:nvGrpSpPr>
        <p:grpSpPr>
          <a:xfrm>
            <a:off x="2785640" y="-540753"/>
            <a:ext cx="488859" cy="1508068"/>
            <a:chOff x="6071417" y="-538480"/>
            <a:chExt cx="488859" cy="1508068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5B7755C-8C39-453D-A128-01E7C8C5697E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: Top Corners Snipped 141">
              <a:extLst>
                <a:ext uri="{FF2B5EF4-FFF2-40B4-BE49-F238E27FC236}">
                  <a16:creationId xmlns:a16="http://schemas.microsoft.com/office/drawing/2014/main" id="{7D337AB4-D730-445D-907C-B3E2CDCFE888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AD3D2F2-32DE-4852-838C-09A9C90D6B34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CE9062B-3FAA-4EA0-B184-6175A0070358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9E3BEF2-4E3C-4351-A8B0-2DCEEA409D1E}"/>
              </a:ext>
            </a:extLst>
          </p:cNvPr>
          <p:cNvGrpSpPr/>
          <p:nvPr/>
        </p:nvGrpSpPr>
        <p:grpSpPr>
          <a:xfrm>
            <a:off x="-1250746" y="767913"/>
            <a:ext cx="3675921" cy="3182473"/>
            <a:chOff x="-1250746" y="767913"/>
            <a:chExt cx="3675921" cy="3182473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DC73114-AD36-4231-9BD5-DE61650B9BA6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7FB5A53-A69C-4A5B-9327-DFAE352D875A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AF4FE86-3E6D-4888-89A0-18DB02D1A4BD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3F504F7-A403-4C7C-A869-6CDE429F72F4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7D84D4B-AAA9-4F82-B385-08118DF3494A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12C7F97-BF27-4EB6-A36D-1D7B26F4DDF5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8FF1081-93E3-4075-94AA-8E6FBA146A58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339D966-3F91-4E14-B19F-D228073E5BC5}"/>
              </a:ext>
            </a:extLst>
          </p:cNvPr>
          <p:cNvGrpSpPr/>
          <p:nvPr/>
        </p:nvGrpSpPr>
        <p:grpSpPr>
          <a:xfrm>
            <a:off x="11714716" y="816762"/>
            <a:ext cx="2185832" cy="3962401"/>
            <a:chOff x="12192000" y="0"/>
            <a:chExt cx="3017520" cy="5470056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DDD6225-20C1-486A-9D57-E11818F832B7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6A4C6B3-E290-471F-9D7F-6AB743AE380F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AEB697C-3DAF-4531-81A1-E41E0C5E029D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ED84D72-1D0D-4039-B460-B5D4010BC34F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AEC98E2-ED42-47A1-B8DE-9B38EB651976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A359847-72C2-465B-9E06-069FF78993E0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610817B-075E-4571-A9C3-35C85BC68233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042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"/>
    </mc:Choice>
    <mc:Fallback xmlns="">
      <p:transition spd="slow" advTm="1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41C4D86C-4958-4FB9-B467-56B832278142}"/>
              </a:ext>
            </a:extLst>
          </p:cNvPr>
          <p:cNvSpPr/>
          <p:nvPr/>
        </p:nvSpPr>
        <p:spPr>
          <a:xfrm>
            <a:off x="-7643445" y="4411043"/>
            <a:ext cx="28838768" cy="269314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4">
                <a:lumMod val="20000"/>
                <a:lumOff val="80000"/>
              </a:schemeClr>
            </a:bgClr>
          </a:patt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2A6773D-E52B-4897-971F-183ACF47326D}"/>
              </a:ext>
            </a:extLst>
          </p:cNvPr>
          <p:cNvGrpSpPr/>
          <p:nvPr/>
        </p:nvGrpSpPr>
        <p:grpSpPr>
          <a:xfrm rot="14053925">
            <a:off x="4574819" y="3539845"/>
            <a:ext cx="494652" cy="2001368"/>
            <a:chOff x="951506" y="1569271"/>
            <a:chExt cx="778739" cy="3150790"/>
          </a:xfrm>
        </p:grpSpPr>
        <p:sp>
          <p:nvSpPr>
            <p:cNvPr id="97" name="Trapezoid 96">
              <a:extLst>
                <a:ext uri="{FF2B5EF4-FFF2-40B4-BE49-F238E27FC236}">
                  <a16:creationId xmlns:a16="http://schemas.microsoft.com/office/drawing/2014/main" id="{F60CBB41-13CB-48C8-8D66-100532F2CCA3}"/>
                </a:ext>
              </a:extLst>
            </p:cNvPr>
            <p:cNvSpPr/>
            <p:nvPr/>
          </p:nvSpPr>
          <p:spPr>
            <a:xfrm rot="4242567" flipH="1">
              <a:off x="1443609" y="3709819"/>
              <a:ext cx="194517" cy="308034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rapezoid 97">
              <a:extLst>
                <a:ext uri="{FF2B5EF4-FFF2-40B4-BE49-F238E27FC236}">
                  <a16:creationId xmlns:a16="http://schemas.microsoft.com/office/drawing/2014/main" id="{54594346-35B9-4404-B5D3-21E4621829C9}"/>
                </a:ext>
              </a:extLst>
            </p:cNvPr>
            <p:cNvSpPr/>
            <p:nvPr/>
          </p:nvSpPr>
          <p:spPr>
            <a:xfrm rot="6557433">
              <a:off x="1450644" y="2291201"/>
              <a:ext cx="198396" cy="290378"/>
            </a:xfrm>
            <a:prstGeom prst="trapezoid">
              <a:avLst>
                <a:gd name="adj" fmla="val 4024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428FF97-F9A7-4AFD-BFBA-E3A9375F07EF}"/>
                </a:ext>
              </a:extLst>
            </p:cNvPr>
            <p:cNvGrpSpPr/>
            <p:nvPr/>
          </p:nvGrpSpPr>
          <p:grpSpPr>
            <a:xfrm rot="5400000" flipH="1">
              <a:off x="1059330" y="4396045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D76F83A4-4380-4A89-8768-6C71DC39C152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4B84460-4F56-40AC-8020-5FEBA2CE4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AB014EA-98F8-45D6-8B89-304CDFB9C6D2}"/>
                </a:ext>
              </a:extLst>
            </p:cNvPr>
            <p:cNvGrpSpPr/>
            <p:nvPr/>
          </p:nvGrpSpPr>
          <p:grpSpPr>
            <a:xfrm rot="5400000">
              <a:off x="1059330" y="1522447"/>
              <a:ext cx="277192" cy="370840"/>
              <a:chOff x="5849288" y="4965522"/>
              <a:chExt cx="1498575" cy="370840"/>
            </a:xfrm>
            <a:solidFill>
              <a:srgbClr val="7DCFE5"/>
            </a:solidFill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F6155591-D833-4FDD-A7F6-E87FCD9F1095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24B38EC-0642-4853-8C72-6A971B2AD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201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D5D2D51C-C500-4E4F-92E3-21E49667989A}"/>
                </a:ext>
              </a:extLst>
            </p:cNvPr>
            <p:cNvSpPr/>
            <p:nvPr/>
          </p:nvSpPr>
          <p:spPr>
            <a:xfrm rot="5400000">
              <a:off x="-332171" y="2898491"/>
              <a:ext cx="3060193" cy="492840"/>
            </a:xfrm>
            <a:prstGeom prst="roundRect">
              <a:avLst>
                <a:gd name="adj" fmla="val 7812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E9438D1-FF01-4D95-9E6F-B8A86B0B29FA}"/>
                </a:ext>
              </a:extLst>
            </p:cNvPr>
            <p:cNvGrpSpPr/>
            <p:nvPr/>
          </p:nvGrpSpPr>
          <p:grpSpPr>
            <a:xfrm rot="5400000">
              <a:off x="481595" y="2959491"/>
              <a:ext cx="1432662" cy="370840"/>
              <a:chOff x="5849288" y="4965522"/>
              <a:chExt cx="1432662" cy="370840"/>
            </a:xfrm>
            <a:solidFill>
              <a:srgbClr val="7DCFE5"/>
            </a:solidFill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309DF5FE-BB32-4651-8379-3B13710915B1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grpFill/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9A462A9-370C-4362-8188-9F34F1504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9288" y="5065598"/>
                <a:ext cx="1432662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CD7C581-EFC6-4743-A6BC-B8B2AD7705E7}"/>
                </a:ext>
              </a:extLst>
            </p:cNvPr>
            <p:cNvSpPr/>
            <p:nvPr/>
          </p:nvSpPr>
          <p:spPr>
            <a:xfrm rot="5400000">
              <a:off x="1105563" y="2140740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89C4F6E-9DA7-4F89-B040-61F9875B64CB}"/>
                </a:ext>
              </a:extLst>
            </p:cNvPr>
            <p:cNvSpPr/>
            <p:nvPr/>
          </p:nvSpPr>
          <p:spPr>
            <a:xfrm rot="5400000">
              <a:off x="1105563" y="3670836"/>
              <a:ext cx="184726" cy="492840"/>
            </a:xfrm>
            <a:prstGeom prst="rect">
              <a:avLst/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228302DA-AF4B-4565-A56D-116C46F256F1}"/>
                </a:ext>
              </a:extLst>
            </p:cNvPr>
            <p:cNvSpPr/>
            <p:nvPr/>
          </p:nvSpPr>
          <p:spPr>
            <a:xfrm rot="10800000">
              <a:off x="1654107" y="2458463"/>
              <a:ext cx="76138" cy="1376057"/>
            </a:xfrm>
            <a:prstGeom prst="roundRect">
              <a:avLst>
                <a:gd name="adj" fmla="val 50000"/>
              </a:avLst>
            </a:prstGeom>
            <a:solidFill>
              <a:srgbClr val="2E3F59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31DA6E3-97EF-4D90-B8AC-40DB1713D7B5}"/>
              </a:ext>
            </a:extLst>
          </p:cNvPr>
          <p:cNvGrpSpPr/>
          <p:nvPr/>
        </p:nvGrpSpPr>
        <p:grpSpPr>
          <a:xfrm rot="18767138">
            <a:off x="5836920" y="4307572"/>
            <a:ext cx="805771" cy="1628252"/>
            <a:chOff x="4060727" y="1796756"/>
            <a:chExt cx="1612392" cy="3258222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5B51B6DA-8287-4E08-A6FD-58F5356F3766}"/>
                </a:ext>
              </a:extLst>
            </p:cNvPr>
            <p:cNvSpPr/>
            <p:nvPr/>
          </p:nvSpPr>
          <p:spPr>
            <a:xfrm>
              <a:off x="4350532" y="1796756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C6CB2464-C22E-471F-9CF2-8690C60F40BF}"/>
                </a:ext>
              </a:extLst>
            </p:cNvPr>
            <p:cNvSpPr/>
            <p:nvPr/>
          </p:nvSpPr>
          <p:spPr>
            <a:xfrm rot="5400000">
              <a:off x="4091318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1EA6E696-6806-4E3C-9E47-11890FF1DEA8}"/>
                </a:ext>
              </a:extLst>
            </p:cNvPr>
            <p:cNvSpPr/>
            <p:nvPr/>
          </p:nvSpPr>
          <p:spPr>
            <a:xfrm rot="5400000">
              <a:off x="4582311" y="2359471"/>
              <a:ext cx="1032782" cy="92648"/>
            </a:xfrm>
            <a:prstGeom prst="roundRect">
              <a:avLst/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8FECC7FA-2105-4567-BF04-E3FCE7AADE16}"/>
                </a:ext>
              </a:extLst>
            </p:cNvPr>
            <p:cNvSpPr/>
            <p:nvPr/>
          </p:nvSpPr>
          <p:spPr>
            <a:xfrm rot="5400000">
              <a:off x="3919810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78D3D4F-8CA9-4339-88C6-32B65390F9FC}"/>
                </a:ext>
              </a:extLst>
            </p:cNvPr>
            <p:cNvSpPr/>
            <p:nvPr/>
          </p:nvSpPr>
          <p:spPr>
            <a:xfrm rot="5400000">
              <a:off x="4759337" y="4446859"/>
              <a:ext cx="1032782" cy="183456"/>
            </a:xfrm>
            <a:prstGeom prst="roundRect">
              <a:avLst>
                <a:gd name="adj" fmla="val 50000"/>
              </a:avLst>
            </a:prstGeom>
            <a:solidFill>
              <a:srgbClr val="2D3F62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52C0FB61-9846-40AF-9828-225183CB22F4}"/>
                </a:ext>
              </a:extLst>
            </p:cNvPr>
            <p:cNvSpPr/>
            <p:nvPr/>
          </p:nvSpPr>
          <p:spPr>
            <a:xfrm>
              <a:off x="4060727" y="2579286"/>
              <a:ext cx="1612392" cy="2351068"/>
            </a:xfrm>
            <a:prstGeom prst="roundRect">
              <a:avLst/>
            </a:prstGeom>
            <a:solidFill>
              <a:srgbClr val="7DCFE5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C4F6F40E-BB9B-4786-86ED-4EEDE8627540}"/>
                </a:ext>
              </a:extLst>
            </p:cNvPr>
            <p:cNvSpPr/>
            <p:nvPr/>
          </p:nvSpPr>
          <p:spPr>
            <a:xfrm>
              <a:off x="4060727" y="2835633"/>
              <a:ext cx="1612392" cy="1838374"/>
            </a:xfrm>
            <a:prstGeom prst="roundRect">
              <a:avLst>
                <a:gd name="adj" fmla="val 0"/>
              </a:avLst>
            </a:prstGeom>
            <a:solidFill>
              <a:srgbClr val="59B4D1"/>
            </a:solidFill>
            <a:ln w="28575">
              <a:solidFill>
                <a:srgbClr val="6536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DA3DE03-9005-420C-B88A-AD34DAF01D6E}"/>
                </a:ext>
              </a:extLst>
            </p:cNvPr>
            <p:cNvGrpSpPr/>
            <p:nvPr/>
          </p:nvGrpSpPr>
          <p:grpSpPr>
            <a:xfrm>
              <a:off x="4245841" y="3954464"/>
              <a:ext cx="1242162" cy="370840"/>
              <a:chOff x="5849288" y="4965522"/>
              <a:chExt cx="1432662" cy="370840"/>
            </a:xfrm>
            <a:solidFill>
              <a:srgbClr val="D94323"/>
            </a:solidFill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A16B755C-049E-4BED-996D-02E64C188A7D}"/>
                  </a:ext>
                </a:extLst>
              </p:cNvPr>
              <p:cNvSpPr/>
              <p:nvPr/>
            </p:nvSpPr>
            <p:spPr>
              <a:xfrm rot="5400000">
                <a:off x="6380199" y="4434611"/>
                <a:ext cx="370840" cy="1432662"/>
              </a:xfrm>
              <a:prstGeom prst="roundRect">
                <a:avLst>
                  <a:gd name="adj" fmla="val 12430"/>
                </a:avLst>
              </a:prstGeom>
              <a:solidFill>
                <a:srgbClr val="2E3F59"/>
              </a:solidFill>
              <a:ln w="28575">
                <a:solidFill>
                  <a:srgbClr val="6536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0A11093-F29C-44FE-B46B-577EB697F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95" y="5065598"/>
                <a:ext cx="1392117" cy="0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E2F5235F-1C87-4BE9-9938-30A8F55130EC}"/>
              </a:ext>
            </a:extLst>
          </p:cNvPr>
          <p:cNvGrpSpPr/>
          <p:nvPr/>
        </p:nvGrpSpPr>
        <p:grpSpPr>
          <a:xfrm rot="10265300">
            <a:off x="3737523" y="3902464"/>
            <a:ext cx="1303023" cy="555322"/>
            <a:chOff x="1805377" y="4116293"/>
            <a:chExt cx="1303023" cy="555322"/>
          </a:xfrm>
        </p:grpSpPr>
        <p:sp>
          <p:nvSpPr>
            <p:cNvPr id="195" name="Rectangle: Rounded Corners 49">
              <a:extLst>
                <a:ext uri="{FF2B5EF4-FFF2-40B4-BE49-F238E27FC236}">
                  <a16:creationId xmlns:a16="http://schemas.microsoft.com/office/drawing/2014/main" id="{110181F5-091B-4FCC-9CCA-033712B7B794}"/>
                </a:ext>
              </a:extLst>
            </p:cNvPr>
            <p:cNvSpPr/>
            <p:nvPr/>
          </p:nvSpPr>
          <p:spPr>
            <a:xfrm rot="18133199">
              <a:off x="2296652" y="3625018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9CDF9EDA-5F6A-449B-BF79-04E66AC52CF2}"/>
                </a:ext>
              </a:extLst>
            </p:cNvPr>
            <p:cNvSpPr/>
            <p:nvPr/>
          </p:nvSpPr>
          <p:spPr>
            <a:xfrm>
              <a:off x="2760999" y="4339107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7B4659F-94C0-4E0E-A9E1-8809ED6263AF}"/>
              </a:ext>
            </a:extLst>
          </p:cNvPr>
          <p:cNvGrpSpPr/>
          <p:nvPr/>
        </p:nvGrpSpPr>
        <p:grpSpPr>
          <a:xfrm rot="13819552">
            <a:off x="4634289" y="3999568"/>
            <a:ext cx="1313398" cy="493684"/>
            <a:chOff x="687108" y="4069360"/>
            <a:chExt cx="1313398" cy="493684"/>
          </a:xfrm>
        </p:grpSpPr>
        <p:sp>
          <p:nvSpPr>
            <p:cNvPr id="198" name="Rectangle: Rounded Corners 49">
              <a:extLst>
                <a:ext uri="{FF2B5EF4-FFF2-40B4-BE49-F238E27FC236}">
                  <a16:creationId xmlns:a16="http://schemas.microsoft.com/office/drawing/2014/main" id="{808F2322-DBFD-4D5D-836E-B44DE232C753}"/>
                </a:ext>
              </a:extLst>
            </p:cNvPr>
            <p:cNvSpPr/>
            <p:nvPr/>
          </p:nvSpPr>
          <p:spPr>
            <a:xfrm rot="3904918" flipH="1">
              <a:off x="1188758" y="3578085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39275FE-D148-4F50-939B-0163D4CD167C}"/>
                </a:ext>
              </a:extLst>
            </p:cNvPr>
            <p:cNvSpPr/>
            <p:nvPr/>
          </p:nvSpPr>
          <p:spPr>
            <a:xfrm rot="438117" flipH="1">
              <a:off x="687108" y="4230536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6FC1814-9F9E-458B-B690-32E9A2BDFE01}"/>
              </a:ext>
            </a:extLst>
          </p:cNvPr>
          <p:cNvGrpSpPr/>
          <p:nvPr/>
        </p:nvGrpSpPr>
        <p:grpSpPr>
          <a:xfrm rot="21286606" flipH="1">
            <a:off x="4904585" y="4846156"/>
            <a:ext cx="314867" cy="961516"/>
            <a:chOff x="4627747" y="5544926"/>
            <a:chExt cx="314867" cy="961516"/>
          </a:xfrm>
          <a:solidFill>
            <a:srgbClr val="8A5948"/>
          </a:solidFill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ABAB209-28DA-4A51-BE91-83CCB43687CF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F67B062-0B7F-47E2-96CD-BAFE9A2B24BC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8C5F3BE-4134-4D0E-93BF-2B6002DE14AB}"/>
              </a:ext>
            </a:extLst>
          </p:cNvPr>
          <p:cNvGrpSpPr/>
          <p:nvPr/>
        </p:nvGrpSpPr>
        <p:grpSpPr>
          <a:xfrm rot="313394">
            <a:off x="4374924" y="4846156"/>
            <a:ext cx="314867" cy="961516"/>
            <a:chOff x="4627747" y="5544926"/>
            <a:chExt cx="314867" cy="961516"/>
          </a:xfrm>
          <a:solidFill>
            <a:srgbClr val="404040"/>
          </a:solidFill>
        </p:grpSpPr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AE06165-8A5D-4983-B5F4-A3582D1EB8EC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FD9543C9-C4EF-44B1-A4A1-5DB21EE6FCDF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65363A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A39A15F0-7087-46E7-84B5-CCB9C83A55DE}"/>
              </a:ext>
            </a:extLst>
          </p:cNvPr>
          <p:cNvSpPr/>
          <p:nvPr/>
        </p:nvSpPr>
        <p:spPr>
          <a:xfrm>
            <a:off x="4308842" y="4099974"/>
            <a:ext cx="978252" cy="981401"/>
          </a:xfrm>
          <a:custGeom>
            <a:avLst/>
            <a:gdLst>
              <a:gd name="connsiteX0" fmla="*/ 228600 w 1371600"/>
              <a:gd name="connsiteY0" fmla="*/ 0 h 1072196"/>
              <a:gd name="connsiteX1" fmla="*/ 1143000 w 1371600"/>
              <a:gd name="connsiteY1" fmla="*/ 0 h 1072196"/>
              <a:gd name="connsiteX2" fmla="*/ 1371600 w 1371600"/>
              <a:gd name="connsiteY2" fmla="*/ 914400 h 1072196"/>
              <a:gd name="connsiteX3" fmla="*/ 685800 w 1371600"/>
              <a:gd name="connsiteY3" fmla="*/ 1072196 h 1072196"/>
              <a:gd name="connsiteX4" fmla="*/ 0 w 1371600"/>
              <a:gd name="connsiteY4" fmla="*/ 914400 h 10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072196">
                <a:moveTo>
                  <a:pt x="228600" y="0"/>
                </a:moveTo>
                <a:lnTo>
                  <a:pt x="1143000" y="0"/>
                </a:lnTo>
                <a:lnTo>
                  <a:pt x="1371600" y="914400"/>
                </a:lnTo>
                <a:cubicBezTo>
                  <a:pt x="1371600" y="1001548"/>
                  <a:pt x="1064557" y="1072196"/>
                  <a:pt x="685800" y="1072196"/>
                </a:cubicBezTo>
                <a:cubicBezTo>
                  <a:pt x="307043" y="1072196"/>
                  <a:pt x="0" y="1001548"/>
                  <a:pt x="0" y="9144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Isosceles Triangle 206">
            <a:extLst>
              <a:ext uri="{FF2B5EF4-FFF2-40B4-BE49-F238E27FC236}">
                <a16:creationId xmlns:a16="http://schemas.microsoft.com/office/drawing/2014/main" id="{42079D32-34AE-430B-8711-C04DEFEBEF8D}"/>
              </a:ext>
            </a:extLst>
          </p:cNvPr>
          <p:cNvSpPr/>
          <p:nvPr/>
        </p:nvSpPr>
        <p:spPr>
          <a:xfrm rot="13149253">
            <a:off x="4436246" y="4164492"/>
            <a:ext cx="332264" cy="217128"/>
          </a:xfrm>
          <a:prstGeom prst="triangle">
            <a:avLst>
              <a:gd name="adj" fmla="val 38570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Isosceles Triangle 207">
            <a:extLst>
              <a:ext uri="{FF2B5EF4-FFF2-40B4-BE49-F238E27FC236}">
                <a16:creationId xmlns:a16="http://schemas.microsoft.com/office/drawing/2014/main" id="{D8843627-5F65-4C0D-9361-B2FE9FDD36AB}"/>
              </a:ext>
            </a:extLst>
          </p:cNvPr>
          <p:cNvSpPr/>
          <p:nvPr/>
        </p:nvSpPr>
        <p:spPr>
          <a:xfrm rot="8450747" flipH="1">
            <a:off x="4819725" y="4171170"/>
            <a:ext cx="332264" cy="203700"/>
          </a:xfrm>
          <a:prstGeom prst="triangle">
            <a:avLst>
              <a:gd name="adj" fmla="val 38199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C8497AF1-A0EA-48CC-A13E-07DF7D012F3E}"/>
              </a:ext>
            </a:extLst>
          </p:cNvPr>
          <p:cNvSpPr/>
          <p:nvPr/>
        </p:nvSpPr>
        <p:spPr>
          <a:xfrm>
            <a:off x="4618658" y="4035727"/>
            <a:ext cx="353392" cy="260264"/>
          </a:xfrm>
          <a:prstGeom prst="ellipse">
            <a:avLst/>
          </a:pr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25BC47F-8C6E-45BE-901E-385B6E6E29F7}"/>
              </a:ext>
            </a:extLst>
          </p:cNvPr>
          <p:cNvGrpSpPr/>
          <p:nvPr/>
        </p:nvGrpSpPr>
        <p:grpSpPr>
          <a:xfrm>
            <a:off x="3850819" y="2365608"/>
            <a:ext cx="1881487" cy="1832266"/>
            <a:chOff x="6276379" y="2165306"/>
            <a:chExt cx="1881487" cy="1832266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1180C6F6-C228-492A-9DCC-E58C66331005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CB998BD-71FF-4931-A746-8A91C945408B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89581D4-586D-47F4-9AAD-0BF0D372BB29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24A8858-5E4D-48DA-8E7F-B502CD3700AF}"/>
              </a:ext>
            </a:extLst>
          </p:cNvPr>
          <p:cNvGrpSpPr/>
          <p:nvPr/>
        </p:nvGrpSpPr>
        <p:grpSpPr>
          <a:xfrm>
            <a:off x="4185503" y="3572117"/>
            <a:ext cx="211957" cy="235101"/>
            <a:chOff x="3504649" y="3617709"/>
            <a:chExt cx="272047" cy="301752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722AEB30-0468-4F96-965A-4F382ACEA57D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8779890-EAAE-408F-892D-0EF29DBE724F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D0CB65AE-0AE3-4A27-8F91-B888582086FD}"/>
              </a:ext>
            </a:extLst>
          </p:cNvPr>
          <p:cNvGrpSpPr/>
          <p:nvPr/>
        </p:nvGrpSpPr>
        <p:grpSpPr>
          <a:xfrm>
            <a:off x="5185937" y="3572600"/>
            <a:ext cx="211957" cy="235101"/>
            <a:chOff x="3504649" y="3617709"/>
            <a:chExt cx="272047" cy="301752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A2EE13B-7137-41A8-8324-65FF4AB92B44}"/>
                </a:ext>
              </a:extLst>
            </p:cNvPr>
            <p:cNvSpPr/>
            <p:nvPr/>
          </p:nvSpPr>
          <p:spPr>
            <a:xfrm>
              <a:off x="3504649" y="3617709"/>
              <a:ext cx="272047" cy="301752"/>
            </a:xfrm>
            <a:prstGeom prst="ellipse">
              <a:avLst/>
            </a:prstGeom>
            <a:solidFill>
              <a:srgbClr val="65363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629C3157-30C1-42A0-89FD-8E1992CCDA23}"/>
                </a:ext>
              </a:extLst>
            </p:cNvPr>
            <p:cNvSpPr>
              <a:spLocks noChangeAspect="1"/>
            </p:cNvSpPr>
            <p:nvPr/>
          </p:nvSpPr>
          <p:spPr>
            <a:xfrm rot="1174478">
              <a:off x="3546999" y="3660878"/>
              <a:ext cx="95436" cy="1280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502A6D3-89C1-4070-A690-A88F1F219963}"/>
              </a:ext>
            </a:extLst>
          </p:cNvPr>
          <p:cNvCxnSpPr/>
          <p:nvPr/>
        </p:nvCxnSpPr>
        <p:spPr>
          <a:xfrm>
            <a:off x="5116984" y="3527476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C28F9A0-C4CF-407B-A40D-B88603F65652}"/>
              </a:ext>
            </a:extLst>
          </p:cNvPr>
          <p:cNvCxnSpPr/>
          <p:nvPr/>
        </p:nvCxnSpPr>
        <p:spPr>
          <a:xfrm>
            <a:off x="4102040" y="3542716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CA34F3BB-92E9-42EE-81FD-5BF63EB91AE1}"/>
              </a:ext>
            </a:extLst>
          </p:cNvPr>
          <p:cNvCxnSpPr/>
          <p:nvPr/>
        </p:nvCxnSpPr>
        <p:spPr>
          <a:xfrm>
            <a:off x="5150811" y="3513156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9482098-D5FF-4FF8-9FC1-000B5FDCB961}"/>
              </a:ext>
            </a:extLst>
          </p:cNvPr>
          <p:cNvCxnSpPr/>
          <p:nvPr/>
        </p:nvCxnSpPr>
        <p:spPr>
          <a:xfrm>
            <a:off x="4080114" y="3516506"/>
            <a:ext cx="378882" cy="0"/>
          </a:xfrm>
          <a:prstGeom prst="line">
            <a:avLst/>
          </a:prstGeom>
          <a:ln w="28575">
            <a:solidFill>
              <a:srgbClr val="65363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EBD5D8B8-37EB-4889-9A21-B55DECF3EF01}"/>
              </a:ext>
            </a:extLst>
          </p:cNvPr>
          <p:cNvSpPr/>
          <p:nvPr/>
        </p:nvSpPr>
        <p:spPr>
          <a:xfrm flipV="1">
            <a:off x="4464179" y="3855896"/>
            <a:ext cx="655037" cy="153932"/>
          </a:xfrm>
          <a:custGeom>
            <a:avLst/>
            <a:gdLst>
              <a:gd name="connsiteX0" fmla="*/ 868571 w 1657390"/>
              <a:gd name="connsiteY0" fmla="*/ 25 h 625999"/>
              <a:gd name="connsiteX1" fmla="*/ 1652343 w 1657390"/>
              <a:gd name="connsiteY1" fmla="*/ 95818 h 625999"/>
              <a:gd name="connsiteX2" fmla="*/ 1657390 w 1657390"/>
              <a:gd name="connsiteY2" fmla="*/ 98332 h 625999"/>
              <a:gd name="connsiteX3" fmla="*/ 1590347 w 1657390"/>
              <a:gd name="connsiteY3" fmla="*/ 222085 h 625999"/>
              <a:gd name="connsiteX4" fmla="*/ 832112 w 1657390"/>
              <a:gd name="connsiteY4" fmla="*/ 625999 h 625999"/>
              <a:gd name="connsiteX5" fmla="*/ 73877 w 1657390"/>
              <a:gd name="connsiteY5" fmla="*/ 222085 h 625999"/>
              <a:gd name="connsiteX6" fmla="*/ 0 w 1657390"/>
              <a:gd name="connsiteY6" fmla="*/ 85719 h 625999"/>
              <a:gd name="connsiteX7" fmla="*/ 32195 w 1657390"/>
              <a:gd name="connsiteY7" fmla="*/ 107148 h 625999"/>
              <a:gd name="connsiteX8" fmla="*/ 868571 w 1657390"/>
              <a:gd name="connsiteY8" fmla="*/ 25 h 625999"/>
              <a:gd name="connsiteX0" fmla="*/ 868571 w 1657390"/>
              <a:gd name="connsiteY0" fmla="*/ 25 h 704802"/>
              <a:gd name="connsiteX1" fmla="*/ 1652343 w 1657390"/>
              <a:gd name="connsiteY1" fmla="*/ 95818 h 704802"/>
              <a:gd name="connsiteX2" fmla="*/ 1657390 w 1657390"/>
              <a:gd name="connsiteY2" fmla="*/ 98332 h 704802"/>
              <a:gd name="connsiteX3" fmla="*/ 1590347 w 1657390"/>
              <a:gd name="connsiteY3" fmla="*/ 222085 h 704802"/>
              <a:gd name="connsiteX4" fmla="*/ 844683 w 1657390"/>
              <a:gd name="connsiteY4" fmla="*/ 704802 h 704802"/>
              <a:gd name="connsiteX5" fmla="*/ 73877 w 1657390"/>
              <a:gd name="connsiteY5" fmla="*/ 222085 h 704802"/>
              <a:gd name="connsiteX6" fmla="*/ 0 w 1657390"/>
              <a:gd name="connsiteY6" fmla="*/ 85719 h 704802"/>
              <a:gd name="connsiteX7" fmla="*/ 32195 w 1657390"/>
              <a:gd name="connsiteY7" fmla="*/ 107148 h 704802"/>
              <a:gd name="connsiteX8" fmla="*/ 868571 w 1657390"/>
              <a:gd name="connsiteY8" fmla="*/ 25 h 704802"/>
              <a:gd name="connsiteX0" fmla="*/ 862286 w 1657390"/>
              <a:gd name="connsiteY0" fmla="*/ 2961 h 619084"/>
              <a:gd name="connsiteX1" fmla="*/ 1652343 w 1657390"/>
              <a:gd name="connsiteY1" fmla="*/ 10100 h 619084"/>
              <a:gd name="connsiteX2" fmla="*/ 1657390 w 1657390"/>
              <a:gd name="connsiteY2" fmla="*/ 12614 h 619084"/>
              <a:gd name="connsiteX3" fmla="*/ 1590347 w 1657390"/>
              <a:gd name="connsiteY3" fmla="*/ 136367 h 619084"/>
              <a:gd name="connsiteX4" fmla="*/ 844683 w 1657390"/>
              <a:gd name="connsiteY4" fmla="*/ 619084 h 619084"/>
              <a:gd name="connsiteX5" fmla="*/ 73877 w 1657390"/>
              <a:gd name="connsiteY5" fmla="*/ 136367 h 619084"/>
              <a:gd name="connsiteX6" fmla="*/ 0 w 1657390"/>
              <a:gd name="connsiteY6" fmla="*/ 1 h 619084"/>
              <a:gd name="connsiteX7" fmla="*/ 32195 w 1657390"/>
              <a:gd name="connsiteY7" fmla="*/ 21430 h 619084"/>
              <a:gd name="connsiteX8" fmla="*/ 862286 w 1657390"/>
              <a:gd name="connsiteY8" fmla="*/ 2961 h 619084"/>
              <a:gd name="connsiteX0" fmla="*/ 862286 w 1701388"/>
              <a:gd name="connsiteY0" fmla="*/ 10048 h 626171"/>
              <a:gd name="connsiteX1" fmla="*/ 1652343 w 1701388"/>
              <a:gd name="connsiteY1" fmla="*/ 17187 h 626171"/>
              <a:gd name="connsiteX2" fmla="*/ 1701388 w 1701388"/>
              <a:gd name="connsiteY2" fmla="*/ 0 h 626171"/>
              <a:gd name="connsiteX3" fmla="*/ 1590347 w 1701388"/>
              <a:gd name="connsiteY3" fmla="*/ 143454 h 626171"/>
              <a:gd name="connsiteX4" fmla="*/ 844683 w 1701388"/>
              <a:gd name="connsiteY4" fmla="*/ 626171 h 626171"/>
              <a:gd name="connsiteX5" fmla="*/ 73877 w 1701388"/>
              <a:gd name="connsiteY5" fmla="*/ 143454 h 626171"/>
              <a:gd name="connsiteX6" fmla="*/ 0 w 1701388"/>
              <a:gd name="connsiteY6" fmla="*/ 7088 h 626171"/>
              <a:gd name="connsiteX7" fmla="*/ 32195 w 1701388"/>
              <a:gd name="connsiteY7" fmla="*/ 28517 h 626171"/>
              <a:gd name="connsiteX8" fmla="*/ 862286 w 1701388"/>
              <a:gd name="connsiteY8" fmla="*/ 10048 h 62617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844683 w 1701388"/>
              <a:gd name="connsiteY4" fmla="*/ 626171 h 626179"/>
              <a:gd name="connsiteX5" fmla="*/ 73877 w 1701388"/>
              <a:gd name="connsiteY5" fmla="*/ 143454 h 626179"/>
              <a:gd name="connsiteX6" fmla="*/ 0 w 1701388"/>
              <a:gd name="connsiteY6" fmla="*/ 7088 h 626179"/>
              <a:gd name="connsiteX7" fmla="*/ 32195 w 1701388"/>
              <a:gd name="connsiteY7" fmla="*/ 28517 h 626179"/>
              <a:gd name="connsiteX8" fmla="*/ 862286 w 1701388"/>
              <a:gd name="connsiteY8" fmla="*/ 10048 h 626179"/>
              <a:gd name="connsiteX0" fmla="*/ 862286 w 1701388"/>
              <a:gd name="connsiteY0" fmla="*/ 10048 h 639322"/>
              <a:gd name="connsiteX1" fmla="*/ 1652343 w 1701388"/>
              <a:gd name="connsiteY1" fmla="*/ 17187 h 639322"/>
              <a:gd name="connsiteX2" fmla="*/ 1701388 w 1701388"/>
              <a:gd name="connsiteY2" fmla="*/ 0 h 639322"/>
              <a:gd name="connsiteX3" fmla="*/ 1590347 w 1701388"/>
              <a:gd name="connsiteY3" fmla="*/ 153304 h 639322"/>
              <a:gd name="connsiteX4" fmla="*/ 844683 w 1701388"/>
              <a:gd name="connsiteY4" fmla="*/ 626171 h 639322"/>
              <a:gd name="connsiteX5" fmla="*/ 409124 w 1701388"/>
              <a:gd name="connsiteY5" fmla="*/ 476078 h 639322"/>
              <a:gd name="connsiteX6" fmla="*/ 73877 w 1701388"/>
              <a:gd name="connsiteY6" fmla="*/ 143454 h 639322"/>
              <a:gd name="connsiteX7" fmla="*/ 0 w 1701388"/>
              <a:gd name="connsiteY7" fmla="*/ 7088 h 639322"/>
              <a:gd name="connsiteX8" fmla="*/ 32195 w 1701388"/>
              <a:gd name="connsiteY8" fmla="*/ 28517 h 639322"/>
              <a:gd name="connsiteX9" fmla="*/ 862286 w 1701388"/>
              <a:gd name="connsiteY9" fmla="*/ 10048 h 639322"/>
              <a:gd name="connsiteX0" fmla="*/ 862286 w 1701388"/>
              <a:gd name="connsiteY0" fmla="*/ 10048 h 626177"/>
              <a:gd name="connsiteX1" fmla="*/ 1652343 w 1701388"/>
              <a:gd name="connsiteY1" fmla="*/ 17187 h 626177"/>
              <a:gd name="connsiteX2" fmla="*/ 1701388 w 1701388"/>
              <a:gd name="connsiteY2" fmla="*/ 0 h 626177"/>
              <a:gd name="connsiteX3" fmla="*/ 1590347 w 1701388"/>
              <a:gd name="connsiteY3" fmla="*/ 153304 h 626177"/>
              <a:gd name="connsiteX4" fmla="*/ 1282793 w 1701388"/>
              <a:gd name="connsiteY4" fmla="*/ 471153 h 626177"/>
              <a:gd name="connsiteX5" fmla="*/ 844683 w 1701388"/>
              <a:gd name="connsiteY5" fmla="*/ 626171 h 626177"/>
              <a:gd name="connsiteX6" fmla="*/ 409124 w 1701388"/>
              <a:gd name="connsiteY6" fmla="*/ 476078 h 626177"/>
              <a:gd name="connsiteX7" fmla="*/ 73877 w 1701388"/>
              <a:gd name="connsiteY7" fmla="*/ 143454 h 626177"/>
              <a:gd name="connsiteX8" fmla="*/ 0 w 1701388"/>
              <a:gd name="connsiteY8" fmla="*/ 7088 h 626177"/>
              <a:gd name="connsiteX9" fmla="*/ 32195 w 1701388"/>
              <a:gd name="connsiteY9" fmla="*/ 28517 h 626177"/>
              <a:gd name="connsiteX10" fmla="*/ 862286 w 1701388"/>
              <a:gd name="connsiteY10" fmla="*/ 10048 h 626177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0347 w 1701388"/>
              <a:gd name="connsiteY3" fmla="*/ 153304 h 626179"/>
              <a:gd name="connsiteX4" fmla="*/ 1505925 w 1701388"/>
              <a:gd name="connsiteY4" fmla="*/ 279070 h 626179"/>
              <a:gd name="connsiteX5" fmla="*/ 1282793 w 1701388"/>
              <a:gd name="connsiteY5" fmla="*/ 471153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0347 w 1701388"/>
              <a:gd name="connsiteY3" fmla="*/ 153304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73877 w 1701388"/>
              <a:gd name="connsiteY8" fmla="*/ 143454 h 626181"/>
              <a:gd name="connsiteX9" fmla="*/ 0 w 1701388"/>
              <a:gd name="connsiteY9" fmla="*/ 7088 h 626181"/>
              <a:gd name="connsiteX10" fmla="*/ 32195 w 1701388"/>
              <a:gd name="connsiteY10" fmla="*/ 28517 h 626181"/>
              <a:gd name="connsiteX11" fmla="*/ 862286 w 1701388"/>
              <a:gd name="connsiteY11" fmla="*/ 10048 h 626181"/>
              <a:gd name="connsiteX0" fmla="*/ 862286 w 1701388"/>
              <a:gd name="connsiteY0" fmla="*/ 10048 h 626179"/>
              <a:gd name="connsiteX1" fmla="*/ 1652343 w 1701388"/>
              <a:gd name="connsiteY1" fmla="*/ 17187 h 626179"/>
              <a:gd name="connsiteX2" fmla="*/ 1701388 w 1701388"/>
              <a:gd name="connsiteY2" fmla="*/ 0 h 626179"/>
              <a:gd name="connsiteX3" fmla="*/ 1599775 w 1701388"/>
              <a:gd name="connsiteY3" fmla="*/ 156998 h 626179"/>
              <a:gd name="connsiteX4" fmla="*/ 1505925 w 1701388"/>
              <a:gd name="connsiteY4" fmla="*/ 279070 h 626179"/>
              <a:gd name="connsiteX5" fmla="*/ 1282793 w 1701388"/>
              <a:gd name="connsiteY5" fmla="*/ 482235 h 626179"/>
              <a:gd name="connsiteX6" fmla="*/ 844683 w 1701388"/>
              <a:gd name="connsiteY6" fmla="*/ 626171 h 626179"/>
              <a:gd name="connsiteX7" fmla="*/ 409124 w 1701388"/>
              <a:gd name="connsiteY7" fmla="*/ 476078 h 626179"/>
              <a:gd name="connsiteX8" fmla="*/ 73877 w 1701388"/>
              <a:gd name="connsiteY8" fmla="*/ 143454 h 626179"/>
              <a:gd name="connsiteX9" fmla="*/ 0 w 1701388"/>
              <a:gd name="connsiteY9" fmla="*/ 7088 h 626179"/>
              <a:gd name="connsiteX10" fmla="*/ 32195 w 1701388"/>
              <a:gd name="connsiteY10" fmla="*/ 28517 h 626179"/>
              <a:gd name="connsiteX11" fmla="*/ 862286 w 1701388"/>
              <a:gd name="connsiteY11" fmla="*/ 10048 h 626179"/>
              <a:gd name="connsiteX0" fmla="*/ 862286 w 1701388"/>
              <a:gd name="connsiteY0" fmla="*/ 10048 h 626181"/>
              <a:gd name="connsiteX1" fmla="*/ 1652343 w 1701388"/>
              <a:gd name="connsiteY1" fmla="*/ 17187 h 626181"/>
              <a:gd name="connsiteX2" fmla="*/ 1701388 w 1701388"/>
              <a:gd name="connsiteY2" fmla="*/ 0 h 626181"/>
              <a:gd name="connsiteX3" fmla="*/ 1599775 w 1701388"/>
              <a:gd name="connsiteY3" fmla="*/ 156998 h 626181"/>
              <a:gd name="connsiteX4" fmla="*/ 1505925 w 1701388"/>
              <a:gd name="connsiteY4" fmla="*/ 279070 h 626181"/>
              <a:gd name="connsiteX5" fmla="*/ 1282793 w 1701388"/>
              <a:gd name="connsiteY5" fmla="*/ 482235 h 626181"/>
              <a:gd name="connsiteX6" fmla="*/ 844683 w 1701388"/>
              <a:gd name="connsiteY6" fmla="*/ 626171 h 626181"/>
              <a:gd name="connsiteX7" fmla="*/ 409124 w 1701388"/>
              <a:gd name="connsiteY7" fmla="*/ 476078 h 626181"/>
              <a:gd name="connsiteX8" fmla="*/ 211135 w 1701388"/>
              <a:gd name="connsiteY8" fmla="*/ 306158 h 626181"/>
              <a:gd name="connsiteX9" fmla="*/ 73877 w 1701388"/>
              <a:gd name="connsiteY9" fmla="*/ 143454 h 626181"/>
              <a:gd name="connsiteX10" fmla="*/ 0 w 1701388"/>
              <a:gd name="connsiteY10" fmla="*/ 7088 h 626181"/>
              <a:gd name="connsiteX11" fmla="*/ 32195 w 1701388"/>
              <a:gd name="connsiteY11" fmla="*/ 28517 h 626181"/>
              <a:gd name="connsiteX12" fmla="*/ 862286 w 1701388"/>
              <a:gd name="connsiteY12" fmla="*/ 10048 h 626181"/>
              <a:gd name="connsiteX0" fmla="*/ 862286 w 1701388"/>
              <a:gd name="connsiteY0" fmla="*/ 10048 h 627021"/>
              <a:gd name="connsiteX1" fmla="*/ 1652343 w 1701388"/>
              <a:gd name="connsiteY1" fmla="*/ 17187 h 627021"/>
              <a:gd name="connsiteX2" fmla="*/ 1701388 w 1701388"/>
              <a:gd name="connsiteY2" fmla="*/ 0 h 627021"/>
              <a:gd name="connsiteX3" fmla="*/ 1599775 w 1701388"/>
              <a:gd name="connsiteY3" fmla="*/ 156998 h 627021"/>
              <a:gd name="connsiteX4" fmla="*/ 1505925 w 1701388"/>
              <a:gd name="connsiteY4" fmla="*/ 279070 h 627021"/>
              <a:gd name="connsiteX5" fmla="*/ 1282793 w 1701388"/>
              <a:gd name="connsiteY5" fmla="*/ 482235 h 627021"/>
              <a:gd name="connsiteX6" fmla="*/ 844683 w 1701388"/>
              <a:gd name="connsiteY6" fmla="*/ 626171 h 627021"/>
              <a:gd name="connsiteX7" fmla="*/ 522261 w 1701388"/>
              <a:gd name="connsiteY7" fmla="*/ 538873 h 627021"/>
              <a:gd name="connsiteX8" fmla="*/ 409124 w 1701388"/>
              <a:gd name="connsiteY8" fmla="*/ 476078 h 627021"/>
              <a:gd name="connsiteX9" fmla="*/ 211135 w 1701388"/>
              <a:gd name="connsiteY9" fmla="*/ 306158 h 627021"/>
              <a:gd name="connsiteX10" fmla="*/ 73877 w 1701388"/>
              <a:gd name="connsiteY10" fmla="*/ 143454 h 627021"/>
              <a:gd name="connsiteX11" fmla="*/ 0 w 1701388"/>
              <a:gd name="connsiteY11" fmla="*/ 7088 h 627021"/>
              <a:gd name="connsiteX12" fmla="*/ 32195 w 1701388"/>
              <a:gd name="connsiteY12" fmla="*/ 28517 h 627021"/>
              <a:gd name="connsiteX13" fmla="*/ 862286 w 1701388"/>
              <a:gd name="connsiteY13" fmla="*/ 10048 h 627021"/>
              <a:gd name="connsiteX0" fmla="*/ 862286 w 1701388"/>
              <a:gd name="connsiteY0" fmla="*/ 10048 h 626598"/>
              <a:gd name="connsiteX1" fmla="*/ 1652343 w 1701388"/>
              <a:gd name="connsiteY1" fmla="*/ 17187 h 626598"/>
              <a:gd name="connsiteX2" fmla="*/ 1701388 w 1701388"/>
              <a:gd name="connsiteY2" fmla="*/ 0 h 626598"/>
              <a:gd name="connsiteX3" fmla="*/ 1599775 w 1701388"/>
              <a:gd name="connsiteY3" fmla="*/ 156998 h 626598"/>
              <a:gd name="connsiteX4" fmla="*/ 1505925 w 1701388"/>
              <a:gd name="connsiteY4" fmla="*/ 279070 h 626598"/>
              <a:gd name="connsiteX5" fmla="*/ 1282793 w 1701388"/>
              <a:gd name="connsiteY5" fmla="*/ 482235 h 626598"/>
              <a:gd name="connsiteX6" fmla="*/ 1130373 w 1701388"/>
              <a:gd name="connsiteY6" fmla="*/ 568424 h 626598"/>
              <a:gd name="connsiteX7" fmla="*/ 844683 w 1701388"/>
              <a:gd name="connsiteY7" fmla="*/ 626171 h 626598"/>
              <a:gd name="connsiteX8" fmla="*/ 522261 w 1701388"/>
              <a:gd name="connsiteY8" fmla="*/ 538873 h 626598"/>
              <a:gd name="connsiteX9" fmla="*/ 409124 w 1701388"/>
              <a:gd name="connsiteY9" fmla="*/ 476078 h 626598"/>
              <a:gd name="connsiteX10" fmla="*/ 211135 w 1701388"/>
              <a:gd name="connsiteY10" fmla="*/ 306158 h 626598"/>
              <a:gd name="connsiteX11" fmla="*/ 73877 w 1701388"/>
              <a:gd name="connsiteY11" fmla="*/ 143454 h 626598"/>
              <a:gd name="connsiteX12" fmla="*/ 0 w 1701388"/>
              <a:gd name="connsiteY12" fmla="*/ 7088 h 626598"/>
              <a:gd name="connsiteX13" fmla="*/ 32195 w 1701388"/>
              <a:gd name="connsiteY13" fmla="*/ 28517 h 626598"/>
              <a:gd name="connsiteX14" fmla="*/ 862286 w 1701388"/>
              <a:gd name="connsiteY14" fmla="*/ 10048 h 62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1388" h="626598">
                <a:moveTo>
                  <a:pt x="862286" y="10048"/>
                </a:moveTo>
                <a:cubicBezTo>
                  <a:pt x="1139509" y="12951"/>
                  <a:pt x="1373669" y="142010"/>
                  <a:pt x="1652343" y="17187"/>
                </a:cubicBezTo>
                <a:lnTo>
                  <a:pt x="1701388" y="0"/>
                </a:lnTo>
                <a:lnTo>
                  <a:pt x="1599775" y="156998"/>
                </a:lnTo>
                <a:cubicBezTo>
                  <a:pt x="1565103" y="201047"/>
                  <a:pt x="1557184" y="226095"/>
                  <a:pt x="1505925" y="279070"/>
                </a:cubicBezTo>
                <a:cubicBezTo>
                  <a:pt x="1454666" y="332045"/>
                  <a:pt x="1347349" y="437703"/>
                  <a:pt x="1282793" y="482235"/>
                </a:cubicBezTo>
                <a:cubicBezTo>
                  <a:pt x="1218237" y="526767"/>
                  <a:pt x="1203391" y="544435"/>
                  <a:pt x="1130373" y="568424"/>
                </a:cubicBezTo>
                <a:cubicBezTo>
                  <a:pt x="1057355" y="592413"/>
                  <a:pt x="946035" y="631096"/>
                  <a:pt x="844683" y="626171"/>
                </a:cubicBezTo>
                <a:cubicBezTo>
                  <a:pt x="743331" y="621246"/>
                  <a:pt x="594854" y="563888"/>
                  <a:pt x="522261" y="538873"/>
                </a:cubicBezTo>
                <a:cubicBezTo>
                  <a:pt x="449668" y="513858"/>
                  <a:pt x="462157" y="513017"/>
                  <a:pt x="409124" y="476078"/>
                </a:cubicBezTo>
                <a:cubicBezTo>
                  <a:pt x="356091" y="439139"/>
                  <a:pt x="267010" y="361595"/>
                  <a:pt x="211135" y="306158"/>
                </a:cubicBezTo>
                <a:cubicBezTo>
                  <a:pt x="155260" y="250721"/>
                  <a:pt x="111030" y="193299"/>
                  <a:pt x="73877" y="143454"/>
                </a:cubicBezTo>
                <a:lnTo>
                  <a:pt x="0" y="7088"/>
                </a:lnTo>
                <a:lnTo>
                  <a:pt x="32195" y="28517"/>
                </a:lnTo>
                <a:cubicBezTo>
                  <a:pt x="256931" y="148122"/>
                  <a:pt x="602389" y="7327"/>
                  <a:pt x="862286" y="10048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7" name="Rectangle: Top Corners Snipped 226">
            <a:extLst>
              <a:ext uri="{FF2B5EF4-FFF2-40B4-BE49-F238E27FC236}">
                <a16:creationId xmlns:a16="http://schemas.microsoft.com/office/drawing/2014/main" id="{A0A5CC65-42B5-4BF4-9CAA-F7725C700FEA}"/>
              </a:ext>
            </a:extLst>
          </p:cNvPr>
          <p:cNvSpPr/>
          <p:nvPr/>
        </p:nvSpPr>
        <p:spPr>
          <a:xfrm>
            <a:off x="4950044" y="4458877"/>
            <a:ext cx="171581" cy="178110"/>
          </a:xfrm>
          <a:prstGeom prst="snip2SameRect">
            <a:avLst>
              <a:gd name="adj1" fmla="val 0"/>
              <a:gd name="adj2" fmla="val 23354"/>
            </a:avLst>
          </a:prstGeom>
          <a:solidFill>
            <a:schemeClr val="bg1">
              <a:lumMod val="85000"/>
            </a:schemeClr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6DF475C0-6437-4ECD-BA37-2CAB38B09BE8}"/>
              </a:ext>
            </a:extLst>
          </p:cNvPr>
          <p:cNvSpPr/>
          <p:nvPr/>
        </p:nvSpPr>
        <p:spPr>
          <a:xfrm rot="277653" flipH="1">
            <a:off x="3811534" y="2327769"/>
            <a:ext cx="1937798" cy="1317614"/>
          </a:xfrm>
          <a:custGeom>
            <a:avLst/>
            <a:gdLst>
              <a:gd name="connsiteX0" fmla="*/ 914400 w 1828800"/>
              <a:gd name="connsiteY0" fmla="*/ 0 h 1317614"/>
              <a:gd name="connsiteX1" fmla="*/ 1828800 w 1828800"/>
              <a:gd name="connsiteY1" fmla="*/ 916133 h 1317614"/>
              <a:gd name="connsiteX2" fmla="*/ 1824079 w 1828800"/>
              <a:gd name="connsiteY2" fmla="*/ 1009802 h 1317614"/>
              <a:gd name="connsiteX3" fmla="*/ 1822741 w 1828800"/>
              <a:gd name="connsiteY3" fmla="*/ 1018586 h 1317614"/>
              <a:gd name="connsiteX4" fmla="*/ 1814031 w 1828800"/>
              <a:gd name="connsiteY4" fmla="*/ 1014229 h 1317614"/>
              <a:gd name="connsiteX5" fmla="*/ 1738454 w 1828800"/>
              <a:gd name="connsiteY5" fmla="*/ 977849 h 1317614"/>
              <a:gd name="connsiteX6" fmla="*/ 589382 w 1828800"/>
              <a:gd name="connsiteY6" fmla="*/ 811935 h 1317614"/>
              <a:gd name="connsiteX7" fmla="*/ 107138 w 1828800"/>
              <a:gd name="connsiteY7" fmla="*/ 1295678 h 1317614"/>
              <a:gd name="connsiteX8" fmla="*/ 96172 w 1828800"/>
              <a:gd name="connsiteY8" fmla="*/ 1317614 h 1317614"/>
              <a:gd name="connsiteX9" fmla="*/ 71858 w 1828800"/>
              <a:gd name="connsiteY9" fmla="*/ 1272733 h 1317614"/>
              <a:gd name="connsiteX10" fmla="*/ 0 w 1828800"/>
              <a:gd name="connsiteY10" fmla="*/ 916133 h 1317614"/>
              <a:gd name="connsiteX11" fmla="*/ 914400 w 1828800"/>
              <a:gd name="connsiteY11" fmla="*/ 0 h 131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" h="1317614">
                <a:moveTo>
                  <a:pt x="914400" y="0"/>
                </a:moveTo>
                <a:cubicBezTo>
                  <a:pt x="1419409" y="0"/>
                  <a:pt x="1828800" y="410167"/>
                  <a:pt x="1828800" y="916133"/>
                </a:cubicBezTo>
                <a:cubicBezTo>
                  <a:pt x="1828800" y="947756"/>
                  <a:pt x="1827201" y="979005"/>
                  <a:pt x="1824079" y="1009802"/>
                </a:cubicBezTo>
                <a:lnTo>
                  <a:pt x="1822741" y="1018586"/>
                </a:lnTo>
                <a:lnTo>
                  <a:pt x="1814031" y="1014229"/>
                </a:lnTo>
                <a:cubicBezTo>
                  <a:pt x="1779949" y="997022"/>
                  <a:pt x="1745867" y="979816"/>
                  <a:pt x="1738454" y="977849"/>
                </a:cubicBezTo>
                <a:cubicBezTo>
                  <a:pt x="1406865" y="897898"/>
                  <a:pt x="868097" y="768314"/>
                  <a:pt x="589382" y="811935"/>
                </a:cubicBezTo>
                <a:cubicBezTo>
                  <a:pt x="81553" y="891415"/>
                  <a:pt x="140985" y="1168538"/>
                  <a:pt x="107138" y="1295678"/>
                </a:cubicBezTo>
                <a:lnTo>
                  <a:pt x="96172" y="1317614"/>
                </a:lnTo>
                <a:lnTo>
                  <a:pt x="71858" y="1272733"/>
                </a:lnTo>
                <a:cubicBezTo>
                  <a:pt x="25587" y="1163129"/>
                  <a:pt x="0" y="1042625"/>
                  <a:pt x="0" y="916133"/>
                </a:cubicBezTo>
                <a:cubicBezTo>
                  <a:pt x="0" y="410167"/>
                  <a:pt x="409391" y="0"/>
                  <a:pt x="914400" y="0"/>
                </a:cubicBezTo>
                <a:close/>
              </a:path>
            </a:pathLst>
          </a:custGeom>
          <a:solidFill>
            <a:srgbClr val="E46C0A"/>
          </a:solidFill>
          <a:ln w="28575" cmpd="sng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9" name="Rectangle: Rounded Corners 129">
            <a:extLst>
              <a:ext uri="{FF2B5EF4-FFF2-40B4-BE49-F238E27FC236}">
                <a16:creationId xmlns:a16="http://schemas.microsoft.com/office/drawing/2014/main" id="{D5C6EDF6-679B-4784-AF30-D66221E995AE}"/>
              </a:ext>
            </a:extLst>
          </p:cNvPr>
          <p:cNvSpPr/>
          <p:nvPr/>
        </p:nvSpPr>
        <p:spPr>
          <a:xfrm rot="462286">
            <a:off x="9363291" y="2709470"/>
            <a:ext cx="1828573" cy="2049045"/>
          </a:xfrm>
          <a:custGeom>
            <a:avLst/>
            <a:gdLst>
              <a:gd name="connsiteX0" fmla="*/ 0 w 1940270"/>
              <a:gd name="connsiteY0" fmla="*/ 871923 h 1743846"/>
              <a:gd name="connsiteX1" fmla="*/ 871923 w 1940270"/>
              <a:gd name="connsiteY1" fmla="*/ 0 h 1743846"/>
              <a:gd name="connsiteX2" fmla="*/ 1068347 w 1940270"/>
              <a:gd name="connsiteY2" fmla="*/ 0 h 1743846"/>
              <a:gd name="connsiteX3" fmla="*/ 1940270 w 1940270"/>
              <a:gd name="connsiteY3" fmla="*/ 871923 h 1743846"/>
              <a:gd name="connsiteX4" fmla="*/ 1940270 w 1940270"/>
              <a:gd name="connsiteY4" fmla="*/ 871923 h 1743846"/>
              <a:gd name="connsiteX5" fmla="*/ 1068347 w 1940270"/>
              <a:gd name="connsiteY5" fmla="*/ 1743846 h 1743846"/>
              <a:gd name="connsiteX6" fmla="*/ 871923 w 1940270"/>
              <a:gd name="connsiteY6" fmla="*/ 1743846 h 1743846"/>
              <a:gd name="connsiteX7" fmla="*/ 0 w 1940270"/>
              <a:gd name="connsiteY7" fmla="*/ 871923 h 1743846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1068347 w 1940270"/>
              <a:gd name="connsiteY5" fmla="*/ 174384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0 w 1940270"/>
              <a:gd name="connsiteY0" fmla="*/ 871923 h 1744261"/>
              <a:gd name="connsiteX1" fmla="*/ 871923 w 1940270"/>
              <a:gd name="connsiteY1" fmla="*/ 0 h 1744261"/>
              <a:gd name="connsiteX2" fmla="*/ 1068347 w 1940270"/>
              <a:gd name="connsiteY2" fmla="*/ 0 h 1744261"/>
              <a:gd name="connsiteX3" fmla="*/ 1940270 w 1940270"/>
              <a:gd name="connsiteY3" fmla="*/ 871923 h 1744261"/>
              <a:gd name="connsiteX4" fmla="*/ 1940270 w 1940270"/>
              <a:gd name="connsiteY4" fmla="*/ 871923 h 1744261"/>
              <a:gd name="connsiteX5" fmla="*/ 893087 w 1940270"/>
              <a:gd name="connsiteY5" fmla="*/ 1720986 h 1744261"/>
              <a:gd name="connsiteX6" fmla="*/ 871923 w 1940270"/>
              <a:gd name="connsiteY6" fmla="*/ 1743846 h 1744261"/>
              <a:gd name="connsiteX7" fmla="*/ 0 w 1940270"/>
              <a:gd name="connsiteY7" fmla="*/ 871923 h 1744261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893135 w 1940318"/>
              <a:gd name="connsiteY5" fmla="*/ 172098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1129355 w 1940318"/>
              <a:gd name="connsiteY5" fmla="*/ 216294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48 w 1940318"/>
              <a:gd name="connsiteY0" fmla="*/ 871923 h 2216459"/>
              <a:gd name="connsiteX1" fmla="*/ 871971 w 1940318"/>
              <a:gd name="connsiteY1" fmla="*/ 0 h 2216459"/>
              <a:gd name="connsiteX2" fmla="*/ 1068395 w 1940318"/>
              <a:gd name="connsiteY2" fmla="*/ 0 h 2216459"/>
              <a:gd name="connsiteX3" fmla="*/ 1940318 w 1940318"/>
              <a:gd name="connsiteY3" fmla="*/ 871923 h 2216459"/>
              <a:gd name="connsiteX4" fmla="*/ 1940318 w 1940318"/>
              <a:gd name="connsiteY4" fmla="*/ 871923 h 2216459"/>
              <a:gd name="connsiteX5" fmla="*/ 954095 w 1940318"/>
              <a:gd name="connsiteY5" fmla="*/ 2071506 h 2216459"/>
              <a:gd name="connsiteX6" fmla="*/ 902451 w 1940318"/>
              <a:gd name="connsiteY6" fmla="*/ 2216286 h 2216459"/>
              <a:gd name="connsiteX7" fmla="*/ 48 w 1940318"/>
              <a:gd name="connsiteY7" fmla="*/ 871923 h 2216459"/>
              <a:gd name="connsiteX0" fmla="*/ 1003 w 1941273"/>
              <a:gd name="connsiteY0" fmla="*/ 871923 h 2216459"/>
              <a:gd name="connsiteX1" fmla="*/ 872926 w 1941273"/>
              <a:gd name="connsiteY1" fmla="*/ 0 h 2216459"/>
              <a:gd name="connsiteX2" fmla="*/ 1069350 w 1941273"/>
              <a:gd name="connsiteY2" fmla="*/ 0 h 2216459"/>
              <a:gd name="connsiteX3" fmla="*/ 1941273 w 1941273"/>
              <a:gd name="connsiteY3" fmla="*/ 871923 h 2216459"/>
              <a:gd name="connsiteX4" fmla="*/ 1941273 w 1941273"/>
              <a:gd name="connsiteY4" fmla="*/ 871923 h 2216459"/>
              <a:gd name="connsiteX5" fmla="*/ 955050 w 1941273"/>
              <a:gd name="connsiteY5" fmla="*/ 2071506 h 2216459"/>
              <a:gd name="connsiteX6" fmla="*/ 1017706 w 1941273"/>
              <a:gd name="connsiteY6" fmla="*/ 2216286 h 2216459"/>
              <a:gd name="connsiteX7" fmla="*/ 1003 w 1941273"/>
              <a:gd name="connsiteY7" fmla="*/ 871923 h 2216459"/>
              <a:gd name="connsiteX0" fmla="*/ 3302 w 1943572"/>
              <a:gd name="connsiteY0" fmla="*/ 871923 h 2155509"/>
              <a:gd name="connsiteX1" fmla="*/ 875225 w 1943572"/>
              <a:gd name="connsiteY1" fmla="*/ 0 h 2155509"/>
              <a:gd name="connsiteX2" fmla="*/ 1071649 w 1943572"/>
              <a:gd name="connsiteY2" fmla="*/ 0 h 2155509"/>
              <a:gd name="connsiteX3" fmla="*/ 1943572 w 1943572"/>
              <a:gd name="connsiteY3" fmla="*/ 871923 h 2155509"/>
              <a:gd name="connsiteX4" fmla="*/ 1943572 w 1943572"/>
              <a:gd name="connsiteY4" fmla="*/ 871923 h 2155509"/>
              <a:gd name="connsiteX5" fmla="*/ 957349 w 1943572"/>
              <a:gd name="connsiteY5" fmla="*/ 2071506 h 2155509"/>
              <a:gd name="connsiteX6" fmla="*/ 1149545 w 1943572"/>
              <a:gd name="connsiteY6" fmla="*/ 2155326 h 2155509"/>
              <a:gd name="connsiteX7" fmla="*/ 3302 w 1943572"/>
              <a:gd name="connsiteY7" fmla="*/ 871923 h 2155509"/>
              <a:gd name="connsiteX0" fmla="*/ 1684 w 1941954"/>
              <a:gd name="connsiteY0" fmla="*/ 871923 h 2170746"/>
              <a:gd name="connsiteX1" fmla="*/ 873607 w 1941954"/>
              <a:gd name="connsiteY1" fmla="*/ 0 h 2170746"/>
              <a:gd name="connsiteX2" fmla="*/ 1070031 w 1941954"/>
              <a:gd name="connsiteY2" fmla="*/ 0 h 2170746"/>
              <a:gd name="connsiteX3" fmla="*/ 1941954 w 1941954"/>
              <a:gd name="connsiteY3" fmla="*/ 871923 h 2170746"/>
              <a:gd name="connsiteX4" fmla="*/ 1941954 w 1941954"/>
              <a:gd name="connsiteY4" fmla="*/ 871923 h 2170746"/>
              <a:gd name="connsiteX5" fmla="*/ 955731 w 1941954"/>
              <a:gd name="connsiteY5" fmla="*/ 2071506 h 2170746"/>
              <a:gd name="connsiteX6" fmla="*/ 1064107 w 1941954"/>
              <a:gd name="connsiteY6" fmla="*/ 2170566 h 2170746"/>
              <a:gd name="connsiteX7" fmla="*/ 1684 w 1941954"/>
              <a:gd name="connsiteY7" fmla="*/ 871923 h 217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1954" h="2170746">
                <a:moveTo>
                  <a:pt x="1684" y="871923"/>
                </a:moveTo>
                <a:cubicBezTo>
                  <a:pt x="-30066" y="510162"/>
                  <a:pt x="392057" y="0"/>
                  <a:pt x="873607" y="0"/>
                </a:cubicBezTo>
                <a:lnTo>
                  <a:pt x="1070031" y="0"/>
                </a:lnTo>
                <a:cubicBezTo>
                  <a:pt x="1551581" y="0"/>
                  <a:pt x="1941954" y="390373"/>
                  <a:pt x="1941954" y="871923"/>
                </a:cubicBezTo>
                <a:lnTo>
                  <a:pt x="1941954" y="871923"/>
                </a:lnTo>
                <a:cubicBezTo>
                  <a:pt x="1941954" y="1353473"/>
                  <a:pt x="1437281" y="2071506"/>
                  <a:pt x="955731" y="2071506"/>
                </a:cubicBezTo>
                <a:lnTo>
                  <a:pt x="1064107" y="2170566"/>
                </a:lnTo>
                <a:cubicBezTo>
                  <a:pt x="955937" y="2185806"/>
                  <a:pt x="33434" y="1233684"/>
                  <a:pt x="1684" y="871923"/>
                </a:cubicBezTo>
                <a:close/>
              </a:path>
            </a:pathLst>
          </a:custGeom>
          <a:solidFill>
            <a:srgbClr val="A03F29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9E7089C-73B6-496E-AD31-F134F7927CE5}"/>
              </a:ext>
            </a:extLst>
          </p:cNvPr>
          <p:cNvGrpSpPr/>
          <p:nvPr/>
        </p:nvGrpSpPr>
        <p:grpSpPr>
          <a:xfrm rot="21130239" flipH="1">
            <a:off x="10406684" y="4817330"/>
            <a:ext cx="314867" cy="961516"/>
            <a:chOff x="4627747" y="5544926"/>
            <a:chExt cx="314867" cy="961516"/>
          </a:xfrm>
          <a:solidFill>
            <a:srgbClr val="8A8A8A"/>
          </a:solidFill>
          <a:effectLst/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690CE46-7E3A-4BEF-807B-362CE58F8960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7BA171A-D70A-47B9-B72A-9A596C4AF317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7133A4F-5EC9-487D-92D8-8061D876E150}"/>
              </a:ext>
            </a:extLst>
          </p:cNvPr>
          <p:cNvGrpSpPr/>
          <p:nvPr/>
        </p:nvGrpSpPr>
        <p:grpSpPr>
          <a:xfrm rot="171256">
            <a:off x="10004543" y="4821881"/>
            <a:ext cx="314867" cy="961516"/>
            <a:chOff x="4627747" y="5544926"/>
            <a:chExt cx="314867" cy="961516"/>
          </a:xfrm>
          <a:effectLst/>
        </p:grpSpPr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17A1FA0-4E32-4D38-8063-F3A3A5BD3007}"/>
                </a:ext>
              </a:extLst>
            </p:cNvPr>
            <p:cNvSpPr/>
            <p:nvPr/>
          </p:nvSpPr>
          <p:spPr>
            <a:xfrm>
              <a:off x="4627747" y="5544926"/>
              <a:ext cx="314867" cy="961516"/>
            </a:xfrm>
            <a:custGeom>
              <a:avLst/>
              <a:gdLst>
                <a:gd name="connsiteX0" fmla="*/ 0 w 303790"/>
                <a:gd name="connsiteY0" fmla="*/ 0 h 1141743"/>
                <a:gd name="connsiteX1" fmla="*/ 303789 w 303790"/>
                <a:gd name="connsiteY1" fmla="*/ 0 h 1141743"/>
                <a:gd name="connsiteX2" fmla="*/ 303789 w 303790"/>
                <a:gd name="connsiteY2" fmla="*/ 904001 h 1141743"/>
                <a:gd name="connsiteX3" fmla="*/ 303790 w 303790"/>
                <a:gd name="connsiteY3" fmla="*/ 904008 h 1141743"/>
                <a:gd name="connsiteX4" fmla="*/ 151895 w 303790"/>
                <a:gd name="connsiteY4" fmla="*/ 1141743 h 1141743"/>
                <a:gd name="connsiteX5" fmla="*/ 0 w 303790"/>
                <a:gd name="connsiteY5" fmla="*/ 904008 h 1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790" h="1141743">
                  <a:moveTo>
                    <a:pt x="0" y="0"/>
                  </a:moveTo>
                  <a:lnTo>
                    <a:pt x="303789" y="0"/>
                  </a:lnTo>
                  <a:lnTo>
                    <a:pt x="303789" y="904001"/>
                  </a:lnTo>
                  <a:lnTo>
                    <a:pt x="303790" y="904008"/>
                  </a:lnTo>
                  <a:cubicBezTo>
                    <a:pt x="303790" y="1035305"/>
                    <a:pt x="235784" y="1141743"/>
                    <a:pt x="151895" y="1141743"/>
                  </a:cubicBezTo>
                  <a:cubicBezTo>
                    <a:pt x="68006" y="1141743"/>
                    <a:pt x="0" y="1035305"/>
                    <a:pt x="0" y="904008"/>
                  </a:cubicBez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7D97A6C-FE34-4950-B2B8-D6D88ED36C08}"/>
                </a:ext>
              </a:extLst>
            </p:cNvPr>
            <p:cNvSpPr/>
            <p:nvPr/>
          </p:nvSpPr>
          <p:spPr>
            <a:xfrm>
              <a:off x="4635971" y="6378628"/>
              <a:ext cx="298418" cy="127814"/>
            </a:xfrm>
            <a:custGeom>
              <a:avLst/>
              <a:gdLst>
                <a:gd name="connsiteX0" fmla="*/ 0 w 298418"/>
                <a:gd name="connsiteY0" fmla="*/ 0 h 148402"/>
                <a:gd name="connsiteX1" fmla="*/ 298418 w 298418"/>
                <a:gd name="connsiteY1" fmla="*/ 0 h 148402"/>
                <a:gd name="connsiteX2" fmla="*/ 294270 w 298418"/>
                <a:gd name="connsiteY2" fmla="*/ 26124 h 148402"/>
                <a:gd name="connsiteX3" fmla="*/ 149209 w 298418"/>
                <a:gd name="connsiteY3" fmla="*/ 148402 h 148402"/>
                <a:gd name="connsiteX4" fmla="*/ 4147 w 298418"/>
                <a:gd name="connsiteY4" fmla="*/ 26124 h 14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18" h="148402">
                  <a:moveTo>
                    <a:pt x="0" y="0"/>
                  </a:moveTo>
                  <a:lnTo>
                    <a:pt x="298418" y="0"/>
                  </a:lnTo>
                  <a:lnTo>
                    <a:pt x="294270" y="26124"/>
                  </a:lnTo>
                  <a:cubicBezTo>
                    <a:pt x="270371" y="97982"/>
                    <a:pt x="214420" y="148402"/>
                    <a:pt x="149209" y="148402"/>
                  </a:cubicBezTo>
                  <a:cubicBezTo>
                    <a:pt x="83998" y="148402"/>
                    <a:pt x="28047" y="97982"/>
                    <a:pt x="4147" y="26124"/>
                  </a:cubicBezTo>
                  <a:close/>
                </a:path>
              </a:pathLst>
            </a:custGeom>
            <a:solidFill>
              <a:srgbClr val="A2BBE3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D42E6BE1-D1A6-416B-B03D-BD6D23A0E817}"/>
              </a:ext>
            </a:extLst>
          </p:cNvPr>
          <p:cNvGrpSpPr/>
          <p:nvPr/>
        </p:nvGrpSpPr>
        <p:grpSpPr>
          <a:xfrm rot="1044585">
            <a:off x="10043407" y="4223639"/>
            <a:ext cx="1303023" cy="555322"/>
            <a:chOff x="2855748" y="4191066"/>
            <a:chExt cx="1303023" cy="555322"/>
          </a:xfrm>
        </p:grpSpPr>
        <p:sp>
          <p:nvSpPr>
            <p:cNvPr id="237" name="Rectangle: Rounded Corners 49">
              <a:extLst>
                <a:ext uri="{FF2B5EF4-FFF2-40B4-BE49-F238E27FC236}">
                  <a16:creationId xmlns:a16="http://schemas.microsoft.com/office/drawing/2014/main" id="{05B76C08-DE52-4698-AF93-45DD72BC374C}"/>
                </a:ext>
              </a:extLst>
            </p:cNvPr>
            <p:cNvSpPr/>
            <p:nvPr/>
          </p:nvSpPr>
          <p:spPr>
            <a:xfrm rot="18133199">
              <a:off x="3347023" y="3699791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93CED79-7B36-42F4-961D-993EF075DDBC}"/>
                </a:ext>
              </a:extLst>
            </p:cNvPr>
            <p:cNvSpPr/>
            <p:nvPr/>
          </p:nvSpPr>
          <p:spPr>
            <a:xfrm>
              <a:off x="3811370" y="4413880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37E7D1A-8C5A-4822-A486-A600720CC9E8}"/>
              </a:ext>
            </a:extLst>
          </p:cNvPr>
          <p:cNvGrpSpPr/>
          <p:nvPr/>
        </p:nvGrpSpPr>
        <p:grpSpPr>
          <a:xfrm rot="20003872">
            <a:off x="9305065" y="4209214"/>
            <a:ext cx="1313398" cy="493684"/>
            <a:chOff x="1735479" y="4177248"/>
            <a:chExt cx="1313398" cy="493684"/>
          </a:xfrm>
        </p:grpSpPr>
        <p:sp>
          <p:nvSpPr>
            <p:cNvPr id="240" name="Rectangle: Rounded Corners 49">
              <a:extLst>
                <a:ext uri="{FF2B5EF4-FFF2-40B4-BE49-F238E27FC236}">
                  <a16:creationId xmlns:a16="http://schemas.microsoft.com/office/drawing/2014/main" id="{59074884-4C7C-4C47-A660-1231AF19AA08}"/>
                </a:ext>
              </a:extLst>
            </p:cNvPr>
            <p:cNvSpPr/>
            <p:nvPr/>
          </p:nvSpPr>
          <p:spPr>
            <a:xfrm rot="3904918" flipH="1">
              <a:off x="2237129" y="3685973"/>
              <a:ext cx="320474" cy="1303023"/>
            </a:xfrm>
            <a:custGeom>
              <a:avLst/>
              <a:gdLst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241754 w 241754"/>
                <a:gd name="connsiteY4" fmla="*/ 1182146 h 1303023"/>
                <a:gd name="connsiteX5" fmla="*/ 120877 w 241754"/>
                <a:gd name="connsiteY5" fmla="*/ 1303023 h 1303023"/>
                <a:gd name="connsiteX6" fmla="*/ 120877 w 241754"/>
                <a:gd name="connsiteY6" fmla="*/ 1303023 h 1303023"/>
                <a:gd name="connsiteX7" fmla="*/ 0 w 241754"/>
                <a:gd name="connsiteY7" fmla="*/ 1182146 h 1303023"/>
                <a:gd name="connsiteX8" fmla="*/ 0 w 241754"/>
                <a:gd name="connsiteY8" fmla="*/ 120877 h 1303023"/>
                <a:gd name="connsiteX0" fmla="*/ 0 w 241754"/>
                <a:gd name="connsiteY0" fmla="*/ 120877 h 1303023"/>
                <a:gd name="connsiteX1" fmla="*/ 120877 w 241754"/>
                <a:gd name="connsiteY1" fmla="*/ 0 h 1303023"/>
                <a:gd name="connsiteX2" fmla="*/ 120877 w 241754"/>
                <a:gd name="connsiteY2" fmla="*/ 0 h 1303023"/>
                <a:gd name="connsiteX3" fmla="*/ 241754 w 241754"/>
                <a:gd name="connsiteY3" fmla="*/ 120877 h 1303023"/>
                <a:gd name="connsiteX4" fmla="*/ 151927 w 241754"/>
                <a:gd name="connsiteY4" fmla="*/ 610181 h 1303023"/>
                <a:gd name="connsiteX5" fmla="*/ 241754 w 241754"/>
                <a:gd name="connsiteY5" fmla="*/ 1182146 h 1303023"/>
                <a:gd name="connsiteX6" fmla="*/ 120877 w 241754"/>
                <a:gd name="connsiteY6" fmla="*/ 1303023 h 1303023"/>
                <a:gd name="connsiteX7" fmla="*/ 120877 w 241754"/>
                <a:gd name="connsiteY7" fmla="*/ 1303023 h 1303023"/>
                <a:gd name="connsiteX8" fmla="*/ 0 w 241754"/>
                <a:gd name="connsiteY8" fmla="*/ 1182146 h 1303023"/>
                <a:gd name="connsiteX9" fmla="*/ 0 w 241754"/>
                <a:gd name="connsiteY9" fmla="*/ 120877 h 1303023"/>
                <a:gd name="connsiteX0" fmla="*/ 78720 w 320474"/>
                <a:gd name="connsiteY0" fmla="*/ 120877 h 1303023"/>
                <a:gd name="connsiteX1" fmla="*/ 199597 w 320474"/>
                <a:gd name="connsiteY1" fmla="*/ 0 h 1303023"/>
                <a:gd name="connsiteX2" fmla="*/ 199597 w 320474"/>
                <a:gd name="connsiteY2" fmla="*/ 0 h 1303023"/>
                <a:gd name="connsiteX3" fmla="*/ 320474 w 320474"/>
                <a:gd name="connsiteY3" fmla="*/ 120877 h 1303023"/>
                <a:gd name="connsiteX4" fmla="*/ 230647 w 320474"/>
                <a:gd name="connsiteY4" fmla="*/ 610181 h 1303023"/>
                <a:gd name="connsiteX5" fmla="*/ 320474 w 320474"/>
                <a:gd name="connsiteY5" fmla="*/ 1182146 h 1303023"/>
                <a:gd name="connsiteX6" fmla="*/ 199597 w 320474"/>
                <a:gd name="connsiteY6" fmla="*/ 1303023 h 1303023"/>
                <a:gd name="connsiteX7" fmla="*/ 199597 w 320474"/>
                <a:gd name="connsiteY7" fmla="*/ 1303023 h 1303023"/>
                <a:gd name="connsiteX8" fmla="*/ 78720 w 320474"/>
                <a:gd name="connsiteY8" fmla="*/ 1182146 h 1303023"/>
                <a:gd name="connsiteX9" fmla="*/ 0 w 320474"/>
                <a:gd name="connsiteY9" fmla="*/ 604541 h 1303023"/>
                <a:gd name="connsiteX10" fmla="*/ 78720 w 320474"/>
                <a:gd name="connsiteY10" fmla="*/ 120877 h 130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0474" h="1303023">
                  <a:moveTo>
                    <a:pt x="78720" y="120877"/>
                  </a:moveTo>
                  <a:cubicBezTo>
                    <a:pt x="78720" y="54118"/>
                    <a:pt x="132838" y="0"/>
                    <a:pt x="199597" y="0"/>
                  </a:cubicBezTo>
                  <a:lnTo>
                    <a:pt x="199597" y="0"/>
                  </a:lnTo>
                  <a:cubicBezTo>
                    <a:pt x="266356" y="0"/>
                    <a:pt x="320474" y="54118"/>
                    <a:pt x="320474" y="120877"/>
                  </a:cubicBezTo>
                  <a:cubicBezTo>
                    <a:pt x="314687" y="297989"/>
                    <a:pt x="236434" y="433069"/>
                    <a:pt x="230647" y="610181"/>
                  </a:cubicBezTo>
                  <a:cubicBezTo>
                    <a:pt x="236434" y="786826"/>
                    <a:pt x="314687" y="1005501"/>
                    <a:pt x="320474" y="1182146"/>
                  </a:cubicBezTo>
                  <a:cubicBezTo>
                    <a:pt x="320474" y="1248905"/>
                    <a:pt x="266356" y="1303023"/>
                    <a:pt x="199597" y="1303023"/>
                  </a:cubicBezTo>
                  <a:lnTo>
                    <a:pt x="199597" y="1303023"/>
                  </a:lnTo>
                  <a:cubicBezTo>
                    <a:pt x="132838" y="1303023"/>
                    <a:pt x="78720" y="1248905"/>
                    <a:pt x="78720" y="1182146"/>
                  </a:cubicBezTo>
                  <a:cubicBezTo>
                    <a:pt x="75974" y="998768"/>
                    <a:pt x="2746" y="787919"/>
                    <a:pt x="0" y="604541"/>
                  </a:cubicBezTo>
                  <a:lnTo>
                    <a:pt x="78720" y="120877"/>
                  </a:lnTo>
                  <a:close/>
                </a:path>
              </a:pathLst>
            </a:cu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5CB28B3E-5B11-45AE-8F7F-12EEAA6FE37D}"/>
                </a:ext>
              </a:extLst>
            </p:cNvPr>
            <p:cNvSpPr/>
            <p:nvPr/>
          </p:nvSpPr>
          <p:spPr>
            <a:xfrm rot="438117" flipH="1">
              <a:off x="1735479" y="4338424"/>
              <a:ext cx="332508" cy="332508"/>
            </a:xfrm>
            <a:prstGeom prst="ellipse">
              <a:avLst/>
            </a:prstGeom>
            <a:solidFill>
              <a:srgbClr val="FFE0D6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2" name="Oval 137">
            <a:extLst>
              <a:ext uri="{FF2B5EF4-FFF2-40B4-BE49-F238E27FC236}">
                <a16:creationId xmlns:a16="http://schemas.microsoft.com/office/drawing/2014/main" id="{93912648-FB02-499D-9513-DC484F31679D}"/>
              </a:ext>
            </a:extLst>
          </p:cNvPr>
          <p:cNvSpPr/>
          <p:nvPr/>
        </p:nvSpPr>
        <p:spPr>
          <a:xfrm rot="607730">
            <a:off x="10176763" y="3792077"/>
            <a:ext cx="332391" cy="51875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A789E8F-C966-4980-9431-54739D4E2DDC}"/>
              </a:ext>
            </a:extLst>
          </p:cNvPr>
          <p:cNvGrpSpPr/>
          <p:nvPr/>
        </p:nvGrpSpPr>
        <p:grpSpPr>
          <a:xfrm>
            <a:off x="9880102" y="4101128"/>
            <a:ext cx="933154" cy="1491699"/>
            <a:chOff x="10077388" y="4428198"/>
            <a:chExt cx="933154" cy="1612022"/>
          </a:xfrm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FFBBA1E-5838-4F7A-9AD0-41689FBC8125}"/>
                </a:ext>
              </a:extLst>
            </p:cNvPr>
            <p:cNvSpPr/>
            <p:nvPr/>
          </p:nvSpPr>
          <p:spPr>
            <a:xfrm rot="21419174">
              <a:off x="10077388" y="4477102"/>
              <a:ext cx="933154" cy="1563118"/>
            </a:xfrm>
            <a:custGeom>
              <a:avLst/>
              <a:gdLst>
                <a:gd name="connsiteX0" fmla="*/ 321189 w 1307641"/>
                <a:gd name="connsiteY0" fmla="*/ 0 h 2041362"/>
                <a:gd name="connsiteX1" fmla="*/ 987612 w 1307641"/>
                <a:gd name="connsiteY1" fmla="*/ 0 h 2041362"/>
                <a:gd name="connsiteX2" fmla="*/ 1307641 w 1307641"/>
                <a:gd name="connsiteY2" fmla="*/ 1994010 h 2041362"/>
                <a:gd name="connsiteX3" fmla="*/ 1111035 w 1307641"/>
                <a:gd name="connsiteY3" fmla="*/ 2018038 h 2041362"/>
                <a:gd name="connsiteX4" fmla="*/ 624233 w 1307641"/>
                <a:gd name="connsiteY4" fmla="*/ 2041362 h 2041362"/>
                <a:gd name="connsiteX5" fmla="*/ 137432 w 1307641"/>
                <a:gd name="connsiteY5" fmla="*/ 2018038 h 2041362"/>
                <a:gd name="connsiteX6" fmla="*/ 0 w 1307641"/>
                <a:gd name="connsiteY6" fmla="*/ 2001242 h 2041362"/>
                <a:gd name="connsiteX0" fmla="*/ 321189 w 1307641"/>
                <a:gd name="connsiteY0" fmla="*/ 0 h 2139876"/>
                <a:gd name="connsiteX1" fmla="*/ 987612 w 1307641"/>
                <a:gd name="connsiteY1" fmla="*/ 0 h 2139876"/>
                <a:gd name="connsiteX2" fmla="*/ 1307641 w 1307641"/>
                <a:gd name="connsiteY2" fmla="*/ 1994010 h 2139876"/>
                <a:gd name="connsiteX3" fmla="*/ 1111035 w 1307641"/>
                <a:gd name="connsiteY3" fmla="*/ 2018038 h 2139876"/>
                <a:gd name="connsiteX4" fmla="*/ 628823 w 1307641"/>
                <a:gd name="connsiteY4" fmla="*/ 2139876 h 2139876"/>
                <a:gd name="connsiteX5" fmla="*/ 137432 w 1307641"/>
                <a:gd name="connsiteY5" fmla="*/ 2018038 h 2139876"/>
                <a:gd name="connsiteX6" fmla="*/ 0 w 1307641"/>
                <a:gd name="connsiteY6" fmla="*/ 2001242 h 2139876"/>
                <a:gd name="connsiteX7" fmla="*/ 321189 w 1307641"/>
                <a:gd name="connsiteY7" fmla="*/ 0 h 213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641" h="2139876">
                  <a:moveTo>
                    <a:pt x="321189" y="0"/>
                  </a:moveTo>
                  <a:lnTo>
                    <a:pt x="987612" y="0"/>
                  </a:lnTo>
                  <a:lnTo>
                    <a:pt x="1307641" y="1994010"/>
                  </a:lnTo>
                  <a:lnTo>
                    <a:pt x="1111035" y="2018038"/>
                  </a:lnTo>
                  <a:cubicBezTo>
                    <a:pt x="953793" y="2033331"/>
                    <a:pt x="795577" y="2139876"/>
                    <a:pt x="628823" y="2139876"/>
                  </a:cubicBezTo>
                  <a:cubicBezTo>
                    <a:pt x="462070" y="2139876"/>
                    <a:pt x="294673" y="2033331"/>
                    <a:pt x="137432" y="2018038"/>
                  </a:cubicBezTo>
                  <a:lnTo>
                    <a:pt x="0" y="2001242"/>
                  </a:lnTo>
                  <a:lnTo>
                    <a:pt x="321189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288109F-9BE8-49BF-8B4E-9671D06410D4}"/>
                </a:ext>
              </a:extLst>
            </p:cNvPr>
            <p:cNvSpPr/>
            <p:nvPr/>
          </p:nvSpPr>
          <p:spPr>
            <a:xfrm>
              <a:off x="10115663" y="4428198"/>
              <a:ext cx="805897" cy="599451"/>
            </a:xfrm>
            <a:custGeom>
              <a:avLst/>
              <a:gdLst>
                <a:gd name="connsiteX0" fmla="*/ 228600 w 1371600"/>
                <a:gd name="connsiteY0" fmla="*/ 0 h 1072196"/>
                <a:gd name="connsiteX1" fmla="*/ 1143000 w 1371600"/>
                <a:gd name="connsiteY1" fmla="*/ 0 h 1072196"/>
                <a:gd name="connsiteX2" fmla="*/ 1371600 w 1371600"/>
                <a:gd name="connsiteY2" fmla="*/ 914400 h 1072196"/>
                <a:gd name="connsiteX3" fmla="*/ 685800 w 1371600"/>
                <a:gd name="connsiteY3" fmla="*/ 1072196 h 1072196"/>
                <a:gd name="connsiteX4" fmla="*/ 0 w 1371600"/>
                <a:gd name="connsiteY4" fmla="*/ 914400 h 1072196"/>
                <a:gd name="connsiteX0" fmla="*/ 228600 w 1371600"/>
                <a:gd name="connsiteY0" fmla="*/ 0 h 1007244"/>
                <a:gd name="connsiteX1" fmla="*/ 1143000 w 1371600"/>
                <a:gd name="connsiteY1" fmla="*/ 0 h 1007244"/>
                <a:gd name="connsiteX2" fmla="*/ 1371600 w 1371600"/>
                <a:gd name="connsiteY2" fmla="*/ 914400 h 1007244"/>
                <a:gd name="connsiteX3" fmla="*/ 696484 w 1371600"/>
                <a:gd name="connsiteY3" fmla="*/ 1007244 h 1007244"/>
                <a:gd name="connsiteX4" fmla="*/ 0 w 1371600"/>
                <a:gd name="connsiteY4" fmla="*/ 914400 h 1007244"/>
                <a:gd name="connsiteX5" fmla="*/ 228600 w 1371600"/>
                <a:gd name="connsiteY5" fmla="*/ 0 h 1007244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696484 w 1371600"/>
                <a:gd name="connsiteY3" fmla="*/ 1007244 h 1008841"/>
                <a:gd name="connsiteX4" fmla="*/ 366033 w 1371600"/>
                <a:gd name="connsiteY4" fmla="*/ 947250 h 1008841"/>
                <a:gd name="connsiteX5" fmla="*/ 0 w 1371600"/>
                <a:gd name="connsiteY5" fmla="*/ 914400 h 1008841"/>
                <a:gd name="connsiteX6" fmla="*/ 228600 w 1371600"/>
                <a:gd name="connsiteY6" fmla="*/ 0 h 1008841"/>
                <a:gd name="connsiteX0" fmla="*/ 228600 w 1371600"/>
                <a:gd name="connsiteY0" fmla="*/ 0 h 1008841"/>
                <a:gd name="connsiteX1" fmla="*/ 1143000 w 1371600"/>
                <a:gd name="connsiteY1" fmla="*/ 0 h 1008841"/>
                <a:gd name="connsiteX2" fmla="*/ 1371600 w 1371600"/>
                <a:gd name="connsiteY2" fmla="*/ 914400 h 1008841"/>
                <a:gd name="connsiteX3" fmla="*/ 1025919 w 1371600"/>
                <a:gd name="connsiteY3" fmla="*/ 919085 h 1008841"/>
                <a:gd name="connsiteX4" fmla="*/ 696484 w 1371600"/>
                <a:gd name="connsiteY4" fmla="*/ 1007244 h 1008841"/>
                <a:gd name="connsiteX5" fmla="*/ 366033 w 1371600"/>
                <a:gd name="connsiteY5" fmla="*/ 947250 h 1008841"/>
                <a:gd name="connsiteX6" fmla="*/ 0 w 1371600"/>
                <a:gd name="connsiteY6" fmla="*/ 914400 h 1008841"/>
                <a:gd name="connsiteX7" fmla="*/ 228600 w 1371600"/>
                <a:gd name="connsiteY7" fmla="*/ 0 h 1008841"/>
                <a:gd name="connsiteX0" fmla="*/ 228600 w 1371600"/>
                <a:gd name="connsiteY0" fmla="*/ 0 h 992876"/>
                <a:gd name="connsiteX1" fmla="*/ 1143000 w 1371600"/>
                <a:gd name="connsiteY1" fmla="*/ 0 h 992876"/>
                <a:gd name="connsiteX2" fmla="*/ 1371600 w 1371600"/>
                <a:gd name="connsiteY2" fmla="*/ 914400 h 992876"/>
                <a:gd name="connsiteX3" fmla="*/ 1025919 w 1371600"/>
                <a:gd name="connsiteY3" fmla="*/ 919085 h 992876"/>
                <a:gd name="connsiteX4" fmla="*/ 686780 w 1371600"/>
                <a:gd name="connsiteY4" fmla="*/ 819476 h 992876"/>
                <a:gd name="connsiteX5" fmla="*/ 366033 w 1371600"/>
                <a:gd name="connsiteY5" fmla="*/ 947250 h 992876"/>
                <a:gd name="connsiteX6" fmla="*/ 0 w 1371600"/>
                <a:gd name="connsiteY6" fmla="*/ 914400 h 992876"/>
                <a:gd name="connsiteX7" fmla="*/ 228600 w 1371600"/>
                <a:gd name="connsiteY7" fmla="*/ 0 h 992876"/>
                <a:gd name="connsiteX0" fmla="*/ 228600 w 1371600"/>
                <a:gd name="connsiteY0" fmla="*/ 0 h 992878"/>
                <a:gd name="connsiteX1" fmla="*/ 1143000 w 1371600"/>
                <a:gd name="connsiteY1" fmla="*/ 0 h 992878"/>
                <a:gd name="connsiteX2" fmla="*/ 1371600 w 1371600"/>
                <a:gd name="connsiteY2" fmla="*/ 914400 h 992878"/>
                <a:gd name="connsiteX3" fmla="*/ 1025919 w 1371600"/>
                <a:gd name="connsiteY3" fmla="*/ 919085 h 992878"/>
                <a:gd name="connsiteX4" fmla="*/ 686780 w 1371600"/>
                <a:gd name="connsiteY4" fmla="*/ 819476 h 992878"/>
                <a:gd name="connsiteX5" fmla="*/ 366033 w 1371600"/>
                <a:gd name="connsiteY5" fmla="*/ 947250 h 992878"/>
                <a:gd name="connsiteX6" fmla="*/ 0 w 1371600"/>
                <a:gd name="connsiteY6" fmla="*/ 914400 h 992878"/>
                <a:gd name="connsiteX7" fmla="*/ 228600 w 1371600"/>
                <a:gd name="connsiteY7" fmla="*/ 0 h 992878"/>
                <a:gd name="connsiteX0" fmla="*/ 228600 w 1371600"/>
                <a:gd name="connsiteY0" fmla="*/ 0 h 1213946"/>
                <a:gd name="connsiteX1" fmla="*/ 1143000 w 1371600"/>
                <a:gd name="connsiteY1" fmla="*/ 0 h 1213946"/>
                <a:gd name="connsiteX2" fmla="*/ 1371600 w 1371600"/>
                <a:gd name="connsiteY2" fmla="*/ 914400 h 1213946"/>
                <a:gd name="connsiteX3" fmla="*/ 1025919 w 1371600"/>
                <a:gd name="connsiteY3" fmla="*/ 919085 h 1213946"/>
                <a:gd name="connsiteX4" fmla="*/ 657667 w 1371600"/>
                <a:gd name="connsiteY4" fmla="*/ 1213789 h 1213946"/>
                <a:gd name="connsiteX5" fmla="*/ 366033 w 1371600"/>
                <a:gd name="connsiteY5" fmla="*/ 947250 h 1213946"/>
                <a:gd name="connsiteX6" fmla="*/ 0 w 1371600"/>
                <a:gd name="connsiteY6" fmla="*/ 914400 h 1213946"/>
                <a:gd name="connsiteX7" fmla="*/ 228600 w 1371600"/>
                <a:gd name="connsiteY7" fmla="*/ 0 h 1213946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366033 w 1371600"/>
                <a:gd name="connsiteY5" fmla="*/ 94725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55"/>
                <a:gd name="connsiteX1" fmla="*/ 1143000 w 1371600"/>
                <a:gd name="connsiteY1" fmla="*/ 0 h 1213855"/>
                <a:gd name="connsiteX2" fmla="*/ 1371600 w 1371600"/>
                <a:gd name="connsiteY2" fmla="*/ 914400 h 1213855"/>
                <a:gd name="connsiteX3" fmla="*/ 977398 w 1371600"/>
                <a:gd name="connsiteY3" fmla="*/ 524772 h 1213855"/>
                <a:gd name="connsiteX4" fmla="*/ 657667 w 1371600"/>
                <a:gd name="connsiteY4" fmla="*/ 1213789 h 1213855"/>
                <a:gd name="connsiteX5" fmla="*/ 579526 w 1371600"/>
                <a:gd name="connsiteY5" fmla="*/ 421500 h 1213855"/>
                <a:gd name="connsiteX6" fmla="*/ 0 w 1371600"/>
                <a:gd name="connsiteY6" fmla="*/ 914400 h 1213855"/>
                <a:gd name="connsiteX7" fmla="*/ 228600 w 1371600"/>
                <a:gd name="connsiteY7" fmla="*/ 0 h 1213855"/>
                <a:gd name="connsiteX0" fmla="*/ 228600 w 1371600"/>
                <a:gd name="connsiteY0" fmla="*/ 0 h 1213846"/>
                <a:gd name="connsiteX1" fmla="*/ 1143000 w 1371600"/>
                <a:gd name="connsiteY1" fmla="*/ 0 h 1213846"/>
                <a:gd name="connsiteX2" fmla="*/ 1371600 w 1371600"/>
                <a:gd name="connsiteY2" fmla="*/ 914400 h 1213846"/>
                <a:gd name="connsiteX3" fmla="*/ 715385 w 1371600"/>
                <a:gd name="connsiteY3" fmla="*/ 412111 h 1213846"/>
                <a:gd name="connsiteX4" fmla="*/ 657667 w 1371600"/>
                <a:gd name="connsiteY4" fmla="*/ 1213789 h 1213846"/>
                <a:gd name="connsiteX5" fmla="*/ 579526 w 1371600"/>
                <a:gd name="connsiteY5" fmla="*/ 421500 h 1213846"/>
                <a:gd name="connsiteX6" fmla="*/ 0 w 1371600"/>
                <a:gd name="connsiteY6" fmla="*/ 914400 h 1213846"/>
                <a:gd name="connsiteX7" fmla="*/ 228600 w 1371600"/>
                <a:gd name="connsiteY7" fmla="*/ 0 h 1213846"/>
                <a:gd name="connsiteX0" fmla="*/ 228600 w 1371600"/>
                <a:gd name="connsiteY0" fmla="*/ 0 h 1213849"/>
                <a:gd name="connsiteX1" fmla="*/ 1143000 w 1371600"/>
                <a:gd name="connsiteY1" fmla="*/ 0 h 1213849"/>
                <a:gd name="connsiteX2" fmla="*/ 1371600 w 1371600"/>
                <a:gd name="connsiteY2" fmla="*/ 914400 h 1213849"/>
                <a:gd name="connsiteX3" fmla="*/ 783314 w 1371600"/>
                <a:gd name="connsiteY3" fmla="*/ 449665 h 1213849"/>
                <a:gd name="connsiteX4" fmla="*/ 657667 w 1371600"/>
                <a:gd name="connsiteY4" fmla="*/ 1213789 h 1213849"/>
                <a:gd name="connsiteX5" fmla="*/ 579526 w 1371600"/>
                <a:gd name="connsiteY5" fmla="*/ 421500 h 1213849"/>
                <a:gd name="connsiteX6" fmla="*/ 0 w 1371600"/>
                <a:gd name="connsiteY6" fmla="*/ 914400 h 1213849"/>
                <a:gd name="connsiteX7" fmla="*/ 228600 w 1371600"/>
                <a:gd name="connsiteY7" fmla="*/ 0 h 1213849"/>
                <a:gd name="connsiteX0" fmla="*/ 228600 w 1371600"/>
                <a:gd name="connsiteY0" fmla="*/ 0 h 1226884"/>
                <a:gd name="connsiteX1" fmla="*/ 1143000 w 1371600"/>
                <a:gd name="connsiteY1" fmla="*/ 0 h 1226884"/>
                <a:gd name="connsiteX2" fmla="*/ 1371600 w 1371600"/>
                <a:gd name="connsiteY2" fmla="*/ 914400 h 1226884"/>
                <a:gd name="connsiteX3" fmla="*/ 783314 w 1371600"/>
                <a:gd name="connsiteY3" fmla="*/ 449665 h 1226884"/>
                <a:gd name="connsiteX4" fmla="*/ 657667 w 1371600"/>
                <a:gd name="connsiteY4" fmla="*/ 1213789 h 1226884"/>
                <a:gd name="connsiteX5" fmla="*/ 579526 w 1371600"/>
                <a:gd name="connsiteY5" fmla="*/ 421500 h 1226884"/>
                <a:gd name="connsiteX6" fmla="*/ 0 w 1371600"/>
                <a:gd name="connsiteY6" fmla="*/ 914400 h 1226884"/>
                <a:gd name="connsiteX7" fmla="*/ 228600 w 1371600"/>
                <a:gd name="connsiteY7" fmla="*/ 0 h 1226884"/>
                <a:gd name="connsiteX0" fmla="*/ 228600 w 1371600"/>
                <a:gd name="connsiteY0" fmla="*/ 0 h 941608"/>
                <a:gd name="connsiteX1" fmla="*/ 1143000 w 1371600"/>
                <a:gd name="connsiteY1" fmla="*/ 0 h 941608"/>
                <a:gd name="connsiteX2" fmla="*/ 1371600 w 1371600"/>
                <a:gd name="connsiteY2" fmla="*/ 914400 h 941608"/>
                <a:gd name="connsiteX3" fmla="*/ 783314 w 1371600"/>
                <a:gd name="connsiteY3" fmla="*/ 449665 h 941608"/>
                <a:gd name="connsiteX4" fmla="*/ 803230 w 1371600"/>
                <a:gd name="connsiteY4" fmla="*/ 838253 h 941608"/>
                <a:gd name="connsiteX5" fmla="*/ 579526 w 1371600"/>
                <a:gd name="connsiteY5" fmla="*/ 421500 h 941608"/>
                <a:gd name="connsiteX6" fmla="*/ 0 w 1371600"/>
                <a:gd name="connsiteY6" fmla="*/ 914400 h 941608"/>
                <a:gd name="connsiteX7" fmla="*/ 228600 w 1371600"/>
                <a:gd name="connsiteY7" fmla="*/ 0 h 941608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783314 w 1371600"/>
                <a:gd name="connsiteY3" fmla="*/ 449665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952589"/>
                <a:gd name="connsiteX1" fmla="*/ 1143000 w 1371600"/>
                <a:gd name="connsiteY1" fmla="*/ 0 h 952589"/>
                <a:gd name="connsiteX2" fmla="*/ 1371600 w 1371600"/>
                <a:gd name="connsiteY2" fmla="*/ 914400 h 952589"/>
                <a:gd name="connsiteX3" fmla="*/ 967694 w 1371600"/>
                <a:gd name="connsiteY3" fmla="*/ 637433 h 952589"/>
                <a:gd name="connsiteX4" fmla="*/ 803230 w 1371600"/>
                <a:gd name="connsiteY4" fmla="*/ 838253 h 952589"/>
                <a:gd name="connsiteX5" fmla="*/ 424258 w 1371600"/>
                <a:gd name="connsiteY5" fmla="*/ 674986 h 952589"/>
                <a:gd name="connsiteX6" fmla="*/ 0 w 1371600"/>
                <a:gd name="connsiteY6" fmla="*/ 914400 h 952589"/>
                <a:gd name="connsiteX7" fmla="*/ 228600 w 1371600"/>
                <a:gd name="connsiteY7" fmla="*/ 0 h 952589"/>
                <a:gd name="connsiteX0" fmla="*/ 228600 w 1371600"/>
                <a:gd name="connsiteY0" fmla="*/ 0 h 1038380"/>
                <a:gd name="connsiteX1" fmla="*/ 1143000 w 1371600"/>
                <a:gd name="connsiteY1" fmla="*/ 0 h 1038380"/>
                <a:gd name="connsiteX2" fmla="*/ 1371600 w 1371600"/>
                <a:gd name="connsiteY2" fmla="*/ 914400 h 1038380"/>
                <a:gd name="connsiteX3" fmla="*/ 967694 w 1371600"/>
                <a:gd name="connsiteY3" fmla="*/ 637433 h 1038380"/>
                <a:gd name="connsiteX4" fmla="*/ 793526 w 1371600"/>
                <a:gd name="connsiteY4" fmla="*/ 1016632 h 1038380"/>
                <a:gd name="connsiteX5" fmla="*/ 424258 w 1371600"/>
                <a:gd name="connsiteY5" fmla="*/ 674986 h 1038380"/>
                <a:gd name="connsiteX6" fmla="*/ 0 w 1371600"/>
                <a:gd name="connsiteY6" fmla="*/ 914400 h 1038380"/>
                <a:gd name="connsiteX7" fmla="*/ 228600 w 1371600"/>
                <a:gd name="connsiteY7" fmla="*/ 0 h 1038380"/>
                <a:gd name="connsiteX0" fmla="*/ 228600 w 1371600"/>
                <a:gd name="connsiteY0" fmla="*/ 0 h 954197"/>
                <a:gd name="connsiteX1" fmla="*/ 1143000 w 1371600"/>
                <a:gd name="connsiteY1" fmla="*/ 0 h 954197"/>
                <a:gd name="connsiteX2" fmla="*/ 1371600 w 1371600"/>
                <a:gd name="connsiteY2" fmla="*/ 914400 h 954197"/>
                <a:gd name="connsiteX3" fmla="*/ 967694 w 1371600"/>
                <a:gd name="connsiteY3" fmla="*/ 637433 h 954197"/>
                <a:gd name="connsiteX4" fmla="*/ 424258 w 1371600"/>
                <a:gd name="connsiteY4" fmla="*/ 674986 h 954197"/>
                <a:gd name="connsiteX5" fmla="*/ 0 w 1371600"/>
                <a:gd name="connsiteY5" fmla="*/ 914400 h 954197"/>
                <a:gd name="connsiteX6" fmla="*/ 228600 w 1371600"/>
                <a:gd name="connsiteY6" fmla="*/ 0 h 954197"/>
                <a:gd name="connsiteX0" fmla="*/ 228600 w 1371600"/>
                <a:gd name="connsiteY0" fmla="*/ 0 h 951525"/>
                <a:gd name="connsiteX1" fmla="*/ 1143000 w 1371600"/>
                <a:gd name="connsiteY1" fmla="*/ 0 h 951525"/>
                <a:gd name="connsiteX2" fmla="*/ 1371600 w 1371600"/>
                <a:gd name="connsiteY2" fmla="*/ 914400 h 951525"/>
                <a:gd name="connsiteX3" fmla="*/ 967694 w 1371600"/>
                <a:gd name="connsiteY3" fmla="*/ 637433 h 951525"/>
                <a:gd name="connsiteX4" fmla="*/ 0 w 1371600"/>
                <a:gd name="connsiteY4" fmla="*/ 914400 h 951525"/>
                <a:gd name="connsiteX5" fmla="*/ 228600 w 1371600"/>
                <a:gd name="connsiteY5" fmla="*/ 0 h 951525"/>
                <a:gd name="connsiteX0" fmla="*/ 228600 w 1371600"/>
                <a:gd name="connsiteY0" fmla="*/ 0 h 1028700"/>
                <a:gd name="connsiteX1" fmla="*/ 1143000 w 1371600"/>
                <a:gd name="connsiteY1" fmla="*/ 0 h 1028700"/>
                <a:gd name="connsiteX2" fmla="*/ 1371600 w 1371600"/>
                <a:gd name="connsiteY2" fmla="*/ 914400 h 1028700"/>
                <a:gd name="connsiteX3" fmla="*/ 0 w 1371600"/>
                <a:gd name="connsiteY3" fmla="*/ 914400 h 1028700"/>
                <a:gd name="connsiteX4" fmla="*/ 228600 w 1371600"/>
                <a:gd name="connsiteY4" fmla="*/ 0 h 1028700"/>
                <a:gd name="connsiteX0" fmla="*/ 228600 w 1371600"/>
                <a:gd name="connsiteY0" fmla="*/ 0 h 1114104"/>
                <a:gd name="connsiteX1" fmla="*/ 1143000 w 1371600"/>
                <a:gd name="connsiteY1" fmla="*/ 0 h 1114104"/>
                <a:gd name="connsiteX2" fmla="*/ 1371600 w 1371600"/>
                <a:gd name="connsiteY2" fmla="*/ 914400 h 1114104"/>
                <a:gd name="connsiteX3" fmla="*/ 0 w 1371600"/>
                <a:gd name="connsiteY3" fmla="*/ 914400 h 1114104"/>
                <a:gd name="connsiteX4" fmla="*/ 228600 w 1371600"/>
                <a:gd name="connsiteY4" fmla="*/ 0 h 1114104"/>
                <a:gd name="connsiteX0" fmla="*/ 228600 w 1371600"/>
                <a:gd name="connsiteY0" fmla="*/ 0 h 1164837"/>
                <a:gd name="connsiteX1" fmla="*/ 1143000 w 1371600"/>
                <a:gd name="connsiteY1" fmla="*/ 0 h 1164837"/>
                <a:gd name="connsiteX2" fmla="*/ 1371600 w 1371600"/>
                <a:gd name="connsiteY2" fmla="*/ 914400 h 1164837"/>
                <a:gd name="connsiteX3" fmla="*/ 0 w 1371600"/>
                <a:gd name="connsiteY3" fmla="*/ 914400 h 1164837"/>
                <a:gd name="connsiteX4" fmla="*/ 228600 w 1371600"/>
                <a:gd name="connsiteY4" fmla="*/ 0 h 1164837"/>
                <a:gd name="connsiteX0" fmla="*/ 228600 w 1373326"/>
                <a:gd name="connsiteY0" fmla="*/ 0 h 1164839"/>
                <a:gd name="connsiteX1" fmla="*/ 1143000 w 1373326"/>
                <a:gd name="connsiteY1" fmla="*/ 0 h 1164839"/>
                <a:gd name="connsiteX2" fmla="*/ 1371600 w 1373326"/>
                <a:gd name="connsiteY2" fmla="*/ 914400 h 1164839"/>
                <a:gd name="connsiteX3" fmla="*/ 0 w 1373326"/>
                <a:gd name="connsiteY3" fmla="*/ 914400 h 1164839"/>
                <a:gd name="connsiteX4" fmla="*/ 228600 w 1373326"/>
                <a:gd name="connsiteY4" fmla="*/ 0 h 1164839"/>
                <a:gd name="connsiteX0" fmla="*/ 228600 w 1373326"/>
                <a:gd name="connsiteY0" fmla="*/ 0 h 1164837"/>
                <a:gd name="connsiteX1" fmla="*/ 1143000 w 1373326"/>
                <a:gd name="connsiteY1" fmla="*/ 0 h 1164837"/>
                <a:gd name="connsiteX2" fmla="*/ 1371600 w 1373326"/>
                <a:gd name="connsiteY2" fmla="*/ 914400 h 1164837"/>
                <a:gd name="connsiteX3" fmla="*/ 0 w 1373326"/>
                <a:gd name="connsiteY3" fmla="*/ 914400 h 1164837"/>
                <a:gd name="connsiteX4" fmla="*/ 228600 w 1373326"/>
                <a:gd name="connsiteY4" fmla="*/ 0 h 116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3326" h="1164837">
                  <a:moveTo>
                    <a:pt x="228600" y="0"/>
                  </a:moveTo>
                  <a:lnTo>
                    <a:pt x="1143000" y="0"/>
                  </a:lnTo>
                  <a:cubicBezTo>
                    <a:pt x="1219200" y="304800"/>
                    <a:pt x="1392443" y="618648"/>
                    <a:pt x="1371600" y="914400"/>
                  </a:cubicBezTo>
                  <a:cubicBezTo>
                    <a:pt x="1270056" y="1220622"/>
                    <a:pt x="109631" y="1274912"/>
                    <a:pt x="0" y="914400"/>
                  </a:cubicBezTo>
                  <a:cubicBezTo>
                    <a:pt x="3418" y="591503"/>
                    <a:pt x="152400" y="30480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41835D09-7C2B-4A9D-B1EB-62B41C8E8B22}"/>
                </a:ext>
              </a:extLst>
            </p:cNvPr>
            <p:cNvSpPr/>
            <p:nvPr/>
          </p:nvSpPr>
          <p:spPr>
            <a:xfrm>
              <a:off x="10395152" y="4855735"/>
              <a:ext cx="255696" cy="584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Oval 137">
            <a:extLst>
              <a:ext uri="{FF2B5EF4-FFF2-40B4-BE49-F238E27FC236}">
                <a16:creationId xmlns:a16="http://schemas.microsoft.com/office/drawing/2014/main" id="{D69042DD-E9F1-48A6-AE56-1C521389FCC5}"/>
              </a:ext>
            </a:extLst>
          </p:cNvPr>
          <p:cNvSpPr/>
          <p:nvPr/>
        </p:nvSpPr>
        <p:spPr>
          <a:xfrm rot="607730">
            <a:off x="10150555" y="3835952"/>
            <a:ext cx="332391" cy="518757"/>
          </a:xfrm>
          <a:custGeom>
            <a:avLst/>
            <a:gdLst>
              <a:gd name="connsiteX0" fmla="*/ 0 w 332374"/>
              <a:gd name="connsiteY0" fmla="*/ 194052 h 388104"/>
              <a:gd name="connsiteX1" fmla="*/ 166187 w 332374"/>
              <a:gd name="connsiteY1" fmla="*/ 0 h 388104"/>
              <a:gd name="connsiteX2" fmla="*/ 332374 w 332374"/>
              <a:gd name="connsiteY2" fmla="*/ 194052 h 388104"/>
              <a:gd name="connsiteX3" fmla="*/ 166187 w 332374"/>
              <a:gd name="connsiteY3" fmla="*/ 388104 h 388104"/>
              <a:gd name="connsiteX4" fmla="*/ 0 w 332374"/>
              <a:gd name="connsiteY4" fmla="*/ 194052 h 388104"/>
              <a:gd name="connsiteX0" fmla="*/ 0 w 332374"/>
              <a:gd name="connsiteY0" fmla="*/ 194052 h 404458"/>
              <a:gd name="connsiteX1" fmla="*/ 166187 w 332374"/>
              <a:gd name="connsiteY1" fmla="*/ 0 h 404458"/>
              <a:gd name="connsiteX2" fmla="*/ 332374 w 332374"/>
              <a:gd name="connsiteY2" fmla="*/ 194052 h 404458"/>
              <a:gd name="connsiteX3" fmla="*/ 166187 w 332374"/>
              <a:gd name="connsiteY3" fmla="*/ 388104 h 404458"/>
              <a:gd name="connsiteX4" fmla="*/ 0 w 332374"/>
              <a:gd name="connsiteY4" fmla="*/ 194052 h 404458"/>
              <a:gd name="connsiteX0" fmla="*/ 17 w 332391"/>
              <a:gd name="connsiteY0" fmla="*/ 194052 h 412340"/>
              <a:gd name="connsiteX1" fmla="*/ 166204 w 332391"/>
              <a:gd name="connsiteY1" fmla="*/ 0 h 412340"/>
              <a:gd name="connsiteX2" fmla="*/ 332391 w 332391"/>
              <a:gd name="connsiteY2" fmla="*/ 194052 h 412340"/>
              <a:gd name="connsiteX3" fmla="*/ 174349 w 332391"/>
              <a:gd name="connsiteY3" fmla="*/ 396609 h 412340"/>
              <a:gd name="connsiteX4" fmla="*/ 17 w 332391"/>
              <a:gd name="connsiteY4" fmla="*/ 194052 h 412340"/>
              <a:gd name="connsiteX0" fmla="*/ 17 w 332391"/>
              <a:gd name="connsiteY0" fmla="*/ 194052 h 403656"/>
              <a:gd name="connsiteX1" fmla="*/ 166204 w 332391"/>
              <a:gd name="connsiteY1" fmla="*/ 0 h 403656"/>
              <a:gd name="connsiteX2" fmla="*/ 332391 w 332391"/>
              <a:gd name="connsiteY2" fmla="*/ 194052 h 403656"/>
              <a:gd name="connsiteX3" fmla="*/ 174349 w 332391"/>
              <a:gd name="connsiteY3" fmla="*/ 396609 h 403656"/>
              <a:gd name="connsiteX4" fmla="*/ 17 w 332391"/>
              <a:gd name="connsiteY4" fmla="*/ 194052 h 403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91" h="403656">
                <a:moveTo>
                  <a:pt x="17" y="194052"/>
                </a:moveTo>
                <a:cubicBezTo>
                  <a:pt x="-1340" y="127951"/>
                  <a:pt x="74421" y="0"/>
                  <a:pt x="166204" y="0"/>
                </a:cubicBezTo>
                <a:cubicBezTo>
                  <a:pt x="257987" y="0"/>
                  <a:pt x="332391" y="86880"/>
                  <a:pt x="332391" y="194052"/>
                </a:cubicBezTo>
                <a:cubicBezTo>
                  <a:pt x="332391" y="301224"/>
                  <a:pt x="242009" y="436145"/>
                  <a:pt x="174349" y="396609"/>
                </a:cubicBezTo>
                <a:cubicBezTo>
                  <a:pt x="106689" y="357073"/>
                  <a:pt x="1374" y="260153"/>
                  <a:pt x="17" y="194052"/>
                </a:cubicBezTo>
                <a:close/>
              </a:path>
            </a:pathLst>
          </a:custGeom>
          <a:solidFill>
            <a:srgbClr val="FFE0D6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45837CD-6963-47A2-8C27-A387110CDB4B}"/>
              </a:ext>
            </a:extLst>
          </p:cNvPr>
          <p:cNvGrpSpPr/>
          <p:nvPr/>
        </p:nvGrpSpPr>
        <p:grpSpPr>
          <a:xfrm>
            <a:off x="9393012" y="2340572"/>
            <a:ext cx="1881487" cy="1832266"/>
            <a:chOff x="6276379" y="2165306"/>
            <a:chExt cx="1881487" cy="1832266"/>
          </a:xfrm>
          <a:effectLst/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3EB960EC-0100-4557-BDF7-51ED7C3EEA00}"/>
                </a:ext>
              </a:extLst>
            </p:cNvPr>
            <p:cNvSpPr/>
            <p:nvPr/>
          </p:nvSpPr>
          <p:spPr>
            <a:xfrm>
              <a:off x="7823454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BFABDCF-F8EB-4015-99B0-7C0D2C8F62C2}"/>
                </a:ext>
              </a:extLst>
            </p:cNvPr>
            <p:cNvSpPr/>
            <p:nvPr/>
          </p:nvSpPr>
          <p:spPr>
            <a:xfrm>
              <a:off x="6276379" y="3342414"/>
              <a:ext cx="334412" cy="278535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75A1AFC8-55A9-4FBD-884E-8F21D3C249EF}"/>
                </a:ext>
              </a:extLst>
            </p:cNvPr>
            <p:cNvSpPr/>
            <p:nvPr/>
          </p:nvSpPr>
          <p:spPr>
            <a:xfrm>
              <a:off x="6302858" y="2165306"/>
              <a:ext cx="1828800" cy="1832266"/>
            </a:xfrm>
            <a:prstGeom prst="ellipse">
              <a:avLst/>
            </a:prstGeom>
            <a:solidFill>
              <a:srgbClr val="FFE0D6"/>
            </a:solidFill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CC09097-4E7E-42F8-BD76-3CEAD1EFB081}"/>
              </a:ext>
            </a:extLst>
          </p:cNvPr>
          <p:cNvGrpSpPr/>
          <p:nvPr/>
        </p:nvGrpSpPr>
        <p:grpSpPr>
          <a:xfrm>
            <a:off x="10132006" y="3778313"/>
            <a:ext cx="378882" cy="156550"/>
            <a:chOff x="4744541" y="4986862"/>
            <a:chExt cx="596808" cy="221830"/>
          </a:xfrm>
          <a:effectLst/>
        </p:grpSpPr>
        <p:sp>
          <p:nvSpPr>
            <p:cNvPr id="253" name="Oval 72">
              <a:extLst>
                <a:ext uri="{FF2B5EF4-FFF2-40B4-BE49-F238E27FC236}">
                  <a16:creationId xmlns:a16="http://schemas.microsoft.com/office/drawing/2014/main" id="{94A87F80-BB9B-4A27-8809-3BD870A1B355}"/>
                </a:ext>
              </a:extLst>
            </p:cNvPr>
            <p:cNvSpPr/>
            <p:nvPr/>
          </p:nvSpPr>
          <p:spPr>
            <a:xfrm>
              <a:off x="4744541" y="4986862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solidFill>
              <a:srgbClr val="65363A"/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30B0D12-C676-43E7-87FC-1EED8A3C480C}"/>
                </a:ext>
              </a:extLst>
            </p:cNvPr>
            <p:cNvSpPr/>
            <p:nvPr/>
          </p:nvSpPr>
          <p:spPr>
            <a:xfrm>
              <a:off x="4850858" y="5128682"/>
              <a:ext cx="384175" cy="6667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Oval 72">
              <a:extLst>
                <a:ext uri="{FF2B5EF4-FFF2-40B4-BE49-F238E27FC236}">
                  <a16:creationId xmlns:a16="http://schemas.microsoft.com/office/drawing/2014/main" id="{8A154BEB-2E4A-4139-8D2D-B9DC00A81C98}"/>
                </a:ext>
              </a:extLst>
            </p:cNvPr>
            <p:cNvSpPr/>
            <p:nvPr/>
          </p:nvSpPr>
          <p:spPr>
            <a:xfrm>
              <a:off x="4744541" y="4986865"/>
              <a:ext cx="596808" cy="221827"/>
            </a:xfrm>
            <a:custGeom>
              <a:avLst/>
              <a:gdLst/>
              <a:ahLst/>
              <a:cxnLst/>
              <a:rect l="l" t="t" r="r" b="b"/>
              <a:pathLst>
                <a:path w="1003300" h="309031">
                  <a:moveTo>
                    <a:pt x="0" y="0"/>
                  </a:moveTo>
                  <a:lnTo>
                    <a:pt x="1003300" y="0"/>
                  </a:lnTo>
                  <a:cubicBezTo>
                    <a:pt x="1003300" y="170673"/>
                    <a:pt x="778704" y="309031"/>
                    <a:pt x="501650" y="309031"/>
                  </a:cubicBezTo>
                  <a:cubicBezTo>
                    <a:pt x="224596" y="309031"/>
                    <a:pt x="0" y="170673"/>
                    <a:pt x="0" y="0"/>
                  </a:cubicBezTo>
                  <a:close/>
                </a:path>
              </a:pathLst>
            </a:custGeom>
            <a:noFill/>
            <a:ln w="28575" cmpd="sng">
              <a:solidFill>
                <a:srgbClr val="65363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9A6BD9A-0D0E-4ABB-940B-47F7B0DC92E3}"/>
              </a:ext>
            </a:extLst>
          </p:cNvPr>
          <p:cNvGrpSpPr/>
          <p:nvPr/>
        </p:nvGrpSpPr>
        <p:grpSpPr>
          <a:xfrm>
            <a:off x="10662657" y="3501150"/>
            <a:ext cx="219682" cy="235101"/>
            <a:chOff x="3374378" y="3373652"/>
            <a:chExt cx="219682" cy="235101"/>
          </a:xfrm>
          <a:effectLst/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E7689F4-0017-420F-856B-DC08A0F10B79}"/>
                </a:ext>
              </a:extLst>
            </p:cNvPr>
            <p:cNvGrpSpPr/>
            <p:nvPr/>
          </p:nvGrpSpPr>
          <p:grpSpPr>
            <a:xfrm>
              <a:off x="3374378" y="3373652"/>
              <a:ext cx="211957" cy="235101"/>
              <a:chOff x="3504649" y="3617709"/>
              <a:chExt cx="272047" cy="301752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D29A6574-D37B-41C2-990F-AE720393EF6B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7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B2922F2E-B869-480D-BEFC-C335137B36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652A0AFB-B3EB-4508-BD3D-979999CC93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149" y="3383056"/>
              <a:ext cx="74596" cy="33280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427ED03-A98E-4FCD-9C81-3B3BF4292995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49" y="3406946"/>
              <a:ext cx="84911" cy="28558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8AA5152-F063-459C-A2D8-3E6DA8A43A23}"/>
              </a:ext>
            </a:extLst>
          </p:cNvPr>
          <p:cNvGrpSpPr/>
          <p:nvPr/>
        </p:nvGrpSpPr>
        <p:grpSpPr>
          <a:xfrm>
            <a:off x="9764797" y="3500667"/>
            <a:ext cx="226345" cy="235101"/>
            <a:chOff x="2359555" y="3373169"/>
            <a:chExt cx="226345" cy="235101"/>
          </a:xfrm>
          <a:effectLst/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7A9B93B4-6750-49A0-87C7-E670807DB1BC}"/>
                </a:ext>
              </a:extLst>
            </p:cNvPr>
            <p:cNvGrpSpPr/>
            <p:nvPr/>
          </p:nvGrpSpPr>
          <p:grpSpPr>
            <a:xfrm>
              <a:off x="2373944" y="3373169"/>
              <a:ext cx="211956" cy="235101"/>
              <a:chOff x="3504649" y="3617709"/>
              <a:chExt cx="272046" cy="301752"/>
            </a:xfrm>
          </p:grpSpPr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54686CFF-3819-4065-8D34-280848102759}"/>
                  </a:ext>
                </a:extLst>
              </p:cNvPr>
              <p:cNvSpPr/>
              <p:nvPr/>
            </p:nvSpPr>
            <p:spPr>
              <a:xfrm>
                <a:off x="3504649" y="3617709"/>
                <a:ext cx="272046" cy="301752"/>
              </a:xfrm>
              <a:prstGeom prst="ellipse">
                <a:avLst/>
              </a:prstGeom>
              <a:solidFill>
                <a:srgbClr val="65363A"/>
              </a:solidFill>
              <a:ln>
                <a:solidFill>
                  <a:srgbClr val="65363A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3FE99DF7-74E4-4EB5-ABAB-C1866400984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174478">
                <a:off x="3546999" y="3660878"/>
                <a:ext cx="95436" cy="1280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3983D43-B298-4743-BC15-64BCA9950161}"/>
                </a:ext>
              </a:extLst>
            </p:cNvPr>
            <p:cNvCxnSpPr>
              <a:cxnSpLocks/>
              <a:endCxn id="266" idx="1"/>
            </p:cNvCxnSpPr>
            <p:nvPr/>
          </p:nvCxnSpPr>
          <p:spPr>
            <a:xfrm flipV="1">
              <a:off x="2359555" y="3407599"/>
              <a:ext cx="45429" cy="36004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9EEF0FE-4801-4278-B331-06B01721AAEC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73" y="3397229"/>
              <a:ext cx="47408" cy="9717"/>
            </a:xfrm>
            <a:prstGeom prst="line">
              <a:avLst/>
            </a:prstGeom>
            <a:ln>
              <a:solidFill>
                <a:srgbClr val="65363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D4E82E93-261A-4803-AA9D-3E7A4FC6036A}"/>
              </a:ext>
            </a:extLst>
          </p:cNvPr>
          <p:cNvSpPr/>
          <p:nvPr/>
        </p:nvSpPr>
        <p:spPr>
          <a:xfrm>
            <a:off x="10606377" y="2410027"/>
            <a:ext cx="713757" cy="1188645"/>
          </a:xfrm>
          <a:custGeom>
            <a:avLst/>
            <a:gdLst>
              <a:gd name="connsiteX0" fmla="*/ 22691 w 720194"/>
              <a:gd name="connsiteY0" fmla="*/ 0 h 1084970"/>
              <a:gd name="connsiteX1" fmla="*/ 77709 w 720194"/>
              <a:gd name="connsiteY1" fmla="*/ 14147 h 1084970"/>
              <a:gd name="connsiteX2" fmla="*/ 720194 w 720194"/>
              <a:gd name="connsiteY2" fmla="*/ 887437 h 1084970"/>
              <a:gd name="connsiteX3" fmla="*/ 701617 w 720194"/>
              <a:gd name="connsiteY3" fmla="*/ 1071721 h 1084970"/>
              <a:gd name="connsiteX4" fmla="*/ 697504 w 720194"/>
              <a:gd name="connsiteY4" fmla="*/ 1084970 h 1084970"/>
              <a:gd name="connsiteX5" fmla="*/ 642486 w 720194"/>
              <a:gd name="connsiteY5" fmla="*/ 1070823 h 1084970"/>
              <a:gd name="connsiteX6" fmla="*/ 0 w 720194"/>
              <a:gd name="connsiteY6" fmla="*/ 197533 h 1084970"/>
              <a:gd name="connsiteX7" fmla="*/ 18578 w 720194"/>
              <a:gd name="connsiteY7" fmla="*/ 1325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194" h="1084970">
                <a:moveTo>
                  <a:pt x="22691" y="0"/>
                </a:moveTo>
                <a:lnTo>
                  <a:pt x="77709" y="14147"/>
                </a:lnTo>
                <a:cubicBezTo>
                  <a:pt x="449932" y="129920"/>
                  <a:pt x="720194" y="477117"/>
                  <a:pt x="720194" y="887437"/>
                </a:cubicBezTo>
                <a:cubicBezTo>
                  <a:pt x="720194" y="950563"/>
                  <a:pt x="713798" y="1012195"/>
                  <a:pt x="701617" y="1071721"/>
                </a:cubicBezTo>
                <a:lnTo>
                  <a:pt x="697504" y="1084970"/>
                </a:lnTo>
                <a:lnTo>
                  <a:pt x="642486" y="1070823"/>
                </a:lnTo>
                <a:cubicBezTo>
                  <a:pt x="270262" y="955050"/>
                  <a:pt x="0" y="607853"/>
                  <a:pt x="0" y="197533"/>
                </a:cubicBezTo>
                <a:cubicBezTo>
                  <a:pt x="0" y="134407"/>
                  <a:pt x="6397" y="72775"/>
                  <a:pt x="18578" y="1325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91373F72-A20D-4610-B37C-1FBBF01D9ACC}"/>
              </a:ext>
            </a:extLst>
          </p:cNvPr>
          <p:cNvSpPr/>
          <p:nvPr/>
        </p:nvSpPr>
        <p:spPr>
          <a:xfrm>
            <a:off x="9322558" y="2331532"/>
            <a:ext cx="1962784" cy="1181624"/>
          </a:xfrm>
          <a:custGeom>
            <a:avLst/>
            <a:gdLst>
              <a:gd name="connsiteX0" fmla="*/ 914400 w 1809903"/>
              <a:gd name="connsiteY0" fmla="*/ 0 h 1124651"/>
              <a:gd name="connsiteX1" fmla="*/ 1756942 w 1809903"/>
              <a:gd name="connsiteY1" fmla="*/ 558474 h 1124651"/>
              <a:gd name="connsiteX2" fmla="*/ 1809903 w 1809903"/>
              <a:gd name="connsiteY2" fmla="*/ 729087 h 1124651"/>
              <a:gd name="connsiteX3" fmla="*/ 1712595 w 1809903"/>
              <a:gd name="connsiteY3" fmla="*/ 785488 h 1124651"/>
              <a:gd name="connsiteX4" fmla="*/ 53306 w 1809903"/>
              <a:gd name="connsiteY4" fmla="*/ 1124651 h 1124651"/>
              <a:gd name="connsiteX5" fmla="*/ 26456 w 1809903"/>
              <a:gd name="connsiteY5" fmla="*/ 1124063 h 1124651"/>
              <a:gd name="connsiteX6" fmla="*/ 18578 w 1809903"/>
              <a:gd name="connsiteY6" fmla="*/ 1098684 h 1124651"/>
              <a:gd name="connsiteX7" fmla="*/ 0 w 1809903"/>
              <a:gd name="connsiteY7" fmla="*/ 914400 h 1124651"/>
              <a:gd name="connsiteX8" fmla="*/ 914400 w 1809903"/>
              <a:gd name="connsiteY8" fmla="*/ 0 h 1124651"/>
              <a:gd name="connsiteX0" fmla="*/ 924759 w 1820262"/>
              <a:gd name="connsiteY0" fmla="*/ 0 h 1124651"/>
              <a:gd name="connsiteX1" fmla="*/ 1767301 w 1820262"/>
              <a:gd name="connsiteY1" fmla="*/ 558474 h 1124651"/>
              <a:gd name="connsiteX2" fmla="*/ 1820262 w 1820262"/>
              <a:gd name="connsiteY2" fmla="*/ 729087 h 1124651"/>
              <a:gd name="connsiteX3" fmla="*/ 1722954 w 1820262"/>
              <a:gd name="connsiteY3" fmla="*/ 785488 h 1124651"/>
              <a:gd name="connsiteX4" fmla="*/ 63665 w 1820262"/>
              <a:gd name="connsiteY4" fmla="*/ 1124651 h 1124651"/>
              <a:gd name="connsiteX5" fmla="*/ 36815 w 1820262"/>
              <a:gd name="connsiteY5" fmla="*/ 1124063 h 1124651"/>
              <a:gd name="connsiteX6" fmla="*/ 4172 w 1820262"/>
              <a:gd name="connsiteY6" fmla="*/ 1022484 h 1124651"/>
              <a:gd name="connsiteX7" fmla="*/ 10359 w 1820262"/>
              <a:gd name="connsiteY7" fmla="*/ 914400 h 1124651"/>
              <a:gd name="connsiteX8" fmla="*/ 924759 w 1820262"/>
              <a:gd name="connsiteY8" fmla="*/ 0 h 1124651"/>
              <a:gd name="connsiteX0" fmla="*/ 928310 w 1823813"/>
              <a:gd name="connsiteY0" fmla="*/ 0 h 1145018"/>
              <a:gd name="connsiteX1" fmla="*/ 1770852 w 1823813"/>
              <a:gd name="connsiteY1" fmla="*/ 558474 h 1145018"/>
              <a:gd name="connsiteX2" fmla="*/ 1823813 w 1823813"/>
              <a:gd name="connsiteY2" fmla="*/ 729087 h 1145018"/>
              <a:gd name="connsiteX3" fmla="*/ 1726505 w 1823813"/>
              <a:gd name="connsiteY3" fmla="*/ 785488 h 1145018"/>
              <a:gd name="connsiteX4" fmla="*/ 67216 w 1823813"/>
              <a:gd name="connsiteY4" fmla="*/ 1124651 h 1145018"/>
              <a:gd name="connsiteX5" fmla="*/ 361 w 1823813"/>
              <a:gd name="connsiteY5" fmla="*/ 1145018 h 1145018"/>
              <a:gd name="connsiteX6" fmla="*/ 7723 w 1823813"/>
              <a:gd name="connsiteY6" fmla="*/ 1022484 h 1145018"/>
              <a:gd name="connsiteX7" fmla="*/ 13910 w 1823813"/>
              <a:gd name="connsiteY7" fmla="*/ 914400 h 1145018"/>
              <a:gd name="connsiteX8" fmla="*/ 928310 w 1823813"/>
              <a:gd name="connsiteY8" fmla="*/ 0 h 1145018"/>
              <a:gd name="connsiteX0" fmla="*/ 928136 w 1823639"/>
              <a:gd name="connsiteY0" fmla="*/ 0 h 1145018"/>
              <a:gd name="connsiteX1" fmla="*/ 1770678 w 1823639"/>
              <a:gd name="connsiteY1" fmla="*/ 558474 h 1145018"/>
              <a:gd name="connsiteX2" fmla="*/ 1823639 w 1823639"/>
              <a:gd name="connsiteY2" fmla="*/ 729087 h 1145018"/>
              <a:gd name="connsiteX3" fmla="*/ 1726331 w 1823639"/>
              <a:gd name="connsiteY3" fmla="*/ 785488 h 1145018"/>
              <a:gd name="connsiteX4" fmla="*/ 67042 w 1823639"/>
              <a:gd name="connsiteY4" fmla="*/ 1124651 h 1145018"/>
              <a:gd name="connsiteX5" fmla="*/ 187 w 1823639"/>
              <a:gd name="connsiteY5" fmla="*/ 1145018 h 1145018"/>
              <a:gd name="connsiteX6" fmla="*/ 20884 w 1823639"/>
              <a:gd name="connsiteY6" fmla="*/ 1043439 h 1145018"/>
              <a:gd name="connsiteX7" fmla="*/ 13736 w 1823639"/>
              <a:gd name="connsiteY7" fmla="*/ 914400 h 1145018"/>
              <a:gd name="connsiteX8" fmla="*/ 928136 w 1823639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28165 w 1823668"/>
              <a:gd name="connsiteY0" fmla="*/ 0 h 1145018"/>
              <a:gd name="connsiteX1" fmla="*/ 1770707 w 1823668"/>
              <a:gd name="connsiteY1" fmla="*/ 558474 h 1145018"/>
              <a:gd name="connsiteX2" fmla="*/ 1823668 w 1823668"/>
              <a:gd name="connsiteY2" fmla="*/ 729087 h 1145018"/>
              <a:gd name="connsiteX3" fmla="*/ 1726360 w 1823668"/>
              <a:gd name="connsiteY3" fmla="*/ 785488 h 1145018"/>
              <a:gd name="connsiteX4" fmla="*/ 67071 w 1823668"/>
              <a:gd name="connsiteY4" fmla="*/ 1124651 h 1145018"/>
              <a:gd name="connsiteX5" fmla="*/ 216 w 1823668"/>
              <a:gd name="connsiteY5" fmla="*/ 1145018 h 1145018"/>
              <a:gd name="connsiteX6" fmla="*/ 17103 w 1823668"/>
              <a:gd name="connsiteY6" fmla="*/ 1066299 h 1145018"/>
              <a:gd name="connsiteX7" fmla="*/ 13765 w 1823668"/>
              <a:gd name="connsiteY7" fmla="*/ 914400 h 1145018"/>
              <a:gd name="connsiteX8" fmla="*/ 928165 w 1823668"/>
              <a:gd name="connsiteY8" fmla="*/ 0 h 1145018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99331 w 1855928"/>
              <a:gd name="connsiteY4" fmla="*/ 1124651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60425 w 1855928"/>
              <a:gd name="connsiteY0" fmla="*/ 0 h 1173593"/>
              <a:gd name="connsiteX1" fmla="*/ 1802967 w 1855928"/>
              <a:gd name="connsiteY1" fmla="*/ 558474 h 1173593"/>
              <a:gd name="connsiteX2" fmla="*/ 1855928 w 1855928"/>
              <a:gd name="connsiteY2" fmla="*/ 729087 h 1173593"/>
              <a:gd name="connsiteX3" fmla="*/ 1758620 w 1855928"/>
              <a:gd name="connsiteY3" fmla="*/ 785488 h 1173593"/>
              <a:gd name="connsiteX4" fmla="*/ 74566 w 1855928"/>
              <a:gd name="connsiteY4" fmla="*/ 1134176 h 1173593"/>
              <a:gd name="connsiteX5" fmla="*/ 91 w 1855928"/>
              <a:gd name="connsiteY5" fmla="*/ 1173593 h 1173593"/>
              <a:gd name="connsiteX6" fmla="*/ 49363 w 1855928"/>
              <a:gd name="connsiteY6" fmla="*/ 1066299 h 1173593"/>
              <a:gd name="connsiteX7" fmla="*/ 46025 w 1855928"/>
              <a:gd name="connsiteY7" fmla="*/ 914400 h 1173593"/>
              <a:gd name="connsiteX8" fmla="*/ 960425 w 1855928"/>
              <a:gd name="connsiteY8" fmla="*/ 0 h 1173593"/>
              <a:gd name="connsiteX0" fmla="*/ 950920 w 1846423"/>
              <a:gd name="connsiteY0" fmla="*/ 0 h 1134176"/>
              <a:gd name="connsiteX1" fmla="*/ 1793462 w 1846423"/>
              <a:gd name="connsiteY1" fmla="*/ 558474 h 1134176"/>
              <a:gd name="connsiteX2" fmla="*/ 1846423 w 1846423"/>
              <a:gd name="connsiteY2" fmla="*/ 729087 h 1134176"/>
              <a:gd name="connsiteX3" fmla="*/ 1749115 w 1846423"/>
              <a:gd name="connsiteY3" fmla="*/ 785488 h 1134176"/>
              <a:gd name="connsiteX4" fmla="*/ 65061 w 1846423"/>
              <a:gd name="connsiteY4" fmla="*/ 1134176 h 1134176"/>
              <a:gd name="connsiteX5" fmla="*/ 111 w 1846423"/>
              <a:gd name="connsiteY5" fmla="*/ 1127873 h 1134176"/>
              <a:gd name="connsiteX6" fmla="*/ 39858 w 1846423"/>
              <a:gd name="connsiteY6" fmla="*/ 1066299 h 1134176"/>
              <a:gd name="connsiteX7" fmla="*/ 36520 w 1846423"/>
              <a:gd name="connsiteY7" fmla="*/ 914400 h 1134176"/>
              <a:gd name="connsiteX8" fmla="*/ 950920 w 1846423"/>
              <a:gd name="connsiteY8" fmla="*/ 0 h 11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6423" h="1134176">
                <a:moveTo>
                  <a:pt x="950920" y="0"/>
                </a:moveTo>
                <a:cubicBezTo>
                  <a:pt x="1329677" y="0"/>
                  <a:pt x="1654649" y="230283"/>
                  <a:pt x="1793462" y="558474"/>
                </a:cubicBezTo>
                <a:lnTo>
                  <a:pt x="1846423" y="729087"/>
                </a:lnTo>
                <a:lnTo>
                  <a:pt x="1749115" y="785488"/>
                </a:lnTo>
                <a:cubicBezTo>
                  <a:pt x="1354715" y="992624"/>
                  <a:pt x="733079" y="1134176"/>
                  <a:pt x="65061" y="1134176"/>
                </a:cubicBezTo>
                <a:lnTo>
                  <a:pt x="111" y="1127873"/>
                </a:lnTo>
                <a:cubicBezTo>
                  <a:pt x="-2515" y="1119413"/>
                  <a:pt x="42484" y="1074759"/>
                  <a:pt x="39858" y="1066299"/>
                </a:cubicBezTo>
                <a:cubicBezTo>
                  <a:pt x="42917" y="1010583"/>
                  <a:pt x="36520" y="977526"/>
                  <a:pt x="36520" y="914400"/>
                </a:cubicBezTo>
                <a:cubicBezTo>
                  <a:pt x="36520" y="409391"/>
                  <a:pt x="445911" y="0"/>
                  <a:pt x="950920" y="0"/>
                </a:cubicBezTo>
                <a:close/>
              </a:path>
            </a:pathLst>
          </a:custGeom>
          <a:solidFill>
            <a:srgbClr val="D74E43"/>
          </a:solidFill>
          <a:ln w="28575">
            <a:solidFill>
              <a:srgbClr val="6536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A032663-9418-41AB-8914-EC063A069474}"/>
              </a:ext>
            </a:extLst>
          </p:cNvPr>
          <p:cNvGrpSpPr/>
          <p:nvPr/>
        </p:nvGrpSpPr>
        <p:grpSpPr>
          <a:xfrm>
            <a:off x="8428537" y="-538480"/>
            <a:ext cx="488859" cy="1508068"/>
            <a:chOff x="6071417" y="-538480"/>
            <a:chExt cx="488859" cy="1508068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7A34D2C-A29C-4D74-9230-FC6F06C3FE9C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: Top Corners Snipped 126">
              <a:extLst>
                <a:ext uri="{FF2B5EF4-FFF2-40B4-BE49-F238E27FC236}">
                  <a16:creationId xmlns:a16="http://schemas.microsoft.com/office/drawing/2014/main" id="{D0D0C3B2-EB6F-49F2-9E68-D129207CEE93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1AD6044-888B-4664-99D8-CA106863923C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DF754EC-EA59-43AB-88C2-01825C154F69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9E06BDD-846A-4E11-A05F-04917BB21780}"/>
              </a:ext>
            </a:extLst>
          </p:cNvPr>
          <p:cNvGrpSpPr/>
          <p:nvPr/>
        </p:nvGrpSpPr>
        <p:grpSpPr>
          <a:xfrm>
            <a:off x="2785640" y="-540753"/>
            <a:ext cx="488859" cy="1508068"/>
            <a:chOff x="6071417" y="-538480"/>
            <a:chExt cx="488859" cy="1508068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C0A6CB4-4447-4BD8-99D4-9BB9A1E5D80E}"/>
                </a:ext>
              </a:extLst>
            </p:cNvPr>
            <p:cNvCxnSpPr>
              <a:cxnSpLocks/>
            </p:cNvCxnSpPr>
            <p:nvPr/>
          </p:nvCxnSpPr>
          <p:spPr>
            <a:xfrm>
              <a:off x="6315846" y="-538480"/>
              <a:ext cx="0" cy="135524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: Top Corners Snipped 131">
              <a:extLst>
                <a:ext uri="{FF2B5EF4-FFF2-40B4-BE49-F238E27FC236}">
                  <a16:creationId xmlns:a16="http://schemas.microsoft.com/office/drawing/2014/main" id="{84A85B0E-AB80-4048-9D63-2B22B2BE3919}"/>
                </a:ext>
              </a:extLst>
            </p:cNvPr>
            <p:cNvSpPr/>
            <p:nvPr/>
          </p:nvSpPr>
          <p:spPr>
            <a:xfrm>
              <a:off x="6071417" y="747289"/>
              <a:ext cx="488858" cy="220026"/>
            </a:xfrm>
            <a:prstGeom prst="snip2SameRect">
              <a:avLst>
                <a:gd name="adj1" fmla="val 41650"/>
                <a:gd name="adj2" fmla="val 0"/>
              </a:avLst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3176DC-5FB3-47F0-8E81-408D6292B8E0}"/>
                </a:ext>
              </a:extLst>
            </p:cNvPr>
            <p:cNvSpPr/>
            <p:nvPr/>
          </p:nvSpPr>
          <p:spPr>
            <a:xfrm>
              <a:off x="6071418" y="876437"/>
              <a:ext cx="488858" cy="9315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41375E1-3B3B-4111-A503-DBE55B9D5537}"/>
                </a:ext>
              </a:extLst>
            </p:cNvPr>
            <p:cNvSpPr/>
            <p:nvPr/>
          </p:nvSpPr>
          <p:spPr>
            <a:xfrm>
              <a:off x="6259321" y="723611"/>
              <a:ext cx="113050" cy="931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6ED744-484D-4042-A847-FCE3CA2C03BD}"/>
              </a:ext>
            </a:extLst>
          </p:cNvPr>
          <p:cNvGrpSpPr/>
          <p:nvPr/>
        </p:nvGrpSpPr>
        <p:grpSpPr>
          <a:xfrm>
            <a:off x="-1250746" y="767913"/>
            <a:ext cx="3675921" cy="3182473"/>
            <a:chOff x="-1250746" y="767913"/>
            <a:chExt cx="3675921" cy="318247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546F9C0-BC0B-4657-9F2F-238824B5F895}"/>
                </a:ext>
              </a:extLst>
            </p:cNvPr>
            <p:cNvSpPr/>
            <p:nvPr/>
          </p:nvSpPr>
          <p:spPr>
            <a:xfrm>
              <a:off x="-1250746" y="797515"/>
              <a:ext cx="3675921" cy="167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7397D24-670B-44EC-8551-DA6F904C1F79}"/>
                </a:ext>
              </a:extLst>
            </p:cNvPr>
            <p:cNvSpPr/>
            <p:nvPr/>
          </p:nvSpPr>
          <p:spPr>
            <a:xfrm>
              <a:off x="-1081057" y="941283"/>
              <a:ext cx="3336542" cy="2910840"/>
            </a:xfrm>
            <a:prstGeom prst="rect">
              <a:avLst/>
            </a:prstGeom>
            <a:solidFill>
              <a:srgbClr val="F2F1F1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2FB40EE-9811-4B2F-8D54-2E7FA65C6F71}"/>
                </a:ext>
              </a:extLst>
            </p:cNvPr>
            <p:cNvSpPr/>
            <p:nvPr/>
          </p:nvSpPr>
          <p:spPr>
            <a:xfrm>
              <a:off x="-1222848" y="3778313"/>
              <a:ext cx="3620125" cy="17207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30C94FB-AC4A-44B0-8D6F-3766E04F9A7F}"/>
                </a:ext>
              </a:extLst>
            </p:cNvPr>
            <p:cNvSpPr/>
            <p:nvPr/>
          </p:nvSpPr>
          <p:spPr>
            <a:xfrm>
              <a:off x="-871582" y="1152963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7D7B152-E662-4887-A548-03587D73FD28}"/>
                </a:ext>
              </a:extLst>
            </p:cNvPr>
            <p:cNvSpPr/>
            <p:nvPr/>
          </p:nvSpPr>
          <p:spPr>
            <a:xfrm>
              <a:off x="650952" y="1159527"/>
              <a:ext cx="1400092" cy="2514127"/>
            </a:xfrm>
            <a:prstGeom prst="rect">
              <a:avLst/>
            </a:prstGeom>
            <a:solidFill>
              <a:srgbClr val="BFEEDA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064B524-537F-4942-B9F9-A1EFC138E06E}"/>
                </a:ext>
              </a:extLst>
            </p:cNvPr>
            <p:cNvSpPr/>
            <p:nvPr/>
          </p:nvSpPr>
          <p:spPr>
            <a:xfrm>
              <a:off x="-1180349" y="767913"/>
              <a:ext cx="3535126" cy="881470"/>
            </a:xfrm>
            <a:prstGeom prst="rect">
              <a:avLst/>
            </a:prstGeom>
            <a:solidFill>
              <a:srgbClr val="ACCC89"/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7C23E52-07F7-4AFD-8FB9-38654844612A}"/>
                </a:ext>
              </a:extLst>
            </p:cNvPr>
            <p:cNvCxnSpPr/>
            <p:nvPr/>
          </p:nvCxnSpPr>
          <p:spPr>
            <a:xfrm>
              <a:off x="-1180349" y="1527243"/>
              <a:ext cx="3535126" cy="0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1F80D5D-469F-47BF-93E3-3F40A94F29FC}"/>
              </a:ext>
            </a:extLst>
          </p:cNvPr>
          <p:cNvGrpSpPr/>
          <p:nvPr/>
        </p:nvGrpSpPr>
        <p:grpSpPr>
          <a:xfrm>
            <a:off x="11714716" y="816762"/>
            <a:ext cx="2185832" cy="3962401"/>
            <a:chOff x="12192000" y="0"/>
            <a:chExt cx="3017520" cy="547005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369D23B-46B7-423C-91EB-AD9B28473F2F}"/>
                </a:ext>
              </a:extLst>
            </p:cNvPr>
            <p:cNvSpPr/>
            <p:nvPr/>
          </p:nvSpPr>
          <p:spPr>
            <a:xfrm>
              <a:off x="13818504" y="5223734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25907E4-3189-4B58-996D-5EE94328515D}"/>
                </a:ext>
              </a:extLst>
            </p:cNvPr>
            <p:cNvSpPr/>
            <p:nvPr/>
          </p:nvSpPr>
          <p:spPr>
            <a:xfrm>
              <a:off x="12451080" y="5223735"/>
              <a:ext cx="1136504" cy="246321"/>
            </a:xfrm>
            <a:prstGeom prst="rect">
              <a:avLst/>
            </a:prstGeom>
            <a:solidFill>
              <a:srgbClr val="996D32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98F8F5D-9492-4EF8-BA8F-29E491D0CBFA}"/>
                </a:ext>
              </a:extLst>
            </p:cNvPr>
            <p:cNvSpPr/>
            <p:nvPr/>
          </p:nvSpPr>
          <p:spPr>
            <a:xfrm>
              <a:off x="12192000" y="0"/>
              <a:ext cx="3017520" cy="5283791"/>
            </a:xfrm>
            <a:prstGeom prst="rect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B4D3A35-D7B9-4795-82E8-F09F62FEEA54}"/>
                </a:ext>
              </a:extLst>
            </p:cNvPr>
            <p:cNvSpPr/>
            <p:nvPr/>
          </p:nvSpPr>
          <p:spPr>
            <a:xfrm>
              <a:off x="12439382" y="288412"/>
              <a:ext cx="1261378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CFD196A-7745-4DB4-A616-23F8EBE0DABF}"/>
                </a:ext>
              </a:extLst>
            </p:cNvPr>
            <p:cNvSpPr/>
            <p:nvPr/>
          </p:nvSpPr>
          <p:spPr>
            <a:xfrm>
              <a:off x="13684727" y="288412"/>
              <a:ext cx="1294667" cy="4706966"/>
            </a:xfrm>
            <a:prstGeom prst="rect">
              <a:avLst/>
            </a:prstGeom>
            <a:solidFill>
              <a:srgbClr val="E8EFC5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B83CD0F-9AA2-409A-A9F9-0F514A601FEF}"/>
                </a:ext>
              </a:extLst>
            </p:cNvPr>
            <p:cNvSpPr/>
            <p:nvPr/>
          </p:nvSpPr>
          <p:spPr>
            <a:xfrm>
              <a:off x="13970030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5098B7A-750B-4CC3-97A9-0DE3BD8577A2}"/>
                </a:ext>
              </a:extLst>
            </p:cNvPr>
            <p:cNvSpPr/>
            <p:nvPr/>
          </p:nvSpPr>
          <p:spPr>
            <a:xfrm>
              <a:off x="13228367" y="2523317"/>
              <a:ext cx="237157" cy="237157"/>
            </a:xfrm>
            <a:prstGeom prst="ellipse">
              <a:avLst/>
            </a:prstGeom>
            <a:solidFill>
              <a:srgbClr val="B5803C"/>
            </a:solidFill>
            <a:ln w="28575">
              <a:solidFill>
                <a:srgbClr val="99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2781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34</Words>
  <Application>Microsoft Office PowerPoint</Application>
  <PresentationFormat>Widescreen</PresentationFormat>
  <Paragraphs>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FEBRIANSYAH</dc:creator>
  <cp:lastModifiedBy>MUHAMMAD FEBRIANSYAH</cp:lastModifiedBy>
  <cp:revision>91</cp:revision>
  <dcterms:created xsi:type="dcterms:W3CDTF">2018-12-24T07:21:07Z</dcterms:created>
  <dcterms:modified xsi:type="dcterms:W3CDTF">2018-12-26T22:31:09Z</dcterms:modified>
</cp:coreProperties>
</file>