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71" r:id="rId2"/>
    <p:sldId id="275" r:id="rId3"/>
    <p:sldId id="257" r:id="rId4"/>
    <p:sldId id="258" r:id="rId5"/>
    <p:sldId id="259" r:id="rId6"/>
    <p:sldId id="281" r:id="rId7"/>
    <p:sldId id="260" r:id="rId8"/>
    <p:sldId id="280" r:id="rId9"/>
    <p:sldId id="282" r:id="rId10"/>
    <p:sldId id="274" r:id="rId11"/>
    <p:sldId id="283" r:id="rId12"/>
    <p:sldId id="279" r:id="rId13"/>
    <p:sldId id="277" r:id="rId14"/>
    <p:sldId id="264" r:id="rId15"/>
    <p:sldId id="265" r:id="rId16"/>
    <p:sldId id="266" r:id="rId17"/>
    <p:sldId id="267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10/05/2020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10/05/2020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7A2D5BA-47E9-40DD-B91B-D00CEA87CF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F3682C6-4E2F-446F-AEE4-CBE2EE072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4FF5-2B89-4CCC-8167-D0D9A5150FCB}" type="datetime1">
              <a:rPr lang="en-US" smtClean="0"/>
              <a:t>10/05/2020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83E3-59AD-4EEF-8E4B-50C6E8B49089}" type="datetime1">
              <a:rPr lang="en-US" smtClean="0"/>
              <a:t>10/05/2020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CA23-9098-45E4-92DE-67578CBD1714}" type="datetime1">
              <a:rPr lang="en-US" smtClean="0"/>
              <a:t>10/05/2020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2469-629D-4F5D-81F3-D3BDF88ED279}" type="datetime1">
              <a:rPr lang="en-US" smtClean="0"/>
              <a:t>10/05/2020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88DB-4E37-45EA-B625-B045BB6AD20D}" type="datetime1">
              <a:rPr lang="en-US" smtClean="0"/>
              <a:t>10/05/2020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3EDF-BA50-4D42-9A40-4DA9BEBB83D6}" type="datetime1">
              <a:rPr lang="en-US" smtClean="0"/>
              <a:t>10/05/2020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7FB-16B1-4823-B8CB-549BAFE70A82}" type="datetime1">
              <a:rPr lang="en-US" smtClean="0"/>
              <a:t>10/05/2020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54F4FF05-CA0F-48C1-A370-BFF3E52520E5}" type="datetime1">
              <a:rPr lang="en-US" smtClean="0"/>
              <a:t>10/05/2020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Geoffrey D. Decker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733800"/>
            <a:ext cx="10566400" cy="2362200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/>
              <a:t>CSCI 465</a:t>
            </a:r>
            <a:br>
              <a:rPr lang="en-US" sz="2000"/>
            </a:br>
            <a:br>
              <a:rPr lang="en-US" sz="2000"/>
            </a:br>
            <a:r>
              <a:rPr lang="en-US"/>
              <a:t>4.5  COBOL Signed Numbers and Numeric-Editing</a:t>
            </a:r>
            <a:br>
              <a:rPr lang="en-US" sz="2000"/>
            </a:br>
            <a:br>
              <a:rPr lang="en-US" sz="2000"/>
            </a:b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by Geoffrey D. Decker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43103E95-28DD-4DD0-A0B8-AAEE7AFEA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6" y="1364119"/>
            <a:ext cx="10464800" cy="1598056"/>
          </a:xfrm>
        </p:spPr>
        <p:txBody>
          <a:bodyPr>
            <a:noAutofit/>
          </a:bodyPr>
          <a:lstStyle/>
          <a:p>
            <a:r>
              <a:rPr lang="en-US" altLang="en-US">
                <a:latin typeface="+mj-lt"/>
              </a:rPr>
              <a:t>Insertion characters are inserted exactly where shown:  slash (/), </a:t>
            </a:r>
            <a:br>
              <a:rPr lang="en-US" altLang="en-US">
                <a:latin typeface="+mj-lt"/>
              </a:rPr>
            </a:br>
            <a:r>
              <a:rPr lang="en-US" altLang="en-US">
                <a:latin typeface="+mj-lt"/>
              </a:rPr>
              <a:t>blank (  ), zero (0).</a:t>
            </a:r>
          </a:p>
          <a:p>
            <a:endParaRPr lang="en-US" altLang="en-US" sz="800">
              <a:latin typeface="+mj-lt"/>
            </a:endParaRPr>
          </a:p>
          <a:p>
            <a:pPr algn="ctr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MOVE NUM TO NUM-EDITED.</a:t>
            </a:r>
          </a:p>
          <a:p>
            <a:endParaRPr lang="en-US" altLang="en-US">
              <a:latin typeface="+mj-lt"/>
            </a:endParaRP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420F1D1D-3648-4D27-944E-E1E53547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1" y="3200401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5CDE824A-C8C7-4489-96FA-DE72A17E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7" y="3200401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NUM-EDITED</a:t>
            </a: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50D1C8BA-42AB-4445-A43D-EAACF88C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3124200"/>
            <a:ext cx="47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5DFA6176-506E-4567-95C2-749781ECF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4" y="3124200"/>
            <a:ext cx="47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24B471E6-4FE1-4C40-9ABF-54A5659B6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1242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09" name="Rectangle 13">
            <a:extLst>
              <a:ext uri="{FF2B5EF4-FFF2-40B4-BE49-F238E27FC236}">
                <a16:creationId xmlns:a16="http://schemas.microsoft.com/office/drawing/2014/main" id="{42AFB3B0-7569-47CF-A3E6-9D5F97EE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3124200"/>
            <a:ext cx="47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23B30C61-6ED3-4750-91F2-28969E1E3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4" y="3124200"/>
            <a:ext cx="47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157BEEF5-0930-4D65-A47D-D19C35754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1242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2" name="Rectangle 16">
            <a:extLst>
              <a:ext uri="{FF2B5EF4-FFF2-40B4-BE49-F238E27FC236}">
                <a16:creationId xmlns:a16="http://schemas.microsoft.com/office/drawing/2014/main" id="{75B6D80F-75FD-4403-9504-8924A04E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7" y="3124200"/>
            <a:ext cx="302101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DE60534C-C066-4F54-81AA-BE2D3049E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7" y="3124200"/>
            <a:ext cx="30210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D91D754A-828D-4057-A7AC-22580493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3124200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446F77E1-8A18-4E0E-9F02-BCBACE06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49" y="31242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6612E217-5275-44CD-9D53-0E438D11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31242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7" name="Rectangle 21">
            <a:extLst>
              <a:ext uri="{FF2B5EF4-FFF2-40B4-BE49-F238E27FC236}">
                <a16:creationId xmlns:a16="http://schemas.microsoft.com/office/drawing/2014/main" id="{B52F6CB2-E667-4D5D-94AD-5E5BE2C2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24200"/>
            <a:ext cx="471328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BF4CC5EB-1EA2-4C85-BAFE-2D777C1DE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124200"/>
            <a:ext cx="47132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C28815E7-361D-4119-9BC1-C2E05CFA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31242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6D721F15-3491-4C9E-981D-A29452067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31242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E91F2161-061C-4A23-BE6B-548B032AE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31242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2" name="Rectangle 26">
            <a:extLst>
              <a:ext uri="{FF2B5EF4-FFF2-40B4-BE49-F238E27FC236}">
                <a16:creationId xmlns:a16="http://schemas.microsoft.com/office/drawing/2014/main" id="{505B7D75-02E1-4747-AE54-990A90D8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31242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B1917EAB-4CE8-458D-AE89-11978F803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31242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4" name="Line 28">
            <a:extLst>
              <a:ext uri="{FF2B5EF4-FFF2-40B4-BE49-F238E27FC236}">
                <a16:creationId xmlns:a16="http://schemas.microsoft.com/office/drawing/2014/main" id="{5F636F43-C852-4472-9086-6AEE9351A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31242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5" name="Rectangle 29">
            <a:extLst>
              <a:ext uri="{FF2B5EF4-FFF2-40B4-BE49-F238E27FC236}">
                <a16:creationId xmlns:a16="http://schemas.microsoft.com/office/drawing/2014/main" id="{6A74388A-1C5A-42A3-B625-FC6A4D5D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3130550"/>
            <a:ext cx="4762" cy="5349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6" name="Line 30">
            <a:extLst>
              <a:ext uri="{FF2B5EF4-FFF2-40B4-BE49-F238E27FC236}">
                <a16:creationId xmlns:a16="http://schemas.microsoft.com/office/drawing/2014/main" id="{14A98A2F-4E82-4351-93C2-E54903F45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130550"/>
            <a:ext cx="1587" cy="5349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7" name="Rectangle 31">
            <a:extLst>
              <a:ext uri="{FF2B5EF4-FFF2-40B4-BE49-F238E27FC236}">
                <a16:creationId xmlns:a16="http://schemas.microsoft.com/office/drawing/2014/main" id="{7A0BFE37-2D29-4248-9FBF-E7999CEB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3130550"/>
            <a:ext cx="76200" cy="5349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8" name="Line 32">
            <a:extLst>
              <a:ext uri="{FF2B5EF4-FFF2-40B4-BE49-F238E27FC236}">
                <a16:creationId xmlns:a16="http://schemas.microsoft.com/office/drawing/2014/main" id="{C114F0AA-538C-4D24-90AD-4685A28A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3130550"/>
            <a:ext cx="1587" cy="5349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29" name="Rectangle 33">
            <a:extLst>
              <a:ext uri="{FF2B5EF4-FFF2-40B4-BE49-F238E27FC236}">
                <a16:creationId xmlns:a16="http://schemas.microsoft.com/office/drawing/2014/main" id="{B15E0464-814A-4A0F-AACC-A9DAC8A3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3130550"/>
            <a:ext cx="6350" cy="5349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30" name="Line 34">
            <a:extLst>
              <a:ext uri="{FF2B5EF4-FFF2-40B4-BE49-F238E27FC236}">
                <a16:creationId xmlns:a16="http://schemas.microsoft.com/office/drawing/2014/main" id="{F6783339-3546-49B8-90D7-F182A6CAB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3130550"/>
            <a:ext cx="1588" cy="5349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31" name="Rectangle 35">
            <a:extLst>
              <a:ext uri="{FF2B5EF4-FFF2-40B4-BE49-F238E27FC236}">
                <a16:creationId xmlns:a16="http://schemas.microsoft.com/office/drawing/2014/main" id="{72117787-CAFF-4D9E-8FFF-F4CA3471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2" y="3733800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29732" name="Rectangle 36">
            <a:extLst>
              <a:ext uri="{FF2B5EF4-FFF2-40B4-BE49-F238E27FC236}">
                <a16:creationId xmlns:a16="http://schemas.microsoft.com/office/drawing/2014/main" id="{FF4BDA4F-DA25-4848-AE6B-6031D6C2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6" y="3733800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29733" name="Rectangle 37">
            <a:extLst>
              <a:ext uri="{FF2B5EF4-FFF2-40B4-BE49-F238E27FC236}">
                <a16:creationId xmlns:a16="http://schemas.microsoft.com/office/drawing/2014/main" id="{B1AC145C-831F-43FA-8702-BA116353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599" y="3733800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29734" name="Rectangle 38">
            <a:extLst>
              <a:ext uri="{FF2B5EF4-FFF2-40B4-BE49-F238E27FC236}">
                <a16:creationId xmlns:a16="http://schemas.microsoft.com/office/drawing/2014/main" id="{53D22670-4035-40B8-A0C6-A873CDE5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599" y="3733800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E74EE9B6-02E9-4837-A6A8-D3CD07AB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3665538"/>
            <a:ext cx="47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36" name="Line 40">
            <a:extLst>
              <a:ext uri="{FF2B5EF4-FFF2-40B4-BE49-F238E27FC236}">
                <a16:creationId xmlns:a16="http://schemas.microsoft.com/office/drawing/2014/main" id="{8A8F1131-F540-4FB4-82FC-802F1499C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4" y="3665539"/>
            <a:ext cx="47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37" name="Line 41">
            <a:extLst>
              <a:ext uri="{FF2B5EF4-FFF2-40B4-BE49-F238E27FC236}">
                <a16:creationId xmlns:a16="http://schemas.microsoft.com/office/drawing/2014/main" id="{E6D3B81A-1108-41C8-A8B7-1640AD520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66553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40F936A5-62A3-4E92-A8D2-A19EC38A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7" y="3665538"/>
            <a:ext cx="8858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39" name="Line 43">
            <a:extLst>
              <a:ext uri="{FF2B5EF4-FFF2-40B4-BE49-F238E27FC236}">
                <a16:creationId xmlns:a16="http://schemas.microsoft.com/office/drawing/2014/main" id="{123C41F9-BD0F-4AFC-8B85-602E92087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7" y="3665539"/>
            <a:ext cx="8858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0" name="Rectangle 44">
            <a:extLst>
              <a:ext uri="{FF2B5EF4-FFF2-40B4-BE49-F238E27FC236}">
                <a16:creationId xmlns:a16="http://schemas.microsoft.com/office/drawing/2014/main" id="{F9DE604E-B559-4AA8-A23A-D932FA48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1" y="366553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1" name="Line 45">
            <a:extLst>
              <a:ext uri="{FF2B5EF4-FFF2-40B4-BE49-F238E27FC236}">
                <a16:creationId xmlns:a16="http://schemas.microsoft.com/office/drawing/2014/main" id="{87C49702-779D-4884-AA08-60351E6D0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366553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2" name="Line 46">
            <a:extLst>
              <a:ext uri="{FF2B5EF4-FFF2-40B4-BE49-F238E27FC236}">
                <a16:creationId xmlns:a16="http://schemas.microsoft.com/office/drawing/2014/main" id="{5CBBF765-B205-49B6-8910-553B936C7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366553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3" name="Rectangle 47">
            <a:extLst>
              <a:ext uri="{FF2B5EF4-FFF2-40B4-BE49-F238E27FC236}">
                <a16:creationId xmlns:a16="http://schemas.microsoft.com/office/drawing/2014/main" id="{3B8FDC36-6A24-4139-AD50-37285A42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3665538"/>
            <a:ext cx="21288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4" name="Line 48">
            <a:extLst>
              <a:ext uri="{FF2B5EF4-FFF2-40B4-BE49-F238E27FC236}">
                <a16:creationId xmlns:a16="http://schemas.microsoft.com/office/drawing/2014/main" id="{6530FEAC-DE51-4CE6-A712-58B9FD22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1" y="3665539"/>
            <a:ext cx="21288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5" name="Rectangle 49">
            <a:extLst>
              <a:ext uri="{FF2B5EF4-FFF2-40B4-BE49-F238E27FC236}">
                <a16:creationId xmlns:a16="http://schemas.microsoft.com/office/drawing/2014/main" id="{D026B270-7169-4F03-A615-2F1AB1B0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3665538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6" name="Line 50">
            <a:extLst>
              <a:ext uri="{FF2B5EF4-FFF2-40B4-BE49-F238E27FC236}">
                <a16:creationId xmlns:a16="http://schemas.microsoft.com/office/drawing/2014/main" id="{222D694E-5A57-44BD-BA6B-9543B79F2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49" y="3665539"/>
            <a:ext cx="76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7" name="Rectangle 51">
            <a:extLst>
              <a:ext uri="{FF2B5EF4-FFF2-40B4-BE49-F238E27FC236}">
                <a16:creationId xmlns:a16="http://schemas.microsoft.com/office/drawing/2014/main" id="{252D3C94-9FEA-4D68-BB4E-46D65C25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665538"/>
            <a:ext cx="23590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8" name="Line 52">
            <a:extLst>
              <a:ext uri="{FF2B5EF4-FFF2-40B4-BE49-F238E27FC236}">
                <a16:creationId xmlns:a16="http://schemas.microsoft.com/office/drawing/2014/main" id="{F0238971-8203-40F9-A2D5-9BB47DF1D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850" y="3665539"/>
            <a:ext cx="23590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49" name="Rectangle 53">
            <a:extLst>
              <a:ext uri="{FF2B5EF4-FFF2-40B4-BE49-F238E27FC236}">
                <a16:creationId xmlns:a16="http://schemas.microsoft.com/office/drawing/2014/main" id="{E5E2773B-2147-4317-99C6-CC3F04F3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4" y="366553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0" name="Line 54">
            <a:extLst>
              <a:ext uri="{FF2B5EF4-FFF2-40B4-BE49-F238E27FC236}">
                <a16:creationId xmlns:a16="http://schemas.microsoft.com/office/drawing/2014/main" id="{4EA935F8-5EAA-4EA9-BFDC-2E52A7396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4" y="366553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1" name="Line 55">
            <a:extLst>
              <a:ext uri="{FF2B5EF4-FFF2-40B4-BE49-F238E27FC236}">
                <a16:creationId xmlns:a16="http://schemas.microsoft.com/office/drawing/2014/main" id="{96BA4439-EC2A-47AC-93E2-8EB367065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366553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2" name="Rectangle 56">
            <a:extLst>
              <a:ext uri="{FF2B5EF4-FFF2-40B4-BE49-F238E27FC236}">
                <a16:creationId xmlns:a16="http://schemas.microsoft.com/office/drawing/2014/main" id="{287CF84D-86BA-4F52-B387-B9B4EE5A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4" y="3665538"/>
            <a:ext cx="22780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3" name="Line 57">
            <a:extLst>
              <a:ext uri="{FF2B5EF4-FFF2-40B4-BE49-F238E27FC236}">
                <a16:creationId xmlns:a16="http://schemas.microsoft.com/office/drawing/2014/main" id="{61E27C84-E7A4-45F2-AA2A-63B11AA1F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224" y="3665539"/>
            <a:ext cx="22780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4" name="Rectangle 58">
            <a:extLst>
              <a:ext uri="{FF2B5EF4-FFF2-40B4-BE49-F238E27FC236}">
                <a16:creationId xmlns:a16="http://schemas.microsoft.com/office/drawing/2014/main" id="{0B6644BC-E01E-4EBF-8CF1-F02FB789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366553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5" name="Line 59">
            <a:extLst>
              <a:ext uri="{FF2B5EF4-FFF2-40B4-BE49-F238E27FC236}">
                <a16:creationId xmlns:a16="http://schemas.microsoft.com/office/drawing/2014/main" id="{2D697655-D15E-4152-9184-CBFE6D1BA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366553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6" name="Line 60">
            <a:extLst>
              <a:ext uri="{FF2B5EF4-FFF2-40B4-BE49-F238E27FC236}">
                <a16:creationId xmlns:a16="http://schemas.microsoft.com/office/drawing/2014/main" id="{2B12CA0D-841F-4115-B829-76157A0FF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366553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7" name="Rectangle 61">
            <a:extLst>
              <a:ext uri="{FF2B5EF4-FFF2-40B4-BE49-F238E27FC236}">
                <a16:creationId xmlns:a16="http://schemas.microsoft.com/office/drawing/2014/main" id="{1E273692-543D-4A82-AFA5-81470F21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3671889"/>
            <a:ext cx="4762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8" name="Line 62">
            <a:extLst>
              <a:ext uri="{FF2B5EF4-FFF2-40B4-BE49-F238E27FC236}">
                <a16:creationId xmlns:a16="http://schemas.microsoft.com/office/drawing/2014/main" id="{33E534E0-DED2-42BD-B5C1-343A742AE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671889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59" name="Rectangle 63">
            <a:extLst>
              <a:ext uri="{FF2B5EF4-FFF2-40B4-BE49-F238E27FC236}">
                <a16:creationId xmlns:a16="http://schemas.microsoft.com/office/drawing/2014/main" id="{7D78DF16-A3DA-4B04-B5AF-ED66FA18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1" y="3671889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60" name="Line 64">
            <a:extLst>
              <a:ext uri="{FF2B5EF4-FFF2-40B4-BE49-F238E27FC236}">
                <a16:creationId xmlns:a16="http://schemas.microsoft.com/office/drawing/2014/main" id="{ABE7A461-0AEC-4BB5-B957-F9B0AECC9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3671889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61" name="Rectangle 65">
            <a:extLst>
              <a:ext uri="{FF2B5EF4-FFF2-40B4-BE49-F238E27FC236}">
                <a16:creationId xmlns:a16="http://schemas.microsoft.com/office/drawing/2014/main" id="{B4BBD8F1-F507-4211-907F-BE3F7620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3671889"/>
            <a:ext cx="76200" cy="536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62" name="Line 66">
            <a:extLst>
              <a:ext uri="{FF2B5EF4-FFF2-40B4-BE49-F238E27FC236}">
                <a16:creationId xmlns:a16="http://schemas.microsoft.com/office/drawing/2014/main" id="{4960054A-90D8-4662-AC9B-8F4AA7D82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3671889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63" name="Rectangle 67">
            <a:extLst>
              <a:ext uri="{FF2B5EF4-FFF2-40B4-BE49-F238E27FC236}">
                <a16:creationId xmlns:a16="http://schemas.microsoft.com/office/drawing/2014/main" id="{0E435615-726C-4E65-BF25-331C85441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4" y="3671889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64" name="Line 68">
            <a:extLst>
              <a:ext uri="{FF2B5EF4-FFF2-40B4-BE49-F238E27FC236}">
                <a16:creationId xmlns:a16="http://schemas.microsoft.com/office/drawing/2014/main" id="{E1EFB8F7-F6E5-46C0-8BBC-CB3C97815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3671889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65" name="Rectangle 69">
            <a:extLst>
              <a:ext uri="{FF2B5EF4-FFF2-40B4-BE49-F238E27FC236}">
                <a16:creationId xmlns:a16="http://schemas.microsoft.com/office/drawing/2014/main" id="{AFA70B2F-C695-4C47-90E4-27FAE43C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3671889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66" name="Line 70">
            <a:extLst>
              <a:ext uri="{FF2B5EF4-FFF2-40B4-BE49-F238E27FC236}">
                <a16:creationId xmlns:a16="http://schemas.microsoft.com/office/drawing/2014/main" id="{85263331-6B75-49B1-940B-E28A2B102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3671889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67" name="Rectangle 71">
            <a:extLst>
              <a:ext uri="{FF2B5EF4-FFF2-40B4-BE49-F238E27FC236}">
                <a16:creationId xmlns:a16="http://schemas.microsoft.com/office/drawing/2014/main" id="{95010E45-EE0C-4B0C-BEBA-3B42254EF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2" y="4286251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9(8)</a:t>
            </a:r>
          </a:p>
        </p:txBody>
      </p:sp>
      <p:sp>
        <p:nvSpPr>
          <p:cNvPr id="29768" name="Rectangle 72">
            <a:extLst>
              <a:ext uri="{FF2B5EF4-FFF2-40B4-BE49-F238E27FC236}">
                <a16:creationId xmlns:a16="http://schemas.microsoft.com/office/drawing/2014/main" id="{B3B9BEA8-751C-4A48-9996-A49D7CB4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4286251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08101999</a:t>
            </a:r>
          </a:p>
        </p:txBody>
      </p:sp>
      <p:sp>
        <p:nvSpPr>
          <p:cNvPr id="29769" name="Rectangle 73">
            <a:extLst>
              <a:ext uri="{FF2B5EF4-FFF2-40B4-BE49-F238E27FC236}">
                <a16:creationId xmlns:a16="http://schemas.microsoft.com/office/drawing/2014/main" id="{45D9AF9B-67DE-49E8-AE61-E5AAFFF40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286251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99/99/9999</a:t>
            </a:r>
          </a:p>
        </p:txBody>
      </p:sp>
      <p:sp>
        <p:nvSpPr>
          <p:cNvPr id="29770" name="Rectangle 74">
            <a:extLst>
              <a:ext uri="{FF2B5EF4-FFF2-40B4-BE49-F238E27FC236}">
                <a16:creationId xmlns:a16="http://schemas.microsoft.com/office/drawing/2014/main" id="{8C293C29-A06C-4206-90F0-C19C4603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4286251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08/10/1999</a:t>
            </a:r>
          </a:p>
        </p:txBody>
      </p:sp>
      <p:sp>
        <p:nvSpPr>
          <p:cNvPr id="29771" name="Rectangle 75">
            <a:extLst>
              <a:ext uri="{FF2B5EF4-FFF2-40B4-BE49-F238E27FC236}">
                <a16:creationId xmlns:a16="http://schemas.microsoft.com/office/drawing/2014/main" id="{DB475C42-7A07-4FFE-8DF9-7810C53F9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4210050"/>
            <a:ext cx="47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72" name="Line 76">
            <a:extLst>
              <a:ext uri="{FF2B5EF4-FFF2-40B4-BE49-F238E27FC236}">
                <a16:creationId xmlns:a16="http://schemas.microsoft.com/office/drawing/2014/main" id="{ED6A9B19-A33A-4441-AFB6-AA1707D99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4" y="4210050"/>
            <a:ext cx="47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73" name="Line 77">
            <a:extLst>
              <a:ext uri="{FF2B5EF4-FFF2-40B4-BE49-F238E27FC236}">
                <a16:creationId xmlns:a16="http://schemas.microsoft.com/office/drawing/2014/main" id="{43CE9393-219C-4006-83A0-BC73C3F2F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421005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74" name="Rectangle 78">
            <a:extLst>
              <a:ext uri="{FF2B5EF4-FFF2-40B4-BE49-F238E27FC236}">
                <a16:creationId xmlns:a16="http://schemas.microsoft.com/office/drawing/2014/main" id="{48C163E1-E0E6-46C4-ABA0-9557DAA2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7" y="4210050"/>
            <a:ext cx="8858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75" name="Line 79">
            <a:extLst>
              <a:ext uri="{FF2B5EF4-FFF2-40B4-BE49-F238E27FC236}">
                <a16:creationId xmlns:a16="http://schemas.microsoft.com/office/drawing/2014/main" id="{7C4E992F-D3C3-4AB8-A04B-9A9F2B30E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7" y="4210050"/>
            <a:ext cx="8858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76" name="Rectangle 80">
            <a:extLst>
              <a:ext uri="{FF2B5EF4-FFF2-40B4-BE49-F238E27FC236}">
                <a16:creationId xmlns:a16="http://schemas.microsoft.com/office/drawing/2014/main" id="{2D440EC6-FBDA-4FCD-8E1D-BF91F31B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1" y="421005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77" name="Line 81">
            <a:extLst>
              <a:ext uri="{FF2B5EF4-FFF2-40B4-BE49-F238E27FC236}">
                <a16:creationId xmlns:a16="http://schemas.microsoft.com/office/drawing/2014/main" id="{1D4536A5-7DD2-46EB-869A-2694E67A3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421005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78" name="Line 82">
            <a:extLst>
              <a:ext uri="{FF2B5EF4-FFF2-40B4-BE49-F238E27FC236}">
                <a16:creationId xmlns:a16="http://schemas.microsoft.com/office/drawing/2014/main" id="{31B33FA1-BB12-4BFA-9A4B-84BD2AE53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421005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79" name="Rectangle 83">
            <a:extLst>
              <a:ext uri="{FF2B5EF4-FFF2-40B4-BE49-F238E27FC236}">
                <a16:creationId xmlns:a16="http://schemas.microsoft.com/office/drawing/2014/main" id="{689A7ABE-5CA4-4068-BEF9-88E04615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4210050"/>
            <a:ext cx="21288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0" name="Line 84">
            <a:extLst>
              <a:ext uri="{FF2B5EF4-FFF2-40B4-BE49-F238E27FC236}">
                <a16:creationId xmlns:a16="http://schemas.microsoft.com/office/drawing/2014/main" id="{BC85A6E9-8588-4C79-96B4-7D401A7CD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1" y="4210050"/>
            <a:ext cx="21288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1" name="Rectangle 85">
            <a:extLst>
              <a:ext uri="{FF2B5EF4-FFF2-40B4-BE49-F238E27FC236}">
                <a16:creationId xmlns:a16="http://schemas.microsoft.com/office/drawing/2014/main" id="{8A6EC118-F7E1-4407-9323-F81DAAB26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4210050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2" name="Line 86">
            <a:extLst>
              <a:ext uri="{FF2B5EF4-FFF2-40B4-BE49-F238E27FC236}">
                <a16:creationId xmlns:a16="http://schemas.microsoft.com/office/drawing/2014/main" id="{61C59061-8C86-4FA3-9771-458199A58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49" y="4210050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3" name="Rectangle 87">
            <a:extLst>
              <a:ext uri="{FF2B5EF4-FFF2-40B4-BE49-F238E27FC236}">
                <a16:creationId xmlns:a16="http://schemas.microsoft.com/office/drawing/2014/main" id="{2662B8B6-5E20-414D-8C5A-6C8F807D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210050"/>
            <a:ext cx="23590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4" name="Line 88">
            <a:extLst>
              <a:ext uri="{FF2B5EF4-FFF2-40B4-BE49-F238E27FC236}">
                <a16:creationId xmlns:a16="http://schemas.microsoft.com/office/drawing/2014/main" id="{784AD3F6-AEE0-4FF6-B619-9F55485F3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850" y="4210050"/>
            <a:ext cx="23590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5" name="Rectangle 89">
            <a:extLst>
              <a:ext uri="{FF2B5EF4-FFF2-40B4-BE49-F238E27FC236}">
                <a16:creationId xmlns:a16="http://schemas.microsoft.com/office/drawing/2014/main" id="{DA51088A-A2C6-477A-BA70-B4B1C30B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4" y="421005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6" name="Line 90">
            <a:extLst>
              <a:ext uri="{FF2B5EF4-FFF2-40B4-BE49-F238E27FC236}">
                <a16:creationId xmlns:a16="http://schemas.microsoft.com/office/drawing/2014/main" id="{625D9CE9-4959-413A-AB59-B0BBB1420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4" y="421005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7" name="Line 91">
            <a:extLst>
              <a:ext uri="{FF2B5EF4-FFF2-40B4-BE49-F238E27FC236}">
                <a16:creationId xmlns:a16="http://schemas.microsoft.com/office/drawing/2014/main" id="{4B41E696-9A70-4FA2-8574-8E1AB0DFB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421005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8" name="Rectangle 92">
            <a:extLst>
              <a:ext uri="{FF2B5EF4-FFF2-40B4-BE49-F238E27FC236}">
                <a16:creationId xmlns:a16="http://schemas.microsoft.com/office/drawing/2014/main" id="{AAE5445E-395C-49A2-8CAB-C74365DE1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4" y="4210050"/>
            <a:ext cx="22780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89" name="Line 93">
            <a:extLst>
              <a:ext uri="{FF2B5EF4-FFF2-40B4-BE49-F238E27FC236}">
                <a16:creationId xmlns:a16="http://schemas.microsoft.com/office/drawing/2014/main" id="{E256618D-FB28-49B9-AF45-8E06FA517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224" y="4210050"/>
            <a:ext cx="22780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0" name="Rectangle 94">
            <a:extLst>
              <a:ext uri="{FF2B5EF4-FFF2-40B4-BE49-F238E27FC236}">
                <a16:creationId xmlns:a16="http://schemas.microsoft.com/office/drawing/2014/main" id="{89ACA773-EEDA-42BF-9C7F-8ABCB07EC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421005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1" name="Line 95">
            <a:extLst>
              <a:ext uri="{FF2B5EF4-FFF2-40B4-BE49-F238E27FC236}">
                <a16:creationId xmlns:a16="http://schemas.microsoft.com/office/drawing/2014/main" id="{9B661268-75EE-47DD-B7AD-2CE1BA9E5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421005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2" name="Line 96">
            <a:extLst>
              <a:ext uri="{FF2B5EF4-FFF2-40B4-BE49-F238E27FC236}">
                <a16:creationId xmlns:a16="http://schemas.microsoft.com/office/drawing/2014/main" id="{3B578715-7F0A-40E8-A5B8-47A2C854A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421005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3" name="Rectangle 97">
            <a:extLst>
              <a:ext uri="{FF2B5EF4-FFF2-40B4-BE49-F238E27FC236}">
                <a16:creationId xmlns:a16="http://schemas.microsoft.com/office/drawing/2014/main" id="{C1523E5A-DB4B-4A29-A9C6-B52FBEB0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4216400"/>
            <a:ext cx="4762" cy="5349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4" name="Line 98">
            <a:extLst>
              <a:ext uri="{FF2B5EF4-FFF2-40B4-BE49-F238E27FC236}">
                <a16:creationId xmlns:a16="http://schemas.microsoft.com/office/drawing/2014/main" id="{B86C8672-CD24-44E1-A5FE-A8DD2A1B1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4216400"/>
            <a:ext cx="1587" cy="5349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5" name="Rectangle 99">
            <a:extLst>
              <a:ext uri="{FF2B5EF4-FFF2-40B4-BE49-F238E27FC236}">
                <a16:creationId xmlns:a16="http://schemas.microsoft.com/office/drawing/2014/main" id="{B9216A8F-BAAE-4720-A15E-92838848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1" y="4216400"/>
            <a:ext cx="6350" cy="5349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6" name="Line 100">
            <a:extLst>
              <a:ext uri="{FF2B5EF4-FFF2-40B4-BE49-F238E27FC236}">
                <a16:creationId xmlns:a16="http://schemas.microsoft.com/office/drawing/2014/main" id="{ABABFF13-A065-42AC-A0ED-773B3B447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4216400"/>
            <a:ext cx="1588" cy="5349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7" name="Rectangle 101">
            <a:extLst>
              <a:ext uri="{FF2B5EF4-FFF2-40B4-BE49-F238E27FC236}">
                <a16:creationId xmlns:a16="http://schemas.microsoft.com/office/drawing/2014/main" id="{AA6C955B-A12D-47E3-9E69-9603B49A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4216400"/>
            <a:ext cx="76200" cy="5349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8" name="Line 102">
            <a:extLst>
              <a:ext uri="{FF2B5EF4-FFF2-40B4-BE49-F238E27FC236}">
                <a16:creationId xmlns:a16="http://schemas.microsoft.com/office/drawing/2014/main" id="{75109565-7B24-4240-9465-239419EC2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4216400"/>
            <a:ext cx="1587" cy="5349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799" name="Rectangle 103">
            <a:extLst>
              <a:ext uri="{FF2B5EF4-FFF2-40B4-BE49-F238E27FC236}">
                <a16:creationId xmlns:a16="http://schemas.microsoft.com/office/drawing/2014/main" id="{9A201C38-8E64-4B69-88C4-52BB75C02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4" y="4216400"/>
            <a:ext cx="6350" cy="5349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00" name="Line 104">
            <a:extLst>
              <a:ext uri="{FF2B5EF4-FFF2-40B4-BE49-F238E27FC236}">
                <a16:creationId xmlns:a16="http://schemas.microsoft.com/office/drawing/2014/main" id="{C98A832C-ED34-4340-88ED-25E4BDA39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4216400"/>
            <a:ext cx="1587" cy="5349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01" name="Rectangle 105">
            <a:extLst>
              <a:ext uri="{FF2B5EF4-FFF2-40B4-BE49-F238E27FC236}">
                <a16:creationId xmlns:a16="http://schemas.microsoft.com/office/drawing/2014/main" id="{BFFFE5FA-AECE-4197-A93B-F63453896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4216400"/>
            <a:ext cx="6350" cy="5349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02" name="Line 106">
            <a:extLst>
              <a:ext uri="{FF2B5EF4-FFF2-40B4-BE49-F238E27FC236}">
                <a16:creationId xmlns:a16="http://schemas.microsoft.com/office/drawing/2014/main" id="{35BD9EDD-9DD5-49F6-988D-05C89B107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4216400"/>
            <a:ext cx="1588" cy="5349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03" name="Rectangle 107">
            <a:extLst>
              <a:ext uri="{FF2B5EF4-FFF2-40B4-BE49-F238E27FC236}">
                <a16:creationId xmlns:a16="http://schemas.microsoft.com/office/drawing/2014/main" id="{2BF680C2-40E7-4D36-B607-D75C9FFF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2" y="4829176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9(8)</a:t>
            </a:r>
          </a:p>
        </p:txBody>
      </p:sp>
      <p:sp>
        <p:nvSpPr>
          <p:cNvPr id="29804" name="Rectangle 108">
            <a:extLst>
              <a:ext uri="{FF2B5EF4-FFF2-40B4-BE49-F238E27FC236}">
                <a16:creationId xmlns:a16="http://schemas.microsoft.com/office/drawing/2014/main" id="{8A39A2EE-24CA-49CD-9BCB-8AE40311A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4829176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08101999</a:t>
            </a:r>
          </a:p>
        </p:txBody>
      </p:sp>
      <p:sp>
        <p:nvSpPr>
          <p:cNvPr id="29805" name="Rectangle 109">
            <a:extLst>
              <a:ext uri="{FF2B5EF4-FFF2-40B4-BE49-F238E27FC236}">
                <a16:creationId xmlns:a16="http://schemas.microsoft.com/office/drawing/2014/main" id="{253387A5-8229-4DA9-BAD0-534AA236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599" y="4829176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99B99B9999</a:t>
            </a:r>
          </a:p>
        </p:txBody>
      </p:sp>
      <p:sp>
        <p:nvSpPr>
          <p:cNvPr id="29806" name="Rectangle 110">
            <a:extLst>
              <a:ext uri="{FF2B5EF4-FFF2-40B4-BE49-F238E27FC236}">
                <a16:creationId xmlns:a16="http://schemas.microsoft.com/office/drawing/2014/main" id="{7485A361-6481-4E74-B79C-3A08C9696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4829176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08 10 1999</a:t>
            </a:r>
          </a:p>
        </p:txBody>
      </p:sp>
      <p:sp>
        <p:nvSpPr>
          <p:cNvPr id="29807" name="Rectangle 111">
            <a:extLst>
              <a:ext uri="{FF2B5EF4-FFF2-40B4-BE49-F238E27FC236}">
                <a16:creationId xmlns:a16="http://schemas.microsoft.com/office/drawing/2014/main" id="{839269C1-67A4-4DFB-8DD7-9F4A3D1C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4751388"/>
            <a:ext cx="47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898D706F-C061-44A8-B314-3F1D49A60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4" y="4751389"/>
            <a:ext cx="47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09" name="Line 113">
            <a:extLst>
              <a:ext uri="{FF2B5EF4-FFF2-40B4-BE49-F238E27FC236}">
                <a16:creationId xmlns:a16="http://schemas.microsoft.com/office/drawing/2014/main" id="{251698F0-2540-465C-AEE4-9D7C1D12D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47513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0" name="Rectangle 114">
            <a:extLst>
              <a:ext uri="{FF2B5EF4-FFF2-40B4-BE49-F238E27FC236}">
                <a16:creationId xmlns:a16="http://schemas.microsoft.com/office/drawing/2014/main" id="{E7B93389-E99F-4386-92CB-5934B595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7" y="4751388"/>
            <a:ext cx="8858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1" name="Line 115">
            <a:extLst>
              <a:ext uri="{FF2B5EF4-FFF2-40B4-BE49-F238E27FC236}">
                <a16:creationId xmlns:a16="http://schemas.microsoft.com/office/drawing/2014/main" id="{BAC10A7B-ABEB-447A-A2B7-B05AD1C36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7" y="4751389"/>
            <a:ext cx="8858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2" name="Rectangle 116">
            <a:extLst>
              <a:ext uri="{FF2B5EF4-FFF2-40B4-BE49-F238E27FC236}">
                <a16:creationId xmlns:a16="http://schemas.microsoft.com/office/drawing/2014/main" id="{F4D69D22-C831-48BD-BA20-38CB18436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1" y="47513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3" name="Line 117">
            <a:extLst>
              <a:ext uri="{FF2B5EF4-FFF2-40B4-BE49-F238E27FC236}">
                <a16:creationId xmlns:a16="http://schemas.microsoft.com/office/drawing/2014/main" id="{D35A36B4-3CE6-47EA-A803-4D1B474ED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47513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4" name="Line 118">
            <a:extLst>
              <a:ext uri="{FF2B5EF4-FFF2-40B4-BE49-F238E27FC236}">
                <a16:creationId xmlns:a16="http://schemas.microsoft.com/office/drawing/2014/main" id="{EF762939-BE90-48CC-998B-B7C952ADB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47513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5" name="Rectangle 119">
            <a:extLst>
              <a:ext uri="{FF2B5EF4-FFF2-40B4-BE49-F238E27FC236}">
                <a16:creationId xmlns:a16="http://schemas.microsoft.com/office/drawing/2014/main" id="{F0C21B77-1948-4A73-9C9C-AE525FD4C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4751388"/>
            <a:ext cx="21288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6" name="Line 120">
            <a:extLst>
              <a:ext uri="{FF2B5EF4-FFF2-40B4-BE49-F238E27FC236}">
                <a16:creationId xmlns:a16="http://schemas.microsoft.com/office/drawing/2014/main" id="{AD346732-840B-41D5-B565-A42EE91C0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1" y="4751389"/>
            <a:ext cx="21288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7" name="Rectangle 121">
            <a:extLst>
              <a:ext uri="{FF2B5EF4-FFF2-40B4-BE49-F238E27FC236}">
                <a16:creationId xmlns:a16="http://schemas.microsoft.com/office/drawing/2014/main" id="{5FC7DACF-8E3A-42B0-8CE6-B880512F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4751388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8" name="Line 122">
            <a:extLst>
              <a:ext uri="{FF2B5EF4-FFF2-40B4-BE49-F238E27FC236}">
                <a16:creationId xmlns:a16="http://schemas.microsoft.com/office/drawing/2014/main" id="{22819785-9B17-4A30-AF81-566C812B1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49" y="4751389"/>
            <a:ext cx="76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19" name="Rectangle 123">
            <a:extLst>
              <a:ext uri="{FF2B5EF4-FFF2-40B4-BE49-F238E27FC236}">
                <a16:creationId xmlns:a16="http://schemas.microsoft.com/office/drawing/2014/main" id="{E83CBBD9-2367-4802-BDFD-BCFAAD8F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751388"/>
            <a:ext cx="23590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0" name="Line 124">
            <a:extLst>
              <a:ext uri="{FF2B5EF4-FFF2-40B4-BE49-F238E27FC236}">
                <a16:creationId xmlns:a16="http://schemas.microsoft.com/office/drawing/2014/main" id="{122390E5-4B50-430E-8317-BBE8C96E1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850" y="4751389"/>
            <a:ext cx="23590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1" name="Rectangle 125">
            <a:extLst>
              <a:ext uri="{FF2B5EF4-FFF2-40B4-BE49-F238E27FC236}">
                <a16:creationId xmlns:a16="http://schemas.microsoft.com/office/drawing/2014/main" id="{9F815595-C0A4-44D0-A407-1635A5D7E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4" y="47513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2" name="Line 126">
            <a:extLst>
              <a:ext uri="{FF2B5EF4-FFF2-40B4-BE49-F238E27FC236}">
                <a16:creationId xmlns:a16="http://schemas.microsoft.com/office/drawing/2014/main" id="{93701A7B-65CD-459B-97AA-14E64715C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4" y="47513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3" name="Line 127">
            <a:extLst>
              <a:ext uri="{FF2B5EF4-FFF2-40B4-BE49-F238E27FC236}">
                <a16:creationId xmlns:a16="http://schemas.microsoft.com/office/drawing/2014/main" id="{BDEE10C2-70A6-4EAA-8E66-55113CE30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47513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4" name="Rectangle 128">
            <a:extLst>
              <a:ext uri="{FF2B5EF4-FFF2-40B4-BE49-F238E27FC236}">
                <a16:creationId xmlns:a16="http://schemas.microsoft.com/office/drawing/2014/main" id="{D5B2222D-B4E1-42F0-8464-3805C232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4" y="4751388"/>
            <a:ext cx="22780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5" name="Line 129">
            <a:extLst>
              <a:ext uri="{FF2B5EF4-FFF2-40B4-BE49-F238E27FC236}">
                <a16:creationId xmlns:a16="http://schemas.microsoft.com/office/drawing/2014/main" id="{6E2807BC-AA06-4108-92D4-103A96E26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224" y="4751389"/>
            <a:ext cx="22780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6" name="Rectangle 130">
            <a:extLst>
              <a:ext uri="{FF2B5EF4-FFF2-40B4-BE49-F238E27FC236}">
                <a16:creationId xmlns:a16="http://schemas.microsoft.com/office/drawing/2014/main" id="{BF114136-B924-4353-8ADD-7B30E32B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47513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7" name="Line 131">
            <a:extLst>
              <a:ext uri="{FF2B5EF4-FFF2-40B4-BE49-F238E27FC236}">
                <a16:creationId xmlns:a16="http://schemas.microsoft.com/office/drawing/2014/main" id="{A290C86C-1FE8-4166-AFE1-1FEEED872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47513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8" name="Line 132">
            <a:extLst>
              <a:ext uri="{FF2B5EF4-FFF2-40B4-BE49-F238E27FC236}">
                <a16:creationId xmlns:a16="http://schemas.microsoft.com/office/drawing/2014/main" id="{F1F8CBAA-9DDC-4C76-82CC-CC62946F4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47513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29" name="Rectangle 133">
            <a:extLst>
              <a:ext uri="{FF2B5EF4-FFF2-40B4-BE49-F238E27FC236}">
                <a16:creationId xmlns:a16="http://schemas.microsoft.com/office/drawing/2014/main" id="{AA17CBE2-C775-4961-A878-4C775811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4757739"/>
            <a:ext cx="4762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0" name="Line 134">
            <a:extLst>
              <a:ext uri="{FF2B5EF4-FFF2-40B4-BE49-F238E27FC236}">
                <a16:creationId xmlns:a16="http://schemas.microsoft.com/office/drawing/2014/main" id="{82D8D460-BEDF-49D3-9BBE-50FC1450A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4757739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1" name="Rectangle 135">
            <a:extLst>
              <a:ext uri="{FF2B5EF4-FFF2-40B4-BE49-F238E27FC236}">
                <a16:creationId xmlns:a16="http://schemas.microsoft.com/office/drawing/2014/main" id="{C658985B-0603-4436-8185-CC001A35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1" y="4757739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2" name="Line 136">
            <a:extLst>
              <a:ext uri="{FF2B5EF4-FFF2-40B4-BE49-F238E27FC236}">
                <a16:creationId xmlns:a16="http://schemas.microsoft.com/office/drawing/2014/main" id="{5206755D-24D9-40B5-90B0-16D099AD8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4757739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3" name="Rectangle 137">
            <a:extLst>
              <a:ext uri="{FF2B5EF4-FFF2-40B4-BE49-F238E27FC236}">
                <a16:creationId xmlns:a16="http://schemas.microsoft.com/office/drawing/2014/main" id="{0C5BFB29-BAE6-4077-8D27-EE92DF5BE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4757739"/>
            <a:ext cx="76200" cy="536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4" name="Line 138">
            <a:extLst>
              <a:ext uri="{FF2B5EF4-FFF2-40B4-BE49-F238E27FC236}">
                <a16:creationId xmlns:a16="http://schemas.microsoft.com/office/drawing/2014/main" id="{C4DEF48D-CF3F-403E-982C-182CBE400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4757739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5" name="Rectangle 139">
            <a:extLst>
              <a:ext uri="{FF2B5EF4-FFF2-40B4-BE49-F238E27FC236}">
                <a16:creationId xmlns:a16="http://schemas.microsoft.com/office/drawing/2014/main" id="{6840A2A3-30C9-47F0-96CA-406438226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4" y="4757739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6" name="Line 140">
            <a:extLst>
              <a:ext uri="{FF2B5EF4-FFF2-40B4-BE49-F238E27FC236}">
                <a16:creationId xmlns:a16="http://schemas.microsoft.com/office/drawing/2014/main" id="{F01BD1DA-AB70-4A41-8AB8-75A75B749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4757739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7" name="Rectangle 141">
            <a:extLst>
              <a:ext uri="{FF2B5EF4-FFF2-40B4-BE49-F238E27FC236}">
                <a16:creationId xmlns:a16="http://schemas.microsoft.com/office/drawing/2014/main" id="{5B9CE7CF-E26F-473E-9FC2-E15BCC28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4757739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8" name="Line 142">
            <a:extLst>
              <a:ext uri="{FF2B5EF4-FFF2-40B4-BE49-F238E27FC236}">
                <a16:creationId xmlns:a16="http://schemas.microsoft.com/office/drawing/2014/main" id="{BE95EF7A-C2FB-4A66-BDF7-5C310AF12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4757739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39" name="Rectangle 143">
            <a:extLst>
              <a:ext uri="{FF2B5EF4-FFF2-40B4-BE49-F238E27FC236}">
                <a16:creationId xmlns:a16="http://schemas.microsoft.com/office/drawing/2014/main" id="{8A2823A5-9AB1-44AC-9A16-BFD55D37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2" y="5370514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9(8)</a:t>
            </a:r>
          </a:p>
        </p:txBody>
      </p:sp>
      <p:sp>
        <p:nvSpPr>
          <p:cNvPr id="29840" name="Rectangle 144">
            <a:extLst>
              <a:ext uri="{FF2B5EF4-FFF2-40B4-BE49-F238E27FC236}">
                <a16:creationId xmlns:a16="http://schemas.microsoft.com/office/drawing/2014/main" id="{3C5B16FA-8577-454C-A062-FB75E90B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370514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08101999</a:t>
            </a:r>
          </a:p>
        </p:txBody>
      </p:sp>
      <p:sp>
        <p:nvSpPr>
          <p:cNvPr id="29841" name="Rectangle 145">
            <a:extLst>
              <a:ext uri="{FF2B5EF4-FFF2-40B4-BE49-F238E27FC236}">
                <a16:creationId xmlns:a16="http://schemas.microsoft.com/office/drawing/2014/main" id="{DB50CE77-226A-4317-9162-DBB8D9E7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599" y="5370514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9909909999</a:t>
            </a:r>
          </a:p>
        </p:txBody>
      </p:sp>
      <p:sp>
        <p:nvSpPr>
          <p:cNvPr id="29842" name="Rectangle 146">
            <a:extLst>
              <a:ext uri="{FF2B5EF4-FFF2-40B4-BE49-F238E27FC236}">
                <a16:creationId xmlns:a16="http://schemas.microsoft.com/office/drawing/2014/main" id="{AC3CF7A9-8025-40ED-B383-24C8DC46D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5370514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0801001999</a:t>
            </a:r>
          </a:p>
        </p:txBody>
      </p:sp>
      <p:sp>
        <p:nvSpPr>
          <p:cNvPr id="29843" name="Rectangle 147">
            <a:extLst>
              <a:ext uri="{FF2B5EF4-FFF2-40B4-BE49-F238E27FC236}">
                <a16:creationId xmlns:a16="http://schemas.microsoft.com/office/drawing/2014/main" id="{B371A15C-B73E-4049-9FC9-5C793840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5295901"/>
            <a:ext cx="4762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44" name="Line 148">
            <a:extLst>
              <a:ext uri="{FF2B5EF4-FFF2-40B4-BE49-F238E27FC236}">
                <a16:creationId xmlns:a16="http://schemas.microsoft.com/office/drawing/2014/main" id="{09A03311-2149-41C8-856E-6425705C1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4" y="5295900"/>
            <a:ext cx="47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45" name="Line 149">
            <a:extLst>
              <a:ext uri="{FF2B5EF4-FFF2-40B4-BE49-F238E27FC236}">
                <a16:creationId xmlns:a16="http://schemas.microsoft.com/office/drawing/2014/main" id="{8E88E84E-25BC-455E-86D8-5985A17C5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5295901"/>
            <a:ext cx="1587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46" name="Rectangle 150">
            <a:extLst>
              <a:ext uri="{FF2B5EF4-FFF2-40B4-BE49-F238E27FC236}">
                <a16:creationId xmlns:a16="http://schemas.microsoft.com/office/drawing/2014/main" id="{B6E513AE-5C7C-4048-81E6-DB2BFD0B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7" y="5295901"/>
            <a:ext cx="885825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47" name="Line 151">
            <a:extLst>
              <a:ext uri="{FF2B5EF4-FFF2-40B4-BE49-F238E27FC236}">
                <a16:creationId xmlns:a16="http://schemas.microsoft.com/office/drawing/2014/main" id="{FBDA8C34-3652-4A54-8E4C-6654977A4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7" y="5295900"/>
            <a:ext cx="8858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48" name="Rectangle 152">
            <a:extLst>
              <a:ext uri="{FF2B5EF4-FFF2-40B4-BE49-F238E27FC236}">
                <a16:creationId xmlns:a16="http://schemas.microsoft.com/office/drawing/2014/main" id="{B8944BFF-AA7A-4E34-BC1A-9D294D916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1" y="5295901"/>
            <a:ext cx="6350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49" name="Line 153">
            <a:extLst>
              <a:ext uri="{FF2B5EF4-FFF2-40B4-BE49-F238E27FC236}">
                <a16:creationId xmlns:a16="http://schemas.microsoft.com/office/drawing/2014/main" id="{694C1F8B-412F-4E65-97FD-966A5B8CA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52959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0" name="Line 154">
            <a:extLst>
              <a:ext uri="{FF2B5EF4-FFF2-40B4-BE49-F238E27FC236}">
                <a16:creationId xmlns:a16="http://schemas.microsoft.com/office/drawing/2014/main" id="{923F7228-4913-4948-A5FE-9F0BE5A3D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5295901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1" name="Rectangle 155">
            <a:extLst>
              <a:ext uri="{FF2B5EF4-FFF2-40B4-BE49-F238E27FC236}">
                <a16:creationId xmlns:a16="http://schemas.microsoft.com/office/drawing/2014/main" id="{1F0F6F91-F800-4D4F-AF4A-CA9A00D90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5295901"/>
            <a:ext cx="2128838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2" name="Line 156">
            <a:extLst>
              <a:ext uri="{FF2B5EF4-FFF2-40B4-BE49-F238E27FC236}">
                <a16:creationId xmlns:a16="http://schemas.microsoft.com/office/drawing/2014/main" id="{9C2CFF81-AAE1-44DE-9C5B-ACA6A2FFD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1" y="5295900"/>
            <a:ext cx="21288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3" name="Rectangle 157">
            <a:extLst>
              <a:ext uri="{FF2B5EF4-FFF2-40B4-BE49-F238E27FC236}">
                <a16:creationId xmlns:a16="http://schemas.microsoft.com/office/drawing/2014/main" id="{EC1497BB-A4F1-4216-A59A-D47B93D23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5295901"/>
            <a:ext cx="76200" cy="47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4" name="Line 158">
            <a:extLst>
              <a:ext uri="{FF2B5EF4-FFF2-40B4-BE49-F238E27FC236}">
                <a16:creationId xmlns:a16="http://schemas.microsoft.com/office/drawing/2014/main" id="{93BC2761-22F0-4BBB-A6E7-BB8A6E7EA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49" y="5295900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5" name="Rectangle 159">
            <a:extLst>
              <a:ext uri="{FF2B5EF4-FFF2-40B4-BE49-F238E27FC236}">
                <a16:creationId xmlns:a16="http://schemas.microsoft.com/office/drawing/2014/main" id="{B1E05267-E008-4E3F-88A5-2565E8BE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5295901"/>
            <a:ext cx="2359025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6" name="Line 160">
            <a:extLst>
              <a:ext uri="{FF2B5EF4-FFF2-40B4-BE49-F238E27FC236}">
                <a16:creationId xmlns:a16="http://schemas.microsoft.com/office/drawing/2014/main" id="{1A934F3C-87C2-4147-AF75-FCACE9C3E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850" y="5295900"/>
            <a:ext cx="23590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7" name="Rectangle 161">
            <a:extLst>
              <a:ext uri="{FF2B5EF4-FFF2-40B4-BE49-F238E27FC236}">
                <a16:creationId xmlns:a16="http://schemas.microsoft.com/office/drawing/2014/main" id="{47409A06-A5DB-4BBC-AFB4-16B53217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4" y="5295901"/>
            <a:ext cx="6350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8" name="Line 162">
            <a:extLst>
              <a:ext uri="{FF2B5EF4-FFF2-40B4-BE49-F238E27FC236}">
                <a16:creationId xmlns:a16="http://schemas.microsoft.com/office/drawing/2014/main" id="{B072C188-224D-4F0F-BA71-2FB096F22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4" y="52959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59" name="Line 163">
            <a:extLst>
              <a:ext uri="{FF2B5EF4-FFF2-40B4-BE49-F238E27FC236}">
                <a16:creationId xmlns:a16="http://schemas.microsoft.com/office/drawing/2014/main" id="{1057C0A8-9439-4EC5-AD19-B098AB65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5295901"/>
            <a:ext cx="1587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0" name="Rectangle 164">
            <a:extLst>
              <a:ext uri="{FF2B5EF4-FFF2-40B4-BE49-F238E27FC236}">
                <a16:creationId xmlns:a16="http://schemas.microsoft.com/office/drawing/2014/main" id="{E0D0F1CE-4D3A-4717-ADB8-EB02FFB3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4" y="5295901"/>
            <a:ext cx="2278062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1" name="Line 165">
            <a:extLst>
              <a:ext uri="{FF2B5EF4-FFF2-40B4-BE49-F238E27FC236}">
                <a16:creationId xmlns:a16="http://schemas.microsoft.com/office/drawing/2014/main" id="{CB427B44-B47B-4D1E-8B62-81B7FA834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224" y="5295900"/>
            <a:ext cx="22780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2" name="Rectangle 166">
            <a:extLst>
              <a:ext uri="{FF2B5EF4-FFF2-40B4-BE49-F238E27FC236}">
                <a16:creationId xmlns:a16="http://schemas.microsoft.com/office/drawing/2014/main" id="{2CFADECD-5783-4430-AB50-DE4094FD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5295901"/>
            <a:ext cx="6350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3" name="Line 167">
            <a:extLst>
              <a:ext uri="{FF2B5EF4-FFF2-40B4-BE49-F238E27FC236}">
                <a16:creationId xmlns:a16="http://schemas.microsoft.com/office/drawing/2014/main" id="{5BA460BF-86DB-4871-93C0-BF70FBEA6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52959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4" name="Line 168">
            <a:extLst>
              <a:ext uri="{FF2B5EF4-FFF2-40B4-BE49-F238E27FC236}">
                <a16:creationId xmlns:a16="http://schemas.microsoft.com/office/drawing/2014/main" id="{9B60DF37-3FEF-4F0A-807D-C4EAEC0C6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5295901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5" name="Rectangle 169">
            <a:extLst>
              <a:ext uri="{FF2B5EF4-FFF2-40B4-BE49-F238E27FC236}">
                <a16:creationId xmlns:a16="http://schemas.microsoft.com/office/drawing/2014/main" id="{66FBEF24-3F2A-4650-B335-005D5686A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5300663"/>
            <a:ext cx="4762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6" name="Line 170">
            <a:extLst>
              <a:ext uri="{FF2B5EF4-FFF2-40B4-BE49-F238E27FC236}">
                <a16:creationId xmlns:a16="http://schemas.microsoft.com/office/drawing/2014/main" id="{23A5AE47-0BB1-4EC1-A3D3-C33024B28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5300663"/>
            <a:ext cx="1587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7" name="Rectangle 171">
            <a:extLst>
              <a:ext uri="{FF2B5EF4-FFF2-40B4-BE49-F238E27FC236}">
                <a16:creationId xmlns:a16="http://schemas.microsoft.com/office/drawing/2014/main" id="{DF280F4F-38C7-4E73-91DE-C319F89A3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5838825"/>
            <a:ext cx="47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8" name="Line 172">
            <a:extLst>
              <a:ext uri="{FF2B5EF4-FFF2-40B4-BE49-F238E27FC236}">
                <a16:creationId xmlns:a16="http://schemas.microsoft.com/office/drawing/2014/main" id="{47D140BA-1974-4A46-A6DC-8250A1DCF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4" y="5838825"/>
            <a:ext cx="47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69" name="Line 173">
            <a:extLst>
              <a:ext uri="{FF2B5EF4-FFF2-40B4-BE49-F238E27FC236}">
                <a16:creationId xmlns:a16="http://schemas.microsoft.com/office/drawing/2014/main" id="{61742E8D-F553-42A0-85EC-70445A78C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583882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0" name="Rectangle 174">
            <a:extLst>
              <a:ext uri="{FF2B5EF4-FFF2-40B4-BE49-F238E27FC236}">
                <a16:creationId xmlns:a16="http://schemas.microsoft.com/office/drawing/2014/main" id="{C6E2E884-F0FD-4841-9BDD-C9C0151A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4" y="5838825"/>
            <a:ext cx="47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1" name="Line 175">
            <a:extLst>
              <a:ext uri="{FF2B5EF4-FFF2-40B4-BE49-F238E27FC236}">
                <a16:creationId xmlns:a16="http://schemas.microsoft.com/office/drawing/2014/main" id="{FE3EDED1-03BE-442D-A91B-D65C0BD0B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4" y="5838825"/>
            <a:ext cx="47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2" name="Line 176">
            <a:extLst>
              <a:ext uri="{FF2B5EF4-FFF2-40B4-BE49-F238E27FC236}">
                <a16:creationId xmlns:a16="http://schemas.microsoft.com/office/drawing/2014/main" id="{69715030-9164-4001-BC17-15A463B80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583882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3" name="Rectangle 177">
            <a:extLst>
              <a:ext uri="{FF2B5EF4-FFF2-40B4-BE49-F238E27FC236}">
                <a16:creationId xmlns:a16="http://schemas.microsoft.com/office/drawing/2014/main" id="{5498AD52-7A0D-4267-A495-DCC8831D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7" y="5838825"/>
            <a:ext cx="8858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4" name="Line 178">
            <a:extLst>
              <a:ext uri="{FF2B5EF4-FFF2-40B4-BE49-F238E27FC236}">
                <a16:creationId xmlns:a16="http://schemas.microsoft.com/office/drawing/2014/main" id="{E849D173-4F0E-4561-8830-E464B61A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7" y="5838825"/>
            <a:ext cx="8858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5" name="Rectangle 179">
            <a:extLst>
              <a:ext uri="{FF2B5EF4-FFF2-40B4-BE49-F238E27FC236}">
                <a16:creationId xmlns:a16="http://schemas.microsoft.com/office/drawing/2014/main" id="{71CAEDE3-F393-433A-AF6B-AEE1A35B0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1" y="5300663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6" name="Line 180">
            <a:extLst>
              <a:ext uri="{FF2B5EF4-FFF2-40B4-BE49-F238E27FC236}">
                <a16:creationId xmlns:a16="http://schemas.microsoft.com/office/drawing/2014/main" id="{A7FD05D9-3756-4A09-98B3-B47447688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5300663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7" name="Rectangle 181">
            <a:extLst>
              <a:ext uri="{FF2B5EF4-FFF2-40B4-BE49-F238E27FC236}">
                <a16:creationId xmlns:a16="http://schemas.microsoft.com/office/drawing/2014/main" id="{68F34797-38EE-41F1-8F09-665F3361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1" y="58388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8" name="Line 182">
            <a:extLst>
              <a:ext uri="{FF2B5EF4-FFF2-40B4-BE49-F238E27FC236}">
                <a16:creationId xmlns:a16="http://schemas.microsoft.com/office/drawing/2014/main" id="{D9B62955-136E-4D20-A37E-C33582664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583882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79" name="Line 183">
            <a:extLst>
              <a:ext uri="{FF2B5EF4-FFF2-40B4-BE49-F238E27FC236}">
                <a16:creationId xmlns:a16="http://schemas.microsoft.com/office/drawing/2014/main" id="{EBE1DFAD-4A4C-4A18-A13C-1B0133970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583882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0" name="Rectangle 184">
            <a:extLst>
              <a:ext uri="{FF2B5EF4-FFF2-40B4-BE49-F238E27FC236}">
                <a16:creationId xmlns:a16="http://schemas.microsoft.com/office/drawing/2014/main" id="{07370DE8-8307-4E3B-9013-A9D1E90F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5838825"/>
            <a:ext cx="21288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1" name="Line 185">
            <a:extLst>
              <a:ext uri="{FF2B5EF4-FFF2-40B4-BE49-F238E27FC236}">
                <a16:creationId xmlns:a16="http://schemas.microsoft.com/office/drawing/2014/main" id="{287BA89D-2BFE-4380-BEB1-2796BE56E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1" y="5838825"/>
            <a:ext cx="21288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2" name="Rectangle 186">
            <a:extLst>
              <a:ext uri="{FF2B5EF4-FFF2-40B4-BE49-F238E27FC236}">
                <a16:creationId xmlns:a16="http://schemas.microsoft.com/office/drawing/2014/main" id="{F882DFFA-DCE3-4C05-8A4F-249D216B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5300663"/>
            <a:ext cx="76200" cy="538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3" name="Line 187">
            <a:extLst>
              <a:ext uri="{FF2B5EF4-FFF2-40B4-BE49-F238E27FC236}">
                <a16:creationId xmlns:a16="http://schemas.microsoft.com/office/drawing/2014/main" id="{9303C45D-15D1-48FB-8243-5D6798DB9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5300663"/>
            <a:ext cx="1587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4" name="Rectangle 188">
            <a:extLst>
              <a:ext uri="{FF2B5EF4-FFF2-40B4-BE49-F238E27FC236}">
                <a16:creationId xmlns:a16="http://schemas.microsoft.com/office/drawing/2014/main" id="{74D2F0A0-7E52-444E-AFB5-01A03F87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49" y="5838825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5" name="Line 189">
            <a:extLst>
              <a:ext uri="{FF2B5EF4-FFF2-40B4-BE49-F238E27FC236}">
                <a16:creationId xmlns:a16="http://schemas.microsoft.com/office/drawing/2014/main" id="{F7F4B740-91BF-4E29-BDC4-08E1BE901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49" y="583882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6" name="Line 190">
            <a:extLst>
              <a:ext uri="{FF2B5EF4-FFF2-40B4-BE49-F238E27FC236}">
                <a16:creationId xmlns:a16="http://schemas.microsoft.com/office/drawing/2014/main" id="{BB9EECA2-251A-492A-A9A5-148EE2756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583882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7" name="Rectangle 191">
            <a:extLst>
              <a:ext uri="{FF2B5EF4-FFF2-40B4-BE49-F238E27FC236}">
                <a16:creationId xmlns:a16="http://schemas.microsoft.com/office/drawing/2014/main" id="{9BB8901D-9267-4A39-A239-2055143DB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38825"/>
            <a:ext cx="24288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8" name="Line 192">
            <a:extLst>
              <a:ext uri="{FF2B5EF4-FFF2-40B4-BE49-F238E27FC236}">
                <a16:creationId xmlns:a16="http://schemas.microsoft.com/office/drawing/2014/main" id="{2537B729-8C33-4851-B4FF-5A8D14303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838825"/>
            <a:ext cx="24288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89" name="Rectangle 193">
            <a:extLst>
              <a:ext uri="{FF2B5EF4-FFF2-40B4-BE49-F238E27FC236}">
                <a16:creationId xmlns:a16="http://schemas.microsoft.com/office/drawing/2014/main" id="{B4834038-BAC7-4EF5-94FA-2DEA59368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4" y="5300663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0" name="Line 194">
            <a:extLst>
              <a:ext uri="{FF2B5EF4-FFF2-40B4-BE49-F238E27FC236}">
                <a16:creationId xmlns:a16="http://schemas.microsoft.com/office/drawing/2014/main" id="{EA71376A-7B33-4707-B2CA-8B9DA8F7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5300663"/>
            <a:ext cx="1587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1" name="Rectangle 195">
            <a:extLst>
              <a:ext uri="{FF2B5EF4-FFF2-40B4-BE49-F238E27FC236}">
                <a16:creationId xmlns:a16="http://schemas.microsoft.com/office/drawing/2014/main" id="{E0BD7CDA-7618-420D-BEBC-BA6813FA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4" y="58388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2" name="Line 196">
            <a:extLst>
              <a:ext uri="{FF2B5EF4-FFF2-40B4-BE49-F238E27FC236}">
                <a16:creationId xmlns:a16="http://schemas.microsoft.com/office/drawing/2014/main" id="{8AC03297-0C61-4E9C-AF51-C2F174AC9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4" y="583882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3" name="Line 197">
            <a:extLst>
              <a:ext uri="{FF2B5EF4-FFF2-40B4-BE49-F238E27FC236}">
                <a16:creationId xmlns:a16="http://schemas.microsoft.com/office/drawing/2014/main" id="{BD9E47D3-745F-414E-AB77-4E1C4D2DE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583882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4" name="Rectangle 198">
            <a:extLst>
              <a:ext uri="{FF2B5EF4-FFF2-40B4-BE49-F238E27FC236}">
                <a16:creationId xmlns:a16="http://schemas.microsoft.com/office/drawing/2014/main" id="{CEE18F3B-449C-44CE-A861-8A584144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4" y="5838825"/>
            <a:ext cx="22780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5" name="Line 199">
            <a:extLst>
              <a:ext uri="{FF2B5EF4-FFF2-40B4-BE49-F238E27FC236}">
                <a16:creationId xmlns:a16="http://schemas.microsoft.com/office/drawing/2014/main" id="{BF58D553-37CB-4ACC-B13D-606024CC0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224" y="5838825"/>
            <a:ext cx="22780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6" name="Rectangle 200">
            <a:extLst>
              <a:ext uri="{FF2B5EF4-FFF2-40B4-BE49-F238E27FC236}">
                <a16:creationId xmlns:a16="http://schemas.microsoft.com/office/drawing/2014/main" id="{3DE9321F-B4AB-4B3F-ADD7-8E01C396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5300663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7" name="Line 201">
            <a:extLst>
              <a:ext uri="{FF2B5EF4-FFF2-40B4-BE49-F238E27FC236}">
                <a16:creationId xmlns:a16="http://schemas.microsoft.com/office/drawing/2014/main" id="{F0A9A33A-04C8-4196-9343-8AD0DD856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5300663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8" name="Rectangle 202">
            <a:extLst>
              <a:ext uri="{FF2B5EF4-FFF2-40B4-BE49-F238E27FC236}">
                <a16:creationId xmlns:a16="http://schemas.microsoft.com/office/drawing/2014/main" id="{49B7589D-15D1-44EF-934D-8AEB50B5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58388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899" name="Line 203">
            <a:extLst>
              <a:ext uri="{FF2B5EF4-FFF2-40B4-BE49-F238E27FC236}">
                <a16:creationId xmlns:a16="http://schemas.microsoft.com/office/drawing/2014/main" id="{A2749C1C-350D-48E1-BBBC-34F0563CC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583882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900" name="Line 204">
            <a:extLst>
              <a:ext uri="{FF2B5EF4-FFF2-40B4-BE49-F238E27FC236}">
                <a16:creationId xmlns:a16="http://schemas.microsoft.com/office/drawing/2014/main" id="{2BB22D31-C7AE-4332-8138-868CA5B94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583882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901" name="Rectangle 205">
            <a:extLst>
              <a:ext uri="{FF2B5EF4-FFF2-40B4-BE49-F238E27FC236}">
                <a16:creationId xmlns:a16="http://schemas.microsoft.com/office/drawing/2014/main" id="{18FF9BBA-05C5-4969-91B5-18800E13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6" y="58388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902" name="Line 206">
            <a:extLst>
              <a:ext uri="{FF2B5EF4-FFF2-40B4-BE49-F238E27FC236}">
                <a16:creationId xmlns:a16="http://schemas.microsoft.com/office/drawing/2014/main" id="{B12F67A8-934A-43B3-9477-B439A76F8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583882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9903" name="Line 207">
            <a:extLst>
              <a:ext uri="{FF2B5EF4-FFF2-40B4-BE49-F238E27FC236}">
                <a16:creationId xmlns:a16="http://schemas.microsoft.com/office/drawing/2014/main" id="{BC19F320-3AE9-4A4E-B78D-1E34DD61E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86" y="583882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07" name="Rectangle 2">
            <a:extLst>
              <a:ext uri="{FF2B5EF4-FFF2-40B4-BE49-F238E27FC236}">
                <a16:creationId xmlns:a16="http://schemas.microsoft.com/office/drawing/2014/main" id="{FD7A2F25-665D-4D32-9F05-F249C7BAD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3FF3-2188-4B65-B9FA-C8CCB5AC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9DA68-000D-497A-A8DC-B4628F21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ADDDD71-8806-4E0A-9455-95C0F4896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FF2D30F-51BA-478B-BBCD-C2CB65AD4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9525000" cy="4114800"/>
          </a:xfrm>
        </p:spPr>
        <p:txBody>
          <a:bodyPr/>
          <a:lstStyle/>
          <a:p>
            <a:r>
              <a:rPr lang="en-US" altLang="en-US"/>
              <a:t>The hyphen, or dash, is </a:t>
            </a:r>
            <a:r>
              <a:rPr lang="en-US" altLang="en-US" i="1"/>
              <a:t>not</a:t>
            </a:r>
            <a:r>
              <a:rPr lang="en-US" altLang="en-US"/>
              <a:t> an editing character; it’s viewed as a minus sign.</a:t>
            </a: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B55B6A-92AC-45A0-AE8E-99883E59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41A5E-CDE7-49AF-9E4D-908312EC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7144C16-D1C9-41AC-9DEC-351BA5473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1CB3C16B-2DC1-44C6-A2BE-26B0A963C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0210800" cy="4191000"/>
          </a:xfrm>
        </p:spPr>
        <p:txBody>
          <a:bodyPr/>
          <a:lstStyle/>
          <a:p>
            <a:r>
              <a:rPr lang="en-US" altLang="en-US"/>
              <a:t>Signed numbers require additional editing characters to print </a:t>
            </a:r>
            <a:br>
              <a:rPr lang="en-US" altLang="en-US"/>
            </a:br>
            <a:r>
              <a:rPr lang="en-US" altLang="en-US"/>
              <a:t>the sign: </a:t>
            </a:r>
            <a:r>
              <a:rPr lang="en-US" altLang="en-US">
                <a:latin typeface="Source Code Pro" panose="020B0509030403020204" pitchFamily="49" charset="0"/>
              </a:rPr>
              <a:t>CR</a:t>
            </a:r>
            <a:r>
              <a:rPr lang="en-US" altLang="en-US"/>
              <a:t>, </a:t>
            </a:r>
            <a:r>
              <a:rPr lang="en-US" altLang="en-US">
                <a:latin typeface="Source Code Pro" panose="020B0509030403020204" pitchFamily="49" charset="0"/>
              </a:rPr>
              <a:t>DB</a:t>
            </a:r>
            <a:r>
              <a:rPr lang="en-US" altLang="en-US"/>
              <a:t>, </a:t>
            </a:r>
            <a:r>
              <a:rPr lang="en-US" altLang="en-US">
                <a:latin typeface="Source Code Pro" panose="020B0509030403020204" pitchFamily="49" charset="0"/>
              </a:rPr>
              <a:t>+</a:t>
            </a:r>
            <a:r>
              <a:rPr lang="en-US" altLang="en-US"/>
              <a:t>, </a:t>
            </a:r>
            <a:r>
              <a:rPr lang="en-US" altLang="en-US">
                <a:latin typeface="Source Code Pro" panose="020B0509030403020204" pitchFamily="49" charset="0"/>
              </a:rPr>
              <a:t>-</a:t>
            </a:r>
            <a:r>
              <a:rPr lang="en-US" altLang="en-US"/>
              <a:t>.</a:t>
            </a:r>
          </a:p>
          <a:p>
            <a:endParaRPr lang="en-US" altLang="en-US" sz="1400"/>
          </a:p>
          <a:p>
            <a:r>
              <a:rPr lang="en-US" altLang="en-US"/>
              <a:t>Credit (</a:t>
            </a:r>
            <a:r>
              <a:rPr lang="en-US" altLang="en-US">
                <a:latin typeface="Source Code Pro" panose="020B0509030403020204" pitchFamily="49" charset="0"/>
              </a:rPr>
              <a:t>CR</a:t>
            </a:r>
            <a:r>
              <a:rPr lang="en-US" altLang="en-US"/>
              <a:t>)  and  debit (</a:t>
            </a:r>
            <a:r>
              <a:rPr lang="en-US" altLang="en-US">
                <a:latin typeface="Source Code Pro" panose="020B0509030403020204" pitchFamily="49" charset="0"/>
              </a:rPr>
              <a:t>DB</a:t>
            </a:r>
            <a:r>
              <a:rPr lang="en-US" altLang="en-US"/>
              <a:t>)</a:t>
            </a:r>
          </a:p>
          <a:p>
            <a:endParaRPr lang="en-US" altLang="en-US" sz="1400"/>
          </a:p>
          <a:p>
            <a:pPr lvl="1"/>
            <a:r>
              <a:rPr lang="en-US" altLang="en-US" i="1"/>
              <a:t>Whichever</a:t>
            </a:r>
            <a:r>
              <a:rPr lang="en-US" altLang="en-US"/>
              <a:t> one is specified, it prints only if the number is negative.</a:t>
            </a:r>
          </a:p>
          <a:p>
            <a:pPr lvl="1"/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ECC0BD-7D05-4466-A29A-55A8A191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ACCBF-F8D7-41D2-A0C3-F0E81405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CAE7421D-1256-4D83-91E9-4424695C1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" y="1614488"/>
            <a:ext cx="10464800" cy="5492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MOVE NUM TO NUM-EDITED.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7094212-B1E4-465D-BA76-7FB42BA8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2" y="2590801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514F0315-FC5E-414E-8774-B753BB3F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1" y="2590801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NUM-EDITED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68D312BF-694B-4E81-9CEC-984819B8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25146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id="{29D3574F-4472-4D66-A46F-D4D19A792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2514601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0B986259-B354-4C87-A822-97B31086E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25146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F5515FBB-4E91-46C1-A7F1-87EB4F6A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25146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id="{D4A273D1-20CD-44B3-A5F5-9134960E3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2514601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5738E9AB-8E52-44DD-BB10-7522CDA31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25146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3" name="Rectangle 13">
            <a:extLst>
              <a:ext uri="{FF2B5EF4-FFF2-40B4-BE49-F238E27FC236}">
                <a16:creationId xmlns:a16="http://schemas.microsoft.com/office/drawing/2014/main" id="{D6718895-B58B-40B1-B76B-BE20A035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14600"/>
            <a:ext cx="335121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3629BE17-3218-4CCE-9CFF-9125C83DF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14601"/>
            <a:ext cx="335121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5" name="Rectangle 15">
            <a:extLst>
              <a:ext uri="{FF2B5EF4-FFF2-40B4-BE49-F238E27FC236}">
                <a16:creationId xmlns:a16="http://schemas.microsoft.com/office/drawing/2014/main" id="{2AE2A88B-5E7B-4355-A058-26234B4B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2514600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ADAE0481-F1D1-484C-9FC9-92E53066C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2514601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F3C8A95E-CF71-4B92-BE0E-A4E751E9A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25146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3A34EB6D-6E73-4B12-A3A0-A4FC1ECD7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62" y="2514600"/>
            <a:ext cx="41846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66F5E23B-0E5A-4036-BBB3-BEE7D4D52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1162" y="2514601"/>
            <a:ext cx="41846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0" name="Rectangle 20">
            <a:extLst>
              <a:ext uri="{FF2B5EF4-FFF2-40B4-BE49-F238E27FC236}">
                <a16:creationId xmlns:a16="http://schemas.microsoft.com/office/drawing/2014/main" id="{4E69930E-03D0-45AF-92A0-C2646B35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25146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1" name="Line 21">
            <a:extLst>
              <a:ext uri="{FF2B5EF4-FFF2-40B4-BE49-F238E27FC236}">
                <a16:creationId xmlns:a16="http://schemas.microsoft.com/office/drawing/2014/main" id="{3E3FA5AC-14DD-4517-BAA6-7AF43929B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2514601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2" name="Line 22">
            <a:extLst>
              <a:ext uri="{FF2B5EF4-FFF2-40B4-BE49-F238E27FC236}">
                <a16:creationId xmlns:a16="http://schemas.microsoft.com/office/drawing/2014/main" id="{1DB9B6FF-ECEB-4384-9A28-A496E62FC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25146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3" name="Rectangle 23">
            <a:extLst>
              <a:ext uri="{FF2B5EF4-FFF2-40B4-BE49-F238E27FC236}">
                <a16:creationId xmlns:a16="http://schemas.microsoft.com/office/drawing/2014/main" id="{B1A247A4-F795-4FE5-8781-77C933C7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25146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4" name="Line 24">
            <a:extLst>
              <a:ext uri="{FF2B5EF4-FFF2-40B4-BE49-F238E27FC236}">
                <a16:creationId xmlns:a16="http://schemas.microsoft.com/office/drawing/2014/main" id="{92D9E3F7-C967-4DE2-90A9-92A744B87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2514601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5" name="Line 25">
            <a:extLst>
              <a:ext uri="{FF2B5EF4-FFF2-40B4-BE49-F238E27FC236}">
                <a16:creationId xmlns:a16="http://schemas.microsoft.com/office/drawing/2014/main" id="{AF6700AD-A29C-44FE-A0A6-153B7CF4C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25146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6" name="Rectangle 26">
            <a:extLst>
              <a:ext uri="{FF2B5EF4-FFF2-40B4-BE49-F238E27FC236}">
                <a16:creationId xmlns:a16="http://schemas.microsoft.com/office/drawing/2014/main" id="{0552C652-3395-4FA3-B1D6-8A54DEF2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2520950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7" name="Line 27">
            <a:extLst>
              <a:ext uri="{FF2B5EF4-FFF2-40B4-BE49-F238E27FC236}">
                <a16:creationId xmlns:a16="http://schemas.microsoft.com/office/drawing/2014/main" id="{F764C1B1-FD61-4805-A6E9-734B46054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2520950"/>
            <a:ext cx="1587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8" name="Rectangle 28">
            <a:extLst>
              <a:ext uri="{FF2B5EF4-FFF2-40B4-BE49-F238E27FC236}">
                <a16:creationId xmlns:a16="http://schemas.microsoft.com/office/drawing/2014/main" id="{6D618020-11BE-4F81-96FF-CF658C66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2520950"/>
            <a:ext cx="76200" cy="538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89" name="Line 29">
            <a:extLst>
              <a:ext uri="{FF2B5EF4-FFF2-40B4-BE49-F238E27FC236}">
                <a16:creationId xmlns:a16="http://schemas.microsoft.com/office/drawing/2014/main" id="{CA09C33E-1839-4A10-9E00-9CDF0ED3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2520950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90" name="Rectangle 30">
            <a:extLst>
              <a:ext uri="{FF2B5EF4-FFF2-40B4-BE49-F238E27FC236}">
                <a16:creationId xmlns:a16="http://schemas.microsoft.com/office/drawing/2014/main" id="{A45FFB16-ABB9-4E5F-9C69-B98BF5D8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2520950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91" name="Line 31">
            <a:extLst>
              <a:ext uri="{FF2B5EF4-FFF2-40B4-BE49-F238E27FC236}">
                <a16:creationId xmlns:a16="http://schemas.microsoft.com/office/drawing/2014/main" id="{A8A8C8BC-00B8-4BE0-96F6-0F27FBFF9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2520950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92" name="Rectangle 32">
            <a:extLst>
              <a:ext uri="{FF2B5EF4-FFF2-40B4-BE49-F238E27FC236}">
                <a16:creationId xmlns:a16="http://schemas.microsoft.com/office/drawing/2014/main" id="{7DD21726-5812-4D10-BDF3-9487F296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45" y="3159679"/>
            <a:ext cx="562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40993" name="Rectangle 33">
            <a:extLst>
              <a:ext uri="{FF2B5EF4-FFF2-40B4-BE49-F238E27FC236}">
                <a16:creationId xmlns:a16="http://schemas.microsoft.com/office/drawing/2014/main" id="{E404C891-DC5B-4C0F-9E64-E6D85D23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074" y="3143610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40994" name="Rectangle 34">
            <a:extLst>
              <a:ext uri="{FF2B5EF4-FFF2-40B4-BE49-F238E27FC236}">
                <a16:creationId xmlns:a16="http://schemas.microsoft.com/office/drawing/2014/main" id="{ED794661-0A97-4890-903F-EDC6E590A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006" y="3143610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40995" name="Rectangle 35">
            <a:extLst>
              <a:ext uri="{FF2B5EF4-FFF2-40B4-BE49-F238E27FC236}">
                <a16:creationId xmlns:a16="http://schemas.microsoft.com/office/drawing/2014/main" id="{1186F3FF-EE38-4AF9-AEC5-E0AC983B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4" y="3143610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40996" name="Rectangle 36">
            <a:extLst>
              <a:ext uri="{FF2B5EF4-FFF2-40B4-BE49-F238E27FC236}">
                <a16:creationId xmlns:a16="http://schemas.microsoft.com/office/drawing/2014/main" id="{28231A62-D389-4EEC-9EFE-05F8E6D65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305911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97" name="Line 37">
            <a:extLst>
              <a:ext uri="{FF2B5EF4-FFF2-40B4-BE49-F238E27FC236}">
                <a16:creationId xmlns:a16="http://schemas.microsoft.com/office/drawing/2014/main" id="{624E76BF-1CD0-43CD-9AC6-8F04C8D16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305911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98" name="Line 38">
            <a:extLst>
              <a:ext uri="{FF2B5EF4-FFF2-40B4-BE49-F238E27FC236}">
                <a16:creationId xmlns:a16="http://schemas.microsoft.com/office/drawing/2014/main" id="{E2D21763-1EA3-4F7B-AD9B-A0699CD36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305911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0999" name="Rectangle 39">
            <a:extLst>
              <a:ext uri="{FF2B5EF4-FFF2-40B4-BE49-F238E27FC236}">
                <a16:creationId xmlns:a16="http://schemas.microsoft.com/office/drawing/2014/main" id="{E311B5C3-512A-4880-8D5D-158A8715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3059112"/>
            <a:ext cx="15652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0" name="Line 40">
            <a:extLst>
              <a:ext uri="{FF2B5EF4-FFF2-40B4-BE49-F238E27FC236}">
                <a16:creationId xmlns:a16="http://schemas.microsoft.com/office/drawing/2014/main" id="{618DC5DE-430D-4D7F-98B1-BA656AA9E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3059112"/>
            <a:ext cx="15652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1" name="Rectangle 41">
            <a:extLst>
              <a:ext uri="{FF2B5EF4-FFF2-40B4-BE49-F238E27FC236}">
                <a16:creationId xmlns:a16="http://schemas.microsoft.com/office/drawing/2014/main" id="{0D99055B-29F7-4AFD-8313-7588277D6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305911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2" name="Line 42">
            <a:extLst>
              <a:ext uri="{FF2B5EF4-FFF2-40B4-BE49-F238E27FC236}">
                <a16:creationId xmlns:a16="http://schemas.microsoft.com/office/drawing/2014/main" id="{05D89F22-3993-4E7B-AE14-D62B58F45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305911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3" name="Line 43">
            <a:extLst>
              <a:ext uri="{FF2B5EF4-FFF2-40B4-BE49-F238E27FC236}">
                <a16:creationId xmlns:a16="http://schemas.microsoft.com/office/drawing/2014/main" id="{C5F5EADB-D31C-4E6A-8E14-BD7F01DD7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305911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4" name="Rectangle 44">
            <a:extLst>
              <a:ext uri="{FF2B5EF4-FFF2-40B4-BE49-F238E27FC236}">
                <a16:creationId xmlns:a16="http://schemas.microsoft.com/office/drawing/2014/main" id="{C48B4C06-ABE1-40E8-A26F-5636B31D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6" y="3059112"/>
            <a:ext cx="177958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5" name="Line 45">
            <a:extLst>
              <a:ext uri="{FF2B5EF4-FFF2-40B4-BE49-F238E27FC236}">
                <a16:creationId xmlns:a16="http://schemas.microsoft.com/office/drawing/2014/main" id="{AF641DE6-B6E8-4461-A0B8-E3E6B84AD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6" y="3059112"/>
            <a:ext cx="17795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6" name="Rectangle 46">
            <a:extLst>
              <a:ext uri="{FF2B5EF4-FFF2-40B4-BE49-F238E27FC236}">
                <a16:creationId xmlns:a16="http://schemas.microsoft.com/office/drawing/2014/main" id="{861C6D85-3D73-497C-8B8A-95137F500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3059112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7" name="Line 47">
            <a:extLst>
              <a:ext uri="{FF2B5EF4-FFF2-40B4-BE49-F238E27FC236}">
                <a16:creationId xmlns:a16="http://schemas.microsoft.com/office/drawing/2014/main" id="{FCBDC2AC-C8FF-47E3-B8A7-55C84A2B4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3059112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8" name="Rectangle 48">
            <a:extLst>
              <a:ext uri="{FF2B5EF4-FFF2-40B4-BE49-F238E27FC236}">
                <a16:creationId xmlns:a16="http://schemas.microsoft.com/office/drawing/2014/main" id="{5DF2B139-E37E-4145-9133-3643DE9B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3059112"/>
            <a:ext cx="189388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09" name="Line 49">
            <a:extLst>
              <a:ext uri="{FF2B5EF4-FFF2-40B4-BE49-F238E27FC236}">
                <a16:creationId xmlns:a16="http://schemas.microsoft.com/office/drawing/2014/main" id="{FF56136D-24F7-4BF1-B891-EEDC71A97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2" y="3059112"/>
            <a:ext cx="189388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0" name="Rectangle 50">
            <a:extLst>
              <a:ext uri="{FF2B5EF4-FFF2-40B4-BE49-F238E27FC236}">
                <a16:creationId xmlns:a16="http://schemas.microsoft.com/office/drawing/2014/main" id="{214FD824-195E-495C-8FE3-345B0E9B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305911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1" name="Line 51">
            <a:extLst>
              <a:ext uri="{FF2B5EF4-FFF2-40B4-BE49-F238E27FC236}">
                <a16:creationId xmlns:a16="http://schemas.microsoft.com/office/drawing/2014/main" id="{C57AABDE-D3D1-4173-944C-2D701A8BD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0" y="305911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2" name="Line 52">
            <a:extLst>
              <a:ext uri="{FF2B5EF4-FFF2-40B4-BE49-F238E27FC236}">
                <a16:creationId xmlns:a16="http://schemas.microsoft.com/office/drawing/2014/main" id="{9FDA220F-1CD3-405D-92F8-AFFE581EE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305911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3" name="Rectangle 53">
            <a:extLst>
              <a:ext uri="{FF2B5EF4-FFF2-40B4-BE49-F238E27FC236}">
                <a16:creationId xmlns:a16="http://schemas.microsoft.com/office/drawing/2014/main" id="{A7A7BB92-4B48-4CEA-A100-BD99331B7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3059112"/>
            <a:ext cx="22145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4" name="Line 54">
            <a:extLst>
              <a:ext uri="{FF2B5EF4-FFF2-40B4-BE49-F238E27FC236}">
                <a16:creationId xmlns:a16="http://schemas.microsoft.com/office/drawing/2014/main" id="{120C9008-8EB0-4163-A92C-E491006CE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0" y="3059112"/>
            <a:ext cx="22145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5" name="Rectangle 55">
            <a:extLst>
              <a:ext uri="{FF2B5EF4-FFF2-40B4-BE49-F238E27FC236}">
                <a16:creationId xmlns:a16="http://schemas.microsoft.com/office/drawing/2014/main" id="{6E8698EB-A60E-40D1-83B0-0C5C7FAB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05911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6" name="Line 56">
            <a:extLst>
              <a:ext uri="{FF2B5EF4-FFF2-40B4-BE49-F238E27FC236}">
                <a16:creationId xmlns:a16="http://schemas.microsoft.com/office/drawing/2014/main" id="{85F0F73A-53B7-4E58-B71B-B9FC8D74B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305911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7" name="Line 57">
            <a:extLst>
              <a:ext uri="{FF2B5EF4-FFF2-40B4-BE49-F238E27FC236}">
                <a16:creationId xmlns:a16="http://schemas.microsoft.com/office/drawing/2014/main" id="{B8A5016E-272A-480B-AFD0-A4C934988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3059112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8" name="Rectangle 58">
            <a:extLst>
              <a:ext uri="{FF2B5EF4-FFF2-40B4-BE49-F238E27FC236}">
                <a16:creationId xmlns:a16="http://schemas.microsoft.com/office/drawing/2014/main" id="{5B9DB1DC-17F9-41C3-A8C4-3DD080BF3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3065463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19" name="Line 59">
            <a:extLst>
              <a:ext uri="{FF2B5EF4-FFF2-40B4-BE49-F238E27FC236}">
                <a16:creationId xmlns:a16="http://schemas.microsoft.com/office/drawing/2014/main" id="{52AC721D-6294-47DC-A26D-212A56988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3065463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20" name="Rectangle 60">
            <a:extLst>
              <a:ext uri="{FF2B5EF4-FFF2-40B4-BE49-F238E27FC236}">
                <a16:creationId xmlns:a16="http://schemas.microsoft.com/office/drawing/2014/main" id="{94FFA636-5E54-494F-9D53-5FFEE32B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3065463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21" name="Line 61">
            <a:extLst>
              <a:ext uri="{FF2B5EF4-FFF2-40B4-BE49-F238E27FC236}">
                <a16:creationId xmlns:a16="http://schemas.microsoft.com/office/drawing/2014/main" id="{7849DE86-87F1-4B06-A8AB-FCFC56C55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3065463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22" name="Rectangle 62">
            <a:extLst>
              <a:ext uri="{FF2B5EF4-FFF2-40B4-BE49-F238E27FC236}">
                <a16:creationId xmlns:a16="http://schemas.microsoft.com/office/drawing/2014/main" id="{037E8BC4-FA7D-4DF5-8838-88B8EB08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3065463"/>
            <a:ext cx="76200" cy="536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23" name="Line 63">
            <a:extLst>
              <a:ext uri="{FF2B5EF4-FFF2-40B4-BE49-F238E27FC236}">
                <a16:creationId xmlns:a16="http://schemas.microsoft.com/office/drawing/2014/main" id="{04C2C96B-9477-4F37-9B5B-9D212B9A5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3065463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24" name="Rectangle 64">
            <a:extLst>
              <a:ext uri="{FF2B5EF4-FFF2-40B4-BE49-F238E27FC236}">
                <a16:creationId xmlns:a16="http://schemas.microsoft.com/office/drawing/2014/main" id="{1D62D1E4-A148-4B28-97AF-AF603F972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3065463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25" name="Line 65">
            <a:extLst>
              <a:ext uri="{FF2B5EF4-FFF2-40B4-BE49-F238E27FC236}">
                <a16:creationId xmlns:a16="http://schemas.microsoft.com/office/drawing/2014/main" id="{3BCA0231-7EB2-42E3-B518-C09EB58FD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3065463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26" name="Rectangle 66">
            <a:extLst>
              <a:ext uri="{FF2B5EF4-FFF2-40B4-BE49-F238E27FC236}">
                <a16:creationId xmlns:a16="http://schemas.microsoft.com/office/drawing/2014/main" id="{13D3D064-31ED-47BD-9E9D-1C020D43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065463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27" name="Line 67">
            <a:extLst>
              <a:ext uri="{FF2B5EF4-FFF2-40B4-BE49-F238E27FC236}">
                <a16:creationId xmlns:a16="http://schemas.microsoft.com/office/drawing/2014/main" id="{653C996D-4DFB-4E35-BFC3-793291206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3065463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28" name="Rectangle 68">
            <a:extLst>
              <a:ext uri="{FF2B5EF4-FFF2-40B4-BE49-F238E27FC236}">
                <a16:creationId xmlns:a16="http://schemas.microsoft.com/office/drawing/2014/main" id="{0D576539-520E-4E5F-9CCA-75D91A1D9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7" y="3673476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S999V99</a:t>
            </a:r>
          </a:p>
        </p:txBody>
      </p:sp>
      <p:sp>
        <p:nvSpPr>
          <p:cNvPr id="41029" name="Rectangle 69">
            <a:extLst>
              <a:ext uri="{FF2B5EF4-FFF2-40B4-BE49-F238E27FC236}">
                <a16:creationId xmlns:a16="http://schemas.microsoft.com/office/drawing/2014/main" id="{DCF713D2-F7F3-4329-8126-B20F6BC9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277" y="3673476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-123^45</a:t>
            </a:r>
          </a:p>
        </p:txBody>
      </p:sp>
      <p:sp>
        <p:nvSpPr>
          <p:cNvPr id="41030" name="Rectangle 70">
            <a:extLst>
              <a:ext uri="{FF2B5EF4-FFF2-40B4-BE49-F238E27FC236}">
                <a16:creationId xmlns:a16="http://schemas.microsoft.com/office/drawing/2014/main" id="{9CBA1780-071E-419E-A2E2-98AED88F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3673476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$$$$.99CR</a:t>
            </a:r>
          </a:p>
        </p:txBody>
      </p:sp>
      <p:sp>
        <p:nvSpPr>
          <p:cNvPr id="41031" name="Rectangle 71">
            <a:extLst>
              <a:ext uri="{FF2B5EF4-FFF2-40B4-BE49-F238E27FC236}">
                <a16:creationId xmlns:a16="http://schemas.microsoft.com/office/drawing/2014/main" id="{279CE602-96B7-478D-814E-F6054429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91" y="3715305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$123.45CR</a:t>
            </a:r>
          </a:p>
        </p:txBody>
      </p:sp>
      <p:sp>
        <p:nvSpPr>
          <p:cNvPr id="41032" name="Rectangle 72">
            <a:extLst>
              <a:ext uri="{FF2B5EF4-FFF2-40B4-BE49-F238E27FC236}">
                <a16:creationId xmlns:a16="http://schemas.microsoft.com/office/drawing/2014/main" id="{5F6BE82A-F150-48C9-9DE5-4A2D2742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36036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33" name="Line 73">
            <a:extLst>
              <a:ext uri="{FF2B5EF4-FFF2-40B4-BE49-F238E27FC236}">
                <a16:creationId xmlns:a16="http://schemas.microsoft.com/office/drawing/2014/main" id="{A68BDC7A-7569-4D67-BDCF-0EC118421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3603626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34" name="Line 74">
            <a:extLst>
              <a:ext uri="{FF2B5EF4-FFF2-40B4-BE49-F238E27FC236}">
                <a16:creationId xmlns:a16="http://schemas.microsoft.com/office/drawing/2014/main" id="{4EAC2DF5-0939-4445-B27C-35D531036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360362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35" name="Rectangle 75">
            <a:extLst>
              <a:ext uri="{FF2B5EF4-FFF2-40B4-BE49-F238E27FC236}">
                <a16:creationId xmlns:a16="http://schemas.microsoft.com/office/drawing/2014/main" id="{5EAD265D-DD42-458B-847A-75D85F7D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3603625"/>
            <a:ext cx="15652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36" name="Line 76">
            <a:extLst>
              <a:ext uri="{FF2B5EF4-FFF2-40B4-BE49-F238E27FC236}">
                <a16:creationId xmlns:a16="http://schemas.microsoft.com/office/drawing/2014/main" id="{9C11A8A5-4B10-4D28-8474-03041E3A3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3603626"/>
            <a:ext cx="15652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37" name="Rectangle 77">
            <a:extLst>
              <a:ext uri="{FF2B5EF4-FFF2-40B4-BE49-F238E27FC236}">
                <a16:creationId xmlns:a16="http://schemas.microsoft.com/office/drawing/2014/main" id="{DA0C07A4-B465-46AD-979B-BAA00CCC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36036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38" name="Line 78">
            <a:extLst>
              <a:ext uri="{FF2B5EF4-FFF2-40B4-BE49-F238E27FC236}">
                <a16:creationId xmlns:a16="http://schemas.microsoft.com/office/drawing/2014/main" id="{B53BB092-FEB7-4101-91E8-77D0645DA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3603626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39" name="Line 79">
            <a:extLst>
              <a:ext uri="{FF2B5EF4-FFF2-40B4-BE49-F238E27FC236}">
                <a16:creationId xmlns:a16="http://schemas.microsoft.com/office/drawing/2014/main" id="{F0E1F3E1-B4EA-47D7-B422-EDAFC2AFC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360362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0" name="Rectangle 80">
            <a:extLst>
              <a:ext uri="{FF2B5EF4-FFF2-40B4-BE49-F238E27FC236}">
                <a16:creationId xmlns:a16="http://schemas.microsoft.com/office/drawing/2014/main" id="{A268C6FF-63E8-4353-A48A-9520262DB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6" y="3603625"/>
            <a:ext cx="177958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1" name="Line 81">
            <a:extLst>
              <a:ext uri="{FF2B5EF4-FFF2-40B4-BE49-F238E27FC236}">
                <a16:creationId xmlns:a16="http://schemas.microsoft.com/office/drawing/2014/main" id="{D311E317-ACB0-4E24-A5AA-BAEC3A684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6" y="3603626"/>
            <a:ext cx="17795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2" name="Rectangle 82">
            <a:extLst>
              <a:ext uri="{FF2B5EF4-FFF2-40B4-BE49-F238E27FC236}">
                <a16:creationId xmlns:a16="http://schemas.microsoft.com/office/drawing/2014/main" id="{6931B44E-85B3-4252-B5B8-A30725EB7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3603625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3" name="Line 83">
            <a:extLst>
              <a:ext uri="{FF2B5EF4-FFF2-40B4-BE49-F238E27FC236}">
                <a16:creationId xmlns:a16="http://schemas.microsoft.com/office/drawing/2014/main" id="{9A883846-2544-4B6A-915C-15F57F711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3603626"/>
            <a:ext cx="76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4" name="Rectangle 84">
            <a:extLst>
              <a:ext uri="{FF2B5EF4-FFF2-40B4-BE49-F238E27FC236}">
                <a16:creationId xmlns:a16="http://schemas.microsoft.com/office/drawing/2014/main" id="{AB78AC6A-90A8-49D3-88B3-3E84C6C64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3603625"/>
            <a:ext cx="189388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5" name="Line 85">
            <a:extLst>
              <a:ext uri="{FF2B5EF4-FFF2-40B4-BE49-F238E27FC236}">
                <a16:creationId xmlns:a16="http://schemas.microsoft.com/office/drawing/2014/main" id="{91E9B8C7-DF06-4678-A410-4F92F03CB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2" y="3603626"/>
            <a:ext cx="18938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6" name="Rectangle 86">
            <a:extLst>
              <a:ext uri="{FF2B5EF4-FFF2-40B4-BE49-F238E27FC236}">
                <a16:creationId xmlns:a16="http://schemas.microsoft.com/office/drawing/2014/main" id="{A2A96139-0567-4699-8583-3EF27312A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36036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7" name="Line 87">
            <a:extLst>
              <a:ext uri="{FF2B5EF4-FFF2-40B4-BE49-F238E27FC236}">
                <a16:creationId xmlns:a16="http://schemas.microsoft.com/office/drawing/2014/main" id="{A90C24E3-3B6D-4967-8992-2EDD51EAB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0" y="3603626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8" name="Line 88">
            <a:extLst>
              <a:ext uri="{FF2B5EF4-FFF2-40B4-BE49-F238E27FC236}">
                <a16:creationId xmlns:a16="http://schemas.microsoft.com/office/drawing/2014/main" id="{64DE5746-6733-4C62-983F-685F72BF4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360362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49" name="Rectangle 89">
            <a:extLst>
              <a:ext uri="{FF2B5EF4-FFF2-40B4-BE49-F238E27FC236}">
                <a16:creationId xmlns:a16="http://schemas.microsoft.com/office/drawing/2014/main" id="{73CB81DF-4CCD-4BEF-A5D2-78D38746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3603625"/>
            <a:ext cx="22145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0" name="Line 90">
            <a:extLst>
              <a:ext uri="{FF2B5EF4-FFF2-40B4-BE49-F238E27FC236}">
                <a16:creationId xmlns:a16="http://schemas.microsoft.com/office/drawing/2014/main" id="{0654FF6A-0D45-44E5-B507-1409448F6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0" y="3603626"/>
            <a:ext cx="22145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1" name="Rectangle 91">
            <a:extLst>
              <a:ext uri="{FF2B5EF4-FFF2-40B4-BE49-F238E27FC236}">
                <a16:creationId xmlns:a16="http://schemas.microsoft.com/office/drawing/2014/main" id="{41862F76-1E62-4D9E-A521-77E3A6E3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6036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2" name="Line 92">
            <a:extLst>
              <a:ext uri="{FF2B5EF4-FFF2-40B4-BE49-F238E27FC236}">
                <a16:creationId xmlns:a16="http://schemas.microsoft.com/office/drawing/2014/main" id="{0739F00C-5771-4B55-8E89-41D304291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3603626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3" name="Line 93">
            <a:extLst>
              <a:ext uri="{FF2B5EF4-FFF2-40B4-BE49-F238E27FC236}">
                <a16:creationId xmlns:a16="http://schemas.microsoft.com/office/drawing/2014/main" id="{59B02C86-3358-44A4-AF22-F1EA28AE1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360362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4" name="Rectangle 94">
            <a:extLst>
              <a:ext uri="{FF2B5EF4-FFF2-40B4-BE49-F238E27FC236}">
                <a16:creationId xmlns:a16="http://schemas.microsoft.com/office/drawing/2014/main" id="{91918314-79B3-4A08-A3DB-3F1B2F27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3609975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5" name="Line 95">
            <a:extLst>
              <a:ext uri="{FF2B5EF4-FFF2-40B4-BE49-F238E27FC236}">
                <a16:creationId xmlns:a16="http://schemas.microsoft.com/office/drawing/2014/main" id="{3B3021C0-64D9-494A-983E-DDB34BCB0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3609975"/>
            <a:ext cx="1587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6" name="Rectangle 96">
            <a:extLst>
              <a:ext uri="{FF2B5EF4-FFF2-40B4-BE49-F238E27FC236}">
                <a16:creationId xmlns:a16="http://schemas.microsoft.com/office/drawing/2014/main" id="{2FDCD2BA-DCE5-419A-BC4C-C781E7952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3609975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7" name="Line 97">
            <a:extLst>
              <a:ext uri="{FF2B5EF4-FFF2-40B4-BE49-F238E27FC236}">
                <a16:creationId xmlns:a16="http://schemas.microsoft.com/office/drawing/2014/main" id="{1051D3A3-72D6-40D1-B493-77BC19142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3609975"/>
            <a:ext cx="1587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8" name="Rectangle 98">
            <a:extLst>
              <a:ext uri="{FF2B5EF4-FFF2-40B4-BE49-F238E27FC236}">
                <a16:creationId xmlns:a16="http://schemas.microsoft.com/office/drawing/2014/main" id="{4350D795-E11E-4CC8-90AC-CBCA3156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3609975"/>
            <a:ext cx="76200" cy="538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59" name="Line 99">
            <a:extLst>
              <a:ext uri="{FF2B5EF4-FFF2-40B4-BE49-F238E27FC236}">
                <a16:creationId xmlns:a16="http://schemas.microsoft.com/office/drawing/2014/main" id="{311FA5A2-E809-4A23-B68B-A9649A8C0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3609975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60" name="Rectangle 100">
            <a:extLst>
              <a:ext uri="{FF2B5EF4-FFF2-40B4-BE49-F238E27FC236}">
                <a16:creationId xmlns:a16="http://schemas.microsoft.com/office/drawing/2014/main" id="{E2CC66C0-B585-4B98-94DE-1A58F6A3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3609975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61" name="Line 101">
            <a:extLst>
              <a:ext uri="{FF2B5EF4-FFF2-40B4-BE49-F238E27FC236}">
                <a16:creationId xmlns:a16="http://schemas.microsoft.com/office/drawing/2014/main" id="{DA38F628-525D-4A00-A1D0-CA2D3E70E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3609975"/>
            <a:ext cx="1587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62" name="Rectangle 102">
            <a:extLst>
              <a:ext uri="{FF2B5EF4-FFF2-40B4-BE49-F238E27FC236}">
                <a16:creationId xmlns:a16="http://schemas.microsoft.com/office/drawing/2014/main" id="{B9CC8936-A688-45D3-83CC-658A04462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609975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63" name="Line 103">
            <a:extLst>
              <a:ext uri="{FF2B5EF4-FFF2-40B4-BE49-F238E27FC236}">
                <a16:creationId xmlns:a16="http://schemas.microsoft.com/office/drawing/2014/main" id="{7F0E03A6-1199-4460-AABE-62340F3D1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3609975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64" name="Rectangle 104">
            <a:extLst>
              <a:ext uri="{FF2B5EF4-FFF2-40B4-BE49-F238E27FC236}">
                <a16:creationId xmlns:a16="http://schemas.microsoft.com/office/drawing/2014/main" id="{3694D77B-9997-4076-AA0F-C463E0F3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7" y="4216401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S999V99</a:t>
            </a:r>
          </a:p>
        </p:txBody>
      </p:sp>
      <p:sp>
        <p:nvSpPr>
          <p:cNvPr id="41065" name="Rectangle 105">
            <a:extLst>
              <a:ext uri="{FF2B5EF4-FFF2-40B4-BE49-F238E27FC236}">
                <a16:creationId xmlns:a16="http://schemas.microsoft.com/office/drawing/2014/main" id="{48714E26-C36A-42A9-B6A3-412A4837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280" y="4209296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123^45</a:t>
            </a:r>
          </a:p>
        </p:txBody>
      </p:sp>
      <p:sp>
        <p:nvSpPr>
          <p:cNvPr id="41066" name="Rectangle 106">
            <a:extLst>
              <a:ext uri="{FF2B5EF4-FFF2-40B4-BE49-F238E27FC236}">
                <a16:creationId xmlns:a16="http://schemas.microsoft.com/office/drawing/2014/main" id="{E76555B5-C2F7-4BF9-AAB1-99487DDE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4216401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$$$$.99CR</a:t>
            </a:r>
          </a:p>
        </p:txBody>
      </p:sp>
      <p:sp>
        <p:nvSpPr>
          <p:cNvPr id="41067" name="Rectangle 107">
            <a:extLst>
              <a:ext uri="{FF2B5EF4-FFF2-40B4-BE49-F238E27FC236}">
                <a16:creationId xmlns:a16="http://schemas.microsoft.com/office/drawing/2014/main" id="{2F419EE6-2D22-402D-9C42-31FEA10C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5" y="4251960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$123.45bb</a:t>
            </a:r>
          </a:p>
        </p:txBody>
      </p:sp>
      <p:sp>
        <p:nvSpPr>
          <p:cNvPr id="41068" name="Rectangle 108">
            <a:extLst>
              <a:ext uri="{FF2B5EF4-FFF2-40B4-BE49-F238E27FC236}">
                <a16:creationId xmlns:a16="http://schemas.microsoft.com/office/drawing/2014/main" id="{5A9BDD81-A734-4F8B-A5E3-9FEF1729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4148137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69" name="Line 109">
            <a:extLst>
              <a:ext uri="{FF2B5EF4-FFF2-40B4-BE49-F238E27FC236}">
                <a16:creationId xmlns:a16="http://schemas.microsoft.com/office/drawing/2014/main" id="{7C389D41-E965-452A-ADA2-792FF8EAC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4148137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0" name="Line 110">
            <a:extLst>
              <a:ext uri="{FF2B5EF4-FFF2-40B4-BE49-F238E27FC236}">
                <a16:creationId xmlns:a16="http://schemas.microsoft.com/office/drawing/2014/main" id="{F1EFCE59-A12A-4399-B54B-798E9911A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4148137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1" name="Rectangle 111">
            <a:extLst>
              <a:ext uri="{FF2B5EF4-FFF2-40B4-BE49-F238E27FC236}">
                <a16:creationId xmlns:a16="http://schemas.microsoft.com/office/drawing/2014/main" id="{953E98C9-973B-4F7D-B826-2E60DB96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4148137"/>
            <a:ext cx="15652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2" name="Line 112">
            <a:extLst>
              <a:ext uri="{FF2B5EF4-FFF2-40B4-BE49-F238E27FC236}">
                <a16:creationId xmlns:a16="http://schemas.microsoft.com/office/drawing/2014/main" id="{0FE1F066-2DA2-480B-AE5B-5C440E6BB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148137"/>
            <a:ext cx="15652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3" name="Rectangle 113">
            <a:extLst>
              <a:ext uri="{FF2B5EF4-FFF2-40B4-BE49-F238E27FC236}">
                <a16:creationId xmlns:a16="http://schemas.microsoft.com/office/drawing/2014/main" id="{C0668CB7-D29C-4E69-AA0C-164852BD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4148137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4" name="Line 114">
            <a:extLst>
              <a:ext uri="{FF2B5EF4-FFF2-40B4-BE49-F238E27FC236}">
                <a16:creationId xmlns:a16="http://schemas.microsoft.com/office/drawing/2014/main" id="{38F501C6-87C4-489C-9D02-8BDB6C4E0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4148137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5" name="Line 115">
            <a:extLst>
              <a:ext uri="{FF2B5EF4-FFF2-40B4-BE49-F238E27FC236}">
                <a16:creationId xmlns:a16="http://schemas.microsoft.com/office/drawing/2014/main" id="{CB174914-3FE8-4366-BBA0-B23507A66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4148137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6" name="Rectangle 116">
            <a:extLst>
              <a:ext uri="{FF2B5EF4-FFF2-40B4-BE49-F238E27FC236}">
                <a16:creationId xmlns:a16="http://schemas.microsoft.com/office/drawing/2014/main" id="{20F459D8-8C1F-4ABF-A33C-94256AF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6" y="4148137"/>
            <a:ext cx="177958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7" name="Line 117">
            <a:extLst>
              <a:ext uri="{FF2B5EF4-FFF2-40B4-BE49-F238E27FC236}">
                <a16:creationId xmlns:a16="http://schemas.microsoft.com/office/drawing/2014/main" id="{F4C35DB8-239A-4491-B5F4-FFB4C2648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6" y="4148137"/>
            <a:ext cx="17795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8" name="Rectangle 118">
            <a:extLst>
              <a:ext uri="{FF2B5EF4-FFF2-40B4-BE49-F238E27FC236}">
                <a16:creationId xmlns:a16="http://schemas.microsoft.com/office/drawing/2014/main" id="{F2F57CE7-5065-4884-A8AB-790D5E11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4148137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79" name="Line 119">
            <a:extLst>
              <a:ext uri="{FF2B5EF4-FFF2-40B4-BE49-F238E27FC236}">
                <a16:creationId xmlns:a16="http://schemas.microsoft.com/office/drawing/2014/main" id="{D34213CD-8514-47F7-A128-D0CADFF03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4148137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0" name="Rectangle 120">
            <a:extLst>
              <a:ext uri="{FF2B5EF4-FFF2-40B4-BE49-F238E27FC236}">
                <a16:creationId xmlns:a16="http://schemas.microsoft.com/office/drawing/2014/main" id="{A47CE048-A4D7-4E01-9CEE-BC42CC44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4148137"/>
            <a:ext cx="189388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1" name="Line 121">
            <a:extLst>
              <a:ext uri="{FF2B5EF4-FFF2-40B4-BE49-F238E27FC236}">
                <a16:creationId xmlns:a16="http://schemas.microsoft.com/office/drawing/2014/main" id="{1C6024D9-31C6-4EE4-B9E0-7385A07AB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2" y="4148137"/>
            <a:ext cx="189388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2" name="Rectangle 122">
            <a:extLst>
              <a:ext uri="{FF2B5EF4-FFF2-40B4-BE49-F238E27FC236}">
                <a16:creationId xmlns:a16="http://schemas.microsoft.com/office/drawing/2014/main" id="{D5805294-EAFA-4CE0-94C0-C021EA116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148137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3" name="Line 123">
            <a:extLst>
              <a:ext uri="{FF2B5EF4-FFF2-40B4-BE49-F238E27FC236}">
                <a16:creationId xmlns:a16="http://schemas.microsoft.com/office/drawing/2014/main" id="{9471573A-C0E0-46C1-B668-1610848C5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0" y="4148137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4" name="Line 124">
            <a:extLst>
              <a:ext uri="{FF2B5EF4-FFF2-40B4-BE49-F238E27FC236}">
                <a16:creationId xmlns:a16="http://schemas.microsoft.com/office/drawing/2014/main" id="{07315379-ABFB-46A7-8305-F5A1585F2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4148137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5" name="Rectangle 125">
            <a:extLst>
              <a:ext uri="{FF2B5EF4-FFF2-40B4-BE49-F238E27FC236}">
                <a16:creationId xmlns:a16="http://schemas.microsoft.com/office/drawing/2014/main" id="{5E01A1BD-241D-43A6-BD44-3C3BDC7A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4148137"/>
            <a:ext cx="22145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6" name="Line 126">
            <a:extLst>
              <a:ext uri="{FF2B5EF4-FFF2-40B4-BE49-F238E27FC236}">
                <a16:creationId xmlns:a16="http://schemas.microsoft.com/office/drawing/2014/main" id="{E8B54366-9E51-4816-92E6-027360A4F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0" y="4148137"/>
            <a:ext cx="22145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7" name="Rectangle 127">
            <a:extLst>
              <a:ext uri="{FF2B5EF4-FFF2-40B4-BE49-F238E27FC236}">
                <a16:creationId xmlns:a16="http://schemas.microsoft.com/office/drawing/2014/main" id="{C1987167-E083-4C1F-A05A-76B7232AC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4148137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8" name="Line 128">
            <a:extLst>
              <a:ext uri="{FF2B5EF4-FFF2-40B4-BE49-F238E27FC236}">
                <a16:creationId xmlns:a16="http://schemas.microsoft.com/office/drawing/2014/main" id="{3AB5D217-6B21-42FD-8E00-A1810C66F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4148137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89" name="Line 129">
            <a:extLst>
              <a:ext uri="{FF2B5EF4-FFF2-40B4-BE49-F238E27FC236}">
                <a16:creationId xmlns:a16="http://schemas.microsoft.com/office/drawing/2014/main" id="{2E4D64D6-35E5-4036-B0F4-59FF2CC78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4148137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0" name="Rectangle 130">
            <a:extLst>
              <a:ext uri="{FF2B5EF4-FFF2-40B4-BE49-F238E27FC236}">
                <a16:creationId xmlns:a16="http://schemas.microsoft.com/office/drawing/2014/main" id="{15B469D8-4E34-4B7D-AFA8-6C6C24D74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4154488"/>
            <a:ext cx="6350" cy="5381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1" name="Line 131">
            <a:extLst>
              <a:ext uri="{FF2B5EF4-FFF2-40B4-BE49-F238E27FC236}">
                <a16:creationId xmlns:a16="http://schemas.microsoft.com/office/drawing/2014/main" id="{678D08B5-1EAD-46F6-AAD7-FC258A355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4154488"/>
            <a:ext cx="1587" cy="5381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2" name="Rectangle 132">
            <a:extLst>
              <a:ext uri="{FF2B5EF4-FFF2-40B4-BE49-F238E27FC236}">
                <a16:creationId xmlns:a16="http://schemas.microsoft.com/office/drawing/2014/main" id="{AB5548DD-3244-4B71-8D28-7E163A77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4154488"/>
            <a:ext cx="6350" cy="5381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3" name="Line 133">
            <a:extLst>
              <a:ext uri="{FF2B5EF4-FFF2-40B4-BE49-F238E27FC236}">
                <a16:creationId xmlns:a16="http://schemas.microsoft.com/office/drawing/2014/main" id="{3F06D69F-ECAD-4A5B-9DF2-F590CF261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4154488"/>
            <a:ext cx="1587" cy="5381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4" name="Rectangle 134">
            <a:extLst>
              <a:ext uri="{FF2B5EF4-FFF2-40B4-BE49-F238E27FC236}">
                <a16:creationId xmlns:a16="http://schemas.microsoft.com/office/drawing/2014/main" id="{E9428D1E-E4AA-4E96-8524-F3580FC71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4154488"/>
            <a:ext cx="76200" cy="538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5" name="Line 135">
            <a:extLst>
              <a:ext uri="{FF2B5EF4-FFF2-40B4-BE49-F238E27FC236}">
                <a16:creationId xmlns:a16="http://schemas.microsoft.com/office/drawing/2014/main" id="{C86C6D90-92E7-41F2-B793-064E261E1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4154488"/>
            <a:ext cx="1588" cy="5381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6" name="Rectangle 136">
            <a:extLst>
              <a:ext uri="{FF2B5EF4-FFF2-40B4-BE49-F238E27FC236}">
                <a16:creationId xmlns:a16="http://schemas.microsoft.com/office/drawing/2014/main" id="{B565AF77-729D-4ECA-BED7-A36B7737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154488"/>
            <a:ext cx="6350" cy="5381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7" name="Line 137">
            <a:extLst>
              <a:ext uri="{FF2B5EF4-FFF2-40B4-BE49-F238E27FC236}">
                <a16:creationId xmlns:a16="http://schemas.microsoft.com/office/drawing/2014/main" id="{ABDF0D6E-7999-4168-92F7-ED1E0B426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4154488"/>
            <a:ext cx="1587" cy="5381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8" name="Rectangle 138">
            <a:extLst>
              <a:ext uri="{FF2B5EF4-FFF2-40B4-BE49-F238E27FC236}">
                <a16:creationId xmlns:a16="http://schemas.microsoft.com/office/drawing/2014/main" id="{E6D0F9D7-AB65-4E86-98BF-67AA9D64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4154488"/>
            <a:ext cx="6350" cy="5381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099" name="Line 139">
            <a:extLst>
              <a:ext uri="{FF2B5EF4-FFF2-40B4-BE49-F238E27FC236}">
                <a16:creationId xmlns:a16="http://schemas.microsoft.com/office/drawing/2014/main" id="{72785642-3318-48BE-B8FA-F47C5A7A5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4154488"/>
            <a:ext cx="1588" cy="5381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00" name="Rectangle 140">
            <a:extLst>
              <a:ext uri="{FF2B5EF4-FFF2-40B4-BE49-F238E27FC236}">
                <a16:creationId xmlns:a16="http://schemas.microsoft.com/office/drawing/2014/main" id="{2E2DF2F7-BE72-4C0E-A59B-B9517B92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7" y="4762501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S999V99</a:t>
            </a:r>
          </a:p>
        </p:txBody>
      </p:sp>
      <p:sp>
        <p:nvSpPr>
          <p:cNvPr id="41101" name="Rectangle 141">
            <a:extLst>
              <a:ext uri="{FF2B5EF4-FFF2-40B4-BE49-F238E27FC236}">
                <a16:creationId xmlns:a16="http://schemas.microsoft.com/office/drawing/2014/main" id="{1CE366CA-2FDB-46E7-930D-F58EC460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82" y="4773807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-123^45</a:t>
            </a:r>
          </a:p>
        </p:txBody>
      </p:sp>
      <p:sp>
        <p:nvSpPr>
          <p:cNvPr id="41102" name="Rectangle 142">
            <a:extLst>
              <a:ext uri="{FF2B5EF4-FFF2-40B4-BE49-F238E27FC236}">
                <a16:creationId xmlns:a16="http://schemas.microsoft.com/office/drawing/2014/main" id="{D9F5EF26-B049-4253-B213-D87B5D7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4762501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$$$$.99DB</a:t>
            </a:r>
          </a:p>
        </p:txBody>
      </p:sp>
      <p:sp>
        <p:nvSpPr>
          <p:cNvPr id="41103" name="Rectangle 143">
            <a:extLst>
              <a:ext uri="{FF2B5EF4-FFF2-40B4-BE49-F238E27FC236}">
                <a16:creationId xmlns:a16="http://schemas.microsoft.com/office/drawing/2014/main" id="{115EF796-7B1B-49E8-A734-E7121D500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413" y="4762501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$123.45DB</a:t>
            </a:r>
          </a:p>
        </p:txBody>
      </p:sp>
      <p:sp>
        <p:nvSpPr>
          <p:cNvPr id="41104" name="Rectangle 144">
            <a:extLst>
              <a:ext uri="{FF2B5EF4-FFF2-40B4-BE49-F238E27FC236}">
                <a16:creationId xmlns:a16="http://schemas.microsoft.com/office/drawing/2014/main" id="{6A8E12F0-427F-4F23-A8A2-2A0ADE8D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4694237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05" name="Line 145">
            <a:extLst>
              <a:ext uri="{FF2B5EF4-FFF2-40B4-BE49-F238E27FC236}">
                <a16:creationId xmlns:a16="http://schemas.microsoft.com/office/drawing/2014/main" id="{300035E6-FF4D-40A9-98A6-7B1D95726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4694237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06" name="Line 146">
            <a:extLst>
              <a:ext uri="{FF2B5EF4-FFF2-40B4-BE49-F238E27FC236}">
                <a16:creationId xmlns:a16="http://schemas.microsoft.com/office/drawing/2014/main" id="{BA95949C-B354-4914-B09C-532349C06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4694237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07" name="Rectangle 147">
            <a:extLst>
              <a:ext uri="{FF2B5EF4-FFF2-40B4-BE49-F238E27FC236}">
                <a16:creationId xmlns:a16="http://schemas.microsoft.com/office/drawing/2014/main" id="{4205E576-1D25-4AEC-B862-D39EEB74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4694237"/>
            <a:ext cx="15652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08" name="Line 148">
            <a:extLst>
              <a:ext uri="{FF2B5EF4-FFF2-40B4-BE49-F238E27FC236}">
                <a16:creationId xmlns:a16="http://schemas.microsoft.com/office/drawing/2014/main" id="{EAA8AB0E-4B72-44C2-90FA-C64A29280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694237"/>
            <a:ext cx="15652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09" name="Rectangle 149">
            <a:extLst>
              <a:ext uri="{FF2B5EF4-FFF2-40B4-BE49-F238E27FC236}">
                <a16:creationId xmlns:a16="http://schemas.microsoft.com/office/drawing/2014/main" id="{63C4F54D-EE0E-4B17-9EBC-BCD077CA8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4694237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0" name="Line 150">
            <a:extLst>
              <a:ext uri="{FF2B5EF4-FFF2-40B4-BE49-F238E27FC236}">
                <a16:creationId xmlns:a16="http://schemas.microsoft.com/office/drawing/2014/main" id="{0A28C1D6-7AAD-4A45-BC73-E19001756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4694237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1" name="Line 151">
            <a:extLst>
              <a:ext uri="{FF2B5EF4-FFF2-40B4-BE49-F238E27FC236}">
                <a16:creationId xmlns:a16="http://schemas.microsoft.com/office/drawing/2014/main" id="{C1CF012B-5836-40C1-9D6E-157FDFF5B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4694237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2" name="Rectangle 152">
            <a:extLst>
              <a:ext uri="{FF2B5EF4-FFF2-40B4-BE49-F238E27FC236}">
                <a16:creationId xmlns:a16="http://schemas.microsoft.com/office/drawing/2014/main" id="{15483E8A-7E6B-4F04-8FFD-A65774056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6" y="4694237"/>
            <a:ext cx="177958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3" name="Line 153">
            <a:extLst>
              <a:ext uri="{FF2B5EF4-FFF2-40B4-BE49-F238E27FC236}">
                <a16:creationId xmlns:a16="http://schemas.microsoft.com/office/drawing/2014/main" id="{EF9F38D0-3695-4C3A-82DE-5E2DA171F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6" y="4694237"/>
            <a:ext cx="17795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4" name="Rectangle 154">
            <a:extLst>
              <a:ext uri="{FF2B5EF4-FFF2-40B4-BE49-F238E27FC236}">
                <a16:creationId xmlns:a16="http://schemas.microsoft.com/office/drawing/2014/main" id="{5828733D-24C6-430E-ABA5-312C7730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4694237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5" name="Line 155">
            <a:extLst>
              <a:ext uri="{FF2B5EF4-FFF2-40B4-BE49-F238E27FC236}">
                <a16:creationId xmlns:a16="http://schemas.microsoft.com/office/drawing/2014/main" id="{03B84434-0740-49E9-A707-13E9A61F8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4694237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6" name="Rectangle 156">
            <a:extLst>
              <a:ext uri="{FF2B5EF4-FFF2-40B4-BE49-F238E27FC236}">
                <a16:creationId xmlns:a16="http://schemas.microsoft.com/office/drawing/2014/main" id="{F52FA50B-3E5C-447D-A2CC-9B4C4BE1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4694237"/>
            <a:ext cx="189388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7" name="Line 157">
            <a:extLst>
              <a:ext uri="{FF2B5EF4-FFF2-40B4-BE49-F238E27FC236}">
                <a16:creationId xmlns:a16="http://schemas.microsoft.com/office/drawing/2014/main" id="{16AF9FCF-F5D8-42CF-8EB8-A0B438E13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2" y="4694237"/>
            <a:ext cx="189388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8" name="Rectangle 158">
            <a:extLst>
              <a:ext uri="{FF2B5EF4-FFF2-40B4-BE49-F238E27FC236}">
                <a16:creationId xmlns:a16="http://schemas.microsoft.com/office/drawing/2014/main" id="{44E7A58C-6272-4AD1-9CA3-B2B43581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694237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19" name="Line 159">
            <a:extLst>
              <a:ext uri="{FF2B5EF4-FFF2-40B4-BE49-F238E27FC236}">
                <a16:creationId xmlns:a16="http://schemas.microsoft.com/office/drawing/2014/main" id="{AC5B4593-EB1E-4212-8F9A-44B03E363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0" y="4694237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0" name="Line 160">
            <a:extLst>
              <a:ext uri="{FF2B5EF4-FFF2-40B4-BE49-F238E27FC236}">
                <a16:creationId xmlns:a16="http://schemas.microsoft.com/office/drawing/2014/main" id="{732D1894-B789-4FEC-891B-289F1B47E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4694237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1" name="Rectangle 161">
            <a:extLst>
              <a:ext uri="{FF2B5EF4-FFF2-40B4-BE49-F238E27FC236}">
                <a16:creationId xmlns:a16="http://schemas.microsoft.com/office/drawing/2014/main" id="{382FE5CD-7BF2-488B-B5B9-E70845986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4694237"/>
            <a:ext cx="22145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2" name="Line 162">
            <a:extLst>
              <a:ext uri="{FF2B5EF4-FFF2-40B4-BE49-F238E27FC236}">
                <a16:creationId xmlns:a16="http://schemas.microsoft.com/office/drawing/2014/main" id="{BAC398D0-21FF-453E-9BA7-3462DC549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0" y="4694237"/>
            <a:ext cx="22145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3" name="Rectangle 163">
            <a:extLst>
              <a:ext uri="{FF2B5EF4-FFF2-40B4-BE49-F238E27FC236}">
                <a16:creationId xmlns:a16="http://schemas.microsoft.com/office/drawing/2014/main" id="{ECA7C885-9F57-429C-A41D-6140A4EC5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4694237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4" name="Line 164">
            <a:extLst>
              <a:ext uri="{FF2B5EF4-FFF2-40B4-BE49-F238E27FC236}">
                <a16:creationId xmlns:a16="http://schemas.microsoft.com/office/drawing/2014/main" id="{95F214B3-60B8-4ED8-82F3-2676F87C9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4694237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5" name="Line 165">
            <a:extLst>
              <a:ext uri="{FF2B5EF4-FFF2-40B4-BE49-F238E27FC236}">
                <a16:creationId xmlns:a16="http://schemas.microsoft.com/office/drawing/2014/main" id="{FEC2455C-6515-4BF9-94CF-C7976DAA5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4694237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6" name="Rectangle 166">
            <a:extLst>
              <a:ext uri="{FF2B5EF4-FFF2-40B4-BE49-F238E27FC236}">
                <a16:creationId xmlns:a16="http://schemas.microsoft.com/office/drawing/2014/main" id="{038ECC0E-BA72-473D-9668-C16095020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4700588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7" name="Line 167">
            <a:extLst>
              <a:ext uri="{FF2B5EF4-FFF2-40B4-BE49-F238E27FC236}">
                <a16:creationId xmlns:a16="http://schemas.microsoft.com/office/drawing/2014/main" id="{642511F8-D99E-4E26-BBDC-342A6DF27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4700588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8" name="Rectangle 168">
            <a:extLst>
              <a:ext uri="{FF2B5EF4-FFF2-40B4-BE49-F238E27FC236}">
                <a16:creationId xmlns:a16="http://schemas.microsoft.com/office/drawing/2014/main" id="{27A223CC-4B22-4FFE-8E77-36F8652B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4700588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29" name="Line 169">
            <a:extLst>
              <a:ext uri="{FF2B5EF4-FFF2-40B4-BE49-F238E27FC236}">
                <a16:creationId xmlns:a16="http://schemas.microsoft.com/office/drawing/2014/main" id="{8FFE75ED-BE5E-4F1E-A922-F1278DAA5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4700588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30" name="Rectangle 170">
            <a:extLst>
              <a:ext uri="{FF2B5EF4-FFF2-40B4-BE49-F238E27FC236}">
                <a16:creationId xmlns:a16="http://schemas.microsoft.com/office/drawing/2014/main" id="{C4AD96FD-6FFD-4120-9D20-9761EE3C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4700588"/>
            <a:ext cx="76200" cy="536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31" name="Line 171">
            <a:extLst>
              <a:ext uri="{FF2B5EF4-FFF2-40B4-BE49-F238E27FC236}">
                <a16:creationId xmlns:a16="http://schemas.microsoft.com/office/drawing/2014/main" id="{088881E4-1F10-43E8-845F-5FB771E90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4700588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32" name="Rectangle 172">
            <a:extLst>
              <a:ext uri="{FF2B5EF4-FFF2-40B4-BE49-F238E27FC236}">
                <a16:creationId xmlns:a16="http://schemas.microsoft.com/office/drawing/2014/main" id="{4CF99FB2-8793-4E89-9CFD-F5450625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700588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33" name="Line 173">
            <a:extLst>
              <a:ext uri="{FF2B5EF4-FFF2-40B4-BE49-F238E27FC236}">
                <a16:creationId xmlns:a16="http://schemas.microsoft.com/office/drawing/2014/main" id="{A80A0612-2ABA-4469-9BAF-31570E99A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4700588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34" name="Rectangle 174">
            <a:extLst>
              <a:ext uri="{FF2B5EF4-FFF2-40B4-BE49-F238E27FC236}">
                <a16:creationId xmlns:a16="http://schemas.microsoft.com/office/drawing/2014/main" id="{B753C7A9-F141-4973-824D-0ED139E0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4700588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35" name="Line 175">
            <a:extLst>
              <a:ext uri="{FF2B5EF4-FFF2-40B4-BE49-F238E27FC236}">
                <a16:creationId xmlns:a16="http://schemas.microsoft.com/office/drawing/2014/main" id="{3A3288D9-752E-4AFF-985B-286AD56A9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4700588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36" name="Rectangle 176">
            <a:extLst>
              <a:ext uri="{FF2B5EF4-FFF2-40B4-BE49-F238E27FC236}">
                <a16:creationId xmlns:a16="http://schemas.microsoft.com/office/drawing/2014/main" id="{A1054463-F6D0-4D82-850D-4F29A1DEE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7" y="5307013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S999V99</a:t>
            </a:r>
          </a:p>
        </p:txBody>
      </p:sp>
      <p:sp>
        <p:nvSpPr>
          <p:cNvPr id="41137" name="Rectangle 177">
            <a:extLst>
              <a:ext uri="{FF2B5EF4-FFF2-40B4-BE49-F238E27FC236}">
                <a16:creationId xmlns:a16="http://schemas.microsoft.com/office/drawing/2014/main" id="{754D673B-1BB3-4081-8046-AC32EE7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268" y="5296733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123^45</a:t>
            </a:r>
          </a:p>
        </p:txBody>
      </p:sp>
      <p:sp>
        <p:nvSpPr>
          <p:cNvPr id="41138" name="Rectangle 178">
            <a:extLst>
              <a:ext uri="{FF2B5EF4-FFF2-40B4-BE49-F238E27FC236}">
                <a16:creationId xmlns:a16="http://schemas.microsoft.com/office/drawing/2014/main" id="{42C88216-2D0C-491A-96BB-CFE06E13B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307012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$$$$.99DB</a:t>
            </a:r>
          </a:p>
        </p:txBody>
      </p:sp>
      <p:sp>
        <p:nvSpPr>
          <p:cNvPr id="41139" name="Rectangle 179">
            <a:extLst>
              <a:ext uri="{FF2B5EF4-FFF2-40B4-BE49-F238E27FC236}">
                <a16:creationId xmlns:a16="http://schemas.microsoft.com/office/drawing/2014/main" id="{12D46CA6-D6E9-4644-AF09-3BEB0F88D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413" y="5310764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$123.45bb</a:t>
            </a:r>
          </a:p>
        </p:txBody>
      </p:sp>
      <p:sp>
        <p:nvSpPr>
          <p:cNvPr id="41140" name="Rectangle 180">
            <a:extLst>
              <a:ext uri="{FF2B5EF4-FFF2-40B4-BE49-F238E27FC236}">
                <a16:creationId xmlns:a16="http://schemas.microsoft.com/office/drawing/2014/main" id="{11D3FB23-AA51-4EFE-AF07-89BB237B5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52371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41" name="Line 181">
            <a:extLst>
              <a:ext uri="{FF2B5EF4-FFF2-40B4-BE49-F238E27FC236}">
                <a16:creationId xmlns:a16="http://schemas.microsoft.com/office/drawing/2014/main" id="{01252E12-0722-4B2D-936A-331FC912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52371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42" name="Line 182">
            <a:extLst>
              <a:ext uri="{FF2B5EF4-FFF2-40B4-BE49-F238E27FC236}">
                <a16:creationId xmlns:a16="http://schemas.microsoft.com/office/drawing/2014/main" id="{FE19B07A-588E-4E1D-B7BE-01DFEA657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523716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43" name="Rectangle 183">
            <a:extLst>
              <a:ext uri="{FF2B5EF4-FFF2-40B4-BE49-F238E27FC236}">
                <a16:creationId xmlns:a16="http://schemas.microsoft.com/office/drawing/2014/main" id="{87C515F8-CDC2-475F-9940-D6E817983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5237162"/>
            <a:ext cx="15652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44" name="Line 184">
            <a:extLst>
              <a:ext uri="{FF2B5EF4-FFF2-40B4-BE49-F238E27FC236}">
                <a16:creationId xmlns:a16="http://schemas.microsoft.com/office/drawing/2014/main" id="{B6120E33-56C9-42B0-9E1B-F7F296E35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5237162"/>
            <a:ext cx="15652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45" name="Rectangle 185">
            <a:extLst>
              <a:ext uri="{FF2B5EF4-FFF2-40B4-BE49-F238E27FC236}">
                <a16:creationId xmlns:a16="http://schemas.microsoft.com/office/drawing/2014/main" id="{B9752596-0CAB-43C1-8413-A34D14E6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52371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46" name="Line 186">
            <a:extLst>
              <a:ext uri="{FF2B5EF4-FFF2-40B4-BE49-F238E27FC236}">
                <a16:creationId xmlns:a16="http://schemas.microsoft.com/office/drawing/2014/main" id="{582520E4-3A79-43DF-A527-8A5AFD369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52371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47" name="Line 187">
            <a:extLst>
              <a:ext uri="{FF2B5EF4-FFF2-40B4-BE49-F238E27FC236}">
                <a16:creationId xmlns:a16="http://schemas.microsoft.com/office/drawing/2014/main" id="{2D80F052-38A0-4185-8B02-6BA7C8F0D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523716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48" name="Rectangle 188">
            <a:extLst>
              <a:ext uri="{FF2B5EF4-FFF2-40B4-BE49-F238E27FC236}">
                <a16:creationId xmlns:a16="http://schemas.microsoft.com/office/drawing/2014/main" id="{1F2D09FB-0E24-4DAF-90E2-19470B046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6" y="5237162"/>
            <a:ext cx="177958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49" name="Line 189">
            <a:extLst>
              <a:ext uri="{FF2B5EF4-FFF2-40B4-BE49-F238E27FC236}">
                <a16:creationId xmlns:a16="http://schemas.microsoft.com/office/drawing/2014/main" id="{21BE173F-319D-40D8-8F3E-631A7841A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6" y="5237162"/>
            <a:ext cx="17795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0" name="Rectangle 190">
            <a:extLst>
              <a:ext uri="{FF2B5EF4-FFF2-40B4-BE49-F238E27FC236}">
                <a16:creationId xmlns:a16="http://schemas.microsoft.com/office/drawing/2014/main" id="{59A1DF6D-C036-4CDE-9578-0AA125D0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5237162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1" name="Line 191">
            <a:extLst>
              <a:ext uri="{FF2B5EF4-FFF2-40B4-BE49-F238E27FC236}">
                <a16:creationId xmlns:a16="http://schemas.microsoft.com/office/drawing/2014/main" id="{479281B4-E56A-49CB-8FC4-43F8E31B3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5237162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2" name="Rectangle 192">
            <a:extLst>
              <a:ext uri="{FF2B5EF4-FFF2-40B4-BE49-F238E27FC236}">
                <a16:creationId xmlns:a16="http://schemas.microsoft.com/office/drawing/2014/main" id="{B1099158-494A-4C71-A03F-6D85291AD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237162"/>
            <a:ext cx="189388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3" name="Line 193">
            <a:extLst>
              <a:ext uri="{FF2B5EF4-FFF2-40B4-BE49-F238E27FC236}">
                <a16:creationId xmlns:a16="http://schemas.microsoft.com/office/drawing/2014/main" id="{57C68222-F5B4-4E54-86C9-BFCB3FB33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2" y="5237162"/>
            <a:ext cx="189388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4" name="Rectangle 194">
            <a:extLst>
              <a:ext uri="{FF2B5EF4-FFF2-40B4-BE49-F238E27FC236}">
                <a16:creationId xmlns:a16="http://schemas.microsoft.com/office/drawing/2014/main" id="{46085726-BB33-436F-A4F2-DC6A34D5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52371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5" name="Line 195">
            <a:extLst>
              <a:ext uri="{FF2B5EF4-FFF2-40B4-BE49-F238E27FC236}">
                <a16:creationId xmlns:a16="http://schemas.microsoft.com/office/drawing/2014/main" id="{8DD29392-71DD-4FC5-9935-F4ADB3EC7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0" y="52371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6" name="Line 196">
            <a:extLst>
              <a:ext uri="{FF2B5EF4-FFF2-40B4-BE49-F238E27FC236}">
                <a16:creationId xmlns:a16="http://schemas.microsoft.com/office/drawing/2014/main" id="{91ED74A3-E347-4ADF-997F-2BD5D79C3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523716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7" name="Rectangle 197">
            <a:extLst>
              <a:ext uri="{FF2B5EF4-FFF2-40B4-BE49-F238E27FC236}">
                <a16:creationId xmlns:a16="http://schemas.microsoft.com/office/drawing/2014/main" id="{F4FC36E8-DAC6-4112-AF76-27D88DE4E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5237162"/>
            <a:ext cx="22145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8" name="Line 198">
            <a:extLst>
              <a:ext uri="{FF2B5EF4-FFF2-40B4-BE49-F238E27FC236}">
                <a16:creationId xmlns:a16="http://schemas.microsoft.com/office/drawing/2014/main" id="{B7016F90-668E-4270-8207-81EA8AD87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0" y="5237162"/>
            <a:ext cx="22145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59" name="Rectangle 199">
            <a:extLst>
              <a:ext uri="{FF2B5EF4-FFF2-40B4-BE49-F238E27FC236}">
                <a16:creationId xmlns:a16="http://schemas.microsoft.com/office/drawing/2014/main" id="{1A7A33B1-3745-491E-ADA3-D82167ED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52371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60" name="Line 200">
            <a:extLst>
              <a:ext uri="{FF2B5EF4-FFF2-40B4-BE49-F238E27FC236}">
                <a16:creationId xmlns:a16="http://schemas.microsoft.com/office/drawing/2014/main" id="{B598C0F8-966F-472C-9251-904CE4A84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52371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61" name="Line 201">
            <a:extLst>
              <a:ext uri="{FF2B5EF4-FFF2-40B4-BE49-F238E27FC236}">
                <a16:creationId xmlns:a16="http://schemas.microsoft.com/office/drawing/2014/main" id="{1B20094E-83A8-4ABB-9417-790C2FD8A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5237162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62" name="Rectangle 202">
            <a:extLst>
              <a:ext uri="{FF2B5EF4-FFF2-40B4-BE49-F238E27FC236}">
                <a16:creationId xmlns:a16="http://schemas.microsoft.com/office/drawing/2014/main" id="{4F782147-64CC-40B6-8ACB-AA4E05956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5243512"/>
            <a:ext cx="6350" cy="5397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63" name="Line 203">
            <a:extLst>
              <a:ext uri="{FF2B5EF4-FFF2-40B4-BE49-F238E27FC236}">
                <a16:creationId xmlns:a16="http://schemas.microsoft.com/office/drawing/2014/main" id="{D31DA0A3-0B23-4B4F-9656-0CD2DB1FA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5243512"/>
            <a:ext cx="1587" cy="5397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64" name="Rectangle 204">
            <a:extLst>
              <a:ext uri="{FF2B5EF4-FFF2-40B4-BE49-F238E27FC236}">
                <a16:creationId xmlns:a16="http://schemas.microsoft.com/office/drawing/2014/main" id="{E6B6F034-CC29-4471-BDBC-485BA980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57832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66" name="Line 206">
            <a:extLst>
              <a:ext uri="{FF2B5EF4-FFF2-40B4-BE49-F238E27FC236}">
                <a16:creationId xmlns:a16="http://schemas.microsoft.com/office/drawing/2014/main" id="{769ECE28-C621-4F18-8EBC-CD239518E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57832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67" name="Line 207">
            <a:extLst>
              <a:ext uri="{FF2B5EF4-FFF2-40B4-BE49-F238E27FC236}">
                <a16:creationId xmlns:a16="http://schemas.microsoft.com/office/drawing/2014/main" id="{907FD580-F80F-4E51-913C-50E93E231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578326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68" name="Rectangle 208">
            <a:extLst>
              <a:ext uri="{FF2B5EF4-FFF2-40B4-BE49-F238E27FC236}">
                <a16:creationId xmlns:a16="http://schemas.microsoft.com/office/drawing/2014/main" id="{C312B072-8E5E-4462-9219-0F3CE773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57832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69" name="Line 209">
            <a:extLst>
              <a:ext uri="{FF2B5EF4-FFF2-40B4-BE49-F238E27FC236}">
                <a16:creationId xmlns:a16="http://schemas.microsoft.com/office/drawing/2014/main" id="{EFC4246B-D1A1-4753-A529-E2FCFA24D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57832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0" name="Line 210">
            <a:extLst>
              <a:ext uri="{FF2B5EF4-FFF2-40B4-BE49-F238E27FC236}">
                <a16:creationId xmlns:a16="http://schemas.microsoft.com/office/drawing/2014/main" id="{72FAB8C5-3D4A-4564-A7E8-894671C17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1" y="578326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1" name="Rectangle 211">
            <a:extLst>
              <a:ext uri="{FF2B5EF4-FFF2-40B4-BE49-F238E27FC236}">
                <a16:creationId xmlns:a16="http://schemas.microsoft.com/office/drawing/2014/main" id="{F1C5D81C-C9C0-4FFE-8862-E0E15237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5783262"/>
            <a:ext cx="15652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2" name="Line 212">
            <a:extLst>
              <a:ext uri="{FF2B5EF4-FFF2-40B4-BE49-F238E27FC236}">
                <a16:creationId xmlns:a16="http://schemas.microsoft.com/office/drawing/2014/main" id="{47A2573A-6CCC-4FF6-8C1F-D12262CC6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5783262"/>
            <a:ext cx="15652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3" name="Rectangle 213">
            <a:extLst>
              <a:ext uri="{FF2B5EF4-FFF2-40B4-BE49-F238E27FC236}">
                <a16:creationId xmlns:a16="http://schemas.microsoft.com/office/drawing/2014/main" id="{DA422DE2-92EC-4563-B150-07CBC91B7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5243512"/>
            <a:ext cx="6350" cy="5397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4" name="Line 214">
            <a:extLst>
              <a:ext uri="{FF2B5EF4-FFF2-40B4-BE49-F238E27FC236}">
                <a16:creationId xmlns:a16="http://schemas.microsoft.com/office/drawing/2014/main" id="{8A6D04C5-4E91-4BD9-B8E4-2ACA6F089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5243512"/>
            <a:ext cx="1587" cy="5397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5" name="Rectangle 215">
            <a:extLst>
              <a:ext uri="{FF2B5EF4-FFF2-40B4-BE49-F238E27FC236}">
                <a16:creationId xmlns:a16="http://schemas.microsoft.com/office/drawing/2014/main" id="{7758C10B-36A8-4094-90F6-CB96F2C3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57832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6" name="Line 216">
            <a:extLst>
              <a:ext uri="{FF2B5EF4-FFF2-40B4-BE49-F238E27FC236}">
                <a16:creationId xmlns:a16="http://schemas.microsoft.com/office/drawing/2014/main" id="{9963B1C9-8DF0-44C1-A1F1-8D8FA0FE8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57832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7" name="Line 217">
            <a:extLst>
              <a:ext uri="{FF2B5EF4-FFF2-40B4-BE49-F238E27FC236}">
                <a16:creationId xmlns:a16="http://schemas.microsoft.com/office/drawing/2014/main" id="{447BA7FC-5FA7-479E-8368-D36672780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6" y="578326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8" name="Rectangle 218">
            <a:extLst>
              <a:ext uri="{FF2B5EF4-FFF2-40B4-BE49-F238E27FC236}">
                <a16:creationId xmlns:a16="http://schemas.microsoft.com/office/drawing/2014/main" id="{36042A2A-48BA-4701-9073-734544AC6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6" y="5783262"/>
            <a:ext cx="177958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79" name="Line 219">
            <a:extLst>
              <a:ext uri="{FF2B5EF4-FFF2-40B4-BE49-F238E27FC236}">
                <a16:creationId xmlns:a16="http://schemas.microsoft.com/office/drawing/2014/main" id="{2C15631B-0D51-4CAB-8901-87D5A9DD2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6" y="5783262"/>
            <a:ext cx="17795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0" name="Rectangle 220">
            <a:extLst>
              <a:ext uri="{FF2B5EF4-FFF2-40B4-BE49-F238E27FC236}">
                <a16:creationId xmlns:a16="http://schemas.microsoft.com/office/drawing/2014/main" id="{58B2A4B9-8974-401B-B7F1-F6776FDCA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5243512"/>
            <a:ext cx="76200" cy="5397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1" name="Line 221">
            <a:extLst>
              <a:ext uri="{FF2B5EF4-FFF2-40B4-BE49-F238E27FC236}">
                <a16:creationId xmlns:a16="http://schemas.microsoft.com/office/drawing/2014/main" id="{A8623EBE-7A4F-4404-9E9A-079162E34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5243512"/>
            <a:ext cx="1588" cy="5397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2" name="Rectangle 222">
            <a:extLst>
              <a:ext uri="{FF2B5EF4-FFF2-40B4-BE49-F238E27FC236}">
                <a16:creationId xmlns:a16="http://schemas.microsoft.com/office/drawing/2014/main" id="{1EDB53A7-9C12-4A9B-85EC-11C3B3EC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5783262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3" name="Line 223">
            <a:extLst>
              <a:ext uri="{FF2B5EF4-FFF2-40B4-BE49-F238E27FC236}">
                <a16:creationId xmlns:a16="http://schemas.microsoft.com/office/drawing/2014/main" id="{D20A5E60-3913-4D70-892C-B37103AC3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57832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4" name="Line 224">
            <a:extLst>
              <a:ext uri="{FF2B5EF4-FFF2-40B4-BE49-F238E27FC236}">
                <a16:creationId xmlns:a16="http://schemas.microsoft.com/office/drawing/2014/main" id="{4F8A147B-5237-4A38-910F-A65D76BC4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2" y="5783262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5" name="Rectangle 225">
            <a:extLst>
              <a:ext uri="{FF2B5EF4-FFF2-40B4-BE49-F238E27FC236}">
                <a16:creationId xmlns:a16="http://schemas.microsoft.com/office/drawing/2014/main" id="{EE4F9219-CD61-45FC-AB8B-91FE45D7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62" y="5783262"/>
            <a:ext cx="19637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6" name="Line 226">
            <a:extLst>
              <a:ext uri="{FF2B5EF4-FFF2-40B4-BE49-F238E27FC236}">
                <a16:creationId xmlns:a16="http://schemas.microsoft.com/office/drawing/2014/main" id="{6B430D6C-FEE4-405F-9E27-43ED00EB1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1162" y="5783262"/>
            <a:ext cx="19637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7" name="Rectangle 227">
            <a:extLst>
              <a:ext uri="{FF2B5EF4-FFF2-40B4-BE49-F238E27FC236}">
                <a16:creationId xmlns:a16="http://schemas.microsoft.com/office/drawing/2014/main" id="{E6D882C6-98D9-43DD-9DC1-4215E904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5243512"/>
            <a:ext cx="6350" cy="5397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8" name="Line 228">
            <a:extLst>
              <a:ext uri="{FF2B5EF4-FFF2-40B4-BE49-F238E27FC236}">
                <a16:creationId xmlns:a16="http://schemas.microsoft.com/office/drawing/2014/main" id="{BEBE6726-76F6-4AE7-B2FE-8CABDF95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5243512"/>
            <a:ext cx="1587" cy="5397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89" name="Rectangle 229">
            <a:extLst>
              <a:ext uri="{FF2B5EF4-FFF2-40B4-BE49-F238E27FC236}">
                <a16:creationId xmlns:a16="http://schemas.microsoft.com/office/drawing/2014/main" id="{5EADBBD4-6568-4CEF-8964-A68A1348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57832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0" name="Line 230">
            <a:extLst>
              <a:ext uri="{FF2B5EF4-FFF2-40B4-BE49-F238E27FC236}">
                <a16:creationId xmlns:a16="http://schemas.microsoft.com/office/drawing/2014/main" id="{E6E05AEB-BD5B-46D5-AFBD-FC138CD6E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0" y="57832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1" name="Line 231">
            <a:extLst>
              <a:ext uri="{FF2B5EF4-FFF2-40B4-BE49-F238E27FC236}">
                <a16:creationId xmlns:a16="http://schemas.microsoft.com/office/drawing/2014/main" id="{5CE63801-4929-4246-9A28-DEC6787F4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1" y="5783262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2" name="Rectangle 232">
            <a:extLst>
              <a:ext uri="{FF2B5EF4-FFF2-40B4-BE49-F238E27FC236}">
                <a16:creationId xmlns:a16="http://schemas.microsoft.com/office/drawing/2014/main" id="{BD40C0B9-151F-47BF-93B2-D6D0CCB0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5783262"/>
            <a:ext cx="22145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3" name="Line 233">
            <a:extLst>
              <a:ext uri="{FF2B5EF4-FFF2-40B4-BE49-F238E27FC236}">
                <a16:creationId xmlns:a16="http://schemas.microsoft.com/office/drawing/2014/main" id="{9A621DBC-3BCF-4728-A062-873183050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0" y="5783262"/>
            <a:ext cx="22145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4" name="Rectangle 234">
            <a:extLst>
              <a:ext uri="{FF2B5EF4-FFF2-40B4-BE49-F238E27FC236}">
                <a16:creationId xmlns:a16="http://schemas.microsoft.com/office/drawing/2014/main" id="{028359DB-36B1-4963-A000-20B48B71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5243512"/>
            <a:ext cx="6350" cy="5397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5" name="Line 235">
            <a:extLst>
              <a:ext uri="{FF2B5EF4-FFF2-40B4-BE49-F238E27FC236}">
                <a16:creationId xmlns:a16="http://schemas.microsoft.com/office/drawing/2014/main" id="{4F7EB3CB-1043-4F52-AFF0-2B0EF37A1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5243512"/>
            <a:ext cx="1588" cy="5397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6" name="Rectangle 236">
            <a:extLst>
              <a:ext uri="{FF2B5EF4-FFF2-40B4-BE49-F238E27FC236}">
                <a16:creationId xmlns:a16="http://schemas.microsoft.com/office/drawing/2014/main" id="{7D21D801-3701-4233-B40F-9F0060A5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57832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7" name="Line 237">
            <a:extLst>
              <a:ext uri="{FF2B5EF4-FFF2-40B4-BE49-F238E27FC236}">
                <a16:creationId xmlns:a16="http://schemas.microsoft.com/office/drawing/2014/main" id="{EF2686D3-08FF-41F5-8E35-851BEC914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57832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8" name="Line 238">
            <a:extLst>
              <a:ext uri="{FF2B5EF4-FFF2-40B4-BE49-F238E27FC236}">
                <a16:creationId xmlns:a16="http://schemas.microsoft.com/office/drawing/2014/main" id="{8A4C8017-A184-4FB2-92BE-7DD9A0E41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5783262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199" name="Rectangle 239">
            <a:extLst>
              <a:ext uri="{FF2B5EF4-FFF2-40B4-BE49-F238E27FC236}">
                <a16:creationId xmlns:a16="http://schemas.microsoft.com/office/drawing/2014/main" id="{A855467B-9D20-4AB4-A76C-E1B8F633B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5783262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200" name="Line 240">
            <a:extLst>
              <a:ext uri="{FF2B5EF4-FFF2-40B4-BE49-F238E27FC236}">
                <a16:creationId xmlns:a16="http://schemas.microsoft.com/office/drawing/2014/main" id="{4A8D1182-DBA8-40FA-82F6-0D6069DBB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5783262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1201" name="Line 241">
            <a:extLst>
              <a:ext uri="{FF2B5EF4-FFF2-40B4-BE49-F238E27FC236}">
                <a16:creationId xmlns:a16="http://schemas.microsoft.com/office/drawing/2014/main" id="{879D3D49-8F7D-4460-98AC-B82DD2168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5812" y="5783262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44" name="Rectangle 2">
            <a:extLst>
              <a:ext uri="{FF2B5EF4-FFF2-40B4-BE49-F238E27FC236}">
                <a16:creationId xmlns:a16="http://schemas.microsoft.com/office/drawing/2014/main" id="{5E23304E-A9DA-47C4-AAD1-BC763CA66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D289E-20F6-483F-90B9-3BF18E4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4179F-8AD4-4B0C-B1D7-1B2CA5DF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38382C1-6D03-432E-A5D9-5925DE117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565715E-41A9-4095-B65B-CF3E706D4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9906000" cy="4648200"/>
          </a:xfrm>
        </p:spPr>
        <p:txBody>
          <a:bodyPr/>
          <a:lstStyle/>
          <a:p>
            <a:pPr lvl="1"/>
            <a:endParaRPr lang="en-US" altLang="en-US"/>
          </a:p>
          <a:p>
            <a:r>
              <a:rPr lang="en-US" altLang="en-US"/>
              <a:t>Plus (+)  and  minus (-) signs</a:t>
            </a:r>
          </a:p>
          <a:p>
            <a:endParaRPr lang="en-US" altLang="en-US" sz="1400"/>
          </a:p>
          <a:p>
            <a:pPr lvl="1"/>
            <a:r>
              <a:rPr lang="en-US" altLang="en-US"/>
              <a:t>Plus and minus signs at the beginning (fixed or floating) or end of the number.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/>
              <a:t>If using + , the sign </a:t>
            </a:r>
            <a:r>
              <a:rPr lang="en-US" altLang="en-US" i="1"/>
              <a:t>always</a:t>
            </a:r>
            <a:r>
              <a:rPr lang="en-US" altLang="en-US"/>
              <a:t> prints, negative or positive.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/>
              <a:t>If using – , the sign prints only if </a:t>
            </a:r>
            <a:r>
              <a:rPr lang="en-US" altLang="en-US" i="1"/>
              <a:t>negative</a:t>
            </a:r>
            <a:r>
              <a:rPr lang="en-US" altLang="en-US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A38541-8E72-49C8-9CD6-15E9E422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B90C3-1584-4C3A-87FA-56F21512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AAA65DF4-B264-4347-8911-3BC42F007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772400" cy="467188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MOVE NUM TO NUM-EDITED.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AD9B1CB-23F1-4FCE-BA36-683E06F7C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9" y="2060575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1BA1D14B-10D8-46E4-BC4A-6D092107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2060575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NUM-EDITED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F0248D3-9744-47B3-B042-4DD9E4A3E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19812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28A4001C-DD51-490C-9633-4A54DDEDC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19812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9F8E878D-7CA4-4273-95D5-2608D54EA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19812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B7E03990-1509-459A-9F8A-721559EAD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19812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F721A04F-3C67-4773-8A0E-BF51EAD35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19812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B99B8B01-3281-4126-B068-295F35379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19812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78C6D48D-03D7-44D8-AB86-5BAAAE89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1981200"/>
            <a:ext cx="36623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75C03A76-CBD5-402C-B91C-5830E7EFB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1981200"/>
            <a:ext cx="36623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3027C02F-2701-4182-A095-F274E6BB2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1981200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1EA047E1-B201-4446-AE76-CBB23E9D2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19812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EAC55060-D4EA-4E9A-B705-B8086BC1C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19812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284ED0AE-AF2C-4E1E-89C9-8C63E0D2C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1981200"/>
            <a:ext cx="45545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60B88E7E-83D9-41D6-BE6A-221C962CE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700" y="1981200"/>
            <a:ext cx="45545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26002AB0-B970-4E6D-A967-4BDF6C23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19812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B72A1E10-F7E2-4884-ADAC-48872517E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19812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4AC825FA-5DAE-4E0D-8D67-4F5A9DA83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19812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0A196D9F-3B1E-4EEB-8A90-7339E4C8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19812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471AC3D5-AAC7-4903-82F3-EB351B879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19812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764772FA-2EAA-4131-8C2C-96206C142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19812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C57B91CA-AF83-4649-B119-31BEBDE3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1987550"/>
            <a:ext cx="6350" cy="5603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63" name="Line 27">
            <a:extLst>
              <a:ext uri="{FF2B5EF4-FFF2-40B4-BE49-F238E27FC236}">
                <a16:creationId xmlns:a16="http://schemas.microsoft.com/office/drawing/2014/main" id="{FCCEEE59-47C2-495D-B0B0-0F3B56E6E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1987550"/>
            <a:ext cx="1587" cy="5603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4517FFEB-C62B-463F-BA55-DB6A3362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1987550"/>
            <a:ext cx="80963" cy="5603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65" name="Line 29">
            <a:extLst>
              <a:ext uri="{FF2B5EF4-FFF2-40B4-BE49-F238E27FC236}">
                <a16:creationId xmlns:a16="http://schemas.microsoft.com/office/drawing/2014/main" id="{EE8AF8A2-3AC1-4DD3-9BF1-939EF4E08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1987550"/>
            <a:ext cx="1588" cy="5603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94FAE04D-E238-4DC1-B2E1-4275A110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1987550"/>
            <a:ext cx="6350" cy="5603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67" name="Line 31">
            <a:extLst>
              <a:ext uri="{FF2B5EF4-FFF2-40B4-BE49-F238E27FC236}">
                <a16:creationId xmlns:a16="http://schemas.microsoft.com/office/drawing/2014/main" id="{2E9E606F-73E0-4945-A6CF-6A3A582DC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1987550"/>
            <a:ext cx="1587" cy="5603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3DAD298F-1C4D-424F-8EF5-52BFF1FE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1" y="2614613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92D9FE51-6D8B-478F-9433-AAF370B3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9" y="2614613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C0749FF4-330D-455E-B542-098F452A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4" y="2614613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14371" name="Rectangle 35">
            <a:extLst>
              <a:ext uri="{FF2B5EF4-FFF2-40B4-BE49-F238E27FC236}">
                <a16:creationId xmlns:a16="http://schemas.microsoft.com/office/drawing/2014/main" id="{84505496-096F-4496-962E-1F854F50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6" y="2614613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14372" name="Rectangle 36">
            <a:extLst>
              <a:ext uri="{FF2B5EF4-FFF2-40B4-BE49-F238E27FC236}">
                <a16:creationId xmlns:a16="http://schemas.microsoft.com/office/drawing/2014/main" id="{89A76B91-0CC1-47AA-B055-B113FD6D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54793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73" name="Line 37">
            <a:extLst>
              <a:ext uri="{FF2B5EF4-FFF2-40B4-BE49-F238E27FC236}">
                <a16:creationId xmlns:a16="http://schemas.microsoft.com/office/drawing/2014/main" id="{EDD50734-4788-42EC-8924-93A48C22E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254793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74" name="Line 38">
            <a:extLst>
              <a:ext uri="{FF2B5EF4-FFF2-40B4-BE49-F238E27FC236}">
                <a16:creationId xmlns:a16="http://schemas.microsoft.com/office/drawing/2014/main" id="{12B8B2DE-2987-449C-918E-2232F472C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254793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E1D44839-032F-4259-84F8-8C8857ED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2547938"/>
            <a:ext cx="15367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76" name="Line 40">
            <a:extLst>
              <a:ext uri="{FF2B5EF4-FFF2-40B4-BE49-F238E27FC236}">
                <a16:creationId xmlns:a16="http://schemas.microsoft.com/office/drawing/2014/main" id="{49187C03-BEE5-435F-8CEC-01ECDEB8A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2547939"/>
            <a:ext cx="15367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C1DD837A-B04A-4463-887D-E033D5A2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254793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86F08B88-99C1-4690-A6BC-066EB6EBF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254793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5731A069-756B-410E-849A-67EFFC691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254793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0" name="Rectangle 44">
            <a:extLst>
              <a:ext uri="{FF2B5EF4-FFF2-40B4-BE49-F238E27FC236}">
                <a16:creationId xmlns:a16="http://schemas.microsoft.com/office/drawing/2014/main" id="{E1D82C93-870E-4496-AA3D-73F68EF8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2547938"/>
            <a:ext cx="211931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1" name="Line 45">
            <a:extLst>
              <a:ext uri="{FF2B5EF4-FFF2-40B4-BE49-F238E27FC236}">
                <a16:creationId xmlns:a16="http://schemas.microsoft.com/office/drawing/2014/main" id="{E7F8CE1F-F4E3-418B-8FA2-0FD0752FB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2547939"/>
            <a:ext cx="211931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2" name="Rectangle 46">
            <a:extLst>
              <a:ext uri="{FF2B5EF4-FFF2-40B4-BE49-F238E27FC236}">
                <a16:creationId xmlns:a16="http://schemas.microsoft.com/office/drawing/2014/main" id="{51C1336C-87E0-4569-9D5A-CD7C1C63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2547938"/>
            <a:ext cx="80963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3" name="Line 47">
            <a:extLst>
              <a:ext uri="{FF2B5EF4-FFF2-40B4-BE49-F238E27FC236}">
                <a16:creationId xmlns:a16="http://schemas.microsoft.com/office/drawing/2014/main" id="{75640987-B3E8-4934-BF4F-94CEAA1A9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1" y="2547939"/>
            <a:ext cx="809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EA74A5EA-B9E7-45F2-8BC3-C8D00FE3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2547938"/>
            <a:ext cx="21875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5" name="Line 49">
            <a:extLst>
              <a:ext uri="{FF2B5EF4-FFF2-40B4-BE49-F238E27FC236}">
                <a16:creationId xmlns:a16="http://schemas.microsoft.com/office/drawing/2014/main" id="{F0846FD7-D512-4FC5-9EB5-44D1C5992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4" y="2547939"/>
            <a:ext cx="2187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EF01D4FC-06AA-47E4-B441-A8172844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254793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7" name="Line 51">
            <a:extLst>
              <a:ext uri="{FF2B5EF4-FFF2-40B4-BE49-F238E27FC236}">
                <a16:creationId xmlns:a16="http://schemas.microsoft.com/office/drawing/2014/main" id="{6809AD09-7977-4F76-9B48-551721EAA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254793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9BF8CBAC-0865-47F0-924C-D52F0ABF7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254793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89" name="Rectangle 53">
            <a:extLst>
              <a:ext uri="{FF2B5EF4-FFF2-40B4-BE49-F238E27FC236}">
                <a16:creationId xmlns:a16="http://schemas.microsoft.com/office/drawing/2014/main" id="{2AE19551-7C99-48BE-A8A4-92D5CBB2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2547938"/>
            <a:ext cx="22860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0" name="Line 54">
            <a:extLst>
              <a:ext uri="{FF2B5EF4-FFF2-40B4-BE49-F238E27FC236}">
                <a16:creationId xmlns:a16="http://schemas.microsoft.com/office/drawing/2014/main" id="{C121C11D-8C66-48DE-8046-3847E2921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8" y="2547939"/>
            <a:ext cx="22860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1" name="Rectangle 55">
            <a:extLst>
              <a:ext uri="{FF2B5EF4-FFF2-40B4-BE49-F238E27FC236}">
                <a16:creationId xmlns:a16="http://schemas.microsoft.com/office/drawing/2014/main" id="{7896AC6E-5D11-4063-9AF5-28569342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254793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74903B6D-A7F1-4D3D-985D-F737E9DDA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254793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C5EA9D3B-AFB6-4838-82AB-5EBC60A22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254793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4" name="Rectangle 58">
            <a:extLst>
              <a:ext uri="{FF2B5EF4-FFF2-40B4-BE49-F238E27FC236}">
                <a16:creationId xmlns:a16="http://schemas.microsoft.com/office/drawing/2014/main" id="{8589F057-9832-43BF-8800-9C37D0E7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554289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5" name="Line 59">
            <a:extLst>
              <a:ext uri="{FF2B5EF4-FFF2-40B4-BE49-F238E27FC236}">
                <a16:creationId xmlns:a16="http://schemas.microsoft.com/office/drawing/2014/main" id="{E95ECF59-5996-48AE-A95B-16DBB7A23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2554289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6" name="Rectangle 60">
            <a:extLst>
              <a:ext uri="{FF2B5EF4-FFF2-40B4-BE49-F238E27FC236}">
                <a16:creationId xmlns:a16="http://schemas.microsoft.com/office/drawing/2014/main" id="{3AF0AC69-4650-41AA-A7FA-58AD35358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2554289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9498CD80-34CE-442B-8603-FAEDD7958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2554289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8" name="Rectangle 62">
            <a:extLst>
              <a:ext uri="{FF2B5EF4-FFF2-40B4-BE49-F238E27FC236}">
                <a16:creationId xmlns:a16="http://schemas.microsoft.com/office/drawing/2014/main" id="{51B8E7A4-80C4-426B-B4BE-0F365F0B3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2554289"/>
            <a:ext cx="80963" cy="5603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399" name="Line 63">
            <a:extLst>
              <a:ext uri="{FF2B5EF4-FFF2-40B4-BE49-F238E27FC236}">
                <a16:creationId xmlns:a16="http://schemas.microsoft.com/office/drawing/2014/main" id="{7B303B0B-D0F3-4AAA-A6DC-94B6704E4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2554289"/>
            <a:ext cx="1588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00" name="Rectangle 64">
            <a:extLst>
              <a:ext uri="{FF2B5EF4-FFF2-40B4-BE49-F238E27FC236}">
                <a16:creationId xmlns:a16="http://schemas.microsoft.com/office/drawing/2014/main" id="{C4EB51E1-8A78-4F37-B741-D57A0909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2554289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01" name="Line 65">
            <a:extLst>
              <a:ext uri="{FF2B5EF4-FFF2-40B4-BE49-F238E27FC236}">
                <a16:creationId xmlns:a16="http://schemas.microsoft.com/office/drawing/2014/main" id="{43203AF8-8077-4684-9B43-EAE8BC032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2554289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02" name="Rectangle 66">
            <a:extLst>
              <a:ext uri="{FF2B5EF4-FFF2-40B4-BE49-F238E27FC236}">
                <a16:creationId xmlns:a16="http://schemas.microsoft.com/office/drawing/2014/main" id="{3FC2E8C0-CFA1-4E3E-8A87-9692F9D7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2554289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03" name="Line 67">
            <a:extLst>
              <a:ext uri="{FF2B5EF4-FFF2-40B4-BE49-F238E27FC236}">
                <a16:creationId xmlns:a16="http://schemas.microsoft.com/office/drawing/2014/main" id="{332A596A-E1CC-49F1-BEA0-18887DE02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2554289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04" name="Rectangle 68">
            <a:extLst>
              <a:ext uri="{FF2B5EF4-FFF2-40B4-BE49-F238E27FC236}">
                <a16:creationId xmlns:a16="http://schemas.microsoft.com/office/drawing/2014/main" id="{1C27FF5A-CE11-45F6-B151-B8CF8F376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181350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S999V99</a:t>
            </a:r>
          </a:p>
        </p:txBody>
      </p:sp>
      <p:sp>
        <p:nvSpPr>
          <p:cNvPr id="14405" name="Rectangle 69">
            <a:extLst>
              <a:ext uri="{FF2B5EF4-FFF2-40B4-BE49-F238E27FC236}">
                <a16:creationId xmlns:a16="http://schemas.microsoft.com/office/drawing/2014/main" id="{6C63D72A-FE53-4F60-A940-3B0CC4BB7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34" y="3172844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123^45</a:t>
            </a:r>
          </a:p>
        </p:txBody>
      </p:sp>
      <p:sp>
        <p:nvSpPr>
          <p:cNvPr id="14406" name="Rectangle 70">
            <a:extLst>
              <a:ext uri="{FF2B5EF4-FFF2-40B4-BE49-F238E27FC236}">
                <a16:creationId xmlns:a16="http://schemas.microsoft.com/office/drawing/2014/main" id="{C5BC5FF5-5E50-40D2-A720-D5EF0923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3181350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++++.99</a:t>
            </a:r>
          </a:p>
        </p:txBody>
      </p:sp>
      <p:sp>
        <p:nvSpPr>
          <p:cNvPr id="14407" name="Rectangle 71">
            <a:extLst>
              <a:ext uri="{FF2B5EF4-FFF2-40B4-BE49-F238E27FC236}">
                <a16:creationId xmlns:a16="http://schemas.microsoft.com/office/drawing/2014/main" id="{982D2559-DEA8-4CD0-837B-A46533E4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0" y="3240808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+123.45</a:t>
            </a:r>
          </a:p>
        </p:txBody>
      </p:sp>
      <p:sp>
        <p:nvSpPr>
          <p:cNvPr id="14408" name="Rectangle 72">
            <a:extLst>
              <a:ext uri="{FF2B5EF4-FFF2-40B4-BE49-F238E27FC236}">
                <a16:creationId xmlns:a16="http://schemas.microsoft.com/office/drawing/2014/main" id="{9138583D-B209-4987-9A49-07F11B735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311626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09" name="Line 73">
            <a:extLst>
              <a:ext uri="{FF2B5EF4-FFF2-40B4-BE49-F238E27FC236}">
                <a16:creationId xmlns:a16="http://schemas.microsoft.com/office/drawing/2014/main" id="{026305E4-AD43-446C-8A63-10D07FE72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311626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0" name="Line 74">
            <a:extLst>
              <a:ext uri="{FF2B5EF4-FFF2-40B4-BE49-F238E27FC236}">
                <a16:creationId xmlns:a16="http://schemas.microsoft.com/office/drawing/2014/main" id="{4B4C77F6-F72C-4015-9864-7AC590D69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311626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1" name="Rectangle 75">
            <a:extLst>
              <a:ext uri="{FF2B5EF4-FFF2-40B4-BE49-F238E27FC236}">
                <a16:creationId xmlns:a16="http://schemas.microsoft.com/office/drawing/2014/main" id="{0AD40FAD-5FF0-4687-9F17-12EC2D3B2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3116263"/>
            <a:ext cx="15367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2" name="Line 76">
            <a:extLst>
              <a:ext uri="{FF2B5EF4-FFF2-40B4-BE49-F238E27FC236}">
                <a16:creationId xmlns:a16="http://schemas.microsoft.com/office/drawing/2014/main" id="{2DF9127B-AC1D-4D3B-B58B-C339E6EA8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116264"/>
            <a:ext cx="15367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3" name="Rectangle 77">
            <a:extLst>
              <a:ext uri="{FF2B5EF4-FFF2-40B4-BE49-F238E27FC236}">
                <a16:creationId xmlns:a16="http://schemas.microsoft.com/office/drawing/2014/main" id="{DED17EC5-702C-4BC9-B685-9F0FFF02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311626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4" name="Line 78">
            <a:extLst>
              <a:ext uri="{FF2B5EF4-FFF2-40B4-BE49-F238E27FC236}">
                <a16:creationId xmlns:a16="http://schemas.microsoft.com/office/drawing/2014/main" id="{B7086734-8A98-4276-AC51-D8BCC1E03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311626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5" name="Line 79">
            <a:extLst>
              <a:ext uri="{FF2B5EF4-FFF2-40B4-BE49-F238E27FC236}">
                <a16:creationId xmlns:a16="http://schemas.microsoft.com/office/drawing/2014/main" id="{FAA4D41D-2C89-4ED1-93B7-1FC5EA73B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311626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6" name="Rectangle 80">
            <a:extLst>
              <a:ext uri="{FF2B5EF4-FFF2-40B4-BE49-F238E27FC236}">
                <a16:creationId xmlns:a16="http://schemas.microsoft.com/office/drawing/2014/main" id="{8014B712-3B49-46F2-9635-61C53A30C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3116263"/>
            <a:ext cx="211931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7" name="Line 81">
            <a:extLst>
              <a:ext uri="{FF2B5EF4-FFF2-40B4-BE49-F238E27FC236}">
                <a16:creationId xmlns:a16="http://schemas.microsoft.com/office/drawing/2014/main" id="{A54920CF-2A98-4C39-AB56-264E77976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3116264"/>
            <a:ext cx="211931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8" name="Rectangle 82">
            <a:extLst>
              <a:ext uri="{FF2B5EF4-FFF2-40B4-BE49-F238E27FC236}">
                <a16:creationId xmlns:a16="http://schemas.microsoft.com/office/drawing/2014/main" id="{1FC7EA96-8341-45F9-8E8B-DA767B7DB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3116263"/>
            <a:ext cx="80963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19" name="Line 83">
            <a:extLst>
              <a:ext uri="{FF2B5EF4-FFF2-40B4-BE49-F238E27FC236}">
                <a16:creationId xmlns:a16="http://schemas.microsoft.com/office/drawing/2014/main" id="{7844FE74-38ED-4F1E-83DE-F6F8486C7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1" y="3116264"/>
            <a:ext cx="809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0" name="Rectangle 84">
            <a:extLst>
              <a:ext uri="{FF2B5EF4-FFF2-40B4-BE49-F238E27FC236}">
                <a16:creationId xmlns:a16="http://schemas.microsoft.com/office/drawing/2014/main" id="{E945D0AA-53A7-46E1-8162-0C2D8448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3116263"/>
            <a:ext cx="21875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1" name="Line 85">
            <a:extLst>
              <a:ext uri="{FF2B5EF4-FFF2-40B4-BE49-F238E27FC236}">
                <a16:creationId xmlns:a16="http://schemas.microsoft.com/office/drawing/2014/main" id="{7CB10613-AB00-4AA5-9112-0E3FCD0C5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4" y="3116264"/>
            <a:ext cx="2187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2" name="Rectangle 86">
            <a:extLst>
              <a:ext uri="{FF2B5EF4-FFF2-40B4-BE49-F238E27FC236}">
                <a16:creationId xmlns:a16="http://schemas.microsoft.com/office/drawing/2014/main" id="{D6CB92D4-89B1-412A-A459-E6EC768D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311626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3" name="Line 87">
            <a:extLst>
              <a:ext uri="{FF2B5EF4-FFF2-40B4-BE49-F238E27FC236}">
                <a16:creationId xmlns:a16="http://schemas.microsoft.com/office/drawing/2014/main" id="{46C31465-F196-44FA-9563-57C6125AD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311626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4" name="Line 88">
            <a:extLst>
              <a:ext uri="{FF2B5EF4-FFF2-40B4-BE49-F238E27FC236}">
                <a16:creationId xmlns:a16="http://schemas.microsoft.com/office/drawing/2014/main" id="{BB6095A8-0261-4204-A82C-98EAD5030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311626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5" name="Rectangle 89">
            <a:extLst>
              <a:ext uri="{FF2B5EF4-FFF2-40B4-BE49-F238E27FC236}">
                <a16:creationId xmlns:a16="http://schemas.microsoft.com/office/drawing/2014/main" id="{F864EE7D-A3F4-481D-BC61-FD048FF7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116263"/>
            <a:ext cx="22860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6" name="Line 90">
            <a:extLst>
              <a:ext uri="{FF2B5EF4-FFF2-40B4-BE49-F238E27FC236}">
                <a16:creationId xmlns:a16="http://schemas.microsoft.com/office/drawing/2014/main" id="{6A45A7C6-0920-45F5-9010-1771CCC9C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8" y="3116264"/>
            <a:ext cx="22860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7" name="Rectangle 91">
            <a:extLst>
              <a:ext uri="{FF2B5EF4-FFF2-40B4-BE49-F238E27FC236}">
                <a16:creationId xmlns:a16="http://schemas.microsoft.com/office/drawing/2014/main" id="{79D72BAC-24BC-43F8-93BD-87EF02D76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311626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8" name="Line 92">
            <a:extLst>
              <a:ext uri="{FF2B5EF4-FFF2-40B4-BE49-F238E27FC236}">
                <a16:creationId xmlns:a16="http://schemas.microsoft.com/office/drawing/2014/main" id="{F4F6A2EA-2BD2-4E82-9BF4-6BA936C2E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311626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29" name="Line 93">
            <a:extLst>
              <a:ext uri="{FF2B5EF4-FFF2-40B4-BE49-F238E27FC236}">
                <a16:creationId xmlns:a16="http://schemas.microsoft.com/office/drawing/2014/main" id="{4E745789-A868-4432-BCA1-DDDEA1942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311626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0" name="Rectangle 94">
            <a:extLst>
              <a:ext uri="{FF2B5EF4-FFF2-40B4-BE49-F238E27FC236}">
                <a16:creationId xmlns:a16="http://schemas.microsoft.com/office/drawing/2014/main" id="{724050FB-F0E8-4E0D-811E-375280E4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3122614"/>
            <a:ext cx="6350" cy="5619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1" name="Line 95">
            <a:extLst>
              <a:ext uri="{FF2B5EF4-FFF2-40B4-BE49-F238E27FC236}">
                <a16:creationId xmlns:a16="http://schemas.microsoft.com/office/drawing/2014/main" id="{ABAC8CA7-79B3-4DD2-BD6E-2B4A8EC48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3122614"/>
            <a:ext cx="1587" cy="561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2" name="Rectangle 96">
            <a:extLst>
              <a:ext uri="{FF2B5EF4-FFF2-40B4-BE49-F238E27FC236}">
                <a16:creationId xmlns:a16="http://schemas.microsoft.com/office/drawing/2014/main" id="{13B42404-B92C-44DB-85F7-9E1F1BB81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3122614"/>
            <a:ext cx="6350" cy="5619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3" name="Line 97">
            <a:extLst>
              <a:ext uri="{FF2B5EF4-FFF2-40B4-BE49-F238E27FC236}">
                <a16:creationId xmlns:a16="http://schemas.microsoft.com/office/drawing/2014/main" id="{5380ECD8-43B3-417F-B97C-60B2E4B54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3122614"/>
            <a:ext cx="1587" cy="561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4" name="Rectangle 98">
            <a:extLst>
              <a:ext uri="{FF2B5EF4-FFF2-40B4-BE49-F238E27FC236}">
                <a16:creationId xmlns:a16="http://schemas.microsoft.com/office/drawing/2014/main" id="{8294CA7C-002A-46B8-BD11-59000869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3122614"/>
            <a:ext cx="80963" cy="5619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5" name="Line 99">
            <a:extLst>
              <a:ext uri="{FF2B5EF4-FFF2-40B4-BE49-F238E27FC236}">
                <a16:creationId xmlns:a16="http://schemas.microsoft.com/office/drawing/2014/main" id="{6B7D5D84-698D-4A0B-A879-ADE51C926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3122614"/>
            <a:ext cx="1588" cy="561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6" name="Rectangle 100">
            <a:extLst>
              <a:ext uri="{FF2B5EF4-FFF2-40B4-BE49-F238E27FC236}">
                <a16:creationId xmlns:a16="http://schemas.microsoft.com/office/drawing/2014/main" id="{E31D670C-0E91-4313-B01E-F8EB6F3E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3122614"/>
            <a:ext cx="6350" cy="5619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7" name="Line 101">
            <a:extLst>
              <a:ext uri="{FF2B5EF4-FFF2-40B4-BE49-F238E27FC236}">
                <a16:creationId xmlns:a16="http://schemas.microsoft.com/office/drawing/2014/main" id="{1B1E5359-8774-4289-B477-B93962338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3122614"/>
            <a:ext cx="1587" cy="561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8" name="Rectangle 102">
            <a:extLst>
              <a:ext uri="{FF2B5EF4-FFF2-40B4-BE49-F238E27FC236}">
                <a16:creationId xmlns:a16="http://schemas.microsoft.com/office/drawing/2014/main" id="{DB94D4CE-B3A8-4912-8688-C8DBEF6C8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3122614"/>
            <a:ext cx="6350" cy="5619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39" name="Line 103">
            <a:extLst>
              <a:ext uri="{FF2B5EF4-FFF2-40B4-BE49-F238E27FC236}">
                <a16:creationId xmlns:a16="http://schemas.microsoft.com/office/drawing/2014/main" id="{821EBEF8-A16C-4B8C-A0CF-B0B07C248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3122614"/>
            <a:ext cx="1587" cy="561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40" name="Rectangle 104">
            <a:extLst>
              <a:ext uri="{FF2B5EF4-FFF2-40B4-BE49-F238E27FC236}">
                <a16:creationId xmlns:a16="http://schemas.microsoft.com/office/drawing/2014/main" id="{F139E54F-07D2-45B4-8CD3-F44148401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751263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S999V99</a:t>
            </a:r>
          </a:p>
        </p:txBody>
      </p:sp>
      <p:sp>
        <p:nvSpPr>
          <p:cNvPr id="14441" name="Rectangle 105">
            <a:extLst>
              <a:ext uri="{FF2B5EF4-FFF2-40B4-BE49-F238E27FC236}">
                <a16:creationId xmlns:a16="http://schemas.microsoft.com/office/drawing/2014/main" id="{C3F76A22-4D85-4E4A-A22C-0F470527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104" y="3777422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-123^45</a:t>
            </a:r>
          </a:p>
        </p:txBody>
      </p:sp>
      <p:sp>
        <p:nvSpPr>
          <p:cNvPr id="14442" name="Rectangle 106">
            <a:extLst>
              <a:ext uri="{FF2B5EF4-FFF2-40B4-BE49-F238E27FC236}">
                <a16:creationId xmlns:a16="http://schemas.microsoft.com/office/drawing/2014/main" id="{1C35837E-C8E9-47D0-981B-FCEE377B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3751263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- - - -.99</a:t>
            </a:r>
          </a:p>
        </p:txBody>
      </p:sp>
      <p:sp>
        <p:nvSpPr>
          <p:cNvPr id="14443" name="Rectangle 107">
            <a:extLst>
              <a:ext uri="{FF2B5EF4-FFF2-40B4-BE49-F238E27FC236}">
                <a16:creationId xmlns:a16="http://schemas.microsoft.com/office/drawing/2014/main" id="{00814B4A-69D0-493D-9606-0F3C2A034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296" y="3784878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-123.45</a:t>
            </a:r>
          </a:p>
        </p:txBody>
      </p:sp>
      <p:sp>
        <p:nvSpPr>
          <p:cNvPr id="14444" name="Rectangle 108">
            <a:extLst>
              <a:ext uri="{FF2B5EF4-FFF2-40B4-BE49-F238E27FC236}">
                <a16:creationId xmlns:a16="http://schemas.microsoft.com/office/drawing/2014/main" id="{FBEEB744-6006-4CEF-9697-4DE8E029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36845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45" name="Line 109">
            <a:extLst>
              <a:ext uri="{FF2B5EF4-FFF2-40B4-BE49-F238E27FC236}">
                <a16:creationId xmlns:a16="http://schemas.microsoft.com/office/drawing/2014/main" id="{D6C199B7-2DE9-4214-823C-B1F783F32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36845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46" name="Line 110">
            <a:extLst>
              <a:ext uri="{FF2B5EF4-FFF2-40B4-BE49-F238E27FC236}">
                <a16:creationId xmlns:a16="http://schemas.microsoft.com/office/drawing/2014/main" id="{118CB888-0B20-421A-8128-F16321747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36845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47" name="Rectangle 111">
            <a:extLst>
              <a:ext uri="{FF2B5EF4-FFF2-40B4-BE49-F238E27FC236}">
                <a16:creationId xmlns:a16="http://schemas.microsoft.com/office/drawing/2014/main" id="{2E4A6305-A07A-4F6E-8C64-5EA12A10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3684588"/>
            <a:ext cx="15367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48" name="Line 112">
            <a:extLst>
              <a:ext uri="{FF2B5EF4-FFF2-40B4-BE49-F238E27FC236}">
                <a16:creationId xmlns:a16="http://schemas.microsoft.com/office/drawing/2014/main" id="{6D6986A4-E68E-4CA1-8CC2-A3B3016D7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684589"/>
            <a:ext cx="15367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49" name="Rectangle 113">
            <a:extLst>
              <a:ext uri="{FF2B5EF4-FFF2-40B4-BE49-F238E27FC236}">
                <a16:creationId xmlns:a16="http://schemas.microsoft.com/office/drawing/2014/main" id="{444A77DF-9A94-4690-A6F2-343CCB82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36845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0" name="Line 114">
            <a:extLst>
              <a:ext uri="{FF2B5EF4-FFF2-40B4-BE49-F238E27FC236}">
                <a16:creationId xmlns:a16="http://schemas.microsoft.com/office/drawing/2014/main" id="{7E58C766-96D7-4E3F-A736-CBF367B84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36845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1" name="Line 115">
            <a:extLst>
              <a:ext uri="{FF2B5EF4-FFF2-40B4-BE49-F238E27FC236}">
                <a16:creationId xmlns:a16="http://schemas.microsoft.com/office/drawing/2014/main" id="{6A10FC9C-C35E-45B9-A4C8-67670BD25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36845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2" name="Rectangle 116">
            <a:extLst>
              <a:ext uri="{FF2B5EF4-FFF2-40B4-BE49-F238E27FC236}">
                <a16:creationId xmlns:a16="http://schemas.microsoft.com/office/drawing/2014/main" id="{FFB808DB-9D54-409F-BB14-8D2F158E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3684588"/>
            <a:ext cx="211931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3" name="Line 117">
            <a:extLst>
              <a:ext uri="{FF2B5EF4-FFF2-40B4-BE49-F238E27FC236}">
                <a16:creationId xmlns:a16="http://schemas.microsoft.com/office/drawing/2014/main" id="{31CEB2F1-C9F1-47D2-9A58-F12536763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3684589"/>
            <a:ext cx="211931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4" name="Rectangle 118">
            <a:extLst>
              <a:ext uri="{FF2B5EF4-FFF2-40B4-BE49-F238E27FC236}">
                <a16:creationId xmlns:a16="http://schemas.microsoft.com/office/drawing/2014/main" id="{CF936479-28B8-4AD3-A9E6-7C3A78D1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3684588"/>
            <a:ext cx="80963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5" name="Line 119">
            <a:extLst>
              <a:ext uri="{FF2B5EF4-FFF2-40B4-BE49-F238E27FC236}">
                <a16:creationId xmlns:a16="http://schemas.microsoft.com/office/drawing/2014/main" id="{3593D832-5DB8-4AC7-8AA5-07B645D67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1" y="3684589"/>
            <a:ext cx="809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6" name="Rectangle 120">
            <a:extLst>
              <a:ext uri="{FF2B5EF4-FFF2-40B4-BE49-F238E27FC236}">
                <a16:creationId xmlns:a16="http://schemas.microsoft.com/office/drawing/2014/main" id="{61BEFD7A-96B9-434A-AFFA-85B5B321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3684588"/>
            <a:ext cx="21875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7" name="Line 121">
            <a:extLst>
              <a:ext uri="{FF2B5EF4-FFF2-40B4-BE49-F238E27FC236}">
                <a16:creationId xmlns:a16="http://schemas.microsoft.com/office/drawing/2014/main" id="{6E2C6164-9A25-496A-8D24-F8925F93A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4" y="3684589"/>
            <a:ext cx="2187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8" name="Rectangle 122">
            <a:extLst>
              <a:ext uri="{FF2B5EF4-FFF2-40B4-BE49-F238E27FC236}">
                <a16:creationId xmlns:a16="http://schemas.microsoft.com/office/drawing/2014/main" id="{1BD6C98D-4A02-469E-874E-1178E73C7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36845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59" name="Line 123">
            <a:extLst>
              <a:ext uri="{FF2B5EF4-FFF2-40B4-BE49-F238E27FC236}">
                <a16:creationId xmlns:a16="http://schemas.microsoft.com/office/drawing/2014/main" id="{EF6A60E8-6E24-4E96-ACBD-0A48BAD2D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36845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0" name="Line 124">
            <a:extLst>
              <a:ext uri="{FF2B5EF4-FFF2-40B4-BE49-F238E27FC236}">
                <a16:creationId xmlns:a16="http://schemas.microsoft.com/office/drawing/2014/main" id="{48183FBB-6F4D-4996-8ECF-F90C2818B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36845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1" name="Rectangle 125">
            <a:extLst>
              <a:ext uri="{FF2B5EF4-FFF2-40B4-BE49-F238E27FC236}">
                <a16:creationId xmlns:a16="http://schemas.microsoft.com/office/drawing/2014/main" id="{B85C487A-8C29-4573-84AA-4D6FC660A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684588"/>
            <a:ext cx="22860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2" name="Line 126">
            <a:extLst>
              <a:ext uri="{FF2B5EF4-FFF2-40B4-BE49-F238E27FC236}">
                <a16:creationId xmlns:a16="http://schemas.microsoft.com/office/drawing/2014/main" id="{4F731D6F-FE3C-4681-9D09-BA1195739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8" y="3684589"/>
            <a:ext cx="22860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3" name="Rectangle 127">
            <a:extLst>
              <a:ext uri="{FF2B5EF4-FFF2-40B4-BE49-F238E27FC236}">
                <a16:creationId xmlns:a16="http://schemas.microsoft.com/office/drawing/2014/main" id="{695421E3-04E6-483B-ABF0-BC87A2E6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36845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4" name="Line 128">
            <a:extLst>
              <a:ext uri="{FF2B5EF4-FFF2-40B4-BE49-F238E27FC236}">
                <a16:creationId xmlns:a16="http://schemas.microsoft.com/office/drawing/2014/main" id="{B526B9F5-B34D-4981-99F8-CB10E062B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36845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5" name="Line 129">
            <a:extLst>
              <a:ext uri="{FF2B5EF4-FFF2-40B4-BE49-F238E27FC236}">
                <a16:creationId xmlns:a16="http://schemas.microsoft.com/office/drawing/2014/main" id="{B7602B77-C8D4-48D6-ADD1-A1DFEBDBA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36845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6" name="Rectangle 130">
            <a:extLst>
              <a:ext uri="{FF2B5EF4-FFF2-40B4-BE49-F238E27FC236}">
                <a16:creationId xmlns:a16="http://schemas.microsoft.com/office/drawing/2014/main" id="{CE66F434-9F16-429B-A7C1-2CFFD3A0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3690939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7" name="Line 131">
            <a:extLst>
              <a:ext uri="{FF2B5EF4-FFF2-40B4-BE49-F238E27FC236}">
                <a16:creationId xmlns:a16="http://schemas.microsoft.com/office/drawing/2014/main" id="{27C61AC1-863A-4652-B1FF-B4804E514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3690939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8" name="Rectangle 132">
            <a:extLst>
              <a:ext uri="{FF2B5EF4-FFF2-40B4-BE49-F238E27FC236}">
                <a16:creationId xmlns:a16="http://schemas.microsoft.com/office/drawing/2014/main" id="{6EBAA6D8-972E-4391-BDB5-0E9199F85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3690939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69" name="Line 133">
            <a:extLst>
              <a:ext uri="{FF2B5EF4-FFF2-40B4-BE49-F238E27FC236}">
                <a16:creationId xmlns:a16="http://schemas.microsoft.com/office/drawing/2014/main" id="{04BDCFA5-3EE1-47E4-8FB4-A8A143A2E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3690939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70" name="Rectangle 134">
            <a:extLst>
              <a:ext uri="{FF2B5EF4-FFF2-40B4-BE49-F238E27FC236}">
                <a16:creationId xmlns:a16="http://schemas.microsoft.com/office/drawing/2014/main" id="{38D41943-BE65-454C-A3E6-94EC51042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3690939"/>
            <a:ext cx="80963" cy="5603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71" name="Line 135">
            <a:extLst>
              <a:ext uri="{FF2B5EF4-FFF2-40B4-BE49-F238E27FC236}">
                <a16:creationId xmlns:a16="http://schemas.microsoft.com/office/drawing/2014/main" id="{C2F0CD37-9136-475C-ACA6-2362C9893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3690939"/>
            <a:ext cx="1588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72" name="Rectangle 136">
            <a:extLst>
              <a:ext uri="{FF2B5EF4-FFF2-40B4-BE49-F238E27FC236}">
                <a16:creationId xmlns:a16="http://schemas.microsoft.com/office/drawing/2014/main" id="{2E87DD8B-B315-44D0-8DB4-7853AD39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3690939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73" name="Line 137">
            <a:extLst>
              <a:ext uri="{FF2B5EF4-FFF2-40B4-BE49-F238E27FC236}">
                <a16:creationId xmlns:a16="http://schemas.microsoft.com/office/drawing/2014/main" id="{7C7F48F2-C073-4844-B75F-C90753A82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3690939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74" name="Rectangle 138">
            <a:extLst>
              <a:ext uri="{FF2B5EF4-FFF2-40B4-BE49-F238E27FC236}">
                <a16:creationId xmlns:a16="http://schemas.microsoft.com/office/drawing/2014/main" id="{CBB8BF01-AF5F-4F67-A70A-B1E239115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3690939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75" name="Line 139">
            <a:extLst>
              <a:ext uri="{FF2B5EF4-FFF2-40B4-BE49-F238E27FC236}">
                <a16:creationId xmlns:a16="http://schemas.microsoft.com/office/drawing/2014/main" id="{A065A26B-CA16-4A6C-A6F9-283B81821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3690939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76" name="Rectangle 140">
            <a:extLst>
              <a:ext uri="{FF2B5EF4-FFF2-40B4-BE49-F238E27FC236}">
                <a16:creationId xmlns:a16="http://schemas.microsoft.com/office/drawing/2014/main" id="{7A98615A-6343-4F95-B205-76F90507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318000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S999V99</a:t>
            </a:r>
          </a:p>
        </p:txBody>
      </p:sp>
      <p:sp>
        <p:nvSpPr>
          <p:cNvPr id="14477" name="Rectangle 141">
            <a:extLst>
              <a:ext uri="{FF2B5EF4-FFF2-40B4-BE49-F238E27FC236}">
                <a16:creationId xmlns:a16="http://schemas.microsoft.com/office/drawing/2014/main" id="{51EFCD04-A86A-45E9-89D9-78503392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450" y="4345746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123^45</a:t>
            </a:r>
          </a:p>
        </p:txBody>
      </p:sp>
      <p:sp>
        <p:nvSpPr>
          <p:cNvPr id="14478" name="Rectangle 142">
            <a:extLst>
              <a:ext uri="{FF2B5EF4-FFF2-40B4-BE49-F238E27FC236}">
                <a16:creationId xmlns:a16="http://schemas.microsoft.com/office/drawing/2014/main" id="{71FB26AE-F688-41F4-A7A2-04E8195A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4318000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- - - -.99</a:t>
            </a:r>
          </a:p>
        </p:txBody>
      </p:sp>
      <p:sp>
        <p:nvSpPr>
          <p:cNvPr id="14479" name="Rectangle 143">
            <a:extLst>
              <a:ext uri="{FF2B5EF4-FFF2-40B4-BE49-F238E27FC236}">
                <a16:creationId xmlns:a16="http://schemas.microsoft.com/office/drawing/2014/main" id="{C0D44F2E-7FE1-4517-AFAE-DEFC3EDE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147" y="4358243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b123.45</a:t>
            </a:r>
          </a:p>
        </p:txBody>
      </p:sp>
      <p:sp>
        <p:nvSpPr>
          <p:cNvPr id="14480" name="Rectangle 144">
            <a:extLst>
              <a:ext uri="{FF2B5EF4-FFF2-40B4-BE49-F238E27FC236}">
                <a16:creationId xmlns:a16="http://schemas.microsoft.com/office/drawing/2014/main" id="{CEB13139-A3CA-4FEA-8FD0-836587B0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42529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81" name="Line 145">
            <a:extLst>
              <a:ext uri="{FF2B5EF4-FFF2-40B4-BE49-F238E27FC236}">
                <a16:creationId xmlns:a16="http://schemas.microsoft.com/office/drawing/2014/main" id="{9DD9791F-D786-4398-9EF1-6348E595D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42529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82" name="Line 146">
            <a:extLst>
              <a:ext uri="{FF2B5EF4-FFF2-40B4-BE49-F238E27FC236}">
                <a16:creationId xmlns:a16="http://schemas.microsoft.com/office/drawing/2014/main" id="{17BDCCB7-25A5-4260-8E74-2DF74A471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425291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83" name="Rectangle 147">
            <a:extLst>
              <a:ext uri="{FF2B5EF4-FFF2-40B4-BE49-F238E27FC236}">
                <a16:creationId xmlns:a16="http://schemas.microsoft.com/office/drawing/2014/main" id="{B8633161-8498-4113-B99C-9B11311E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252913"/>
            <a:ext cx="15367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84" name="Line 148">
            <a:extLst>
              <a:ext uri="{FF2B5EF4-FFF2-40B4-BE49-F238E27FC236}">
                <a16:creationId xmlns:a16="http://schemas.microsoft.com/office/drawing/2014/main" id="{CC372A35-763A-45C6-806D-A3138CC06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4252914"/>
            <a:ext cx="15367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85" name="Rectangle 149">
            <a:extLst>
              <a:ext uri="{FF2B5EF4-FFF2-40B4-BE49-F238E27FC236}">
                <a16:creationId xmlns:a16="http://schemas.microsoft.com/office/drawing/2014/main" id="{F58EAE02-FDEC-445B-9E1E-57B2824E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42529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86" name="Line 150">
            <a:extLst>
              <a:ext uri="{FF2B5EF4-FFF2-40B4-BE49-F238E27FC236}">
                <a16:creationId xmlns:a16="http://schemas.microsoft.com/office/drawing/2014/main" id="{1D9B584D-ACBE-4E53-AFDB-571F45053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42529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87" name="Line 151">
            <a:extLst>
              <a:ext uri="{FF2B5EF4-FFF2-40B4-BE49-F238E27FC236}">
                <a16:creationId xmlns:a16="http://schemas.microsoft.com/office/drawing/2014/main" id="{5915242C-CC6C-4965-B1AB-0BF70ABEE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425291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88" name="Rectangle 152">
            <a:extLst>
              <a:ext uri="{FF2B5EF4-FFF2-40B4-BE49-F238E27FC236}">
                <a16:creationId xmlns:a16="http://schemas.microsoft.com/office/drawing/2014/main" id="{916E28C0-7D68-46E2-8E97-095F235D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4252913"/>
            <a:ext cx="211931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89" name="Line 153">
            <a:extLst>
              <a:ext uri="{FF2B5EF4-FFF2-40B4-BE49-F238E27FC236}">
                <a16:creationId xmlns:a16="http://schemas.microsoft.com/office/drawing/2014/main" id="{7B06E337-AE2E-4E59-B689-6079752F3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4252914"/>
            <a:ext cx="211931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0" name="Rectangle 154">
            <a:extLst>
              <a:ext uri="{FF2B5EF4-FFF2-40B4-BE49-F238E27FC236}">
                <a16:creationId xmlns:a16="http://schemas.microsoft.com/office/drawing/2014/main" id="{1EB0D13B-6284-49FF-90A9-21D431E7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4252913"/>
            <a:ext cx="80963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1" name="Line 155">
            <a:extLst>
              <a:ext uri="{FF2B5EF4-FFF2-40B4-BE49-F238E27FC236}">
                <a16:creationId xmlns:a16="http://schemas.microsoft.com/office/drawing/2014/main" id="{3B9A70CB-4473-44C8-AE70-B51039A18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1" y="4252914"/>
            <a:ext cx="809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2" name="Rectangle 156">
            <a:extLst>
              <a:ext uri="{FF2B5EF4-FFF2-40B4-BE49-F238E27FC236}">
                <a16:creationId xmlns:a16="http://schemas.microsoft.com/office/drawing/2014/main" id="{E7FFDC9B-D384-49EF-AC3E-7DBCDFAA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4252913"/>
            <a:ext cx="21875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3" name="Line 157">
            <a:extLst>
              <a:ext uri="{FF2B5EF4-FFF2-40B4-BE49-F238E27FC236}">
                <a16:creationId xmlns:a16="http://schemas.microsoft.com/office/drawing/2014/main" id="{CD991487-13AB-45AC-93CC-B1D88C647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4" y="4252914"/>
            <a:ext cx="2187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4" name="Rectangle 158">
            <a:extLst>
              <a:ext uri="{FF2B5EF4-FFF2-40B4-BE49-F238E27FC236}">
                <a16:creationId xmlns:a16="http://schemas.microsoft.com/office/drawing/2014/main" id="{C2B9B5E1-8A08-45A5-944E-0FDC98703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2529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5" name="Line 159">
            <a:extLst>
              <a:ext uri="{FF2B5EF4-FFF2-40B4-BE49-F238E27FC236}">
                <a16:creationId xmlns:a16="http://schemas.microsoft.com/office/drawing/2014/main" id="{3596D4D3-CC86-425D-B49E-172D0913F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42529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6" name="Line 160">
            <a:extLst>
              <a:ext uri="{FF2B5EF4-FFF2-40B4-BE49-F238E27FC236}">
                <a16:creationId xmlns:a16="http://schemas.microsoft.com/office/drawing/2014/main" id="{566B32AF-26A8-4A88-B36C-CAA373D8D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425291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7" name="Rectangle 161">
            <a:extLst>
              <a:ext uri="{FF2B5EF4-FFF2-40B4-BE49-F238E27FC236}">
                <a16:creationId xmlns:a16="http://schemas.microsoft.com/office/drawing/2014/main" id="{8F12B218-B808-4A77-B081-B96726AD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4252913"/>
            <a:ext cx="22860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8" name="Line 162">
            <a:extLst>
              <a:ext uri="{FF2B5EF4-FFF2-40B4-BE49-F238E27FC236}">
                <a16:creationId xmlns:a16="http://schemas.microsoft.com/office/drawing/2014/main" id="{F13FEE3C-AFF0-436B-AC8E-A4B91A067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8" y="4252914"/>
            <a:ext cx="22860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499" name="Rectangle 163">
            <a:extLst>
              <a:ext uri="{FF2B5EF4-FFF2-40B4-BE49-F238E27FC236}">
                <a16:creationId xmlns:a16="http://schemas.microsoft.com/office/drawing/2014/main" id="{707E240D-ABF6-45E6-ACEB-1B559018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42529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0" name="Line 164">
            <a:extLst>
              <a:ext uri="{FF2B5EF4-FFF2-40B4-BE49-F238E27FC236}">
                <a16:creationId xmlns:a16="http://schemas.microsoft.com/office/drawing/2014/main" id="{CF159BC4-53E7-4B92-8D84-63A22C782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42529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1" name="Line 165">
            <a:extLst>
              <a:ext uri="{FF2B5EF4-FFF2-40B4-BE49-F238E27FC236}">
                <a16:creationId xmlns:a16="http://schemas.microsoft.com/office/drawing/2014/main" id="{1E7606F8-F204-429D-A21E-D9DAF0F36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425291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2" name="Rectangle 166">
            <a:extLst>
              <a:ext uri="{FF2B5EF4-FFF2-40B4-BE49-F238E27FC236}">
                <a16:creationId xmlns:a16="http://schemas.microsoft.com/office/drawing/2014/main" id="{4EAA1248-8B1C-477B-834A-A7143E40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4259264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3" name="Line 167">
            <a:extLst>
              <a:ext uri="{FF2B5EF4-FFF2-40B4-BE49-F238E27FC236}">
                <a16:creationId xmlns:a16="http://schemas.microsoft.com/office/drawing/2014/main" id="{6658ACC3-B2E2-4D53-9B96-2D3D7C062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4259264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4" name="Rectangle 168">
            <a:extLst>
              <a:ext uri="{FF2B5EF4-FFF2-40B4-BE49-F238E27FC236}">
                <a16:creationId xmlns:a16="http://schemas.microsoft.com/office/drawing/2014/main" id="{E81230C5-608A-43BB-8BB0-0358C149C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4259264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5" name="Line 169">
            <a:extLst>
              <a:ext uri="{FF2B5EF4-FFF2-40B4-BE49-F238E27FC236}">
                <a16:creationId xmlns:a16="http://schemas.microsoft.com/office/drawing/2014/main" id="{0C035212-CA22-411D-8D4C-96186335D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4259264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6" name="Rectangle 170">
            <a:extLst>
              <a:ext uri="{FF2B5EF4-FFF2-40B4-BE49-F238E27FC236}">
                <a16:creationId xmlns:a16="http://schemas.microsoft.com/office/drawing/2014/main" id="{33F42D52-2B90-497D-AF8D-27E40659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4259264"/>
            <a:ext cx="80963" cy="5603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7" name="Line 171">
            <a:extLst>
              <a:ext uri="{FF2B5EF4-FFF2-40B4-BE49-F238E27FC236}">
                <a16:creationId xmlns:a16="http://schemas.microsoft.com/office/drawing/2014/main" id="{4728081E-FF2F-4217-9EA3-B4FF0E0D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4259264"/>
            <a:ext cx="1588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8" name="Rectangle 172">
            <a:extLst>
              <a:ext uri="{FF2B5EF4-FFF2-40B4-BE49-F238E27FC236}">
                <a16:creationId xmlns:a16="http://schemas.microsoft.com/office/drawing/2014/main" id="{673E4716-90EF-45A5-94BB-CED6D7792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259264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09" name="Line 173">
            <a:extLst>
              <a:ext uri="{FF2B5EF4-FFF2-40B4-BE49-F238E27FC236}">
                <a16:creationId xmlns:a16="http://schemas.microsoft.com/office/drawing/2014/main" id="{30C22872-E00A-4B78-B1BB-B15C12F69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4259264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10" name="Rectangle 174">
            <a:extLst>
              <a:ext uri="{FF2B5EF4-FFF2-40B4-BE49-F238E27FC236}">
                <a16:creationId xmlns:a16="http://schemas.microsoft.com/office/drawing/2014/main" id="{10550A97-70C9-442E-8F27-82FE3F60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4259264"/>
            <a:ext cx="6350" cy="5603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11" name="Line 175">
            <a:extLst>
              <a:ext uri="{FF2B5EF4-FFF2-40B4-BE49-F238E27FC236}">
                <a16:creationId xmlns:a16="http://schemas.microsoft.com/office/drawing/2014/main" id="{A94965B7-A872-4B82-A45E-08D934F5C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4259264"/>
            <a:ext cx="1587" cy="560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12" name="Rectangle 176">
            <a:extLst>
              <a:ext uri="{FF2B5EF4-FFF2-40B4-BE49-F238E27FC236}">
                <a16:creationId xmlns:a16="http://schemas.microsoft.com/office/drawing/2014/main" id="{C426C85E-CE18-424C-AC75-C02D37DB4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886325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S999V99</a:t>
            </a:r>
          </a:p>
        </p:txBody>
      </p:sp>
      <p:sp>
        <p:nvSpPr>
          <p:cNvPr id="14513" name="Rectangle 177">
            <a:extLst>
              <a:ext uri="{FF2B5EF4-FFF2-40B4-BE49-F238E27FC236}">
                <a16:creationId xmlns:a16="http://schemas.microsoft.com/office/drawing/2014/main" id="{BD019597-C4F4-4E3B-B20C-A99358FE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290" y="4918830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123^45</a:t>
            </a:r>
          </a:p>
        </p:txBody>
      </p:sp>
      <p:sp>
        <p:nvSpPr>
          <p:cNvPr id="14514" name="Rectangle 178">
            <a:extLst>
              <a:ext uri="{FF2B5EF4-FFF2-40B4-BE49-F238E27FC236}">
                <a16:creationId xmlns:a16="http://schemas.microsoft.com/office/drawing/2014/main" id="{13F467CA-413E-472B-B62D-C25CDF0DF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455" y="4928274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ZZZZ.99+</a:t>
            </a:r>
          </a:p>
        </p:txBody>
      </p:sp>
      <p:sp>
        <p:nvSpPr>
          <p:cNvPr id="14515" name="Rectangle 179">
            <a:extLst>
              <a:ext uri="{FF2B5EF4-FFF2-40B4-BE49-F238E27FC236}">
                <a16:creationId xmlns:a16="http://schemas.microsoft.com/office/drawing/2014/main" id="{2426E09B-A5F8-4EFC-9FE0-750560458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019" y="4912701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b123.45+</a:t>
            </a:r>
          </a:p>
        </p:txBody>
      </p:sp>
      <p:sp>
        <p:nvSpPr>
          <p:cNvPr id="14516" name="Rectangle 180">
            <a:extLst>
              <a:ext uri="{FF2B5EF4-FFF2-40B4-BE49-F238E27FC236}">
                <a16:creationId xmlns:a16="http://schemas.microsoft.com/office/drawing/2014/main" id="{2228CC43-A63C-4E59-883A-C3070594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481965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17" name="Line 181">
            <a:extLst>
              <a:ext uri="{FF2B5EF4-FFF2-40B4-BE49-F238E27FC236}">
                <a16:creationId xmlns:a16="http://schemas.microsoft.com/office/drawing/2014/main" id="{A0978D78-8D6F-46FF-A5E2-BBF7132A9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481965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18" name="Line 182">
            <a:extLst>
              <a:ext uri="{FF2B5EF4-FFF2-40B4-BE49-F238E27FC236}">
                <a16:creationId xmlns:a16="http://schemas.microsoft.com/office/drawing/2014/main" id="{6496C2C6-CE06-48E7-9FA4-875825A3A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481965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19" name="Rectangle 183">
            <a:extLst>
              <a:ext uri="{FF2B5EF4-FFF2-40B4-BE49-F238E27FC236}">
                <a16:creationId xmlns:a16="http://schemas.microsoft.com/office/drawing/2014/main" id="{B7BDB356-72FB-45A2-B15F-1D7F0FEEF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819650"/>
            <a:ext cx="15367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0" name="Line 184">
            <a:extLst>
              <a:ext uri="{FF2B5EF4-FFF2-40B4-BE49-F238E27FC236}">
                <a16:creationId xmlns:a16="http://schemas.microsoft.com/office/drawing/2014/main" id="{9ED19849-D1FE-4865-9DE9-9FFCC63D6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4819650"/>
            <a:ext cx="15367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1" name="Rectangle 185">
            <a:extLst>
              <a:ext uri="{FF2B5EF4-FFF2-40B4-BE49-F238E27FC236}">
                <a16:creationId xmlns:a16="http://schemas.microsoft.com/office/drawing/2014/main" id="{09DAD297-C087-49CA-878A-1CB1F8B87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481965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2" name="Line 186">
            <a:extLst>
              <a:ext uri="{FF2B5EF4-FFF2-40B4-BE49-F238E27FC236}">
                <a16:creationId xmlns:a16="http://schemas.microsoft.com/office/drawing/2014/main" id="{6F2E549C-08AB-44E8-984E-E69DCB826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481965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3" name="Line 187">
            <a:extLst>
              <a:ext uri="{FF2B5EF4-FFF2-40B4-BE49-F238E27FC236}">
                <a16:creationId xmlns:a16="http://schemas.microsoft.com/office/drawing/2014/main" id="{44517061-CA26-4F8E-89AE-500CF6727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481965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4" name="Rectangle 188">
            <a:extLst>
              <a:ext uri="{FF2B5EF4-FFF2-40B4-BE49-F238E27FC236}">
                <a16:creationId xmlns:a16="http://schemas.microsoft.com/office/drawing/2014/main" id="{90B10AA7-E59C-4827-BBD9-4D24F8EA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4819650"/>
            <a:ext cx="211931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5" name="Line 189">
            <a:extLst>
              <a:ext uri="{FF2B5EF4-FFF2-40B4-BE49-F238E27FC236}">
                <a16:creationId xmlns:a16="http://schemas.microsoft.com/office/drawing/2014/main" id="{291A6C86-93FB-443B-BC07-A547B085A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4819650"/>
            <a:ext cx="211931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6" name="Rectangle 190">
            <a:extLst>
              <a:ext uri="{FF2B5EF4-FFF2-40B4-BE49-F238E27FC236}">
                <a16:creationId xmlns:a16="http://schemas.microsoft.com/office/drawing/2014/main" id="{B260859E-233F-45E9-9849-6306B672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4819650"/>
            <a:ext cx="80963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7" name="Line 191">
            <a:extLst>
              <a:ext uri="{FF2B5EF4-FFF2-40B4-BE49-F238E27FC236}">
                <a16:creationId xmlns:a16="http://schemas.microsoft.com/office/drawing/2014/main" id="{C28737DA-4245-470D-91C8-AAFB9C2CB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1" y="4819650"/>
            <a:ext cx="809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8" name="Rectangle 192">
            <a:extLst>
              <a:ext uri="{FF2B5EF4-FFF2-40B4-BE49-F238E27FC236}">
                <a16:creationId xmlns:a16="http://schemas.microsoft.com/office/drawing/2014/main" id="{26800393-8B2E-4C41-8C55-78F168CD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4819650"/>
            <a:ext cx="21875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29" name="Line 193">
            <a:extLst>
              <a:ext uri="{FF2B5EF4-FFF2-40B4-BE49-F238E27FC236}">
                <a16:creationId xmlns:a16="http://schemas.microsoft.com/office/drawing/2014/main" id="{41E24793-050F-49CC-81BC-9F791E5B7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4" y="4819650"/>
            <a:ext cx="2187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0" name="Rectangle 194">
            <a:extLst>
              <a:ext uri="{FF2B5EF4-FFF2-40B4-BE49-F238E27FC236}">
                <a16:creationId xmlns:a16="http://schemas.microsoft.com/office/drawing/2014/main" id="{765D3832-F4AF-4558-9318-9EAE4826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81965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1" name="Line 195">
            <a:extLst>
              <a:ext uri="{FF2B5EF4-FFF2-40B4-BE49-F238E27FC236}">
                <a16:creationId xmlns:a16="http://schemas.microsoft.com/office/drawing/2014/main" id="{0B1D053A-B4BF-4CD0-A61A-AE2EED831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481965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2" name="Line 196">
            <a:extLst>
              <a:ext uri="{FF2B5EF4-FFF2-40B4-BE49-F238E27FC236}">
                <a16:creationId xmlns:a16="http://schemas.microsoft.com/office/drawing/2014/main" id="{14811C93-BF11-4440-A1E7-1C66D5B4A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481965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3" name="Rectangle 197">
            <a:extLst>
              <a:ext uri="{FF2B5EF4-FFF2-40B4-BE49-F238E27FC236}">
                <a16:creationId xmlns:a16="http://schemas.microsoft.com/office/drawing/2014/main" id="{EE55D6D4-2F7A-48F8-8140-635313F7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4819650"/>
            <a:ext cx="22860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4" name="Line 198">
            <a:extLst>
              <a:ext uri="{FF2B5EF4-FFF2-40B4-BE49-F238E27FC236}">
                <a16:creationId xmlns:a16="http://schemas.microsoft.com/office/drawing/2014/main" id="{F0DE2F99-1849-430C-910B-4461844A4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8" y="4819650"/>
            <a:ext cx="22860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5" name="Rectangle 199">
            <a:extLst>
              <a:ext uri="{FF2B5EF4-FFF2-40B4-BE49-F238E27FC236}">
                <a16:creationId xmlns:a16="http://schemas.microsoft.com/office/drawing/2014/main" id="{6FEE115A-0835-443D-ACE6-7FBEE2A26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481965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6" name="Line 200">
            <a:extLst>
              <a:ext uri="{FF2B5EF4-FFF2-40B4-BE49-F238E27FC236}">
                <a16:creationId xmlns:a16="http://schemas.microsoft.com/office/drawing/2014/main" id="{681E084D-B33E-4EB0-8DB7-99C9BFBC8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481965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7" name="Line 201">
            <a:extLst>
              <a:ext uri="{FF2B5EF4-FFF2-40B4-BE49-F238E27FC236}">
                <a16:creationId xmlns:a16="http://schemas.microsoft.com/office/drawing/2014/main" id="{726F43C8-894B-4F59-9DF6-A89E09718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481965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8" name="Rectangle 202">
            <a:extLst>
              <a:ext uri="{FF2B5EF4-FFF2-40B4-BE49-F238E27FC236}">
                <a16:creationId xmlns:a16="http://schemas.microsoft.com/office/drawing/2014/main" id="{02BE9761-7A32-4A0C-B112-0F3F5E34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4826000"/>
            <a:ext cx="6350" cy="5603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39" name="Line 203">
            <a:extLst>
              <a:ext uri="{FF2B5EF4-FFF2-40B4-BE49-F238E27FC236}">
                <a16:creationId xmlns:a16="http://schemas.microsoft.com/office/drawing/2014/main" id="{35924887-09E3-4EED-8F51-1083FE66C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4826000"/>
            <a:ext cx="1587" cy="5603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40" name="Rectangle 204">
            <a:extLst>
              <a:ext uri="{FF2B5EF4-FFF2-40B4-BE49-F238E27FC236}">
                <a16:creationId xmlns:a16="http://schemas.microsoft.com/office/drawing/2014/main" id="{A0B9D7EB-A4EA-47F1-8D43-39AB89B34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4826000"/>
            <a:ext cx="6350" cy="5603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42" name="Line 206">
            <a:extLst>
              <a:ext uri="{FF2B5EF4-FFF2-40B4-BE49-F238E27FC236}">
                <a16:creationId xmlns:a16="http://schemas.microsoft.com/office/drawing/2014/main" id="{8B99B788-0A2D-4FCC-9A73-41B984515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4826000"/>
            <a:ext cx="1587" cy="5603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43" name="Rectangle 207">
            <a:extLst>
              <a:ext uri="{FF2B5EF4-FFF2-40B4-BE49-F238E27FC236}">
                <a16:creationId xmlns:a16="http://schemas.microsoft.com/office/drawing/2014/main" id="{3ED9C7C3-9EDC-4F50-A287-922111DE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4826000"/>
            <a:ext cx="80963" cy="5603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44" name="Line 208">
            <a:extLst>
              <a:ext uri="{FF2B5EF4-FFF2-40B4-BE49-F238E27FC236}">
                <a16:creationId xmlns:a16="http://schemas.microsoft.com/office/drawing/2014/main" id="{3928700E-BBFA-4EBE-89EB-6FA960A0A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4826000"/>
            <a:ext cx="1588" cy="5603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45" name="Rectangle 209">
            <a:extLst>
              <a:ext uri="{FF2B5EF4-FFF2-40B4-BE49-F238E27FC236}">
                <a16:creationId xmlns:a16="http://schemas.microsoft.com/office/drawing/2014/main" id="{58E3F83F-4528-4DD4-98A8-3D3719054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826000"/>
            <a:ext cx="6350" cy="5603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46" name="Line 210">
            <a:extLst>
              <a:ext uri="{FF2B5EF4-FFF2-40B4-BE49-F238E27FC236}">
                <a16:creationId xmlns:a16="http://schemas.microsoft.com/office/drawing/2014/main" id="{38000F38-F7C0-4E51-9DA7-91C1CF360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4826000"/>
            <a:ext cx="1587" cy="5603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47" name="Rectangle 211">
            <a:extLst>
              <a:ext uri="{FF2B5EF4-FFF2-40B4-BE49-F238E27FC236}">
                <a16:creationId xmlns:a16="http://schemas.microsoft.com/office/drawing/2014/main" id="{08DFF6F9-F926-4D8D-822C-25F684CA2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4826000"/>
            <a:ext cx="6350" cy="5603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48" name="Line 212">
            <a:extLst>
              <a:ext uri="{FF2B5EF4-FFF2-40B4-BE49-F238E27FC236}">
                <a16:creationId xmlns:a16="http://schemas.microsoft.com/office/drawing/2014/main" id="{157F0E65-EFD5-4E55-A0A4-B44EA802F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4826000"/>
            <a:ext cx="1587" cy="5603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49" name="Rectangle 213">
            <a:extLst>
              <a:ext uri="{FF2B5EF4-FFF2-40B4-BE49-F238E27FC236}">
                <a16:creationId xmlns:a16="http://schemas.microsoft.com/office/drawing/2014/main" id="{2A75717D-473D-4601-B1A7-9189670D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5453063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S999V99</a:t>
            </a:r>
          </a:p>
        </p:txBody>
      </p:sp>
      <p:sp>
        <p:nvSpPr>
          <p:cNvPr id="14550" name="Rectangle 214">
            <a:extLst>
              <a:ext uri="{FF2B5EF4-FFF2-40B4-BE49-F238E27FC236}">
                <a16:creationId xmlns:a16="http://schemas.microsoft.com/office/drawing/2014/main" id="{9DDA8C92-F86A-44C5-8568-998D0272B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212" y="5453063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001^23</a:t>
            </a:r>
          </a:p>
        </p:txBody>
      </p:sp>
      <p:sp>
        <p:nvSpPr>
          <p:cNvPr id="14551" name="Rectangle 215">
            <a:extLst>
              <a:ext uri="{FF2B5EF4-FFF2-40B4-BE49-F238E27FC236}">
                <a16:creationId xmlns:a16="http://schemas.microsoft.com/office/drawing/2014/main" id="{63B81D44-F286-492D-8FE2-0513EA053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930" y="5495118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+ZZZ.99</a:t>
            </a:r>
          </a:p>
        </p:txBody>
      </p:sp>
      <p:sp>
        <p:nvSpPr>
          <p:cNvPr id="14552" name="Rectangle 216">
            <a:extLst>
              <a:ext uri="{FF2B5EF4-FFF2-40B4-BE49-F238E27FC236}">
                <a16:creationId xmlns:a16="http://schemas.microsoft.com/office/drawing/2014/main" id="{143D14D6-F445-4FD4-8E1C-0AF0ACA0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128" y="5469732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+bb1.23</a:t>
            </a:r>
          </a:p>
        </p:txBody>
      </p:sp>
      <p:sp>
        <p:nvSpPr>
          <p:cNvPr id="14553" name="Rectangle 217">
            <a:extLst>
              <a:ext uri="{FF2B5EF4-FFF2-40B4-BE49-F238E27FC236}">
                <a16:creationId xmlns:a16="http://schemas.microsoft.com/office/drawing/2014/main" id="{9243A0D0-5737-4440-AAE5-0DD9AC30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538797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54" name="Line 218">
            <a:extLst>
              <a:ext uri="{FF2B5EF4-FFF2-40B4-BE49-F238E27FC236}">
                <a16:creationId xmlns:a16="http://schemas.microsoft.com/office/drawing/2014/main" id="{8948FD93-57E8-4154-8ED4-2C02DE61C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538797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55" name="Line 219">
            <a:extLst>
              <a:ext uri="{FF2B5EF4-FFF2-40B4-BE49-F238E27FC236}">
                <a16:creationId xmlns:a16="http://schemas.microsoft.com/office/drawing/2014/main" id="{C96626ED-FD2A-42EF-8A68-448B7D74D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538797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56" name="Rectangle 220">
            <a:extLst>
              <a:ext uri="{FF2B5EF4-FFF2-40B4-BE49-F238E27FC236}">
                <a16:creationId xmlns:a16="http://schemas.microsoft.com/office/drawing/2014/main" id="{CE735B40-7723-4D6B-A580-1D0BE7B6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387975"/>
            <a:ext cx="15367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57" name="Line 221">
            <a:extLst>
              <a:ext uri="{FF2B5EF4-FFF2-40B4-BE49-F238E27FC236}">
                <a16:creationId xmlns:a16="http://schemas.microsoft.com/office/drawing/2014/main" id="{5C4BF570-07F2-48DD-9714-70EE4180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5387975"/>
            <a:ext cx="15367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58" name="Rectangle 222">
            <a:extLst>
              <a:ext uri="{FF2B5EF4-FFF2-40B4-BE49-F238E27FC236}">
                <a16:creationId xmlns:a16="http://schemas.microsoft.com/office/drawing/2014/main" id="{CE6A2660-2D46-490E-AFB4-704A5CBD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538797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59" name="Line 223">
            <a:extLst>
              <a:ext uri="{FF2B5EF4-FFF2-40B4-BE49-F238E27FC236}">
                <a16:creationId xmlns:a16="http://schemas.microsoft.com/office/drawing/2014/main" id="{C6853BD8-5726-44C3-964F-96CF91F62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538797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0" name="Line 224">
            <a:extLst>
              <a:ext uri="{FF2B5EF4-FFF2-40B4-BE49-F238E27FC236}">
                <a16:creationId xmlns:a16="http://schemas.microsoft.com/office/drawing/2014/main" id="{D16809C4-BC41-468D-8664-E27EED6D3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538797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1" name="Rectangle 225">
            <a:extLst>
              <a:ext uri="{FF2B5EF4-FFF2-40B4-BE49-F238E27FC236}">
                <a16:creationId xmlns:a16="http://schemas.microsoft.com/office/drawing/2014/main" id="{D0E5430D-150F-42E5-8292-83006608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5387975"/>
            <a:ext cx="211931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2" name="Line 226">
            <a:extLst>
              <a:ext uri="{FF2B5EF4-FFF2-40B4-BE49-F238E27FC236}">
                <a16:creationId xmlns:a16="http://schemas.microsoft.com/office/drawing/2014/main" id="{DA222C5F-8442-4362-A609-B4F6072C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5387975"/>
            <a:ext cx="211931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3" name="Rectangle 227">
            <a:extLst>
              <a:ext uri="{FF2B5EF4-FFF2-40B4-BE49-F238E27FC236}">
                <a16:creationId xmlns:a16="http://schemas.microsoft.com/office/drawing/2014/main" id="{FDBF6490-61EB-48F7-A9E6-BC2D6F221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5387975"/>
            <a:ext cx="80963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4" name="Line 228">
            <a:extLst>
              <a:ext uri="{FF2B5EF4-FFF2-40B4-BE49-F238E27FC236}">
                <a16:creationId xmlns:a16="http://schemas.microsoft.com/office/drawing/2014/main" id="{6C3C8355-581D-445F-8516-FCC433100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1" y="5387975"/>
            <a:ext cx="809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5" name="Rectangle 229">
            <a:extLst>
              <a:ext uri="{FF2B5EF4-FFF2-40B4-BE49-F238E27FC236}">
                <a16:creationId xmlns:a16="http://schemas.microsoft.com/office/drawing/2014/main" id="{BA09B17A-FBAB-4873-846D-95F699C5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4" y="5387975"/>
            <a:ext cx="218757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6" name="Line 230">
            <a:extLst>
              <a:ext uri="{FF2B5EF4-FFF2-40B4-BE49-F238E27FC236}">
                <a16:creationId xmlns:a16="http://schemas.microsoft.com/office/drawing/2014/main" id="{581B9428-8712-4032-8553-C5A243460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4" y="5387975"/>
            <a:ext cx="2187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7" name="Rectangle 231">
            <a:extLst>
              <a:ext uri="{FF2B5EF4-FFF2-40B4-BE49-F238E27FC236}">
                <a16:creationId xmlns:a16="http://schemas.microsoft.com/office/drawing/2014/main" id="{8F7D7510-AAA3-463F-BDC5-406437F9B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538797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8" name="Line 232">
            <a:extLst>
              <a:ext uri="{FF2B5EF4-FFF2-40B4-BE49-F238E27FC236}">
                <a16:creationId xmlns:a16="http://schemas.microsoft.com/office/drawing/2014/main" id="{89D6F628-BC37-4D06-8AA9-7675BFEA2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538797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69" name="Line 233">
            <a:extLst>
              <a:ext uri="{FF2B5EF4-FFF2-40B4-BE49-F238E27FC236}">
                <a16:creationId xmlns:a16="http://schemas.microsoft.com/office/drawing/2014/main" id="{B3D0F114-13E7-491B-AF46-5A5D0D5BE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538797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0" name="Rectangle 234">
            <a:extLst>
              <a:ext uri="{FF2B5EF4-FFF2-40B4-BE49-F238E27FC236}">
                <a16:creationId xmlns:a16="http://schemas.microsoft.com/office/drawing/2014/main" id="{04A98D30-71C2-4EB7-8CAA-426F861B1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5387975"/>
            <a:ext cx="22860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1" name="Line 235">
            <a:extLst>
              <a:ext uri="{FF2B5EF4-FFF2-40B4-BE49-F238E27FC236}">
                <a16:creationId xmlns:a16="http://schemas.microsoft.com/office/drawing/2014/main" id="{CE3A0960-735D-4628-B024-21E7E682D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8" y="5387975"/>
            <a:ext cx="22860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2" name="Rectangle 236">
            <a:extLst>
              <a:ext uri="{FF2B5EF4-FFF2-40B4-BE49-F238E27FC236}">
                <a16:creationId xmlns:a16="http://schemas.microsoft.com/office/drawing/2014/main" id="{B52939D4-D099-4C95-AAE0-94B9CF37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538797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3" name="Line 237">
            <a:extLst>
              <a:ext uri="{FF2B5EF4-FFF2-40B4-BE49-F238E27FC236}">
                <a16:creationId xmlns:a16="http://schemas.microsoft.com/office/drawing/2014/main" id="{EF4CC07D-CF42-467E-AA85-3E98DABB5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538797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4" name="Line 238">
            <a:extLst>
              <a:ext uri="{FF2B5EF4-FFF2-40B4-BE49-F238E27FC236}">
                <a16:creationId xmlns:a16="http://schemas.microsoft.com/office/drawing/2014/main" id="{64A31ED4-3E50-40C5-AB18-4F918FE4D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538797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5" name="Rectangle 239">
            <a:extLst>
              <a:ext uri="{FF2B5EF4-FFF2-40B4-BE49-F238E27FC236}">
                <a16:creationId xmlns:a16="http://schemas.microsoft.com/office/drawing/2014/main" id="{ACAAB976-1E7C-41E7-B37B-64F0D3DE6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5394326"/>
            <a:ext cx="6350" cy="5635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6" name="Line 240">
            <a:extLst>
              <a:ext uri="{FF2B5EF4-FFF2-40B4-BE49-F238E27FC236}">
                <a16:creationId xmlns:a16="http://schemas.microsoft.com/office/drawing/2014/main" id="{9092B13D-188B-4327-82DC-076CF2443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5394326"/>
            <a:ext cx="1587" cy="563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7" name="Rectangle 241">
            <a:extLst>
              <a:ext uri="{FF2B5EF4-FFF2-40B4-BE49-F238E27FC236}">
                <a16:creationId xmlns:a16="http://schemas.microsoft.com/office/drawing/2014/main" id="{E19659CD-187C-4369-836D-B0E8BE85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59578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8" name="Line 242">
            <a:extLst>
              <a:ext uri="{FF2B5EF4-FFF2-40B4-BE49-F238E27FC236}">
                <a16:creationId xmlns:a16="http://schemas.microsoft.com/office/drawing/2014/main" id="{7F9B5868-5F0D-40A6-B08A-E07B15AE1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59578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79" name="Line 243">
            <a:extLst>
              <a:ext uri="{FF2B5EF4-FFF2-40B4-BE49-F238E27FC236}">
                <a16:creationId xmlns:a16="http://schemas.microsoft.com/office/drawing/2014/main" id="{1D201981-B945-4AD6-BF52-BA9160953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59578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0" name="Rectangle 244">
            <a:extLst>
              <a:ext uri="{FF2B5EF4-FFF2-40B4-BE49-F238E27FC236}">
                <a16:creationId xmlns:a16="http://schemas.microsoft.com/office/drawing/2014/main" id="{4F355985-0421-473A-AFC4-AB11FBD52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59578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1" name="Line 245">
            <a:extLst>
              <a:ext uri="{FF2B5EF4-FFF2-40B4-BE49-F238E27FC236}">
                <a16:creationId xmlns:a16="http://schemas.microsoft.com/office/drawing/2014/main" id="{2885C7E7-056F-4B47-A580-350179F72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59578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2" name="Line 246">
            <a:extLst>
              <a:ext uri="{FF2B5EF4-FFF2-40B4-BE49-F238E27FC236}">
                <a16:creationId xmlns:a16="http://schemas.microsoft.com/office/drawing/2014/main" id="{470D8BB9-BBA4-467D-B89B-574CAD40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9" y="59578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3" name="Rectangle 247">
            <a:extLst>
              <a:ext uri="{FF2B5EF4-FFF2-40B4-BE49-F238E27FC236}">
                <a16:creationId xmlns:a16="http://schemas.microsoft.com/office/drawing/2014/main" id="{90042AEA-0B73-41DF-A4B1-428F6DE4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957888"/>
            <a:ext cx="15367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4" name="Line 248">
            <a:extLst>
              <a:ext uri="{FF2B5EF4-FFF2-40B4-BE49-F238E27FC236}">
                <a16:creationId xmlns:a16="http://schemas.microsoft.com/office/drawing/2014/main" id="{3BCB4913-865C-4AAC-A0E5-CE83F9BC7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5957889"/>
            <a:ext cx="15367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5" name="Rectangle 249">
            <a:extLst>
              <a:ext uri="{FF2B5EF4-FFF2-40B4-BE49-F238E27FC236}">
                <a16:creationId xmlns:a16="http://schemas.microsoft.com/office/drawing/2014/main" id="{D48F6134-F088-419D-9E4F-3123350A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5394326"/>
            <a:ext cx="6350" cy="5635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6" name="Line 250">
            <a:extLst>
              <a:ext uri="{FF2B5EF4-FFF2-40B4-BE49-F238E27FC236}">
                <a16:creationId xmlns:a16="http://schemas.microsoft.com/office/drawing/2014/main" id="{36F11479-EC87-4165-9681-B32E72AF4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5394326"/>
            <a:ext cx="1587" cy="563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7" name="Rectangle 251">
            <a:extLst>
              <a:ext uri="{FF2B5EF4-FFF2-40B4-BE49-F238E27FC236}">
                <a16:creationId xmlns:a16="http://schemas.microsoft.com/office/drawing/2014/main" id="{E8316236-326E-42F5-A526-8EB6D764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59578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8" name="Line 252">
            <a:extLst>
              <a:ext uri="{FF2B5EF4-FFF2-40B4-BE49-F238E27FC236}">
                <a16:creationId xmlns:a16="http://schemas.microsoft.com/office/drawing/2014/main" id="{E96D3FDE-1C44-4543-BC54-2CBBFB3B0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59578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89" name="Line 253">
            <a:extLst>
              <a:ext uri="{FF2B5EF4-FFF2-40B4-BE49-F238E27FC236}">
                <a16:creationId xmlns:a16="http://schemas.microsoft.com/office/drawing/2014/main" id="{92DF435F-63E1-451B-8A14-36EBF29CB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9" y="59578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0" name="Rectangle 254">
            <a:extLst>
              <a:ext uri="{FF2B5EF4-FFF2-40B4-BE49-F238E27FC236}">
                <a16:creationId xmlns:a16="http://schemas.microsoft.com/office/drawing/2014/main" id="{13715619-5C20-4EB8-9FA9-2277A128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5957888"/>
            <a:ext cx="211931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1" name="Line 255">
            <a:extLst>
              <a:ext uri="{FF2B5EF4-FFF2-40B4-BE49-F238E27FC236}">
                <a16:creationId xmlns:a16="http://schemas.microsoft.com/office/drawing/2014/main" id="{6850FDD7-3EA4-43EC-A1CB-D83C532BD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5957889"/>
            <a:ext cx="211931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2" name="Rectangle 256">
            <a:extLst>
              <a:ext uri="{FF2B5EF4-FFF2-40B4-BE49-F238E27FC236}">
                <a16:creationId xmlns:a16="http://schemas.microsoft.com/office/drawing/2014/main" id="{095E5259-F8D7-46C1-AA8B-08ECB77D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5394326"/>
            <a:ext cx="80963" cy="563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3" name="Line 257">
            <a:extLst>
              <a:ext uri="{FF2B5EF4-FFF2-40B4-BE49-F238E27FC236}">
                <a16:creationId xmlns:a16="http://schemas.microsoft.com/office/drawing/2014/main" id="{3B0388A6-E3C1-417D-997E-1B1EFC6A2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5394326"/>
            <a:ext cx="1588" cy="563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4" name="Rectangle 258">
            <a:extLst>
              <a:ext uri="{FF2B5EF4-FFF2-40B4-BE49-F238E27FC236}">
                <a16:creationId xmlns:a16="http://schemas.microsoft.com/office/drawing/2014/main" id="{66B79CF6-2A0C-44CE-A5B4-8FE3C257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5957888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5" name="Line 259">
            <a:extLst>
              <a:ext uri="{FF2B5EF4-FFF2-40B4-BE49-F238E27FC236}">
                <a16:creationId xmlns:a16="http://schemas.microsoft.com/office/drawing/2014/main" id="{B58FFD3A-D2F0-492D-943F-38B2AEA9F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59578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6" name="Line 260">
            <a:extLst>
              <a:ext uri="{FF2B5EF4-FFF2-40B4-BE49-F238E27FC236}">
                <a16:creationId xmlns:a16="http://schemas.microsoft.com/office/drawing/2014/main" id="{1B68D187-8B3C-4285-A411-A64F3591C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59578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7" name="Rectangle 261">
            <a:extLst>
              <a:ext uri="{FF2B5EF4-FFF2-40B4-BE49-F238E27FC236}">
                <a16:creationId xmlns:a16="http://schemas.microsoft.com/office/drawing/2014/main" id="{E2C42615-05ED-46BE-8761-A47C76DF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957888"/>
            <a:ext cx="226218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8" name="Line 262">
            <a:extLst>
              <a:ext uri="{FF2B5EF4-FFF2-40B4-BE49-F238E27FC236}">
                <a16:creationId xmlns:a16="http://schemas.microsoft.com/office/drawing/2014/main" id="{10049302-16D7-4B42-8C4B-DA70E8E10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700" y="5957889"/>
            <a:ext cx="22621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599" name="Rectangle 263">
            <a:extLst>
              <a:ext uri="{FF2B5EF4-FFF2-40B4-BE49-F238E27FC236}">
                <a16:creationId xmlns:a16="http://schemas.microsoft.com/office/drawing/2014/main" id="{2601BB2F-BD54-406C-BD59-F5E5BA91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5394326"/>
            <a:ext cx="6350" cy="5635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0" name="Line 264">
            <a:extLst>
              <a:ext uri="{FF2B5EF4-FFF2-40B4-BE49-F238E27FC236}">
                <a16:creationId xmlns:a16="http://schemas.microsoft.com/office/drawing/2014/main" id="{3A40D9D8-9663-4E4F-BCAD-44A2207F0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5394326"/>
            <a:ext cx="1587" cy="563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1" name="Rectangle 265">
            <a:extLst>
              <a:ext uri="{FF2B5EF4-FFF2-40B4-BE49-F238E27FC236}">
                <a16:creationId xmlns:a16="http://schemas.microsoft.com/office/drawing/2014/main" id="{BB40E28F-B03F-420C-9B31-A4D832F4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59578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2" name="Line 266">
            <a:extLst>
              <a:ext uri="{FF2B5EF4-FFF2-40B4-BE49-F238E27FC236}">
                <a16:creationId xmlns:a16="http://schemas.microsoft.com/office/drawing/2014/main" id="{B3755912-4F8E-4231-92A9-507AA5D97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59578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3" name="Line 267">
            <a:extLst>
              <a:ext uri="{FF2B5EF4-FFF2-40B4-BE49-F238E27FC236}">
                <a16:creationId xmlns:a16="http://schemas.microsoft.com/office/drawing/2014/main" id="{C96A2C50-66A8-48C1-98FA-BE69F8124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9" y="59578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4" name="Rectangle 268">
            <a:extLst>
              <a:ext uri="{FF2B5EF4-FFF2-40B4-BE49-F238E27FC236}">
                <a16:creationId xmlns:a16="http://schemas.microsoft.com/office/drawing/2014/main" id="{1B2CCBDA-0F63-46DA-B135-461297824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5957888"/>
            <a:ext cx="22860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5" name="Line 269">
            <a:extLst>
              <a:ext uri="{FF2B5EF4-FFF2-40B4-BE49-F238E27FC236}">
                <a16:creationId xmlns:a16="http://schemas.microsoft.com/office/drawing/2014/main" id="{925F428E-22F5-41BB-AEE9-4EC6B9008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8" y="5957889"/>
            <a:ext cx="22860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6" name="Rectangle 270">
            <a:extLst>
              <a:ext uri="{FF2B5EF4-FFF2-40B4-BE49-F238E27FC236}">
                <a16:creationId xmlns:a16="http://schemas.microsoft.com/office/drawing/2014/main" id="{E0F8869B-B44F-490F-A7D3-5E1E0413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5394326"/>
            <a:ext cx="6350" cy="5635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7" name="Line 271">
            <a:extLst>
              <a:ext uri="{FF2B5EF4-FFF2-40B4-BE49-F238E27FC236}">
                <a16:creationId xmlns:a16="http://schemas.microsoft.com/office/drawing/2014/main" id="{92E1380A-7D58-4D21-8E81-B3E58252F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5394326"/>
            <a:ext cx="1587" cy="563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8" name="Rectangle 272">
            <a:extLst>
              <a:ext uri="{FF2B5EF4-FFF2-40B4-BE49-F238E27FC236}">
                <a16:creationId xmlns:a16="http://schemas.microsoft.com/office/drawing/2014/main" id="{15E60E21-4CA1-4DCB-A809-A417FCD0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59578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09" name="Line 273">
            <a:extLst>
              <a:ext uri="{FF2B5EF4-FFF2-40B4-BE49-F238E27FC236}">
                <a16:creationId xmlns:a16="http://schemas.microsoft.com/office/drawing/2014/main" id="{53C25E7B-65B5-420E-9558-6A4029EBF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59578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10" name="Line 274">
            <a:extLst>
              <a:ext uri="{FF2B5EF4-FFF2-40B4-BE49-F238E27FC236}">
                <a16:creationId xmlns:a16="http://schemas.microsoft.com/office/drawing/2014/main" id="{CD2815A7-EFA2-4FFF-8289-7DD2A0248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59578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11" name="Rectangle 275">
            <a:extLst>
              <a:ext uri="{FF2B5EF4-FFF2-40B4-BE49-F238E27FC236}">
                <a16:creationId xmlns:a16="http://schemas.microsoft.com/office/drawing/2014/main" id="{D4309969-92C0-43F1-AC1E-C79683C4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8" y="59578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12" name="Line 276">
            <a:extLst>
              <a:ext uri="{FF2B5EF4-FFF2-40B4-BE49-F238E27FC236}">
                <a16:creationId xmlns:a16="http://schemas.microsoft.com/office/drawing/2014/main" id="{3D51F691-4C6A-4244-B11E-52CF088BE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59578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613" name="Line 277">
            <a:extLst>
              <a:ext uri="{FF2B5EF4-FFF2-40B4-BE49-F238E27FC236}">
                <a16:creationId xmlns:a16="http://schemas.microsoft.com/office/drawing/2014/main" id="{9058F652-624B-4024-8B65-8EF9973B3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9" y="59578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9" name="Rectangle 2">
            <a:extLst>
              <a:ext uri="{FF2B5EF4-FFF2-40B4-BE49-F238E27FC236}">
                <a16:creationId xmlns:a16="http://schemas.microsoft.com/office/drawing/2014/main" id="{BB9D6917-A03B-45D7-9CB3-2A99AD396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0242A-FAF1-4A09-B7F2-576192A0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C512-93DE-4064-BB66-28EE1A71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C65D187-A6E1-41DB-A1A0-6CF3F4D80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9081CF7-1610-4427-925E-9E570A0F2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9525000" cy="1905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On all editing, be sure to add enough extra characters on the edited field so that an editing character is not taking precedence over a digit of the sending field.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7AAA9C-F4BA-406B-9F3D-55B1BCA3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72CB8-B53C-4A63-9E55-FC50D713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3CDDD37-2E08-49AD-801F-76DAC64B9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BLANK WHEN ZERO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BE06990-4898-4975-A8EE-63A804D83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9448800" cy="3733800"/>
          </a:xfrm>
        </p:spPr>
        <p:txBody>
          <a:bodyPr/>
          <a:lstStyle/>
          <a:p>
            <a:r>
              <a:rPr lang="en-US" altLang="en-US"/>
              <a:t>Used after </a:t>
            </a:r>
            <a:r>
              <a:rPr lang="en-US" altLang="en-US">
                <a:latin typeface="Source Code Pro" panose="020B0509030403020204" pitchFamily="49" charset="0"/>
              </a:rPr>
              <a:t>PIC</a:t>
            </a:r>
            <a:r>
              <a:rPr lang="en-US" altLang="en-US"/>
              <a:t> clause to totally blank a field when it contains zero.</a:t>
            </a:r>
          </a:p>
          <a:p>
            <a:endParaRPr lang="en-US" altLang="en-US" sz="1800"/>
          </a:p>
          <a:p>
            <a:r>
              <a:rPr lang="en-US" altLang="en-US"/>
              <a:t>Moving zero to the following field</a:t>
            </a:r>
          </a:p>
          <a:p>
            <a:pPr lvl="1" algn="ctr">
              <a:buFontTx/>
              <a:buNone/>
            </a:pPr>
            <a:endParaRPr lang="en-US" altLang="en-US" sz="1800"/>
          </a:p>
          <a:p>
            <a:pPr algn="ctr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PIC  $$$$.99  BLANK WHEN ZERO.</a:t>
            </a:r>
            <a:endParaRPr lang="en-US" altLang="en-US" sz="1800">
              <a:latin typeface="Source Code Pro" panose="020B0509030403020204" pitchFamily="49" charset="0"/>
            </a:endParaRPr>
          </a:p>
          <a:p>
            <a:pPr lvl="1"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/>
              <a:t>    would produce all blanks instead of </a:t>
            </a:r>
            <a:r>
              <a:rPr lang="en-US" altLang="en-US">
                <a:latin typeface="Source Code Pro" panose="020B0509030403020204" pitchFamily="49" charset="0"/>
              </a:rPr>
              <a:t>bbb$.00</a:t>
            </a:r>
          </a:p>
          <a:p>
            <a:pPr lvl="1"/>
            <a:endParaRPr lang="en-US" altLang="en-US"/>
          </a:p>
          <a:p>
            <a:pPr lvl="2"/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ED5E97-DFD9-4D66-8959-E978B6EF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7B263-EE20-4816-BB6E-CDEEA569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 advAuto="0"/>
      <p:bldP spid="1638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85791C0-3452-49CE-B85E-DD4B87C87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Signed Numbers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24024FF-235F-4A4E-A8EE-26B6CA6E6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83485"/>
            <a:ext cx="10464800" cy="4788716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Source Code Pro" panose="020B0509030403020204" pitchFamily="49" charset="0"/>
              </a:rPr>
              <a:t>PIC</a:t>
            </a:r>
            <a:r>
              <a:rPr lang="en-US" altLang="en-US"/>
              <a:t> clause can indicate signed fields, which can contain </a:t>
            </a:r>
            <a:br>
              <a:rPr lang="en-US" altLang="en-US"/>
            </a:br>
            <a:r>
              <a:rPr lang="en-US" altLang="en-US"/>
              <a:t>both positive and negative numbers.</a:t>
            </a:r>
          </a:p>
          <a:p>
            <a:endParaRPr lang="en-US" altLang="en-US" sz="1200"/>
          </a:p>
          <a:p>
            <a:r>
              <a:rPr lang="en-US" altLang="en-US"/>
              <a:t>Indicate by putting </a:t>
            </a:r>
            <a:r>
              <a:rPr lang="en-US" altLang="en-US">
                <a:latin typeface="Source Code Pro" panose="020B0509030403020204" pitchFamily="49" charset="0"/>
              </a:rPr>
              <a:t>S</a:t>
            </a:r>
            <a:r>
              <a:rPr lang="en-US" altLang="en-US"/>
              <a:t> before the </a:t>
            </a:r>
            <a:r>
              <a:rPr lang="en-US" altLang="en-US">
                <a:latin typeface="Source Code Pro" panose="020B0509030403020204" pitchFamily="49" charset="0"/>
              </a:rPr>
              <a:t>9</a:t>
            </a:r>
            <a:r>
              <a:rPr lang="en-US" altLang="en-US"/>
              <a:t>s in the </a:t>
            </a:r>
            <a:r>
              <a:rPr lang="en-US" altLang="en-US">
                <a:latin typeface="Source Code Pro" panose="020B0509030403020204" pitchFamily="49" charset="0"/>
              </a:rPr>
              <a:t>PIC</a:t>
            </a:r>
            <a:r>
              <a:rPr lang="en-US" altLang="en-US"/>
              <a:t> clause: </a:t>
            </a:r>
          </a:p>
          <a:p>
            <a:endParaRPr lang="en-US" altLang="en-US" sz="1200"/>
          </a:p>
          <a:p>
            <a:pPr lvl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Source Code Pro" panose="020B0509030403020204" pitchFamily="49" charset="0"/>
              </a:rPr>
              <a:t>PIC   S999V99   VALUE  –25.</a:t>
            </a:r>
          </a:p>
          <a:p>
            <a:pPr lvl="1">
              <a:buFontTx/>
              <a:buNone/>
            </a:pPr>
            <a:endParaRPr lang="en-US" altLang="en-US" sz="1200">
              <a:latin typeface="Source Code Pro" panose="020B0509030403020204" pitchFamily="49" charset="0"/>
            </a:endParaRPr>
          </a:p>
          <a:p>
            <a:r>
              <a:rPr lang="en-US" altLang="en-US"/>
              <a:t>Like the decimal, the sign is </a:t>
            </a:r>
            <a:r>
              <a:rPr lang="en-US" altLang="en-US" i="1"/>
              <a:t>implied</a:t>
            </a:r>
            <a:r>
              <a:rPr lang="en-US" altLang="en-US"/>
              <a:t>; there isn’t actually a byte reserved for it.</a:t>
            </a:r>
          </a:p>
          <a:p>
            <a:endParaRPr lang="en-US" altLang="en-US" sz="1200"/>
          </a:p>
          <a:p>
            <a:r>
              <a:rPr lang="en-US" altLang="en-US"/>
              <a:t>If the </a:t>
            </a:r>
            <a:r>
              <a:rPr lang="en-US" altLang="en-US">
                <a:latin typeface="Source Code Pro" panose="020B0509030403020204" pitchFamily="49" charset="0"/>
              </a:rPr>
              <a:t>PIC</a:t>
            </a:r>
            <a:r>
              <a:rPr lang="en-US" altLang="en-US"/>
              <a:t> clause does not contain an </a:t>
            </a:r>
            <a:r>
              <a:rPr lang="en-US" altLang="en-US">
                <a:latin typeface="Source Code Pro" panose="020B0509030403020204" pitchFamily="49" charset="0"/>
              </a:rPr>
              <a:t>S</a:t>
            </a:r>
            <a:r>
              <a:rPr lang="en-US" altLang="en-US"/>
              <a:t>, any number moved to </a:t>
            </a:r>
            <a:br>
              <a:rPr lang="en-US" altLang="en-US"/>
            </a:br>
            <a:r>
              <a:rPr lang="en-US" altLang="en-US"/>
              <a:t>the field will be converted to positive.</a:t>
            </a: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94AC5-A9E3-495A-8421-1024321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91A38-CC58-499C-B31E-602A285F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 advAuto="0"/>
      <p:bldP spid="389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52DDBD-43F2-4857-B874-18F7E1441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Numeric-Edited Fields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F340BDB-6A56-40CB-9C81-ED42DCEB4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49308"/>
            <a:ext cx="9753600" cy="3581400"/>
          </a:xfrm>
        </p:spPr>
        <p:txBody>
          <a:bodyPr/>
          <a:lstStyle/>
          <a:p>
            <a:r>
              <a:rPr lang="en-US" altLang="en-US"/>
              <a:t>Can enhance printed reports by inserting </a:t>
            </a:r>
            <a:r>
              <a:rPr lang="en-US" altLang="en-US">
                <a:latin typeface="Source Code Pro" panose="020B0509030403020204" pitchFamily="49" charset="0"/>
              </a:rPr>
              <a:t>$</a:t>
            </a:r>
            <a:r>
              <a:rPr lang="en-US" altLang="en-US"/>
              <a:t>, commas, decimal </a:t>
            </a:r>
            <a:br>
              <a:rPr lang="en-US" altLang="en-US"/>
            </a:br>
            <a:r>
              <a:rPr lang="en-US" altLang="en-US"/>
              <a:t>points, etc., into numeric fields before printing. </a:t>
            </a:r>
          </a:p>
          <a:p>
            <a:endParaRPr lang="en-US" altLang="en-US" sz="1400"/>
          </a:p>
          <a:p>
            <a:r>
              <a:rPr lang="en-US" altLang="en-US"/>
              <a:t>To do so, specify the “look” of the print area, then move the </a:t>
            </a:r>
            <a:br>
              <a:rPr lang="en-US" altLang="en-US"/>
            </a:br>
            <a:r>
              <a:rPr lang="en-US" altLang="en-US"/>
              <a:t>numeric field in over the top of this template.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A7C17B-F7FD-4F87-9BCB-D85A3FAD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BF717-A010-479B-8801-DCF1A06C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 advAuto="0"/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43A983-1B9F-432D-8A73-AF487B42D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Numeric-Edited Fields (cont.)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C3A59EC-B6B8-4BD6-AF77-64C05BAE5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058400" cy="4267200"/>
          </a:xfrm>
        </p:spPr>
        <p:txBody>
          <a:bodyPr/>
          <a:lstStyle/>
          <a:p>
            <a:r>
              <a:rPr lang="en-US" altLang="en-US"/>
              <a:t>So, a </a:t>
            </a:r>
            <a:r>
              <a:rPr lang="en-US" altLang="en-US" i="1"/>
              <a:t>numeric</a:t>
            </a:r>
            <a:r>
              <a:rPr lang="en-US" altLang="en-US"/>
              <a:t> field is used for doing math, then the numeric field is </a:t>
            </a:r>
            <a:r>
              <a:rPr lang="en-US" altLang="en-US">
                <a:latin typeface="Source Code Pro" panose="020B0509030403020204" pitchFamily="49" charset="0"/>
              </a:rPr>
              <a:t>MOVE</a:t>
            </a:r>
            <a:r>
              <a:rPr lang="en-US" altLang="en-US"/>
              <a:t>d into a </a:t>
            </a:r>
            <a:r>
              <a:rPr lang="en-US" altLang="en-US" i="1"/>
              <a:t>numeric-edited</a:t>
            </a:r>
            <a:r>
              <a:rPr lang="en-US" altLang="en-US"/>
              <a:t> field for printing.</a:t>
            </a:r>
          </a:p>
          <a:p>
            <a:endParaRPr lang="en-US" altLang="en-US" sz="1400"/>
          </a:p>
          <a:p>
            <a:r>
              <a:rPr lang="en-US" altLang="en-US"/>
              <a:t>Decimals are aligned.</a:t>
            </a:r>
          </a:p>
          <a:p>
            <a:endParaRPr lang="en-US" altLang="en-US" sz="1400"/>
          </a:p>
          <a:p>
            <a:r>
              <a:rPr lang="en-US" altLang="en-US"/>
              <a:t>A numeric-edited field cannot be used for math.</a:t>
            </a:r>
          </a:p>
          <a:p>
            <a:endParaRPr lang="en-US" altLang="en-US" sz="1400"/>
          </a:p>
          <a:p>
            <a:r>
              <a:rPr lang="en-US" altLang="en-US"/>
              <a:t>A numeric-edited field CAN be the receiving field of a </a:t>
            </a:r>
            <a:r>
              <a:rPr lang="en-US" altLang="en-US">
                <a:latin typeface="Source Code Pro" panose="020B0509030403020204" pitchFamily="49" charset="0"/>
              </a:rPr>
              <a:t>COMPUTE</a:t>
            </a:r>
            <a:r>
              <a:rPr lang="en-US" altLang="en-US"/>
              <a:t> statement but it should be avoided.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0AB5C6-8D0E-484D-9442-15C4C24F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F0F3A-369E-4922-8768-64CB5EC0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A8577E96-81FA-4C10-8A07-A27F488096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120305"/>
            <a:ext cx="5384800" cy="3733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.		Actual decimal 	point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Z		Zero suppression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	(insignificant 0s) 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*		Check protection 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$		Dollar sign	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,		Comma	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</a:t>
            </a:r>
          </a:p>
          <a:p>
            <a:pPr>
              <a:buFontTx/>
              <a:buNone/>
            </a:pPr>
            <a:endParaRPr lang="en-US" altLang="en-US">
              <a:latin typeface="Source Code Pro" panose="020B0509030403020204" pitchFamily="49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C128402-1638-421C-AF37-A8C8AB93420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97602" y="2128693"/>
            <a:ext cx="5384800" cy="381490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0		Zero	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B		Blank	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/		Slash	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CR	Credit character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DB	Debit character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+		Plus sign	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-		Minus sign	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DE5D0714-8303-4CFC-9BB6-04FF43278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199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>
              <a:latin typeface="Source Code Pro" panose="020B0509030403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DBFF2-E510-4C1C-9D0E-AE5DB3DC08E4}"/>
              </a:ext>
            </a:extLst>
          </p:cNvPr>
          <p:cNvSpPr txBox="1"/>
          <p:nvPr/>
        </p:nvSpPr>
        <p:spPr>
          <a:xfrm>
            <a:off x="609601" y="1359188"/>
            <a:ext cx="784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+mj-lt"/>
              </a:rPr>
              <a:t>Allowed Editing Characters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FC28080-7D0B-4F4E-B0F3-821086FFC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422A-135A-4F87-8842-31D51502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2F006-5D14-4757-AF9A-D5DF6180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87E65C-3A71-4F10-B0B0-8B0955E39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0FCA849-5520-4540-BA16-37657AB22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9829800" cy="3886200"/>
          </a:xfrm>
        </p:spPr>
        <p:txBody>
          <a:bodyPr/>
          <a:lstStyle/>
          <a:p>
            <a:r>
              <a:rPr lang="en-US" altLang="en-US" i="1"/>
              <a:t>Fill characters</a:t>
            </a:r>
            <a:r>
              <a:rPr lang="en-US" altLang="en-US"/>
              <a:t> replace leading zeros:</a:t>
            </a:r>
          </a:p>
          <a:p>
            <a:endParaRPr lang="en-US" altLang="en-US" sz="1400"/>
          </a:p>
          <a:p>
            <a:pPr lvl="1"/>
            <a:r>
              <a:rPr lang="en-US" altLang="en-US"/>
              <a:t>zero suppression:  </a:t>
            </a:r>
            <a:r>
              <a:rPr lang="en-US" altLang="en-US">
                <a:latin typeface="Source Code Pro" panose="020B0509030403020204" pitchFamily="49" charset="0"/>
              </a:rPr>
              <a:t>ZZZ,ZZZ.99  </a:t>
            </a:r>
          </a:p>
          <a:p>
            <a:pPr lvl="1"/>
            <a:endParaRPr lang="en-US" altLang="en-US" sz="1400">
              <a:latin typeface="Source Code Pro" panose="020B0509030403020204" pitchFamily="49" charset="0"/>
            </a:endParaRPr>
          </a:p>
          <a:p>
            <a:pPr lvl="1"/>
            <a:r>
              <a:rPr lang="en-US" altLang="en-US"/>
              <a:t>asterisk:  </a:t>
            </a:r>
            <a:r>
              <a:rPr lang="en-US" altLang="en-US">
                <a:latin typeface="Source Code Pro" panose="020B0509030403020204" pitchFamily="49" charset="0"/>
              </a:rPr>
              <a:t>***,***.99</a:t>
            </a:r>
          </a:p>
          <a:p>
            <a:pPr lvl="1"/>
            <a:endParaRPr lang="en-US" altLang="en-US" sz="1400">
              <a:latin typeface="Source Code Pro" panose="020B0509030403020204" pitchFamily="49" charset="0"/>
            </a:endParaRPr>
          </a:p>
          <a:p>
            <a:r>
              <a:rPr lang="en-US" altLang="en-US"/>
              <a:t>Any commas embedded in the fill characters will be replaced by the fill character until a digit is encountered.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F188F3-7D53-4DCA-A724-1F7FEAB2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25CB5-BEDF-427F-8B99-EB1356AF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05B19CAA-F435-4AF7-A97E-D1B1D1131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2889" y="1524000"/>
            <a:ext cx="8915400" cy="480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MOVE NUM TO NUM-EDITED.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3019C8C-E188-41F3-A958-1BE2FC17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2362201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1A59EA6-E59C-492C-AFA0-06352351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4" y="2362201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NUM-EDITED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F73D85CB-0E24-4EC6-9DA8-57CA51991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228600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BA57A5D9-E18E-4C51-A0DE-CC9BFF5B0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2860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236E0B55-9818-4F7E-BACA-F01720D05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22860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52C454A7-EADD-49DD-BC61-8B8F45E2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228600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99BFE2BE-98DA-4967-A3F5-0C5AB86B8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2860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768A6708-431F-4A8D-B36A-B476E6E22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22860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C715112D-D7F0-4417-B54B-DBE7B70CD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2286000"/>
            <a:ext cx="382111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24216D8B-DEB8-4227-B16C-6FD95657A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3" y="2286000"/>
            <a:ext cx="382111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9F39C1A6-5333-49DC-87A9-4E660CD3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2286000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C295D3AC-D6E1-4DA5-94D2-F49BE14BC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22860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1ECEBC2B-0D5F-4BC9-9677-54FDC9828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22860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id="{B9B38BA6-CBE9-48ED-BBAF-86BC5540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2286000"/>
            <a:ext cx="39116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1" name="Line 19">
            <a:extLst>
              <a:ext uri="{FF2B5EF4-FFF2-40B4-BE49-F238E27FC236}">
                <a16:creationId xmlns:a16="http://schemas.microsoft.com/office/drawing/2014/main" id="{5ACCD135-9ACD-40DD-8973-FD4EA0953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2286000"/>
            <a:ext cx="39116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C6EE8601-CA4E-457D-A840-D322D4E8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22860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1D850AAF-E4AC-481F-8D20-9B1C82E78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2860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9A714392-4076-4284-9989-3B4787B19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2860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EE88109D-1767-4A3A-9D66-EC55F71AC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22860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F64329D9-8ECE-4D0E-A33C-719712F40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2860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7" name="Line 25">
            <a:extLst>
              <a:ext uri="{FF2B5EF4-FFF2-40B4-BE49-F238E27FC236}">
                <a16:creationId xmlns:a16="http://schemas.microsoft.com/office/drawing/2014/main" id="{110161FD-5188-4952-A386-DE1074DB0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2860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304954AB-0061-4FAE-B3F7-F2A94B2D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2292351"/>
            <a:ext cx="4763" cy="5381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19" name="Line 27">
            <a:extLst>
              <a:ext uri="{FF2B5EF4-FFF2-40B4-BE49-F238E27FC236}">
                <a16:creationId xmlns:a16="http://schemas.microsoft.com/office/drawing/2014/main" id="{3A8443A2-21B9-40F5-AC20-061001485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2292351"/>
            <a:ext cx="1588" cy="5381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20" name="Rectangle 28">
            <a:extLst>
              <a:ext uri="{FF2B5EF4-FFF2-40B4-BE49-F238E27FC236}">
                <a16:creationId xmlns:a16="http://schemas.microsoft.com/office/drawing/2014/main" id="{BFFE11D2-434F-4BB5-A03E-EFF99A63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2292351"/>
            <a:ext cx="76200" cy="538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21" name="Line 29">
            <a:extLst>
              <a:ext uri="{FF2B5EF4-FFF2-40B4-BE49-F238E27FC236}">
                <a16:creationId xmlns:a16="http://schemas.microsoft.com/office/drawing/2014/main" id="{D1D77996-F887-4600-AD57-763B5D8BB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2292351"/>
            <a:ext cx="1588" cy="5381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22" name="Rectangle 30">
            <a:extLst>
              <a:ext uri="{FF2B5EF4-FFF2-40B4-BE49-F238E27FC236}">
                <a16:creationId xmlns:a16="http://schemas.microsoft.com/office/drawing/2014/main" id="{119DC98B-708E-45B1-94C9-974BD99C1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2292351"/>
            <a:ext cx="6350" cy="5381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23" name="Line 31">
            <a:extLst>
              <a:ext uri="{FF2B5EF4-FFF2-40B4-BE49-F238E27FC236}">
                <a16:creationId xmlns:a16="http://schemas.microsoft.com/office/drawing/2014/main" id="{95D9386A-5F09-443E-A3D7-9E4D6B6D6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292351"/>
            <a:ext cx="1588" cy="5381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24" name="Rectangle 32">
            <a:extLst>
              <a:ext uri="{FF2B5EF4-FFF2-40B4-BE49-F238E27FC236}">
                <a16:creationId xmlns:a16="http://schemas.microsoft.com/office/drawing/2014/main" id="{8BF18FC9-1363-4116-9ECF-26A0D411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9" y="2894014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F6D670A6-F993-4ACE-8139-157FBA99D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894014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8226" name="Rectangle 34">
            <a:extLst>
              <a:ext uri="{FF2B5EF4-FFF2-40B4-BE49-F238E27FC236}">
                <a16:creationId xmlns:a16="http://schemas.microsoft.com/office/drawing/2014/main" id="{066BDA6A-6389-47D0-A58E-D8F5C5F4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9" y="2894014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8227" name="Rectangle 35">
            <a:extLst>
              <a:ext uri="{FF2B5EF4-FFF2-40B4-BE49-F238E27FC236}">
                <a16:creationId xmlns:a16="http://schemas.microsoft.com/office/drawing/2014/main" id="{9A3A1C25-D482-4D00-8CC2-B6B9CF25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1" y="2894014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8228" name="Rectangle 36">
            <a:extLst>
              <a:ext uri="{FF2B5EF4-FFF2-40B4-BE49-F238E27FC236}">
                <a16:creationId xmlns:a16="http://schemas.microsoft.com/office/drawing/2014/main" id="{7C018CA1-3B9D-407F-9870-42FDEACC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2830513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29" name="Line 37">
            <a:extLst>
              <a:ext uri="{FF2B5EF4-FFF2-40B4-BE49-F238E27FC236}">
                <a16:creationId xmlns:a16="http://schemas.microsoft.com/office/drawing/2014/main" id="{B9A9D703-0879-4280-9EA6-C6F738D5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30514"/>
            <a:ext cx="47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0" name="Line 38">
            <a:extLst>
              <a:ext uri="{FF2B5EF4-FFF2-40B4-BE49-F238E27FC236}">
                <a16:creationId xmlns:a16="http://schemas.microsoft.com/office/drawing/2014/main" id="{DEC9DED0-B9E1-4E79-95E9-B56E884A2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2830513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1" name="Rectangle 39">
            <a:extLst>
              <a:ext uri="{FF2B5EF4-FFF2-40B4-BE49-F238E27FC236}">
                <a16:creationId xmlns:a16="http://schemas.microsoft.com/office/drawing/2014/main" id="{12B75F3F-ACA6-458B-A8D3-6B7342557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4" y="2830513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2" name="Line 40">
            <a:extLst>
              <a:ext uri="{FF2B5EF4-FFF2-40B4-BE49-F238E27FC236}">
                <a16:creationId xmlns:a16="http://schemas.microsoft.com/office/drawing/2014/main" id="{AD2D6113-0927-4629-8E99-E28E41267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4" y="2830514"/>
            <a:ext cx="191293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3" name="Rectangle 41">
            <a:extLst>
              <a:ext uri="{FF2B5EF4-FFF2-40B4-BE49-F238E27FC236}">
                <a16:creationId xmlns:a16="http://schemas.microsoft.com/office/drawing/2014/main" id="{FB9A47CB-A48D-48A3-94F0-691D11A98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28305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4" name="Line 42">
            <a:extLst>
              <a:ext uri="{FF2B5EF4-FFF2-40B4-BE49-F238E27FC236}">
                <a16:creationId xmlns:a16="http://schemas.microsoft.com/office/drawing/2014/main" id="{6AA84BF4-A619-46EA-8DC5-54729B7E4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28305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5" name="Line 43">
            <a:extLst>
              <a:ext uri="{FF2B5EF4-FFF2-40B4-BE49-F238E27FC236}">
                <a16:creationId xmlns:a16="http://schemas.microsoft.com/office/drawing/2014/main" id="{32AB76DF-E007-45D2-947C-BA5C0F55C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2830513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6" name="Rectangle 44">
            <a:extLst>
              <a:ext uri="{FF2B5EF4-FFF2-40B4-BE49-F238E27FC236}">
                <a16:creationId xmlns:a16="http://schemas.microsoft.com/office/drawing/2014/main" id="{584417D6-ED3B-49C7-A248-43C08FDA9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2830513"/>
            <a:ext cx="19018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7" name="Line 45">
            <a:extLst>
              <a:ext uri="{FF2B5EF4-FFF2-40B4-BE49-F238E27FC236}">
                <a16:creationId xmlns:a16="http://schemas.microsoft.com/office/drawing/2014/main" id="{1CD73472-3FA0-4757-9926-D4C6EFD16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1" y="2830514"/>
            <a:ext cx="19018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8" name="Rectangle 46">
            <a:extLst>
              <a:ext uri="{FF2B5EF4-FFF2-40B4-BE49-F238E27FC236}">
                <a16:creationId xmlns:a16="http://schemas.microsoft.com/office/drawing/2014/main" id="{E99139DF-1632-47FC-BD7D-CEFF2248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2830513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39" name="Line 47">
            <a:extLst>
              <a:ext uri="{FF2B5EF4-FFF2-40B4-BE49-F238E27FC236}">
                <a16:creationId xmlns:a16="http://schemas.microsoft.com/office/drawing/2014/main" id="{895E8EA1-7141-4BB4-BD05-36974C9B6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2830514"/>
            <a:ext cx="76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0" name="Rectangle 48">
            <a:extLst>
              <a:ext uri="{FF2B5EF4-FFF2-40B4-BE49-F238E27FC236}">
                <a16:creationId xmlns:a16="http://schemas.microsoft.com/office/drawing/2014/main" id="{33387F03-B083-40F2-A7F3-D9F018775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830513"/>
            <a:ext cx="19002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1" name="Line 49">
            <a:extLst>
              <a:ext uri="{FF2B5EF4-FFF2-40B4-BE49-F238E27FC236}">
                <a16:creationId xmlns:a16="http://schemas.microsoft.com/office/drawing/2014/main" id="{DE529323-4CD6-4696-A569-A99C844AA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2830514"/>
            <a:ext cx="1900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2" name="Rectangle 50">
            <a:extLst>
              <a:ext uri="{FF2B5EF4-FFF2-40B4-BE49-F238E27FC236}">
                <a16:creationId xmlns:a16="http://schemas.microsoft.com/office/drawing/2014/main" id="{F28EF21B-547D-435C-B694-4CFEA4F41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28305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3" name="Line 51">
            <a:extLst>
              <a:ext uri="{FF2B5EF4-FFF2-40B4-BE49-F238E27FC236}">
                <a16:creationId xmlns:a16="http://schemas.microsoft.com/office/drawing/2014/main" id="{48601A27-74D6-4BAE-9C00-73209404E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3" y="28305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4" name="Line 52">
            <a:extLst>
              <a:ext uri="{FF2B5EF4-FFF2-40B4-BE49-F238E27FC236}">
                <a16:creationId xmlns:a16="http://schemas.microsoft.com/office/drawing/2014/main" id="{EB9BA8EA-67D1-4ADF-9BB2-A6EB76DAA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283051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5" name="Rectangle 53">
            <a:extLst>
              <a:ext uri="{FF2B5EF4-FFF2-40B4-BE49-F238E27FC236}">
                <a16:creationId xmlns:a16="http://schemas.microsoft.com/office/drawing/2014/main" id="{8A60AA77-6C38-4FD4-B9DA-08908E90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2830513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6" name="Line 54">
            <a:extLst>
              <a:ext uri="{FF2B5EF4-FFF2-40B4-BE49-F238E27FC236}">
                <a16:creationId xmlns:a16="http://schemas.microsoft.com/office/drawing/2014/main" id="{DB4E2AF8-5D70-4CF5-AF16-1D7A32FE0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2830514"/>
            <a:ext cx="19351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7" name="Rectangle 55">
            <a:extLst>
              <a:ext uri="{FF2B5EF4-FFF2-40B4-BE49-F238E27FC236}">
                <a16:creationId xmlns:a16="http://schemas.microsoft.com/office/drawing/2014/main" id="{0DA56253-7917-4955-9EA8-014E8CC0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28305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8" name="Line 56">
            <a:extLst>
              <a:ext uri="{FF2B5EF4-FFF2-40B4-BE49-F238E27FC236}">
                <a16:creationId xmlns:a16="http://schemas.microsoft.com/office/drawing/2014/main" id="{AAB28574-DA05-4A21-ACAD-47F21BD96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8305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49" name="Line 57">
            <a:extLst>
              <a:ext uri="{FF2B5EF4-FFF2-40B4-BE49-F238E27FC236}">
                <a16:creationId xmlns:a16="http://schemas.microsoft.com/office/drawing/2014/main" id="{3AB2615A-BDB1-4316-B550-5E53CD1C9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830513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0" name="Rectangle 58">
            <a:extLst>
              <a:ext uri="{FF2B5EF4-FFF2-40B4-BE49-F238E27FC236}">
                <a16:creationId xmlns:a16="http://schemas.microsoft.com/office/drawing/2014/main" id="{701E4993-8F36-4CF5-98EC-5E22CAB1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2836863"/>
            <a:ext cx="4763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1" name="Line 59">
            <a:extLst>
              <a:ext uri="{FF2B5EF4-FFF2-40B4-BE49-F238E27FC236}">
                <a16:creationId xmlns:a16="http://schemas.microsoft.com/office/drawing/2014/main" id="{150A8132-F571-4EF4-99BB-8C89E8AD7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2836863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2" name="Rectangle 60">
            <a:extLst>
              <a:ext uri="{FF2B5EF4-FFF2-40B4-BE49-F238E27FC236}">
                <a16:creationId xmlns:a16="http://schemas.microsoft.com/office/drawing/2014/main" id="{9C01D443-AFD6-4A33-87D2-27C9152E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2836863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3" name="Line 61">
            <a:extLst>
              <a:ext uri="{FF2B5EF4-FFF2-40B4-BE49-F238E27FC236}">
                <a16:creationId xmlns:a16="http://schemas.microsoft.com/office/drawing/2014/main" id="{07CF9338-2CB0-4A52-979D-535ED33D7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2836863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4" name="Rectangle 62">
            <a:extLst>
              <a:ext uri="{FF2B5EF4-FFF2-40B4-BE49-F238E27FC236}">
                <a16:creationId xmlns:a16="http://schemas.microsoft.com/office/drawing/2014/main" id="{CFD074A0-28F8-4E04-87B1-D2909404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2836863"/>
            <a:ext cx="76200" cy="538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5" name="Line 63">
            <a:extLst>
              <a:ext uri="{FF2B5EF4-FFF2-40B4-BE49-F238E27FC236}">
                <a16:creationId xmlns:a16="http://schemas.microsoft.com/office/drawing/2014/main" id="{C543EAD1-F04F-4ED5-B255-1C4485EC2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2836863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6" name="Rectangle 64">
            <a:extLst>
              <a:ext uri="{FF2B5EF4-FFF2-40B4-BE49-F238E27FC236}">
                <a16:creationId xmlns:a16="http://schemas.microsoft.com/office/drawing/2014/main" id="{F4AE22FD-D773-4270-AA07-CC1340A9E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2836863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7" name="Line 65">
            <a:extLst>
              <a:ext uri="{FF2B5EF4-FFF2-40B4-BE49-F238E27FC236}">
                <a16:creationId xmlns:a16="http://schemas.microsoft.com/office/drawing/2014/main" id="{3B6E5D80-97E4-455E-9805-4F2335F0D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2836863"/>
            <a:ext cx="1587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8" name="Rectangle 66">
            <a:extLst>
              <a:ext uri="{FF2B5EF4-FFF2-40B4-BE49-F238E27FC236}">
                <a16:creationId xmlns:a16="http://schemas.microsoft.com/office/drawing/2014/main" id="{B89D9905-7EE1-4442-AF16-FE31F71CB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2836863"/>
            <a:ext cx="6350" cy="5381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59" name="Line 67">
            <a:extLst>
              <a:ext uri="{FF2B5EF4-FFF2-40B4-BE49-F238E27FC236}">
                <a16:creationId xmlns:a16="http://schemas.microsoft.com/office/drawing/2014/main" id="{6E03A2A2-7842-494B-9855-866C24882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836863"/>
            <a:ext cx="1588" cy="538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60" name="Rectangle 68">
            <a:extLst>
              <a:ext uri="{FF2B5EF4-FFF2-40B4-BE49-F238E27FC236}">
                <a16:creationId xmlns:a16="http://schemas.microsoft.com/office/drawing/2014/main" id="{0ABA555A-1F3E-43C0-9273-4DF8CF2B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3452814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999V99</a:t>
            </a:r>
          </a:p>
        </p:txBody>
      </p:sp>
      <p:sp>
        <p:nvSpPr>
          <p:cNvPr id="8261" name="Rectangle 69">
            <a:extLst>
              <a:ext uri="{FF2B5EF4-FFF2-40B4-BE49-F238E27FC236}">
                <a16:creationId xmlns:a16="http://schemas.microsoft.com/office/drawing/2014/main" id="{D2F3DD77-DA15-41BB-A480-81D02396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3452814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123^45</a:t>
            </a:r>
          </a:p>
        </p:txBody>
      </p:sp>
      <p:sp>
        <p:nvSpPr>
          <p:cNvPr id="8262" name="Rectangle 70">
            <a:extLst>
              <a:ext uri="{FF2B5EF4-FFF2-40B4-BE49-F238E27FC236}">
                <a16:creationId xmlns:a16="http://schemas.microsoft.com/office/drawing/2014/main" id="{7016FA83-D9EB-4286-9908-0E4032CB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9" y="3452814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Z,ZZZ.99</a:t>
            </a:r>
          </a:p>
        </p:txBody>
      </p:sp>
      <p:sp>
        <p:nvSpPr>
          <p:cNvPr id="8263" name="Rectangle 71">
            <a:extLst>
              <a:ext uri="{FF2B5EF4-FFF2-40B4-BE49-F238E27FC236}">
                <a16:creationId xmlns:a16="http://schemas.microsoft.com/office/drawing/2014/main" id="{5EA0C117-CC04-4F24-A7F4-54C3239B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1" y="3452814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bb123.45</a:t>
            </a:r>
          </a:p>
        </p:txBody>
      </p:sp>
      <p:sp>
        <p:nvSpPr>
          <p:cNvPr id="8264" name="Rectangle 72">
            <a:extLst>
              <a:ext uri="{FF2B5EF4-FFF2-40B4-BE49-F238E27FC236}">
                <a16:creationId xmlns:a16="http://schemas.microsoft.com/office/drawing/2014/main" id="{5C77D42A-3F2B-449F-A5C7-DFCFE8BC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3376613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65" name="Line 73">
            <a:extLst>
              <a:ext uri="{FF2B5EF4-FFF2-40B4-BE49-F238E27FC236}">
                <a16:creationId xmlns:a16="http://schemas.microsoft.com/office/drawing/2014/main" id="{1258B94C-7841-4980-B403-7908D4039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3376614"/>
            <a:ext cx="47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66" name="Line 74">
            <a:extLst>
              <a:ext uri="{FF2B5EF4-FFF2-40B4-BE49-F238E27FC236}">
                <a16:creationId xmlns:a16="http://schemas.microsoft.com/office/drawing/2014/main" id="{5406D530-01CA-4C85-83D4-1743DA1D2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3376613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67" name="Rectangle 75">
            <a:extLst>
              <a:ext uri="{FF2B5EF4-FFF2-40B4-BE49-F238E27FC236}">
                <a16:creationId xmlns:a16="http://schemas.microsoft.com/office/drawing/2014/main" id="{D1BBBB3D-3887-4760-B879-0025A7455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4" y="3376613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68" name="Line 76">
            <a:extLst>
              <a:ext uri="{FF2B5EF4-FFF2-40B4-BE49-F238E27FC236}">
                <a16:creationId xmlns:a16="http://schemas.microsoft.com/office/drawing/2014/main" id="{D64E64D2-B629-4FFD-8594-FA6CC3F92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4" y="3376614"/>
            <a:ext cx="191293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69" name="Rectangle 77">
            <a:extLst>
              <a:ext uri="{FF2B5EF4-FFF2-40B4-BE49-F238E27FC236}">
                <a16:creationId xmlns:a16="http://schemas.microsoft.com/office/drawing/2014/main" id="{E568115C-43A4-44E5-B89D-31D5707D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33766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0" name="Line 78">
            <a:extLst>
              <a:ext uri="{FF2B5EF4-FFF2-40B4-BE49-F238E27FC236}">
                <a16:creationId xmlns:a16="http://schemas.microsoft.com/office/drawing/2014/main" id="{AD9A8AC7-E8FB-4B88-B903-0E568A49F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33766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1" name="Line 79">
            <a:extLst>
              <a:ext uri="{FF2B5EF4-FFF2-40B4-BE49-F238E27FC236}">
                <a16:creationId xmlns:a16="http://schemas.microsoft.com/office/drawing/2014/main" id="{352EB9BA-ECBF-4BC6-A404-6327D01B0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3376613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2" name="Rectangle 80">
            <a:extLst>
              <a:ext uri="{FF2B5EF4-FFF2-40B4-BE49-F238E27FC236}">
                <a16:creationId xmlns:a16="http://schemas.microsoft.com/office/drawing/2014/main" id="{3F31E474-ADB4-447D-8331-62D80C73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376613"/>
            <a:ext cx="19018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3" name="Line 81">
            <a:extLst>
              <a:ext uri="{FF2B5EF4-FFF2-40B4-BE49-F238E27FC236}">
                <a16:creationId xmlns:a16="http://schemas.microsoft.com/office/drawing/2014/main" id="{180B497E-D3B9-40FF-9B78-4457DF303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1" y="3376614"/>
            <a:ext cx="19018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4" name="Rectangle 82">
            <a:extLst>
              <a:ext uri="{FF2B5EF4-FFF2-40B4-BE49-F238E27FC236}">
                <a16:creationId xmlns:a16="http://schemas.microsoft.com/office/drawing/2014/main" id="{65C5AA1C-0CAD-4CB8-B899-37F09853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3376613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5" name="Line 83">
            <a:extLst>
              <a:ext uri="{FF2B5EF4-FFF2-40B4-BE49-F238E27FC236}">
                <a16:creationId xmlns:a16="http://schemas.microsoft.com/office/drawing/2014/main" id="{5820D961-2BE0-4E99-9E4E-C2F610B75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3376614"/>
            <a:ext cx="76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6" name="Rectangle 84">
            <a:extLst>
              <a:ext uri="{FF2B5EF4-FFF2-40B4-BE49-F238E27FC236}">
                <a16:creationId xmlns:a16="http://schemas.microsoft.com/office/drawing/2014/main" id="{3B3BD54B-3A0B-4C95-8247-6666E3238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376613"/>
            <a:ext cx="19002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7" name="Line 85">
            <a:extLst>
              <a:ext uri="{FF2B5EF4-FFF2-40B4-BE49-F238E27FC236}">
                <a16:creationId xmlns:a16="http://schemas.microsoft.com/office/drawing/2014/main" id="{0C1A1D4B-F97F-45C5-B258-A30C3288E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376614"/>
            <a:ext cx="1900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8" name="Rectangle 86">
            <a:extLst>
              <a:ext uri="{FF2B5EF4-FFF2-40B4-BE49-F238E27FC236}">
                <a16:creationId xmlns:a16="http://schemas.microsoft.com/office/drawing/2014/main" id="{C6378E72-70B5-44E5-AB22-75254F6E1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33766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79" name="Line 87">
            <a:extLst>
              <a:ext uri="{FF2B5EF4-FFF2-40B4-BE49-F238E27FC236}">
                <a16:creationId xmlns:a16="http://schemas.microsoft.com/office/drawing/2014/main" id="{1D862709-EAC9-4609-A127-B1018D4D9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3" y="33766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0" name="Line 88">
            <a:extLst>
              <a:ext uri="{FF2B5EF4-FFF2-40B4-BE49-F238E27FC236}">
                <a16:creationId xmlns:a16="http://schemas.microsoft.com/office/drawing/2014/main" id="{D4180A1B-4B32-486B-A362-A1F77FC69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3376613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1" name="Rectangle 89">
            <a:extLst>
              <a:ext uri="{FF2B5EF4-FFF2-40B4-BE49-F238E27FC236}">
                <a16:creationId xmlns:a16="http://schemas.microsoft.com/office/drawing/2014/main" id="{CF29DEAD-0416-4E1C-B370-F72341858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3376613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2" name="Line 90">
            <a:extLst>
              <a:ext uri="{FF2B5EF4-FFF2-40B4-BE49-F238E27FC236}">
                <a16:creationId xmlns:a16="http://schemas.microsoft.com/office/drawing/2014/main" id="{1F39FF9C-A079-41D6-8337-E1E68994A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3376614"/>
            <a:ext cx="19351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3" name="Rectangle 91">
            <a:extLst>
              <a:ext uri="{FF2B5EF4-FFF2-40B4-BE49-F238E27FC236}">
                <a16:creationId xmlns:a16="http://schemas.microsoft.com/office/drawing/2014/main" id="{F2CB7A5F-C306-4506-A21A-BF05ED9E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3376613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4" name="Line 92">
            <a:extLst>
              <a:ext uri="{FF2B5EF4-FFF2-40B4-BE49-F238E27FC236}">
                <a16:creationId xmlns:a16="http://schemas.microsoft.com/office/drawing/2014/main" id="{FF46285A-AAA8-4A84-BCBC-A3A3EC3AC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3376614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5" name="Line 93">
            <a:extLst>
              <a:ext uri="{FF2B5EF4-FFF2-40B4-BE49-F238E27FC236}">
                <a16:creationId xmlns:a16="http://schemas.microsoft.com/office/drawing/2014/main" id="{88A97023-9791-48A1-B7A0-9A234AA93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3376613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6" name="Rectangle 94">
            <a:extLst>
              <a:ext uri="{FF2B5EF4-FFF2-40B4-BE49-F238E27FC236}">
                <a16:creationId xmlns:a16="http://schemas.microsoft.com/office/drawing/2014/main" id="{DBE67E47-E317-457E-8D57-335ADFDF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3382964"/>
            <a:ext cx="4763" cy="617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7" name="Line 95">
            <a:extLst>
              <a:ext uri="{FF2B5EF4-FFF2-40B4-BE49-F238E27FC236}">
                <a16:creationId xmlns:a16="http://schemas.microsoft.com/office/drawing/2014/main" id="{AE67EB54-2F78-44A3-97FA-6428B515F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3382964"/>
            <a:ext cx="1588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8" name="Rectangle 96">
            <a:extLst>
              <a:ext uri="{FF2B5EF4-FFF2-40B4-BE49-F238E27FC236}">
                <a16:creationId xmlns:a16="http://schemas.microsoft.com/office/drawing/2014/main" id="{606DA075-7D30-4BF2-BE3E-B85E7061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3382964"/>
            <a:ext cx="6350" cy="617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89" name="Line 97">
            <a:extLst>
              <a:ext uri="{FF2B5EF4-FFF2-40B4-BE49-F238E27FC236}">
                <a16:creationId xmlns:a16="http://schemas.microsoft.com/office/drawing/2014/main" id="{66F9C6C0-06BB-4341-AAF0-C8A2A72CB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3382964"/>
            <a:ext cx="1588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90" name="Rectangle 98">
            <a:extLst>
              <a:ext uri="{FF2B5EF4-FFF2-40B4-BE49-F238E27FC236}">
                <a16:creationId xmlns:a16="http://schemas.microsoft.com/office/drawing/2014/main" id="{A404CCD6-50D0-4517-B977-10F6434F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3382964"/>
            <a:ext cx="76200" cy="617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91" name="Line 99">
            <a:extLst>
              <a:ext uri="{FF2B5EF4-FFF2-40B4-BE49-F238E27FC236}">
                <a16:creationId xmlns:a16="http://schemas.microsoft.com/office/drawing/2014/main" id="{2CC33720-D215-4A46-A6AC-6B0859E0E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3382964"/>
            <a:ext cx="1588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92" name="Rectangle 100">
            <a:extLst>
              <a:ext uri="{FF2B5EF4-FFF2-40B4-BE49-F238E27FC236}">
                <a16:creationId xmlns:a16="http://schemas.microsoft.com/office/drawing/2014/main" id="{D02F8A12-6BB6-4E25-BD92-CBB6BBA20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3382964"/>
            <a:ext cx="6350" cy="617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93" name="Line 101">
            <a:extLst>
              <a:ext uri="{FF2B5EF4-FFF2-40B4-BE49-F238E27FC236}">
                <a16:creationId xmlns:a16="http://schemas.microsoft.com/office/drawing/2014/main" id="{A3A682F9-8C23-4174-B701-03254DD7F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3382964"/>
            <a:ext cx="1587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94" name="Rectangle 102">
            <a:extLst>
              <a:ext uri="{FF2B5EF4-FFF2-40B4-BE49-F238E27FC236}">
                <a16:creationId xmlns:a16="http://schemas.microsoft.com/office/drawing/2014/main" id="{F1EF78FA-924A-400C-B6A3-75B3D5BE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3382964"/>
            <a:ext cx="6350" cy="617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95" name="Line 103">
            <a:extLst>
              <a:ext uri="{FF2B5EF4-FFF2-40B4-BE49-F238E27FC236}">
                <a16:creationId xmlns:a16="http://schemas.microsoft.com/office/drawing/2014/main" id="{61640202-AC6C-4347-809F-996D4120D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3382964"/>
            <a:ext cx="1588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296" name="Rectangle 104">
            <a:extLst>
              <a:ext uri="{FF2B5EF4-FFF2-40B4-BE49-F238E27FC236}">
                <a16:creationId xmlns:a16="http://schemas.microsoft.com/office/drawing/2014/main" id="{2CFAE726-082F-4A0D-81B7-E79F7EF9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4076701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999V99</a:t>
            </a:r>
          </a:p>
        </p:txBody>
      </p:sp>
      <p:sp>
        <p:nvSpPr>
          <p:cNvPr id="8297" name="Rectangle 105">
            <a:extLst>
              <a:ext uri="{FF2B5EF4-FFF2-40B4-BE49-F238E27FC236}">
                <a16:creationId xmlns:a16="http://schemas.microsoft.com/office/drawing/2014/main" id="{8E4E0033-F4D1-4A1F-A927-7EF5D2AD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4076701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000^01</a:t>
            </a:r>
          </a:p>
        </p:txBody>
      </p:sp>
      <p:sp>
        <p:nvSpPr>
          <p:cNvPr id="8298" name="Rectangle 106">
            <a:extLst>
              <a:ext uri="{FF2B5EF4-FFF2-40B4-BE49-F238E27FC236}">
                <a16:creationId xmlns:a16="http://schemas.microsoft.com/office/drawing/2014/main" id="{69C58856-3844-4A08-9868-7CFA72396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9" y="4076701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Z,ZZZ.99</a:t>
            </a:r>
          </a:p>
        </p:txBody>
      </p:sp>
      <p:sp>
        <p:nvSpPr>
          <p:cNvPr id="8299" name="Rectangle 107">
            <a:extLst>
              <a:ext uri="{FF2B5EF4-FFF2-40B4-BE49-F238E27FC236}">
                <a16:creationId xmlns:a16="http://schemas.microsoft.com/office/drawing/2014/main" id="{144A421A-D104-41C5-8871-F0B426A3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1" y="4076701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bbbbb.01</a:t>
            </a:r>
          </a:p>
        </p:txBody>
      </p:sp>
      <p:sp>
        <p:nvSpPr>
          <p:cNvPr id="8300" name="Rectangle 108">
            <a:extLst>
              <a:ext uri="{FF2B5EF4-FFF2-40B4-BE49-F238E27FC236}">
                <a16:creationId xmlns:a16="http://schemas.microsoft.com/office/drawing/2014/main" id="{CD455230-4436-4B62-9D1B-37B203F5F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400050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01" name="Line 109">
            <a:extLst>
              <a:ext uri="{FF2B5EF4-FFF2-40B4-BE49-F238E27FC236}">
                <a16:creationId xmlns:a16="http://schemas.microsoft.com/office/drawing/2014/main" id="{BCDAD78A-CABC-47D1-937B-C27C32039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40005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02" name="Line 110">
            <a:extLst>
              <a:ext uri="{FF2B5EF4-FFF2-40B4-BE49-F238E27FC236}">
                <a16:creationId xmlns:a16="http://schemas.microsoft.com/office/drawing/2014/main" id="{71CF9422-FBAA-4766-9F59-709958153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40005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03" name="Rectangle 111">
            <a:extLst>
              <a:ext uri="{FF2B5EF4-FFF2-40B4-BE49-F238E27FC236}">
                <a16:creationId xmlns:a16="http://schemas.microsoft.com/office/drawing/2014/main" id="{E4C39124-58FC-49FE-A509-CA2BED28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4" y="4000500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04" name="Line 112">
            <a:extLst>
              <a:ext uri="{FF2B5EF4-FFF2-40B4-BE49-F238E27FC236}">
                <a16:creationId xmlns:a16="http://schemas.microsoft.com/office/drawing/2014/main" id="{3F6798EE-578E-41F0-B0ED-07EC89797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4" y="4000500"/>
            <a:ext cx="191293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05" name="Rectangle 113">
            <a:extLst>
              <a:ext uri="{FF2B5EF4-FFF2-40B4-BE49-F238E27FC236}">
                <a16:creationId xmlns:a16="http://schemas.microsoft.com/office/drawing/2014/main" id="{AC2F0668-C46C-4356-9EFC-D3B456002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40005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06" name="Line 114">
            <a:extLst>
              <a:ext uri="{FF2B5EF4-FFF2-40B4-BE49-F238E27FC236}">
                <a16:creationId xmlns:a16="http://schemas.microsoft.com/office/drawing/2014/main" id="{DFE9B140-1FCC-459F-B59E-B2722BF61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40005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07" name="Line 115">
            <a:extLst>
              <a:ext uri="{FF2B5EF4-FFF2-40B4-BE49-F238E27FC236}">
                <a16:creationId xmlns:a16="http://schemas.microsoft.com/office/drawing/2014/main" id="{A8EF1A00-AFB4-4655-8F85-C732701E2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40005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08" name="Rectangle 116">
            <a:extLst>
              <a:ext uri="{FF2B5EF4-FFF2-40B4-BE49-F238E27FC236}">
                <a16:creationId xmlns:a16="http://schemas.microsoft.com/office/drawing/2014/main" id="{786C8C1B-72ED-4046-9350-EB037EB7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4000500"/>
            <a:ext cx="19018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09" name="Line 117">
            <a:extLst>
              <a:ext uri="{FF2B5EF4-FFF2-40B4-BE49-F238E27FC236}">
                <a16:creationId xmlns:a16="http://schemas.microsoft.com/office/drawing/2014/main" id="{B4581375-021B-4EF6-BB86-B461834FC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1" y="4000500"/>
            <a:ext cx="19018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0" name="Rectangle 118">
            <a:extLst>
              <a:ext uri="{FF2B5EF4-FFF2-40B4-BE49-F238E27FC236}">
                <a16:creationId xmlns:a16="http://schemas.microsoft.com/office/drawing/2014/main" id="{A9E2EA3A-2D4E-4C58-B942-AAC603B9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4000500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1" name="Line 119">
            <a:extLst>
              <a:ext uri="{FF2B5EF4-FFF2-40B4-BE49-F238E27FC236}">
                <a16:creationId xmlns:a16="http://schemas.microsoft.com/office/drawing/2014/main" id="{D43064A2-B304-4CCA-A215-9B0347586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4000500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2" name="Rectangle 120">
            <a:extLst>
              <a:ext uri="{FF2B5EF4-FFF2-40B4-BE49-F238E27FC236}">
                <a16:creationId xmlns:a16="http://schemas.microsoft.com/office/drawing/2014/main" id="{98C61502-B8E0-4CDB-8D05-CE3D2B2B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000500"/>
            <a:ext cx="19002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3" name="Line 121">
            <a:extLst>
              <a:ext uri="{FF2B5EF4-FFF2-40B4-BE49-F238E27FC236}">
                <a16:creationId xmlns:a16="http://schemas.microsoft.com/office/drawing/2014/main" id="{5E19A009-6B04-48DE-BD0D-543BD77C5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000500"/>
            <a:ext cx="1900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4" name="Rectangle 122">
            <a:extLst>
              <a:ext uri="{FF2B5EF4-FFF2-40B4-BE49-F238E27FC236}">
                <a16:creationId xmlns:a16="http://schemas.microsoft.com/office/drawing/2014/main" id="{EE185113-245B-42D1-B1DB-11605FB2A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40005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5" name="Line 123">
            <a:extLst>
              <a:ext uri="{FF2B5EF4-FFF2-40B4-BE49-F238E27FC236}">
                <a16:creationId xmlns:a16="http://schemas.microsoft.com/office/drawing/2014/main" id="{07888DBC-8FD5-43FD-9CA7-B5ACE712A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3" y="40005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6" name="Line 124">
            <a:extLst>
              <a:ext uri="{FF2B5EF4-FFF2-40B4-BE49-F238E27FC236}">
                <a16:creationId xmlns:a16="http://schemas.microsoft.com/office/drawing/2014/main" id="{18A62BEA-4408-4DE8-B747-37CE86A6A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40005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7" name="Rectangle 125">
            <a:extLst>
              <a:ext uri="{FF2B5EF4-FFF2-40B4-BE49-F238E27FC236}">
                <a16:creationId xmlns:a16="http://schemas.microsoft.com/office/drawing/2014/main" id="{85B362C3-AE47-4F77-8801-3F96E6C8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4000500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8" name="Line 126">
            <a:extLst>
              <a:ext uri="{FF2B5EF4-FFF2-40B4-BE49-F238E27FC236}">
                <a16:creationId xmlns:a16="http://schemas.microsoft.com/office/drawing/2014/main" id="{27968F1C-51CE-447C-954E-CDA4B8FF0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4000500"/>
            <a:ext cx="19351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19" name="Rectangle 127">
            <a:extLst>
              <a:ext uri="{FF2B5EF4-FFF2-40B4-BE49-F238E27FC236}">
                <a16:creationId xmlns:a16="http://schemas.microsoft.com/office/drawing/2014/main" id="{F8929C61-2B5E-4FE1-B457-28AC4232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40005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0" name="Line 128">
            <a:extLst>
              <a:ext uri="{FF2B5EF4-FFF2-40B4-BE49-F238E27FC236}">
                <a16:creationId xmlns:a16="http://schemas.microsoft.com/office/drawing/2014/main" id="{A725B855-E19C-46A4-8E0C-D67CB71B5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40005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1" name="Line 129">
            <a:extLst>
              <a:ext uri="{FF2B5EF4-FFF2-40B4-BE49-F238E27FC236}">
                <a16:creationId xmlns:a16="http://schemas.microsoft.com/office/drawing/2014/main" id="{F3415357-4000-4CB5-B5E7-23AE78EB9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40005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2" name="Rectangle 130">
            <a:extLst>
              <a:ext uri="{FF2B5EF4-FFF2-40B4-BE49-F238E27FC236}">
                <a16:creationId xmlns:a16="http://schemas.microsoft.com/office/drawing/2014/main" id="{7F109911-1918-4968-BD25-6BB5BC0C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4006850"/>
            <a:ext cx="4763" cy="628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3" name="Line 131">
            <a:extLst>
              <a:ext uri="{FF2B5EF4-FFF2-40B4-BE49-F238E27FC236}">
                <a16:creationId xmlns:a16="http://schemas.microsoft.com/office/drawing/2014/main" id="{EF449B1B-5F2C-48A1-91CA-9EC9F5FE8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4006850"/>
            <a:ext cx="1588" cy="6286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4" name="Rectangle 132">
            <a:extLst>
              <a:ext uri="{FF2B5EF4-FFF2-40B4-BE49-F238E27FC236}">
                <a16:creationId xmlns:a16="http://schemas.microsoft.com/office/drawing/2014/main" id="{71D29B89-9826-4DF0-8922-D0BBF08B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4006850"/>
            <a:ext cx="6350" cy="628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5" name="Line 133">
            <a:extLst>
              <a:ext uri="{FF2B5EF4-FFF2-40B4-BE49-F238E27FC236}">
                <a16:creationId xmlns:a16="http://schemas.microsoft.com/office/drawing/2014/main" id="{A448106D-E973-4973-B539-338FB510F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4006850"/>
            <a:ext cx="1588" cy="6286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6" name="Rectangle 134">
            <a:extLst>
              <a:ext uri="{FF2B5EF4-FFF2-40B4-BE49-F238E27FC236}">
                <a16:creationId xmlns:a16="http://schemas.microsoft.com/office/drawing/2014/main" id="{DF180096-1219-48EC-8E29-C188E033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4006850"/>
            <a:ext cx="76200" cy="6286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7" name="Line 135">
            <a:extLst>
              <a:ext uri="{FF2B5EF4-FFF2-40B4-BE49-F238E27FC236}">
                <a16:creationId xmlns:a16="http://schemas.microsoft.com/office/drawing/2014/main" id="{B2ECF1F3-18F5-4A82-8D31-0652DB17D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4006850"/>
            <a:ext cx="1588" cy="6286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8" name="Rectangle 136">
            <a:extLst>
              <a:ext uri="{FF2B5EF4-FFF2-40B4-BE49-F238E27FC236}">
                <a16:creationId xmlns:a16="http://schemas.microsoft.com/office/drawing/2014/main" id="{CAF19546-9E23-464B-9B01-7324E6C2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4006850"/>
            <a:ext cx="6350" cy="628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29" name="Line 137">
            <a:extLst>
              <a:ext uri="{FF2B5EF4-FFF2-40B4-BE49-F238E27FC236}">
                <a16:creationId xmlns:a16="http://schemas.microsoft.com/office/drawing/2014/main" id="{50EDC207-330D-41B7-9BA9-8BFA18F62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4006850"/>
            <a:ext cx="1587" cy="6286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30" name="Rectangle 138">
            <a:extLst>
              <a:ext uri="{FF2B5EF4-FFF2-40B4-BE49-F238E27FC236}">
                <a16:creationId xmlns:a16="http://schemas.microsoft.com/office/drawing/2014/main" id="{0DAE3542-9699-4CBE-B40C-99A6DC85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4006850"/>
            <a:ext cx="6350" cy="628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31" name="Line 139">
            <a:extLst>
              <a:ext uri="{FF2B5EF4-FFF2-40B4-BE49-F238E27FC236}">
                <a16:creationId xmlns:a16="http://schemas.microsoft.com/office/drawing/2014/main" id="{FD874E78-D8D0-4EF5-B3AC-4B05EDCA5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4006850"/>
            <a:ext cx="1588" cy="6286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32" name="Rectangle 140">
            <a:extLst>
              <a:ext uri="{FF2B5EF4-FFF2-40B4-BE49-F238E27FC236}">
                <a16:creationId xmlns:a16="http://schemas.microsoft.com/office/drawing/2014/main" id="{C92A71F7-C770-4750-B6ED-891D7B2F4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4711701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999V99</a:t>
            </a:r>
          </a:p>
        </p:txBody>
      </p:sp>
      <p:sp>
        <p:nvSpPr>
          <p:cNvPr id="8333" name="Rectangle 141">
            <a:extLst>
              <a:ext uri="{FF2B5EF4-FFF2-40B4-BE49-F238E27FC236}">
                <a16:creationId xmlns:a16="http://schemas.microsoft.com/office/drawing/2014/main" id="{CACCC179-5B38-4D78-9AD6-787BABF7B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4711701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000^01</a:t>
            </a:r>
          </a:p>
        </p:txBody>
      </p:sp>
      <p:sp>
        <p:nvSpPr>
          <p:cNvPr id="8334" name="Rectangle 142">
            <a:extLst>
              <a:ext uri="{FF2B5EF4-FFF2-40B4-BE49-F238E27FC236}">
                <a16:creationId xmlns:a16="http://schemas.microsoft.com/office/drawing/2014/main" id="{E4DD62EC-2193-43A1-8C41-0D8741455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9" y="4711701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Z,ZZ9.99</a:t>
            </a:r>
          </a:p>
        </p:txBody>
      </p:sp>
      <p:sp>
        <p:nvSpPr>
          <p:cNvPr id="8335" name="Rectangle 143">
            <a:extLst>
              <a:ext uri="{FF2B5EF4-FFF2-40B4-BE49-F238E27FC236}">
                <a16:creationId xmlns:a16="http://schemas.microsoft.com/office/drawing/2014/main" id="{64B8D073-599B-4EF0-9014-A54A4369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1" y="4711701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bbbb0.01</a:t>
            </a:r>
          </a:p>
        </p:txBody>
      </p:sp>
      <p:sp>
        <p:nvSpPr>
          <p:cNvPr id="8336" name="Rectangle 144">
            <a:extLst>
              <a:ext uri="{FF2B5EF4-FFF2-40B4-BE49-F238E27FC236}">
                <a16:creationId xmlns:a16="http://schemas.microsoft.com/office/drawing/2014/main" id="{84446AD3-0BE2-486F-8248-02235471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4635501"/>
            <a:ext cx="4763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37" name="Line 145">
            <a:extLst>
              <a:ext uri="{FF2B5EF4-FFF2-40B4-BE49-F238E27FC236}">
                <a16:creationId xmlns:a16="http://schemas.microsoft.com/office/drawing/2014/main" id="{3C5D7F6E-A238-41BA-B0DC-6ADCD63F5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46355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38" name="Line 146">
            <a:extLst>
              <a:ext uri="{FF2B5EF4-FFF2-40B4-BE49-F238E27FC236}">
                <a16:creationId xmlns:a16="http://schemas.microsoft.com/office/drawing/2014/main" id="{C52443B1-2609-44AC-9786-A45DB0E6B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4635501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39" name="Rectangle 147">
            <a:extLst>
              <a:ext uri="{FF2B5EF4-FFF2-40B4-BE49-F238E27FC236}">
                <a16:creationId xmlns:a16="http://schemas.microsoft.com/office/drawing/2014/main" id="{1F5EAE8D-98C2-4AED-B7D1-66282122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4" y="4635501"/>
            <a:ext cx="1912937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0" name="Line 148">
            <a:extLst>
              <a:ext uri="{FF2B5EF4-FFF2-40B4-BE49-F238E27FC236}">
                <a16:creationId xmlns:a16="http://schemas.microsoft.com/office/drawing/2014/main" id="{D0E3A038-7E00-4E03-B1A6-C92F56703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4" y="4635500"/>
            <a:ext cx="191293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1" name="Rectangle 149">
            <a:extLst>
              <a:ext uri="{FF2B5EF4-FFF2-40B4-BE49-F238E27FC236}">
                <a16:creationId xmlns:a16="http://schemas.microsoft.com/office/drawing/2014/main" id="{8973F3C0-DFF9-4F22-8A9A-A753195A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4635501"/>
            <a:ext cx="6350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2" name="Line 150">
            <a:extLst>
              <a:ext uri="{FF2B5EF4-FFF2-40B4-BE49-F238E27FC236}">
                <a16:creationId xmlns:a16="http://schemas.microsoft.com/office/drawing/2014/main" id="{B6FE080B-8936-4BBE-99B3-2A22263B3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46355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3" name="Line 151">
            <a:extLst>
              <a:ext uri="{FF2B5EF4-FFF2-40B4-BE49-F238E27FC236}">
                <a16:creationId xmlns:a16="http://schemas.microsoft.com/office/drawing/2014/main" id="{413A5B37-D7B5-4F3F-BEC4-C94C0D48A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4635501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4" name="Rectangle 152">
            <a:extLst>
              <a:ext uri="{FF2B5EF4-FFF2-40B4-BE49-F238E27FC236}">
                <a16:creationId xmlns:a16="http://schemas.microsoft.com/office/drawing/2014/main" id="{62DFFEA2-E760-45DD-A107-99B504B92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4635501"/>
            <a:ext cx="1901825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5" name="Line 153">
            <a:extLst>
              <a:ext uri="{FF2B5EF4-FFF2-40B4-BE49-F238E27FC236}">
                <a16:creationId xmlns:a16="http://schemas.microsoft.com/office/drawing/2014/main" id="{F15AC2AF-68E1-46F0-83FA-468D96803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1" y="4635500"/>
            <a:ext cx="19018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6" name="Rectangle 154">
            <a:extLst>
              <a:ext uri="{FF2B5EF4-FFF2-40B4-BE49-F238E27FC236}">
                <a16:creationId xmlns:a16="http://schemas.microsoft.com/office/drawing/2014/main" id="{4D59A11A-59E1-4603-9CE8-5DAD1F99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4635501"/>
            <a:ext cx="76200" cy="47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7" name="Line 155">
            <a:extLst>
              <a:ext uri="{FF2B5EF4-FFF2-40B4-BE49-F238E27FC236}">
                <a16:creationId xmlns:a16="http://schemas.microsoft.com/office/drawing/2014/main" id="{C5D44B4D-0A56-4F80-B38D-C948C720B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4635500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8" name="Rectangle 156">
            <a:extLst>
              <a:ext uri="{FF2B5EF4-FFF2-40B4-BE49-F238E27FC236}">
                <a16:creationId xmlns:a16="http://schemas.microsoft.com/office/drawing/2014/main" id="{D8377481-D18F-4D75-A1EB-D385C0AA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635501"/>
            <a:ext cx="1900238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49" name="Line 157">
            <a:extLst>
              <a:ext uri="{FF2B5EF4-FFF2-40B4-BE49-F238E27FC236}">
                <a16:creationId xmlns:a16="http://schemas.microsoft.com/office/drawing/2014/main" id="{40B3F723-AF55-42C2-BCFC-EADE9DCEE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635500"/>
            <a:ext cx="1900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0" name="Rectangle 158">
            <a:extLst>
              <a:ext uri="{FF2B5EF4-FFF2-40B4-BE49-F238E27FC236}">
                <a16:creationId xmlns:a16="http://schemas.microsoft.com/office/drawing/2014/main" id="{6721BE47-67AA-4E09-80D9-88856D5E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4635501"/>
            <a:ext cx="6350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1" name="Line 159">
            <a:extLst>
              <a:ext uri="{FF2B5EF4-FFF2-40B4-BE49-F238E27FC236}">
                <a16:creationId xmlns:a16="http://schemas.microsoft.com/office/drawing/2014/main" id="{8B87AB8B-7370-414C-90E0-D6BE41DF8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3" y="46355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2" name="Line 160">
            <a:extLst>
              <a:ext uri="{FF2B5EF4-FFF2-40B4-BE49-F238E27FC236}">
                <a16:creationId xmlns:a16="http://schemas.microsoft.com/office/drawing/2014/main" id="{11A66D47-154F-4DEC-9E20-88CF3D5CF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4635501"/>
            <a:ext cx="1587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3" name="Rectangle 161">
            <a:extLst>
              <a:ext uri="{FF2B5EF4-FFF2-40B4-BE49-F238E27FC236}">
                <a16:creationId xmlns:a16="http://schemas.microsoft.com/office/drawing/2014/main" id="{F9EDD029-FE57-41ED-BBDD-C11A98864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4635501"/>
            <a:ext cx="1935162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4" name="Line 162">
            <a:extLst>
              <a:ext uri="{FF2B5EF4-FFF2-40B4-BE49-F238E27FC236}">
                <a16:creationId xmlns:a16="http://schemas.microsoft.com/office/drawing/2014/main" id="{ACA44ADE-AA47-4FD8-827F-C8A001DA9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4635500"/>
            <a:ext cx="19351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5" name="Rectangle 163">
            <a:extLst>
              <a:ext uri="{FF2B5EF4-FFF2-40B4-BE49-F238E27FC236}">
                <a16:creationId xmlns:a16="http://schemas.microsoft.com/office/drawing/2014/main" id="{8CDAAB79-0E2F-462C-9C02-8BFB5CCB8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4635501"/>
            <a:ext cx="6350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6" name="Line 164">
            <a:extLst>
              <a:ext uri="{FF2B5EF4-FFF2-40B4-BE49-F238E27FC236}">
                <a16:creationId xmlns:a16="http://schemas.microsoft.com/office/drawing/2014/main" id="{C80A8837-60A2-40A0-9550-66EB61CA8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46355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7" name="Line 165">
            <a:extLst>
              <a:ext uri="{FF2B5EF4-FFF2-40B4-BE49-F238E27FC236}">
                <a16:creationId xmlns:a16="http://schemas.microsoft.com/office/drawing/2014/main" id="{6514F0FA-0F43-46E4-9138-D20A842E2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4635501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8" name="Rectangle 166">
            <a:extLst>
              <a:ext uri="{FF2B5EF4-FFF2-40B4-BE49-F238E27FC236}">
                <a16:creationId xmlns:a16="http://schemas.microsoft.com/office/drawing/2014/main" id="{3CD67EA3-34CD-428A-ADCD-76BDC9B6B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4640264"/>
            <a:ext cx="4763" cy="617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59" name="Line 167">
            <a:extLst>
              <a:ext uri="{FF2B5EF4-FFF2-40B4-BE49-F238E27FC236}">
                <a16:creationId xmlns:a16="http://schemas.microsoft.com/office/drawing/2014/main" id="{1D50FD0F-F9F4-41CE-B825-937972E37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4640264"/>
            <a:ext cx="1588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60" name="Rectangle 168">
            <a:extLst>
              <a:ext uri="{FF2B5EF4-FFF2-40B4-BE49-F238E27FC236}">
                <a16:creationId xmlns:a16="http://schemas.microsoft.com/office/drawing/2014/main" id="{F4A5DDC0-DC25-40A0-8A97-DF31CE92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4640264"/>
            <a:ext cx="6350" cy="617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61" name="Line 169">
            <a:extLst>
              <a:ext uri="{FF2B5EF4-FFF2-40B4-BE49-F238E27FC236}">
                <a16:creationId xmlns:a16="http://schemas.microsoft.com/office/drawing/2014/main" id="{85A87081-3D9A-48B2-9FC7-0D698988B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4640264"/>
            <a:ext cx="1588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62" name="Rectangle 170">
            <a:extLst>
              <a:ext uri="{FF2B5EF4-FFF2-40B4-BE49-F238E27FC236}">
                <a16:creationId xmlns:a16="http://schemas.microsoft.com/office/drawing/2014/main" id="{B3689D3C-5752-4E19-8C59-9032F830E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4640264"/>
            <a:ext cx="76200" cy="617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63" name="Line 171">
            <a:extLst>
              <a:ext uri="{FF2B5EF4-FFF2-40B4-BE49-F238E27FC236}">
                <a16:creationId xmlns:a16="http://schemas.microsoft.com/office/drawing/2014/main" id="{5542D0DD-DD30-42FB-A4E2-6DAB46ECA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4640264"/>
            <a:ext cx="1588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64" name="Rectangle 172">
            <a:extLst>
              <a:ext uri="{FF2B5EF4-FFF2-40B4-BE49-F238E27FC236}">
                <a16:creationId xmlns:a16="http://schemas.microsoft.com/office/drawing/2014/main" id="{EE270CBF-9F17-434B-AC50-6119817C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4640264"/>
            <a:ext cx="6350" cy="617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65" name="Line 173">
            <a:extLst>
              <a:ext uri="{FF2B5EF4-FFF2-40B4-BE49-F238E27FC236}">
                <a16:creationId xmlns:a16="http://schemas.microsoft.com/office/drawing/2014/main" id="{19138296-C4C7-4C91-A75C-D60548513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4640264"/>
            <a:ext cx="1587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66" name="Rectangle 174">
            <a:extLst>
              <a:ext uri="{FF2B5EF4-FFF2-40B4-BE49-F238E27FC236}">
                <a16:creationId xmlns:a16="http://schemas.microsoft.com/office/drawing/2014/main" id="{96680A66-5526-4A61-AF6F-3A0AE3A5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4640264"/>
            <a:ext cx="6350" cy="617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67" name="Line 175">
            <a:extLst>
              <a:ext uri="{FF2B5EF4-FFF2-40B4-BE49-F238E27FC236}">
                <a16:creationId xmlns:a16="http://schemas.microsoft.com/office/drawing/2014/main" id="{D76CBCD4-00D4-47BC-8352-83215793F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4640264"/>
            <a:ext cx="1588" cy="6175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68" name="Rectangle 176">
            <a:extLst>
              <a:ext uri="{FF2B5EF4-FFF2-40B4-BE49-F238E27FC236}">
                <a16:creationId xmlns:a16="http://schemas.microsoft.com/office/drawing/2014/main" id="{7304BFBD-5DDC-4AE6-A34B-10BA34CA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5335589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999V99</a:t>
            </a:r>
          </a:p>
        </p:txBody>
      </p:sp>
      <p:sp>
        <p:nvSpPr>
          <p:cNvPr id="8369" name="Rectangle 177">
            <a:extLst>
              <a:ext uri="{FF2B5EF4-FFF2-40B4-BE49-F238E27FC236}">
                <a16:creationId xmlns:a16="http://schemas.microsoft.com/office/drawing/2014/main" id="{1520596A-A6B6-4C54-BF76-58B09AD7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335589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000^01</a:t>
            </a:r>
          </a:p>
        </p:txBody>
      </p:sp>
      <p:sp>
        <p:nvSpPr>
          <p:cNvPr id="8370" name="Rectangle 178">
            <a:extLst>
              <a:ext uri="{FF2B5EF4-FFF2-40B4-BE49-F238E27FC236}">
                <a16:creationId xmlns:a16="http://schemas.microsoft.com/office/drawing/2014/main" id="{50FEA425-87F1-4DBC-AD8D-4875E62B6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9" y="5335589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*,***.99</a:t>
            </a:r>
          </a:p>
        </p:txBody>
      </p:sp>
      <p:sp>
        <p:nvSpPr>
          <p:cNvPr id="8371" name="Rectangle 179">
            <a:extLst>
              <a:ext uri="{FF2B5EF4-FFF2-40B4-BE49-F238E27FC236}">
                <a16:creationId xmlns:a16="http://schemas.microsoft.com/office/drawing/2014/main" id="{4054EB90-C993-45DD-B1CC-B628E24C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1" y="5335589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*****.01</a:t>
            </a:r>
          </a:p>
        </p:txBody>
      </p:sp>
      <p:sp>
        <p:nvSpPr>
          <p:cNvPr id="8372" name="Rectangle 180">
            <a:extLst>
              <a:ext uri="{FF2B5EF4-FFF2-40B4-BE49-F238E27FC236}">
                <a16:creationId xmlns:a16="http://schemas.microsoft.com/office/drawing/2014/main" id="{F087409E-3FDD-4C64-A758-3FAE17AD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525780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73" name="Line 181">
            <a:extLst>
              <a:ext uri="{FF2B5EF4-FFF2-40B4-BE49-F238E27FC236}">
                <a16:creationId xmlns:a16="http://schemas.microsoft.com/office/drawing/2014/main" id="{8B0E387F-730F-4B74-954E-30B7B20C7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52578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74" name="Line 182">
            <a:extLst>
              <a:ext uri="{FF2B5EF4-FFF2-40B4-BE49-F238E27FC236}">
                <a16:creationId xmlns:a16="http://schemas.microsoft.com/office/drawing/2014/main" id="{A44BA264-B4D6-415E-A124-CF872FC1D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52578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75" name="Rectangle 183">
            <a:extLst>
              <a:ext uri="{FF2B5EF4-FFF2-40B4-BE49-F238E27FC236}">
                <a16:creationId xmlns:a16="http://schemas.microsoft.com/office/drawing/2014/main" id="{6CAC4A1F-FC00-42C2-97B0-FCFF5582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4" y="5257800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76" name="Line 184">
            <a:extLst>
              <a:ext uri="{FF2B5EF4-FFF2-40B4-BE49-F238E27FC236}">
                <a16:creationId xmlns:a16="http://schemas.microsoft.com/office/drawing/2014/main" id="{1C125D98-E0F0-4F6A-962B-778B1236F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4" y="5257800"/>
            <a:ext cx="191293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77" name="Rectangle 185">
            <a:extLst>
              <a:ext uri="{FF2B5EF4-FFF2-40B4-BE49-F238E27FC236}">
                <a16:creationId xmlns:a16="http://schemas.microsoft.com/office/drawing/2014/main" id="{1B05346A-8632-4184-8C94-809F2055F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52578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78" name="Line 186">
            <a:extLst>
              <a:ext uri="{FF2B5EF4-FFF2-40B4-BE49-F238E27FC236}">
                <a16:creationId xmlns:a16="http://schemas.microsoft.com/office/drawing/2014/main" id="{A6BAF7AE-BEDD-443A-A35E-B0F4A853D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52578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79" name="Line 187">
            <a:extLst>
              <a:ext uri="{FF2B5EF4-FFF2-40B4-BE49-F238E27FC236}">
                <a16:creationId xmlns:a16="http://schemas.microsoft.com/office/drawing/2014/main" id="{64AB7E5B-37A2-456C-8261-26C0361BF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52578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0" name="Rectangle 188">
            <a:extLst>
              <a:ext uri="{FF2B5EF4-FFF2-40B4-BE49-F238E27FC236}">
                <a16:creationId xmlns:a16="http://schemas.microsoft.com/office/drawing/2014/main" id="{59C4232D-C22E-4761-94AE-0F0F260D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5257800"/>
            <a:ext cx="19018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1" name="Line 189">
            <a:extLst>
              <a:ext uri="{FF2B5EF4-FFF2-40B4-BE49-F238E27FC236}">
                <a16:creationId xmlns:a16="http://schemas.microsoft.com/office/drawing/2014/main" id="{CAD6E465-51BA-45AE-B2D5-5B83C367C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1" y="5257800"/>
            <a:ext cx="19018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2" name="Rectangle 190">
            <a:extLst>
              <a:ext uri="{FF2B5EF4-FFF2-40B4-BE49-F238E27FC236}">
                <a16:creationId xmlns:a16="http://schemas.microsoft.com/office/drawing/2014/main" id="{8FB5563F-C2A2-45C5-A31C-2786CD40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5257800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3" name="Line 191">
            <a:extLst>
              <a:ext uri="{FF2B5EF4-FFF2-40B4-BE49-F238E27FC236}">
                <a16:creationId xmlns:a16="http://schemas.microsoft.com/office/drawing/2014/main" id="{B3EDB1DD-BAE4-4F5D-8AA1-4701179F1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5257800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4" name="Rectangle 192">
            <a:extLst>
              <a:ext uri="{FF2B5EF4-FFF2-40B4-BE49-F238E27FC236}">
                <a16:creationId xmlns:a16="http://schemas.microsoft.com/office/drawing/2014/main" id="{B5C1EE1A-782B-42FB-8815-F9612AA0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257800"/>
            <a:ext cx="19002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5" name="Line 193">
            <a:extLst>
              <a:ext uri="{FF2B5EF4-FFF2-40B4-BE49-F238E27FC236}">
                <a16:creationId xmlns:a16="http://schemas.microsoft.com/office/drawing/2014/main" id="{EB120DF0-B4D9-436B-8049-257B1D7F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257800"/>
            <a:ext cx="1900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6" name="Rectangle 194">
            <a:extLst>
              <a:ext uri="{FF2B5EF4-FFF2-40B4-BE49-F238E27FC236}">
                <a16:creationId xmlns:a16="http://schemas.microsoft.com/office/drawing/2014/main" id="{345B3CCD-DAC3-4597-B2DA-A6E71998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52578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7" name="Line 195">
            <a:extLst>
              <a:ext uri="{FF2B5EF4-FFF2-40B4-BE49-F238E27FC236}">
                <a16:creationId xmlns:a16="http://schemas.microsoft.com/office/drawing/2014/main" id="{043D0111-4384-4658-BAFE-1B72A30FC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3" y="52578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8" name="Line 196">
            <a:extLst>
              <a:ext uri="{FF2B5EF4-FFF2-40B4-BE49-F238E27FC236}">
                <a16:creationId xmlns:a16="http://schemas.microsoft.com/office/drawing/2014/main" id="{944D3260-49DF-4B87-A361-792AEB54E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525780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89" name="Rectangle 197">
            <a:extLst>
              <a:ext uri="{FF2B5EF4-FFF2-40B4-BE49-F238E27FC236}">
                <a16:creationId xmlns:a16="http://schemas.microsoft.com/office/drawing/2014/main" id="{603CE4DE-2CFD-4479-9160-99E07021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5257800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90" name="Line 198">
            <a:extLst>
              <a:ext uri="{FF2B5EF4-FFF2-40B4-BE49-F238E27FC236}">
                <a16:creationId xmlns:a16="http://schemas.microsoft.com/office/drawing/2014/main" id="{F594854F-7483-4A45-ADCF-BDE39931A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5257800"/>
            <a:ext cx="19351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91" name="Rectangle 199">
            <a:extLst>
              <a:ext uri="{FF2B5EF4-FFF2-40B4-BE49-F238E27FC236}">
                <a16:creationId xmlns:a16="http://schemas.microsoft.com/office/drawing/2014/main" id="{648A2E40-43C0-4E83-939D-1B99F398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525780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92" name="Line 200">
            <a:extLst>
              <a:ext uri="{FF2B5EF4-FFF2-40B4-BE49-F238E27FC236}">
                <a16:creationId xmlns:a16="http://schemas.microsoft.com/office/drawing/2014/main" id="{BBC87B88-293A-4CDA-8A2B-6D3A5D323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52578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93" name="Line 201">
            <a:extLst>
              <a:ext uri="{FF2B5EF4-FFF2-40B4-BE49-F238E27FC236}">
                <a16:creationId xmlns:a16="http://schemas.microsoft.com/office/drawing/2014/main" id="{79C09300-5A81-4418-A28D-99AF5BEC5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52578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94" name="Rectangle 202">
            <a:extLst>
              <a:ext uri="{FF2B5EF4-FFF2-40B4-BE49-F238E27FC236}">
                <a16:creationId xmlns:a16="http://schemas.microsoft.com/office/drawing/2014/main" id="{6F49D6A3-D966-400B-9F12-796BBDFB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5264150"/>
            <a:ext cx="4763" cy="61753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95" name="Line 203">
            <a:extLst>
              <a:ext uri="{FF2B5EF4-FFF2-40B4-BE49-F238E27FC236}">
                <a16:creationId xmlns:a16="http://schemas.microsoft.com/office/drawing/2014/main" id="{74FE6E96-CC17-408D-8584-D578FA89B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5264150"/>
            <a:ext cx="1588" cy="6175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96" name="Rectangle 204">
            <a:extLst>
              <a:ext uri="{FF2B5EF4-FFF2-40B4-BE49-F238E27FC236}">
                <a16:creationId xmlns:a16="http://schemas.microsoft.com/office/drawing/2014/main" id="{4C1989CF-3177-4332-A795-FD0D58BE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5881688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98" name="Line 206">
            <a:extLst>
              <a:ext uri="{FF2B5EF4-FFF2-40B4-BE49-F238E27FC236}">
                <a16:creationId xmlns:a16="http://schemas.microsoft.com/office/drawing/2014/main" id="{7977D359-85C2-4EC2-8944-6DC3D7885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5881689"/>
            <a:ext cx="47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399" name="Line 207">
            <a:extLst>
              <a:ext uri="{FF2B5EF4-FFF2-40B4-BE49-F238E27FC236}">
                <a16:creationId xmlns:a16="http://schemas.microsoft.com/office/drawing/2014/main" id="{A132D7BB-A3C4-41C7-855A-51CC09881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58816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0" name="Rectangle 208">
            <a:extLst>
              <a:ext uri="{FF2B5EF4-FFF2-40B4-BE49-F238E27FC236}">
                <a16:creationId xmlns:a16="http://schemas.microsoft.com/office/drawing/2014/main" id="{FFA306DA-E342-42C6-84E8-F0169A6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5881688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1" name="Line 209">
            <a:extLst>
              <a:ext uri="{FF2B5EF4-FFF2-40B4-BE49-F238E27FC236}">
                <a16:creationId xmlns:a16="http://schemas.microsoft.com/office/drawing/2014/main" id="{CD74217B-BDE5-4491-B2D9-3C9D65846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5881689"/>
            <a:ext cx="47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2" name="Line 210">
            <a:extLst>
              <a:ext uri="{FF2B5EF4-FFF2-40B4-BE49-F238E27FC236}">
                <a16:creationId xmlns:a16="http://schemas.microsoft.com/office/drawing/2014/main" id="{5BEB0831-AF77-4C53-A89F-53BF06DA9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58816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3" name="Rectangle 211">
            <a:extLst>
              <a:ext uri="{FF2B5EF4-FFF2-40B4-BE49-F238E27FC236}">
                <a16:creationId xmlns:a16="http://schemas.microsoft.com/office/drawing/2014/main" id="{AC585086-23A3-4817-AC64-5BD1D731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4" y="5881688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4" name="Line 212">
            <a:extLst>
              <a:ext uri="{FF2B5EF4-FFF2-40B4-BE49-F238E27FC236}">
                <a16:creationId xmlns:a16="http://schemas.microsoft.com/office/drawing/2014/main" id="{5C9CB2F8-BB31-4020-B9E6-91C84FD09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4" y="5881689"/>
            <a:ext cx="191293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5" name="Rectangle 213">
            <a:extLst>
              <a:ext uri="{FF2B5EF4-FFF2-40B4-BE49-F238E27FC236}">
                <a16:creationId xmlns:a16="http://schemas.microsoft.com/office/drawing/2014/main" id="{C224C32C-6412-4851-94F0-70BACDFE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5264150"/>
            <a:ext cx="6350" cy="61753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6" name="Line 214">
            <a:extLst>
              <a:ext uri="{FF2B5EF4-FFF2-40B4-BE49-F238E27FC236}">
                <a16:creationId xmlns:a16="http://schemas.microsoft.com/office/drawing/2014/main" id="{9CC1D642-A59C-4FA6-BCE3-73B044EEC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5264150"/>
            <a:ext cx="1588" cy="6175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7" name="Rectangle 215">
            <a:extLst>
              <a:ext uri="{FF2B5EF4-FFF2-40B4-BE49-F238E27FC236}">
                <a16:creationId xmlns:a16="http://schemas.microsoft.com/office/drawing/2014/main" id="{A3EAC288-717F-4302-A610-FFD447047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58816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8" name="Line 216">
            <a:extLst>
              <a:ext uri="{FF2B5EF4-FFF2-40B4-BE49-F238E27FC236}">
                <a16:creationId xmlns:a16="http://schemas.microsoft.com/office/drawing/2014/main" id="{F3FA0FE7-8B9D-4161-8F24-686A226EB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58816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09" name="Line 217">
            <a:extLst>
              <a:ext uri="{FF2B5EF4-FFF2-40B4-BE49-F238E27FC236}">
                <a16:creationId xmlns:a16="http://schemas.microsoft.com/office/drawing/2014/main" id="{46CDF89E-27A0-4165-894E-CD0B3B43E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58816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0" name="Rectangle 218">
            <a:extLst>
              <a:ext uri="{FF2B5EF4-FFF2-40B4-BE49-F238E27FC236}">
                <a16:creationId xmlns:a16="http://schemas.microsoft.com/office/drawing/2014/main" id="{03660274-AA17-47BF-9055-9C7176F0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5881688"/>
            <a:ext cx="1901825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1" name="Line 219">
            <a:extLst>
              <a:ext uri="{FF2B5EF4-FFF2-40B4-BE49-F238E27FC236}">
                <a16:creationId xmlns:a16="http://schemas.microsoft.com/office/drawing/2014/main" id="{B8EF64DE-C300-41B2-8DE7-F21F3ECCE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1" y="5881689"/>
            <a:ext cx="19018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2" name="Rectangle 220">
            <a:extLst>
              <a:ext uri="{FF2B5EF4-FFF2-40B4-BE49-F238E27FC236}">
                <a16:creationId xmlns:a16="http://schemas.microsoft.com/office/drawing/2014/main" id="{9D38672F-B237-48D4-B5B1-2640142F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5264150"/>
            <a:ext cx="76200" cy="6175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3" name="Line 221">
            <a:extLst>
              <a:ext uri="{FF2B5EF4-FFF2-40B4-BE49-F238E27FC236}">
                <a16:creationId xmlns:a16="http://schemas.microsoft.com/office/drawing/2014/main" id="{9224A89D-9DDD-46D1-A1EA-3E982166F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5264150"/>
            <a:ext cx="1588" cy="6175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4" name="Rectangle 222">
            <a:extLst>
              <a:ext uri="{FF2B5EF4-FFF2-40B4-BE49-F238E27FC236}">
                <a16:creationId xmlns:a16="http://schemas.microsoft.com/office/drawing/2014/main" id="{B6DE2C5A-336D-4320-BF6A-BF00CB56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5881688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5" name="Line 223">
            <a:extLst>
              <a:ext uri="{FF2B5EF4-FFF2-40B4-BE49-F238E27FC236}">
                <a16:creationId xmlns:a16="http://schemas.microsoft.com/office/drawing/2014/main" id="{1C16CF94-13CB-40C7-805B-A6D5D8AD7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58816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6" name="Line 224">
            <a:extLst>
              <a:ext uri="{FF2B5EF4-FFF2-40B4-BE49-F238E27FC236}">
                <a16:creationId xmlns:a16="http://schemas.microsoft.com/office/drawing/2014/main" id="{DA369274-76AE-4675-80EB-5E799C23D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58816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7" name="Rectangle 225">
            <a:extLst>
              <a:ext uri="{FF2B5EF4-FFF2-40B4-BE49-F238E27FC236}">
                <a16:creationId xmlns:a16="http://schemas.microsoft.com/office/drawing/2014/main" id="{C99E7CD2-783A-401D-83E7-1B1DFC17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5881688"/>
            <a:ext cx="197008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8" name="Line 226">
            <a:extLst>
              <a:ext uri="{FF2B5EF4-FFF2-40B4-BE49-F238E27FC236}">
                <a16:creationId xmlns:a16="http://schemas.microsoft.com/office/drawing/2014/main" id="{5F0DFC66-3CF5-45ED-8014-1AD6316F2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5881689"/>
            <a:ext cx="19700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19" name="Rectangle 227">
            <a:extLst>
              <a:ext uri="{FF2B5EF4-FFF2-40B4-BE49-F238E27FC236}">
                <a16:creationId xmlns:a16="http://schemas.microsoft.com/office/drawing/2014/main" id="{86646625-23C2-47A7-BDA9-0A3E2AF06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5264150"/>
            <a:ext cx="6350" cy="61753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0" name="Line 228">
            <a:extLst>
              <a:ext uri="{FF2B5EF4-FFF2-40B4-BE49-F238E27FC236}">
                <a16:creationId xmlns:a16="http://schemas.microsoft.com/office/drawing/2014/main" id="{91281B37-7E96-49A5-BAB8-A1FF89070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5264150"/>
            <a:ext cx="1587" cy="6175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1" name="Rectangle 229">
            <a:extLst>
              <a:ext uri="{FF2B5EF4-FFF2-40B4-BE49-F238E27FC236}">
                <a16:creationId xmlns:a16="http://schemas.microsoft.com/office/drawing/2014/main" id="{50E4AFD3-64E2-4A17-847F-8A17BFEF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58816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2" name="Line 230">
            <a:extLst>
              <a:ext uri="{FF2B5EF4-FFF2-40B4-BE49-F238E27FC236}">
                <a16:creationId xmlns:a16="http://schemas.microsoft.com/office/drawing/2014/main" id="{C85B691F-A503-48E0-98FE-B863863A9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3" y="58816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3" name="Line 231">
            <a:extLst>
              <a:ext uri="{FF2B5EF4-FFF2-40B4-BE49-F238E27FC236}">
                <a16:creationId xmlns:a16="http://schemas.microsoft.com/office/drawing/2014/main" id="{82CDE200-378D-4120-80D2-D5B2E1B6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4" y="58816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4" name="Rectangle 232">
            <a:extLst>
              <a:ext uri="{FF2B5EF4-FFF2-40B4-BE49-F238E27FC236}">
                <a16:creationId xmlns:a16="http://schemas.microsoft.com/office/drawing/2014/main" id="{4163B532-2046-44A9-B53E-AB6D17D11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5881688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5" name="Line 233">
            <a:extLst>
              <a:ext uri="{FF2B5EF4-FFF2-40B4-BE49-F238E27FC236}">
                <a16:creationId xmlns:a16="http://schemas.microsoft.com/office/drawing/2014/main" id="{7FC7B8FB-D1D7-4B6F-9808-C091C38B7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5881689"/>
            <a:ext cx="19351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6" name="Rectangle 234">
            <a:extLst>
              <a:ext uri="{FF2B5EF4-FFF2-40B4-BE49-F238E27FC236}">
                <a16:creationId xmlns:a16="http://schemas.microsoft.com/office/drawing/2014/main" id="{CD1407D2-F98A-4409-9496-1E68DEC0E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5264150"/>
            <a:ext cx="6350" cy="61753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7" name="Line 235">
            <a:extLst>
              <a:ext uri="{FF2B5EF4-FFF2-40B4-BE49-F238E27FC236}">
                <a16:creationId xmlns:a16="http://schemas.microsoft.com/office/drawing/2014/main" id="{E49C1459-EC4C-4FB1-B8BE-E5BC7F7CD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5264150"/>
            <a:ext cx="1588" cy="6175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8" name="Rectangle 236">
            <a:extLst>
              <a:ext uri="{FF2B5EF4-FFF2-40B4-BE49-F238E27FC236}">
                <a16:creationId xmlns:a16="http://schemas.microsoft.com/office/drawing/2014/main" id="{655C3DAF-8500-4EEF-986E-12550492C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58816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29" name="Line 237">
            <a:extLst>
              <a:ext uri="{FF2B5EF4-FFF2-40B4-BE49-F238E27FC236}">
                <a16:creationId xmlns:a16="http://schemas.microsoft.com/office/drawing/2014/main" id="{26FB9B2A-24E1-4F94-8C38-EAC3D1D93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58816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30" name="Line 238">
            <a:extLst>
              <a:ext uri="{FF2B5EF4-FFF2-40B4-BE49-F238E27FC236}">
                <a16:creationId xmlns:a16="http://schemas.microsoft.com/office/drawing/2014/main" id="{9F52DDD7-6966-4892-8C03-7BD864B81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58816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31" name="Rectangle 239">
            <a:extLst>
              <a:ext uri="{FF2B5EF4-FFF2-40B4-BE49-F238E27FC236}">
                <a16:creationId xmlns:a16="http://schemas.microsoft.com/office/drawing/2014/main" id="{609D01F4-235B-4F68-A743-6B29BA5FE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5" y="58816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32" name="Line 240">
            <a:extLst>
              <a:ext uri="{FF2B5EF4-FFF2-40B4-BE49-F238E27FC236}">
                <a16:creationId xmlns:a16="http://schemas.microsoft.com/office/drawing/2014/main" id="{96B6DF98-70A6-4688-8EE1-540163920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58816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8433" name="Line 241">
            <a:extLst>
              <a:ext uri="{FF2B5EF4-FFF2-40B4-BE49-F238E27FC236}">
                <a16:creationId xmlns:a16="http://schemas.microsoft.com/office/drawing/2014/main" id="{ED9AFC24-9F21-4945-8E8D-E50881A34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58816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243" name="Rectangle 2">
            <a:extLst>
              <a:ext uri="{FF2B5EF4-FFF2-40B4-BE49-F238E27FC236}">
                <a16:creationId xmlns:a16="http://schemas.microsoft.com/office/drawing/2014/main" id="{8B0AAD92-166D-45FE-897A-74D254AAC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3CE47-DDFD-475C-8587-ABD51019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2120A-5618-4D44-8C89-A095E419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1793C3C-C569-4B90-92FE-583D1792A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2AA0E0A-3DB4-4007-A28B-BE8BE7AA9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2971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Dollar Sign</a:t>
            </a:r>
          </a:p>
          <a:p>
            <a:endParaRPr lang="en-US" altLang="en-US" sz="1400"/>
          </a:p>
          <a:p>
            <a:pPr lvl="1"/>
            <a:r>
              <a:rPr lang="en-US" altLang="en-US"/>
              <a:t>Floating:  </a:t>
            </a:r>
            <a:r>
              <a:rPr lang="en-US" altLang="en-US">
                <a:latin typeface="Source Code Pro" panose="020B0509030403020204" pitchFamily="49" charset="0"/>
              </a:rPr>
              <a:t>$$$,$$$.99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/>
              <a:t>Fixed:  </a:t>
            </a:r>
            <a:r>
              <a:rPr lang="en-US" altLang="en-US">
                <a:latin typeface="Source Code Pro" panose="020B0509030403020204" pitchFamily="49" charset="0"/>
              </a:rPr>
              <a:t>$ZZZ,ZZZ.99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F330D6-3EE0-48D5-B0FD-8E98837E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6D033-3245-4D36-B214-3F7891A4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>
            <a:extLst>
              <a:ext uri="{FF2B5EF4-FFF2-40B4-BE49-F238E27FC236}">
                <a16:creationId xmlns:a16="http://schemas.microsoft.com/office/drawing/2014/main" id="{9EC80518-BBBE-499E-B5FC-8FF95B5C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099" y="2438401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862F22AD-991B-4A43-B244-7BBE57F2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438401"/>
            <a:ext cx="1843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NUM-EDITED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3DD1D6FD-05E2-433F-8C8F-220760E0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36220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78E337C9-5917-4DF8-95C0-031F0B501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3622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E851C39D-4EC3-46A7-BF1C-607374875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23622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EBC63C4B-B951-49EB-BE85-C453031A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36220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92BC4EAC-FA8C-468D-9122-58A33BF5B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3622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892914E4-F4D7-4AD2-9EEF-7A0534291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23622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2" name="Rectangle 14">
            <a:extLst>
              <a:ext uri="{FF2B5EF4-FFF2-40B4-BE49-F238E27FC236}">
                <a16:creationId xmlns:a16="http://schemas.microsoft.com/office/drawing/2014/main" id="{EE397BB1-0953-4DC8-95ED-9830ABE49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362200"/>
            <a:ext cx="3817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3" name="Line 15">
            <a:extLst>
              <a:ext uri="{FF2B5EF4-FFF2-40B4-BE49-F238E27FC236}">
                <a16:creationId xmlns:a16="http://schemas.microsoft.com/office/drawing/2014/main" id="{87717FCD-076A-47B0-BD50-388D4C7F4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2362200"/>
            <a:ext cx="381793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4" name="Rectangle 16">
            <a:extLst>
              <a:ext uri="{FF2B5EF4-FFF2-40B4-BE49-F238E27FC236}">
                <a16:creationId xmlns:a16="http://schemas.microsoft.com/office/drawing/2014/main" id="{A8B231E7-782F-4334-8D7E-C60A130D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362200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DD3A4E3F-D1C9-422E-A034-6B0C3F1ED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23622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49E329F5-A775-4CAE-AB61-4CFF70401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23622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7" name="Rectangle 19">
            <a:extLst>
              <a:ext uri="{FF2B5EF4-FFF2-40B4-BE49-F238E27FC236}">
                <a16:creationId xmlns:a16="http://schemas.microsoft.com/office/drawing/2014/main" id="{2D653C18-F64F-4BE9-AA22-6617BEC3C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49" y="2362200"/>
            <a:ext cx="391160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61131BD3-177E-4DB6-9EF3-8F72FDA6B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49" y="2362200"/>
            <a:ext cx="39116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49" name="Rectangle 21">
            <a:extLst>
              <a:ext uri="{FF2B5EF4-FFF2-40B4-BE49-F238E27FC236}">
                <a16:creationId xmlns:a16="http://schemas.microsoft.com/office/drawing/2014/main" id="{4662BCA1-A9E0-4D7C-B871-EDCEBD70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236220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46164D8E-FE09-4FF7-8E65-3D14737BD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50" y="23622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F093BC15-8C15-45B3-B66E-D33257788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23622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7D787977-031D-4A54-BAD5-78E7AD20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236220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ED6C3D56-85B7-4543-9195-15E3DF96C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50" y="23622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AD486C11-7188-4503-8AAB-FD68C92A2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236220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5" name="Rectangle 27">
            <a:extLst>
              <a:ext uri="{FF2B5EF4-FFF2-40B4-BE49-F238E27FC236}">
                <a16:creationId xmlns:a16="http://schemas.microsoft.com/office/drawing/2014/main" id="{78BA9A41-E6E7-47DB-B739-5604AE09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368551"/>
            <a:ext cx="4763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6" name="Line 28">
            <a:extLst>
              <a:ext uri="{FF2B5EF4-FFF2-40B4-BE49-F238E27FC236}">
                <a16:creationId xmlns:a16="http://schemas.microsoft.com/office/drawing/2014/main" id="{3B562DD4-8452-4F46-A3EB-3928B8954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2368551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E27E9964-16F0-41C9-B1BF-87D0C874C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368551"/>
            <a:ext cx="76200" cy="536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8" name="Line 30">
            <a:extLst>
              <a:ext uri="{FF2B5EF4-FFF2-40B4-BE49-F238E27FC236}">
                <a16:creationId xmlns:a16="http://schemas.microsoft.com/office/drawing/2014/main" id="{AC608BB3-CFE9-4E2E-A2E0-AC68E504A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2368551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59" name="Rectangle 31">
            <a:extLst>
              <a:ext uri="{FF2B5EF4-FFF2-40B4-BE49-F238E27FC236}">
                <a16:creationId xmlns:a16="http://schemas.microsoft.com/office/drawing/2014/main" id="{ABFE5D8B-CE24-4907-8A71-0650EB3F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2368551"/>
            <a:ext cx="4763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60" name="Line 32">
            <a:extLst>
              <a:ext uri="{FF2B5EF4-FFF2-40B4-BE49-F238E27FC236}">
                <a16:creationId xmlns:a16="http://schemas.microsoft.com/office/drawing/2014/main" id="{DA4E33A1-E43B-4912-8C87-ED19AB4A4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2368551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61" name="Rectangle 33">
            <a:extLst>
              <a:ext uri="{FF2B5EF4-FFF2-40B4-BE49-F238E27FC236}">
                <a16:creationId xmlns:a16="http://schemas.microsoft.com/office/drawing/2014/main" id="{57E84AE2-E661-4D0F-9915-41CABAA7D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968626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48162" name="Rectangle 34">
            <a:extLst>
              <a:ext uri="{FF2B5EF4-FFF2-40B4-BE49-F238E27FC236}">
                <a16:creationId xmlns:a16="http://schemas.microsoft.com/office/drawing/2014/main" id="{A1F0D195-8E25-42DA-98A7-AE594070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2968626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48163" name="Rectangle 35">
            <a:extLst>
              <a:ext uri="{FF2B5EF4-FFF2-40B4-BE49-F238E27FC236}">
                <a16:creationId xmlns:a16="http://schemas.microsoft.com/office/drawing/2014/main" id="{04A32AEB-A461-42FD-AF68-B99D2EB3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2968626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PIC</a:t>
            </a:r>
          </a:p>
        </p:txBody>
      </p:sp>
      <p:sp>
        <p:nvSpPr>
          <p:cNvPr id="48164" name="Rectangle 36">
            <a:extLst>
              <a:ext uri="{FF2B5EF4-FFF2-40B4-BE49-F238E27FC236}">
                <a16:creationId xmlns:a16="http://schemas.microsoft.com/office/drawing/2014/main" id="{3D77A538-D6A7-4263-A1A1-319E9347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437" y="2968626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Source Code Pro" panose="020B0509030403020204" pitchFamily="49" charset="0"/>
              </a:rPr>
              <a:t>CONTENTS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8E7D7B1B-E720-4911-AD98-E4796BF4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905125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66" name="Line 38">
            <a:extLst>
              <a:ext uri="{FF2B5EF4-FFF2-40B4-BE49-F238E27FC236}">
                <a16:creationId xmlns:a16="http://schemas.microsoft.com/office/drawing/2014/main" id="{4BEF2A04-F42C-4CD2-B43C-1F0382EF2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905125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67" name="Line 39">
            <a:extLst>
              <a:ext uri="{FF2B5EF4-FFF2-40B4-BE49-F238E27FC236}">
                <a16:creationId xmlns:a16="http://schemas.microsoft.com/office/drawing/2014/main" id="{A8E04EB6-C5CA-496E-B1B1-1A2CC6574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290512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68" name="Rectangle 40">
            <a:extLst>
              <a:ext uri="{FF2B5EF4-FFF2-40B4-BE49-F238E27FC236}">
                <a16:creationId xmlns:a16="http://schemas.microsoft.com/office/drawing/2014/main" id="{7B0A14EF-B271-4508-A40D-89A25804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905125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69" name="Line 41">
            <a:extLst>
              <a:ext uri="{FF2B5EF4-FFF2-40B4-BE49-F238E27FC236}">
                <a16:creationId xmlns:a16="http://schemas.microsoft.com/office/drawing/2014/main" id="{7C69638E-2156-4A36-BB4E-B76496527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2905125"/>
            <a:ext cx="191293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70" name="Rectangle 42">
            <a:extLst>
              <a:ext uri="{FF2B5EF4-FFF2-40B4-BE49-F238E27FC236}">
                <a16:creationId xmlns:a16="http://schemas.microsoft.com/office/drawing/2014/main" id="{B1FF8751-799F-4988-842E-618D8242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29051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71" name="Line 43">
            <a:extLst>
              <a:ext uri="{FF2B5EF4-FFF2-40B4-BE49-F238E27FC236}">
                <a16:creationId xmlns:a16="http://schemas.microsoft.com/office/drawing/2014/main" id="{8113167D-F7E1-4BEF-831D-A467EDC97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290512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72" name="Line 44">
            <a:extLst>
              <a:ext uri="{FF2B5EF4-FFF2-40B4-BE49-F238E27FC236}">
                <a16:creationId xmlns:a16="http://schemas.microsoft.com/office/drawing/2014/main" id="{2D4D0C51-4000-42D7-82BC-0FAFF0AB9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290512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73" name="Rectangle 45">
            <a:extLst>
              <a:ext uri="{FF2B5EF4-FFF2-40B4-BE49-F238E27FC236}">
                <a16:creationId xmlns:a16="http://schemas.microsoft.com/office/drawing/2014/main" id="{A966B4FF-4F90-41CA-AEF8-E5075AD2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49" y="2905125"/>
            <a:ext cx="18986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74" name="Line 46">
            <a:extLst>
              <a:ext uri="{FF2B5EF4-FFF2-40B4-BE49-F238E27FC236}">
                <a16:creationId xmlns:a16="http://schemas.microsoft.com/office/drawing/2014/main" id="{26225B3D-89C3-4F25-A295-81E44307D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49" y="2905125"/>
            <a:ext cx="18986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Source Code Pro" panose="020B0509030403020204" pitchFamily="49" charset="0"/>
            </a:endParaRPr>
          </a:p>
        </p:txBody>
      </p:sp>
      <p:sp>
        <p:nvSpPr>
          <p:cNvPr id="48175" name="Rectangle 47">
            <a:extLst>
              <a:ext uri="{FF2B5EF4-FFF2-40B4-BE49-F238E27FC236}">
                <a16:creationId xmlns:a16="http://schemas.microsoft.com/office/drawing/2014/main" id="{686B70BE-5995-4BCE-8DED-AD881E5F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905125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76" name="Line 48">
            <a:extLst>
              <a:ext uri="{FF2B5EF4-FFF2-40B4-BE49-F238E27FC236}">
                <a16:creationId xmlns:a16="http://schemas.microsoft.com/office/drawing/2014/main" id="{3B320B00-CE27-4149-B02A-D64A91DAC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2905125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77" name="Rectangle 49">
            <a:extLst>
              <a:ext uri="{FF2B5EF4-FFF2-40B4-BE49-F238E27FC236}">
                <a16:creationId xmlns:a16="http://schemas.microsoft.com/office/drawing/2014/main" id="{4A089D05-A90E-42E1-97FA-8AC8CDBF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2905125"/>
            <a:ext cx="19002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78" name="Line 50">
            <a:extLst>
              <a:ext uri="{FF2B5EF4-FFF2-40B4-BE49-F238E27FC236}">
                <a16:creationId xmlns:a16="http://schemas.microsoft.com/office/drawing/2014/main" id="{8BD00F6B-7993-47AD-A5C7-FB948131E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199" y="2905125"/>
            <a:ext cx="1900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79" name="Rectangle 51">
            <a:extLst>
              <a:ext uri="{FF2B5EF4-FFF2-40B4-BE49-F238E27FC236}">
                <a16:creationId xmlns:a16="http://schemas.microsoft.com/office/drawing/2014/main" id="{5397DE2D-57F9-4CAE-80F4-49264B49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290512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0" name="Line 52">
            <a:extLst>
              <a:ext uri="{FF2B5EF4-FFF2-40B4-BE49-F238E27FC236}">
                <a16:creationId xmlns:a16="http://schemas.microsoft.com/office/drawing/2014/main" id="{F6B9ED1D-13D4-4B90-93FC-79E3ACC7C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7" y="290512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1" name="Line 53">
            <a:extLst>
              <a:ext uri="{FF2B5EF4-FFF2-40B4-BE49-F238E27FC236}">
                <a16:creationId xmlns:a16="http://schemas.microsoft.com/office/drawing/2014/main" id="{4E245191-7E00-4CC6-B0FC-6A573D0BE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290512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2" name="Rectangle 54">
            <a:extLst>
              <a:ext uri="{FF2B5EF4-FFF2-40B4-BE49-F238E27FC236}">
                <a16:creationId xmlns:a16="http://schemas.microsoft.com/office/drawing/2014/main" id="{5F8F277E-CE5A-479C-A6EF-4228C0976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7" y="2905125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3" name="Line 55">
            <a:extLst>
              <a:ext uri="{FF2B5EF4-FFF2-40B4-BE49-F238E27FC236}">
                <a16:creationId xmlns:a16="http://schemas.microsoft.com/office/drawing/2014/main" id="{298F3DE7-7444-44DD-A831-025C7F19F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7" y="2905125"/>
            <a:ext cx="19351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4" name="Rectangle 56">
            <a:extLst>
              <a:ext uri="{FF2B5EF4-FFF2-40B4-BE49-F238E27FC236}">
                <a16:creationId xmlns:a16="http://schemas.microsoft.com/office/drawing/2014/main" id="{3531DF17-8A1C-48D6-9E22-1BB3018F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2905125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5" name="Line 57">
            <a:extLst>
              <a:ext uri="{FF2B5EF4-FFF2-40B4-BE49-F238E27FC236}">
                <a16:creationId xmlns:a16="http://schemas.microsoft.com/office/drawing/2014/main" id="{8627EEF1-4A8C-478C-85CC-84EBA6D55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50" y="2905125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6" name="Line 58">
            <a:extLst>
              <a:ext uri="{FF2B5EF4-FFF2-40B4-BE49-F238E27FC236}">
                <a16:creationId xmlns:a16="http://schemas.microsoft.com/office/drawing/2014/main" id="{61CDE399-3BF7-4099-B338-CC1AED90D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290512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7" name="Rectangle 59">
            <a:extLst>
              <a:ext uri="{FF2B5EF4-FFF2-40B4-BE49-F238E27FC236}">
                <a16:creationId xmlns:a16="http://schemas.microsoft.com/office/drawing/2014/main" id="{A72331D6-ABC1-4F4E-A549-9C4141BB3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911476"/>
            <a:ext cx="4763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8" name="Line 60">
            <a:extLst>
              <a:ext uri="{FF2B5EF4-FFF2-40B4-BE49-F238E27FC236}">
                <a16:creationId xmlns:a16="http://schemas.microsoft.com/office/drawing/2014/main" id="{4224E5EC-7A19-4AA9-A538-3955E927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2911476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89" name="Rectangle 61">
            <a:extLst>
              <a:ext uri="{FF2B5EF4-FFF2-40B4-BE49-F238E27FC236}">
                <a16:creationId xmlns:a16="http://schemas.microsoft.com/office/drawing/2014/main" id="{DC5BE487-748A-4308-899B-11D4760E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2911476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90" name="Line 62">
            <a:extLst>
              <a:ext uri="{FF2B5EF4-FFF2-40B4-BE49-F238E27FC236}">
                <a16:creationId xmlns:a16="http://schemas.microsoft.com/office/drawing/2014/main" id="{AFC70843-8FEB-4A50-B800-490B61D6D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2911476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91" name="Rectangle 63">
            <a:extLst>
              <a:ext uri="{FF2B5EF4-FFF2-40B4-BE49-F238E27FC236}">
                <a16:creationId xmlns:a16="http://schemas.microsoft.com/office/drawing/2014/main" id="{9176ACF8-AB46-4E97-9E6B-8F9F20BB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911476"/>
            <a:ext cx="76200" cy="536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92" name="Line 64">
            <a:extLst>
              <a:ext uri="{FF2B5EF4-FFF2-40B4-BE49-F238E27FC236}">
                <a16:creationId xmlns:a16="http://schemas.microsoft.com/office/drawing/2014/main" id="{1EE48CCD-99F6-463D-AA97-739B05DCC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2911476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93" name="Rectangle 65">
            <a:extLst>
              <a:ext uri="{FF2B5EF4-FFF2-40B4-BE49-F238E27FC236}">
                <a16:creationId xmlns:a16="http://schemas.microsoft.com/office/drawing/2014/main" id="{523606F7-F685-43C2-A67E-106C4E805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2911476"/>
            <a:ext cx="6350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94" name="Line 66">
            <a:extLst>
              <a:ext uri="{FF2B5EF4-FFF2-40B4-BE49-F238E27FC236}">
                <a16:creationId xmlns:a16="http://schemas.microsoft.com/office/drawing/2014/main" id="{34B9AFC1-D6CF-4199-A206-06AE54D20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2911476"/>
            <a:ext cx="1587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95" name="Rectangle 67">
            <a:extLst>
              <a:ext uri="{FF2B5EF4-FFF2-40B4-BE49-F238E27FC236}">
                <a16:creationId xmlns:a16="http://schemas.microsoft.com/office/drawing/2014/main" id="{9A1D78D1-A469-4E37-B758-FE5EEC5B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2911476"/>
            <a:ext cx="4763" cy="536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96" name="Line 68">
            <a:extLst>
              <a:ext uri="{FF2B5EF4-FFF2-40B4-BE49-F238E27FC236}">
                <a16:creationId xmlns:a16="http://schemas.microsoft.com/office/drawing/2014/main" id="{6B4608A4-C853-4A78-8C0F-90EA4C545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2911476"/>
            <a:ext cx="1588" cy="5365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97" name="Rectangle 69">
            <a:extLst>
              <a:ext uri="{FF2B5EF4-FFF2-40B4-BE49-F238E27FC236}">
                <a16:creationId xmlns:a16="http://schemas.microsoft.com/office/drawing/2014/main" id="{B474E3DA-9DE3-4EAF-915D-948E8D7D1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7" y="3525839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9999V99</a:t>
            </a:r>
          </a:p>
        </p:txBody>
      </p:sp>
      <p:sp>
        <p:nvSpPr>
          <p:cNvPr id="48198" name="Rectangle 70">
            <a:extLst>
              <a:ext uri="{FF2B5EF4-FFF2-40B4-BE49-F238E27FC236}">
                <a16:creationId xmlns:a16="http://schemas.microsoft.com/office/drawing/2014/main" id="{DE3C897E-F4FF-4BD1-B38B-BC2A43FE7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25839"/>
            <a:ext cx="1290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1234^56</a:t>
            </a:r>
          </a:p>
        </p:txBody>
      </p:sp>
      <p:sp>
        <p:nvSpPr>
          <p:cNvPr id="48199" name="Rectangle 71">
            <a:extLst>
              <a:ext uri="{FF2B5EF4-FFF2-40B4-BE49-F238E27FC236}">
                <a16:creationId xmlns:a16="http://schemas.microsoft.com/office/drawing/2014/main" id="{1B397F2C-4344-4C7D-ABE7-688290E7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3525839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$$,$$$.99</a:t>
            </a:r>
          </a:p>
        </p:txBody>
      </p:sp>
      <p:sp>
        <p:nvSpPr>
          <p:cNvPr id="48200" name="Rectangle 72">
            <a:extLst>
              <a:ext uri="{FF2B5EF4-FFF2-40B4-BE49-F238E27FC236}">
                <a16:creationId xmlns:a16="http://schemas.microsoft.com/office/drawing/2014/main" id="{1A414B23-1883-423D-AC18-BDA530561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8" y="3525839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$1,234.56</a:t>
            </a:r>
          </a:p>
        </p:txBody>
      </p:sp>
      <p:sp>
        <p:nvSpPr>
          <p:cNvPr id="48201" name="Rectangle 73">
            <a:extLst>
              <a:ext uri="{FF2B5EF4-FFF2-40B4-BE49-F238E27FC236}">
                <a16:creationId xmlns:a16="http://schemas.microsoft.com/office/drawing/2014/main" id="{78E31ADA-7B24-4032-B5CA-41165D93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3449638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02" name="Line 74">
            <a:extLst>
              <a:ext uri="{FF2B5EF4-FFF2-40B4-BE49-F238E27FC236}">
                <a16:creationId xmlns:a16="http://schemas.microsoft.com/office/drawing/2014/main" id="{AE2A943F-4505-4B24-A692-F0CBE2DF0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3449639"/>
            <a:ext cx="47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03" name="Line 75">
            <a:extLst>
              <a:ext uri="{FF2B5EF4-FFF2-40B4-BE49-F238E27FC236}">
                <a16:creationId xmlns:a16="http://schemas.microsoft.com/office/drawing/2014/main" id="{54AC4CC8-D486-4350-9F26-B6FDF4F1F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344963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04" name="Rectangle 76">
            <a:extLst>
              <a:ext uri="{FF2B5EF4-FFF2-40B4-BE49-F238E27FC236}">
                <a16:creationId xmlns:a16="http://schemas.microsoft.com/office/drawing/2014/main" id="{7EBEB20A-B356-45D4-8B4E-B6FFC8258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3449638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05" name="Line 77">
            <a:extLst>
              <a:ext uri="{FF2B5EF4-FFF2-40B4-BE49-F238E27FC236}">
                <a16:creationId xmlns:a16="http://schemas.microsoft.com/office/drawing/2014/main" id="{03420092-58F9-4A3C-84E8-1C0DFA1F5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3449639"/>
            <a:ext cx="191293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06" name="Rectangle 78">
            <a:extLst>
              <a:ext uri="{FF2B5EF4-FFF2-40B4-BE49-F238E27FC236}">
                <a16:creationId xmlns:a16="http://schemas.microsoft.com/office/drawing/2014/main" id="{EB280C4E-B877-4B33-A3FD-58366A5A6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344963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07" name="Line 79">
            <a:extLst>
              <a:ext uri="{FF2B5EF4-FFF2-40B4-BE49-F238E27FC236}">
                <a16:creationId xmlns:a16="http://schemas.microsoft.com/office/drawing/2014/main" id="{BA4861BE-4A65-4330-A85B-E47EAC2A6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344963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08" name="Line 80">
            <a:extLst>
              <a:ext uri="{FF2B5EF4-FFF2-40B4-BE49-F238E27FC236}">
                <a16:creationId xmlns:a16="http://schemas.microsoft.com/office/drawing/2014/main" id="{B0C35ED1-EE04-4E65-8E48-49BC3688E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344963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09" name="Rectangle 81">
            <a:extLst>
              <a:ext uri="{FF2B5EF4-FFF2-40B4-BE49-F238E27FC236}">
                <a16:creationId xmlns:a16="http://schemas.microsoft.com/office/drawing/2014/main" id="{8CB1325D-533B-4A84-BE26-E22641A86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49" y="3449638"/>
            <a:ext cx="18986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0" name="Line 82">
            <a:extLst>
              <a:ext uri="{FF2B5EF4-FFF2-40B4-BE49-F238E27FC236}">
                <a16:creationId xmlns:a16="http://schemas.microsoft.com/office/drawing/2014/main" id="{6F4F0529-88D9-4679-A781-91B324337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49" y="3449639"/>
            <a:ext cx="18986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1" name="Rectangle 83">
            <a:extLst>
              <a:ext uri="{FF2B5EF4-FFF2-40B4-BE49-F238E27FC236}">
                <a16:creationId xmlns:a16="http://schemas.microsoft.com/office/drawing/2014/main" id="{C453EDD1-5704-40FB-8389-E49FDE87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3449638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2" name="Line 84">
            <a:extLst>
              <a:ext uri="{FF2B5EF4-FFF2-40B4-BE49-F238E27FC236}">
                <a16:creationId xmlns:a16="http://schemas.microsoft.com/office/drawing/2014/main" id="{B21C03BA-20A4-4895-834A-E77CE0197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3449639"/>
            <a:ext cx="76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3" name="Rectangle 85">
            <a:extLst>
              <a:ext uri="{FF2B5EF4-FFF2-40B4-BE49-F238E27FC236}">
                <a16:creationId xmlns:a16="http://schemas.microsoft.com/office/drawing/2014/main" id="{25928883-CF95-4BE3-85D7-41A334D3E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3449638"/>
            <a:ext cx="19002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4" name="Line 86">
            <a:extLst>
              <a:ext uri="{FF2B5EF4-FFF2-40B4-BE49-F238E27FC236}">
                <a16:creationId xmlns:a16="http://schemas.microsoft.com/office/drawing/2014/main" id="{8552D4E0-13EF-4976-8C80-580D69952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199" y="3449639"/>
            <a:ext cx="1900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5" name="Rectangle 87">
            <a:extLst>
              <a:ext uri="{FF2B5EF4-FFF2-40B4-BE49-F238E27FC236}">
                <a16:creationId xmlns:a16="http://schemas.microsoft.com/office/drawing/2014/main" id="{3F655BF1-7165-475A-BB1A-54E82CAB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344963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6" name="Line 88">
            <a:extLst>
              <a:ext uri="{FF2B5EF4-FFF2-40B4-BE49-F238E27FC236}">
                <a16:creationId xmlns:a16="http://schemas.microsoft.com/office/drawing/2014/main" id="{B220C102-603D-49C4-BC71-C7E21D7F9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7" y="344963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7" name="Line 89">
            <a:extLst>
              <a:ext uri="{FF2B5EF4-FFF2-40B4-BE49-F238E27FC236}">
                <a16:creationId xmlns:a16="http://schemas.microsoft.com/office/drawing/2014/main" id="{094156AE-C08A-4B02-9A43-52FD64B1D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344963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8" name="Rectangle 90">
            <a:extLst>
              <a:ext uri="{FF2B5EF4-FFF2-40B4-BE49-F238E27FC236}">
                <a16:creationId xmlns:a16="http://schemas.microsoft.com/office/drawing/2014/main" id="{D708B509-99F6-4BC4-9117-27189533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7" y="3449638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19" name="Line 91">
            <a:extLst>
              <a:ext uri="{FF2B5EF4-FFF2-40B4-BE49-F238E27FC236}">
                <a16:creationId xmlns:a16="http://schemas.microsoft.com/office/drawing/2014/main" id="{E54FB200-784A-4B81-A169-B67191D32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7" y="3449639"/>
            <a:ext cx="19351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0" name="Rectangle 92">
            <a:extLst>
              <a:ext uri="{FF2B5EF4-FFF2-40B4-BE49-F238E27FC236}">
                <a16:creationId xmlns:a16="http://schemas.microsoft.com/office/drawing/2014/main" id="{CAB6AFE7-1F4A-4B5B-9383-3FD02A258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3449638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1" name="Line 93">
            <a:extLst>
              <a:ext uri="{FF2B5EF4-FFF2-40B4-BE49-F238E27FC236}">
                <a16:creationId xmlns:a16="http://schemas.microsoft.com/office/drawing/2014/main" id="{78136AD2-970C-4648-A6EB-5503CF9F5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50" y="3449639"/>
            <a:ext cx="47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2" name="Line 94">
            <a:extLst>
              <a:ext uri="{FF2B5EF4-FFF2-40B4-BE49-F238E27FC236}">
                <a16:creationId xmlns:a16="http://schemas.microsoft.com/office/drawing/2014/main" id="{1003669F-FBB1-4562-9B26-4418BDA0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344963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3" name="Rectangle 95">
            <a:extLst>
              <a:ext uri="{FF2B5EF4-FFF2-40B4-BE49-F238E27FC236}">
                <a16:creationId xmlns:a16="http://schemas.microsoft.com/office/drawing/2014/main" id="{2B3349EA-8301-48E8-9A85-1BAB74BE4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3455988"/>
            <a:ext cx="4763" cy="6731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4" name="Line 96">
            <a:extLst>
              <a:ext uri="{FF2B5EF4-FFF2-40B4-BE49-F238E27FC236}">
                <a16:creationId xmlns:a16="http://schemas.microsoft.com/office/drawing/2014/main" id="{8E318EBB-431D-4F92-B2A4-75208B8E6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3455988"/>
            <a:ext cx="1588" cy="673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5" name="Rectangle 97">
            <a:extLst>
              <a:ext uri="{FF2B5EF4-FFF2-40B4-BE49-F238E27FC236}">
                <a16:creationId xmlns:a16="http://schemas.microsoft.com/office/drawing/2014/main" id="{B4CA6E45-2157-44CE-9D2A-1282F9F6F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3455988"/>
            <a:ext cx="6350" cy="6731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6" name="Line 98">
            <a:extLst>
              <a:ext uri="{FF2B5EF4-FFF2-40B4-BE49-F238E27FC236}">
                <a16:creationId xmlns:a16="http://schemas.microsoft.com/office/drawing/2014/main" id="{7511F2DD-7A98-4953-A236-5460EE800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3455988"/>
            <a:ext cx="1588" cy="673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7" name="Rectangle 99">
            <a:extLst>
              <a:ext uri="{FF2B5EF4-FFF2-40B4-BE49-F238E27FC236}">
                <a16:creationId xmlns:a16="http://schemas.microsoft.com/office/drawing/2014/main" id="{9074A08B-F877-404F-9C82-06ECD34E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3455988"/>
            <a:ext cx="76200" cy="6731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8" name="Line 100">
            <a:extLst>
              <a:ext uri="{FF2B5EF4-FFF2-40B4-BE49-F238E27FC236}">
                <a16:creationId xmlns:a16="http://schemas.microsoft.com/office/drawing/2014/main" id="{BD48EB5A-7290-4232-B8F8-C9F56904C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3455988"/>
            <a:ext cx="1588" cy="673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29" name="Rectangle 101">
            <a:extLst>
              <a:ext uri="{FF2B5EF4-FFF2-40B4-BE49-F238E27FC236}">
                <a16:creationId xmlns:a16="http://schemas.microsoft.com/office/drawing/2014/main" id="{917854F1-C416-4644-A0D9-894FB62C0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3455988"/>
            <a:ext cx="6350" cy="6731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30" name="Line 102">
            <a:extLst>
              <a:ext uri="{FF2B5EF4-FFF2-40B4-BE49-F238E27FC236}">
                <a16:creationId xmlns:a16="http://schemas.microsoft.com/office/drawing/2014/main" id="{485F217B-93AF-4485-9A2C-35C84668B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3455988"/>
            <a:ext cx="1587" cy="673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31" name="Rectangle 103">
            <a:extLst>
              <a:ext uri="{FF2B5EF4-FFF2-40B4-BE49-F238E27FC236}">
                <a16:creationId xmlns:a16="http://schemas.microsoft.com/office/drawing/2014/main" id="{958F6C23-0BC7-4670-9B0B-65B3E9E9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3455988"/>
            <a:ext cx="4763" cy="6731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32" name="Line 104">
            <a:extLst>
              <a:ext uri="{FF2B5EF4-FFF2-40B4-BE49-F238E27FC236}">
                <a16:creationId xmlns:a16="http://schemas.microsoft.com/office/drawing/2014/main" id="{8FA6E92A-B164-454F-98D4-AA15BEAAF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3455988"/>
            <a:ext cx="1588" cy="673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33" name="Rectangle 105">
            <a:extLst>
              <a:ext uri="{FF2B5EF4-FFF2-40B4-BE49-F238E27FC236}">
                <a16:creationId xmlns:a16="http://schemas.microsoft.com/office/drawing/2014/main" id="{F0D9E599-E5B0-47F2-997E-AFFC57DE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7" y="4205289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999V99</a:t>
            </a:r>
          </a:p>
        </p:txBody>
      </p:sp>
      <p:sp>
        <p:nvSpPr>
          <p:cNvPr id="48234" name="Rectangle 106">
            <a:extLst>
              <a:ext uri="{FF2B5EF4-FFF2-40B4-BE49-F238E27FC236}">
                <a16:creationId xmlns:a16="http://schemas.microsoft.com/office/drawing/2014/main" id="{F1FF4BFC-1DED-42D6-80A2-75E9B71D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399" y="4205289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123^45</a:t>
            </a:r>
          </a:p>
        </p:txBody>
      </p:sp>
      <p:sp>
        <p:nvSpPr>
          <p:cNvPr id="48235" name="Rectangle 107">
            <a:extLst>
              <a:ext uri="{FF2B5EF4-FFF2-40B4-BE49-F238E27FC236}">
                <a16:creationId xmlns:a16="http://schemas.microsoft.com/office/drawing/2014/main" id="{E3612A0C-7F17-4C98-924F-B21AE288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4" y="4205289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$$$.99</a:t>
            </a:r>
          </a:p>
        </p:txBody>
      </p:sp>
      <p:sp>
        <p:nvSpPr>
          <p:cNvPr id="48236" name="Rectangle 108">
            <a:extLst>
              <a:ext uri="{FF2B5EF4-FFF2-40B4-BE49-F238E27FC236}">
                <a16:creationId xmlns:a16="http://schemas.microsoft.com/office/drawing/2014/main" id="{F186AC71-4FBE-4684-AB51-14B14218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099" y="4205289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$23.45</a:t>
            </a:r>
          </a:p>
        </p:txBody>
      </p:sp>
      <p:sp>
        <p:nvSpPr>
          <p:cNvPr id="48237" name="Rectangle 109">
            <a:extLst>
              <a:ext uri="{FF2B5EF4-FFF2-40B4-BE49-F238E27FC236}">
                <a16:creationId xmlns:a16="http://schemas.microsoft.com/office/drawing/2014/main" id="{E303AE13-8D0D-433A-B1A2-5EB4B683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4129088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38" name="Line 110">
            <a:extLst>
              <a:ext uri="{FF2B5EF4-FFF2-40B4-BE49-F238E27FC236}">
                <a16:creationId xmlns:a16="http://schemas.microsoft.com/office/drawing/2014/main" id="{5EA0DF36-6B7E-448D-A7BC-5D181C498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4129089"/>
            <a:ext cx="47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39" name="Line 111">
            <a:extLst>
              <a:ext uri="{FF2B5EF4-FFF2-40B4-BE49-F238E27FC236}">
                <a16:creationId xmlns:a16="http://schemas.microsoft.com/office/drawing/2014/main" id="{92FE4BB8-2FB6-455F-8E1A-D456C88AB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41290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0" name="Rectangle 112">
            <a:extLst>
              <a:ext uri="{FF2B5EF4-FFF2-40B4-BE49-F238E27FC236}">
                <a16:creationId xmlns:a16="http://schemas.microsoft.com/office/drawing/2014/main" id="{F526F460-1730-44E6-AE09-79B63263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129088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1" name="Line 113">
            <a:extLst>
              <a:ext uri="{FF2B5EF4-FFF2-40B4-BE49-F238E27FC236}">
                <a16:creationId xmlns:a16="http://schemas.microsoft.com/office/drawing/2014/main" id="{C8B75A3F-9231-444B-B57E-62F0209F9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4129089"/>
            <a:ext cx="191293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2" name="Rectangle 114">
            <a:extLst>
              <a:ext uri="{FF2B5EF4-FFF2-40B4-BE49-F238E27FC236}">
                <a16:creationId xmlns:a16="http://schemas.microsoft.com/office/drawing/2014/main" id="{A41BC513-F232-4E46-BF37-513E5190E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41290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3" name="Line 115">
            <a:extLst>
              <a:ext uri="{FF2B5EF4-FFF2-40B4-BE49-F238E27FC236}">
                <a16:creationId xmlns:a16="http://schemas.microsoft.com/office/drawing/2014/main" id="{A4644F0E-4663-4F19-ABEC-2A6D1FC7D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41290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4" name="Line 116">
            <a:extLst>
              <a:ext uri="{FF2B5EF4-FFF2-40B4-BE49-F238E27FC236}">
                <a16:creationId xmlns:a16="http://schemas.microsoft.com/office/drawing/2014/main" id="{DD4AE02E-7EB2-4F1C-9706-B15D64AE8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41290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5" name="Rectangle 117">
            <a:extLst>
              <a:ext uri="{FF2B5EF4-FFF2-40B4-BE49-F238E27FC236}">
                <a16:creationId xmlns:a16="http://schemas.microsoft.com/office/drawing/2014/main" id="{44BFEC96-FA09-4E7B-94F7-172A6EBB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49" y="4129088"/>
            <a:ext cx="18986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6" name="Line 118">
            <a:extLst>
              <a:ext uri="{FF2B5EF4-FFF2-40B4-BE49-F238E27FC236}">
                <a16:creationId xmlns:a16="http://schemas.microsoft.com/office/drawing/2014/main" id="{3022FF53-AEC9-4132-AB35-B18C549D8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49" y="4129089"/>
            <a:ext cx="18986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7" name="Rectangle 119">
            <a:extLst>
              <a:ext uri="{FF2B5EF4-FFF2-40B4-BE49-F238E27FC236}">
                <a16:creationId xmlns:a16="http://schemas.microsoft.com/office/drawing/2014/main" id="{5A6C063E-64D7-47A9-9542-70BE1E7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129088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8" name="Line 120">
            <a:extLst>
              <a:ext uri="{FF2B5EF4-FFF2-40B4-BE49-F238E27FC236}">
                <a16:creationId xmlns:a16="http://schemas.microsoft.com/office/drawing/2014/main" id="{A78FE121-01AE-41A3-813F-1985A04F7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4129089"/>
            <a:ext cx="76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49" name="Rectangle 121">
            <a:extLst>
              <a:ext uri="{FF2B5EF4-FFF2-40B4-BE49-F238E27FC236}">
                <a16:creationId xmlns:a16="http://schemas.microsoft.com/office/drawing/2014/main" id="{B7E16BD7-B1F2-4B0E-A2E8-23D071C02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4129088"/>
            <a:ext cx="19002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0" name="Line 122">
            <a:extLst>
              <a:ext uri="{FF2B5EF4-FFF2-40B4-BE49-F238E27FC236}">
                <a16:creationId xmlns:a16="http://schemas.microsoft.com/office/drawing/2014/main" id="{D74279C2-C25D-4ACF-AD4F-B99D966E8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199" y="4129089"/>
            <a:ext cx="1900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1" name="Rectangle 123">
            <a:extLst>
              <a:ext uri="{FF2B5EF4-FFF2-40B4-BE49-F238E27FC236}">
                <a16:creationId xmlns:a16="http://schemas.microsoft.com/office/drawing/2014/main" id="{1DFCC496-96D1-445F-BCD2-DB11C5061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4129088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2" name="Line 124">
            <a:extLst>
              <a:ext uri="{FF2B5EF4-FFF2-40B4-BE49-F238E27FC236}">
                <a16:creationId xmlns:a16="http://schemas.microsoft.com/office/drawing/2014/main" id="{2BE39CC7-8644-4ED0-936A-35DA29A18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7" y="4129089"/>
            <a:ext cx="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3" name="Line 125">
            <a:extLst>
              <a:ext uri="{FF2B5EF4-FFF2-40B4-BE49-F238E27FC236}">
                <a16:creationId xmlns:a16="http://schemas.microsoft.com/office/drawing/2014/main" id="{E9C7A505-9F70-4C7F-82C3-40781813B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4129088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4" name="Rectangle 126">
            <a:extLst>
              <a:ext uri="{FF2B5EF4-FFF2-40B4-BE49-F238E27FC236}">
                <a16:creationId xmlns:a16="http://schemas.microsoft.com/office/drawing/2014/main" id="{C633D328-BA76-49EA-B8A8-E4D92C7EB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7" y="4129088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5" name="Line 127">
            <a:extLst>
              <a:ext uri="{FF2B5EF4-FFF2-40B4-BE49-F238E27FC236}">
                <a16:creationId xmlns:a16="http://schemas.microsoft.com/office/drawing/2014/main" id="{D0B88751-FC1A-411C-BF20-7318BE401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7" y="4129089"/>
            <a:ext cx="1935162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6" name="Rectangle 128">
            <a:extLst>
              <a:ext uri="{FF2B5EF4-FFF2-40B4-BE49-F238E27FC236}">
                <a16:creationId xmlns:a16="http://schemas.microsoft.com/office/drawing/2014/main" id="{1936CDB2-F102-4020-BABE-F83055C9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4129088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7" name="Line 129">
            <a:extLst>
              <a:ext uri="{FF2B5EF4-FFF2-40B4-BE49-F238E27FC236}">
                <a16:creationId xmlns:a16="http://schemas.microsoft.com/office/drawing/2014/main" id="{9D46B412-4A96-4E9E-B1EB-7581DB0F2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50" y="4129089"/>
            <a:ext cx="47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8" name="Line 130">
            <a:extLst>
              <a:ext uri="{FF2B5EF4-FFF2-40B4-BE49-F238E27FC236}">
                <a16:creationId xmlns:a16="http://schemas.microsoft.com/office/drawing/2014/main" id="{E99D9542-38C0-4943-A34E-A34AF1F76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4129088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59" name="Rectangle 131">
            <a:extLst>
              <a:ext uri="{FF2B5EF4-FFF2-40B4-BE49-F238E27FC236}">
                <a16:creationId xmlns:a16="http://schemas.microsoft.com/office/drawing/2014/main" id="{74518441-30B7-402A-8EC0-7823FAE5F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4135438"/>
            <a:ext cx="4763" cy="6270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0" name="Line 132">
            <a:extLst>
              <a:ext uri="{FF2B5EF4-FFF2-40B4-BE49-F238E27FC236}">
                <a16:creationId xmlns:a16="http://schemas.microsoft.com/office/drawing/2014/main" id="{D3BFBC86-B814-4EA2-91F3-00DD7D542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4135438"/>
            <a:ext cx="1588" cy="627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1" name="Rectangle 133">
            <a:extLst>
              <a:ext uri="{FF2B5EF4-FFF2-40B4-BE49-F238E27FC236}">
                <a16:creationId xmlns:a16="http://schemas.microsoft.com/office/drawing/2014/main" id="{7E35C128-AE93-4A29-8847-B2D23EC7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4135438"/>
            <a:ext cx="6350" cy="6270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2" name="Line 134">
            <a:extLst>
              <a:ext uri="{FF2B5EF4-FFF2-40B4-BE49-F238E27FC236}">
                <a16:creationId xmlns:a16="http://schemas.microsoft.com/office/drawing/2014/main" id="{1EED981A-CF24-4B99-AC32-556C387D2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4135438"/>
            <a:ext cx="1588" cy="627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3" name="Rectangle 135">
            <a:extLst>
              <a:ext uri="{FF2B5EF4-FFF2-40B4-BE49-F238E27FC236}">
                <a16:creationId xmlns:a16="http://schemas.microsoft.com/office/drawing/2014/main" id="{4283CDF8-B9DF-42F0-B9DB-AAD410A78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135438"/>
            <a:ext cx="76200" cy="627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4" name="Line 136">
            <a:extLst>
              <a:ext uri="{FF2B5EF4-FFF2-40B4-BE49-F238E27FC236}">
                <a16:creationId xmlns:a16="http://schemas.microsoft.com/office/drawing/2014/main" id="{5D3C6E96-46D3-41D9-B76D-23B98DB10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4135438"/>
            <a:ext cx="1588" cy="627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5" name="Rectangle 137">
            <a:extLst>
              <a:ext uri="{FF2B5EF4-FFF2-40B4-BE49-F238E27FC236}">
                <a16:creationId xmlns:a16="http://schemas.microsoft.com/office/drawing/2014/main" id="{B6FBE448-22C0-4DAD-98B7-68E8CE61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4135438"/>
            <a:ext cx="6350" cy="6270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6" name="Line 138">
            <a:extLst>
              <a:ext uri="{FF2B5EF4-FFF2-40B4-BE49-F238E27FC236}">
                <a16:creationId xmlns:a16="http://schemas.microsoft.com/office/drawing/2014/main" id="{25EF34CA-44DD-4874-BADC-A19CCC0DC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4135438"/>
            <a:ext cx="1587" cy="627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7" name="Rectangle 139">
            <a:extLst>
              <a:ext uri="{FF2B5EF4-FFF2-40B4-BE49-F238E27FC236}">
                <a16:creationId xmlns:a16="http://schemas.microsoft.com/office/drawing/2014/main" id="{9E2CEDDB-6C68-400C-B3DB-C2A3D6FA4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4135438"/>
            <a:ext cx="4763" cy="6270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8" name="Line 140">
            <a:extLst>
              <a:ext uri="{FF2B5EF4-FFF2-40B4-BE49-F238E27FC236}">
                <a16:creationId xmlns:a16="http://schemas.microsoft.com/office/drawing/2014/main" id="{EEAE79AB-5931-4926-84EA-977476F53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4135438"/>
            <a:ext cx="1588" cy="627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69" name="Rectangle 141">
            <a:extLst>
              <a:ext uri="{FF2B5EF4-FFF2-40B4-BE49-F238E27FC236}">
                <a16:creationId xmlns:a16="http://schemas.microsoft.com/office/drawing/2014/main" id="{EA971DED-3D4F-462B-A8B5-88999143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7" y="4838701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999V99</a:t>
            </a:r>
          </a:p>
        </p:txBody>
      </p:sp>
      <p:sp>
        <p:nvSpPr>
          <p:cNvPr id="48270" name="Rectangle 142">
            <a:extLst>
              <a:ext uri="{FF2B5EF4-FFF2-40B4-BE49-F238E27FC236}">
                <a16:creationId xmlns:a16="http://schemas.microsoft.com/office/drawing/2014/main" id="{2A051CA0-E576-4B5D-A87F-51447AD8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399" y="4838701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123^45</a:t>
            </a:r>
          </a:p>
        </p:txBody>
      </p:sp>
      <p:sp>
        <p:nvSpPr>
          <p:cNvPr id="48271" name="Rectangle 143">
            <a:extLst>
              <a:ext uri="{FF2B5EF4-FFF2-40B4-BE49-F238E27FC236}">
                <a16:creationId xmlns:a16="http://schemas.microsoft.com/office/drawing/2014/main" id="{0138C540-1915-4372-99E6-62E66EF5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4838701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$$,$$$.99</a:t>
            </a:r>
          </a:p>
        </p:txBody>
      </p:sp>
      <p:sp>
        <p:nvSpPr>
          <p:cNvPr id="48272" name="Rectangle 144">
            <a:extLst>
              <a:ext uri="{FF2B5EF4-FFF2-40B4-BE49-F238E27FC236}">
                <a16:creationId xmlns:a16="http://schemas.microsoft.com/office/drawing/2014/main" id="{AEC8FC66-6FD3-412C-BFE6-CF0B81B4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838701"/>
            <a:ext cx="1659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bb$123.45</a:t>
            </a:r>
          </a:p>
        </p:txBody>
      </p:sp>
      <p:sp>
        <p:nvSpPr>
          <p:cNvPr id="48273" name="Rectangle 145">
            <a:extLst>
              <a:ext uri="{FF2B5EF4-FFF2-40B4-BE49-F238E27FC236}">
                <a16:creationId xmlns:a16="http://schemas.microsoft.com/office/drawing/2014/main" id="{0608D499-6024-43F2-8752-E98FE20CB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4762501"/>
            <a:ext cx="4763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74" name="Line 146">
            <a:extLst>
              <a:ext uri="{FF2B5EF4-FFF2-40B4-BE49-F238E27FC236}">
                <a16:creationId xmlns:a16="http://schemas.microsoft.com/office/drawing/2014/main" id="{CDEE40D7-F97D-4CF5-A319-8882FDFBC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47625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75" name="Line 147">
            <a:extLst>
              <a:ext uri="{FF2B5EF4-FFF2-40B4-BE49-F238E27FC236}">
                <a16:creationId xmlns:a16="http://schemas.microsoft.com/office/drawing/2014/main" id="{1CC3173E-E704-415E-868F-8F9D92C96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4762501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76" name="Rectangle 148">
            <a:extLst>
              <a:ext uri="{FF2B5EF4-FFF2-40B4-BE49-F238E27FC236}">
                <a16:creationId xmlns:a16="http://schemas.microsoft.com/office/drawing/2014/main" id="{33A9DB8D-F997-4D0D-A391-86B40717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762501"/>
            <a:ext cx="1912937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77" name="Line 149">
            <a:extLst>
              <a:ext uri="{FF2B5EF4-FFF2-40B4-BE49-F238E27FC236}">
                <a16:creationId xmlns:a16="http://schemas.microsoft.com/office/drawing/2014/main" id="{B55F99AF-8A44-4D4A-A790-B78823ED5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4762500"/>
            <a:ext cx="191293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78" name="Rectangle 150">
            <a:extLst>
              <a:ext uri="{FF2B5EF4-FFF2-40B4-BE49-F238E27FC236}">
                <a16:creationId xmlns:a16="http://schemas.microsoft.com/office/drawing/2014/main" id="{71CC7409-5B92-48BB-BDA5-DA579F0C0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4762501"/>
            <a:ext cx="6350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79" name="Line 151">
            <a:extLst>
              <a:ext uri="{FF2B5EF4-FFF2-40B4-BE49-F238E27FC236}">
                <a16:creationId xmlns:a16="http://schemas.microsoft.com/office/drawing/2014/main" id="{0C0D93D5-FB2D-4682-88E0-B4DDC5C1B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47625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0" name="Line 152">
            <a:extLst>
              <a:ext uri="{FF2B5EF4-FFF2-40B4-BE49-F238E27FC236}">
                <a16:creationId xmlns:a16="http://schemas.microsoft.com/office/drawing/2014/main" id="{145D2BEB-2FD8-449C-A12D-F7C7C184B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4762501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1" name="Rectangle 153">
            <a:extLst>
              <a:ext uri="{FF2B5EF4-FFF2-40B4-BE49-F238E27FC236}">
                <a16:creationId xmlns:a16="http://schemas.microsoft.com/office/drawing/2014/main" id="{00F0E9D5-512A-4661-9728-A33FDB20F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49" y="4762501"/>
            <a:ext cx="1898650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2" name="Line 154">
            <a:extLst>
              <a:ext uri="{FF2B5EF4-FFF2-40B4-BE49-F238E27FC236}">
                <a16:creationId xmlns:a16="http://schemas.microsoft.com/office/drawing/2014/main" id="{F6948603-076D-4F7C-B801-2A916DB2D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49" y="4762500"/>
            <a:ext cx="18986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3" name="Rectangle 155">
            <a:extLst>
              <a:ext uri="{FF2B5EF4-FFF2-40B4-BE49-F238E27FC236}">
                <a16:creationId xmlns:a16="http://schemas.microsoft.com/office/drawing/2014/main" id="{6A6CBF86-39A1-4145-A36A-1B70A292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762501"/>
            <a:ext cx="76200" cy="47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4" name="Line 156">
            <a:extLst>
              <a:ext uri="{FF2B5EF4-FFF2-40B4-BE49-F238E27FC236}">
                <a16:creationId xmlns:a16="http://schemas.microsoft.com/office/drawing/2014/main" id="{9D8BC546-4087-4680-9F92-A1CF12951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4762500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5" name="Rectangle 157">
            <a:extLst>
              <a:ext uri="{FF2B5EF4-FFF2-40B4-BE49-F238E27FC236}">
                <a16:creationId xmlns:a16="http://schemas.microsoft.com/office/drawing/2014/main" id="{72EF41CA-5920-46CE-9B34-471D62CA1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4762501"/>
            <a:ext cx="1900238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6" name="Line 158">
            <a:extLst>
              <a:ext uri="{FF2B5EF4-FFF2-40B4-BE49-F238E27FC236}">
                <a16:creationId xmlns:a16="http://schemas.microsoft.com/office/drawing/2014/main" id="{A25A09D7-7835-4D6C-A412-3EFE564EF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199" y="4762500"/>
            <a:ext cx="1900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7" name="Rectangle 159">
            <a:extLst>
              <a:ext uri="{FF2B5EF4-FFF2-40B4-BE49-F238E27FC236}">
                <a16:creationId xmlns:a16="http://schemas.microsoft.com/office/drawing/2014/main" id="{A506CAEB-57A9-4F9D-A95F-BFF3769C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4762501"/>
            <a:ext cx="6350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8" name="Line 160">
            <a:extLst>
              <a:ext uri="{FF2B5EF4-FFF2-40B4-BE49-F238E27FC236}">
                <a16:creationId xmlns:a16="http://schemas.microsoft.com/office/drawing/2014/main" id="{4B28C28D-BB30-46B8-BEE7-D7FED896F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7" y="476250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89" name="Line 161">
            <a:extLst>
              <a:ext uri="{FF2B5EF4-FFF2-40B4-BE49-F238E27FC236}">
                <a16:creationId xmlns:a16="http://schemas.microsoft.com/office/drawing/2014/main" id="{F2B41B5C-9304-4121-9747-08898A8B0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4762501"/>
            <a:ext cx="1587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0" name="Rectangle 162">
            <a:extLst>
              <a:ext uri="{FF2B5EF4-FFF2-40B4-BE49-F238E27FC236}">
                <a16:creationId xmlns:a16="http://schemas.microsoft.com/office/drawing/2014/main" id="{C64FF177-77EB-4189-B103-EC75B3965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7" y="4762501"/>
            <a:ext cx="1935162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1" name="Line 163">
            <a:extLst>
              <a:ext uri="{FF2B5EF4-FFF2-40B4-BE49-F238E27FC236}">
                <a16:creationId xmlns:a16="http://schemas.microsoft.com/office/drawing/2014/main" id="{B2CAB532-3308-4DB0-AD41-AA2DA7C8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7" y="4762500"/>
            <a:ext cx="19351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2" name="Rectangle 164">
            <a:extLst>
              <a:ext uri="{FF2B5EF4-FFF2-40B4-BE49-F238E27FC236}">
                <a16:creationId xmlns:a16="http://schemas.microsoft.com/office/drawing/2014/main" id="{85E4A31F-4881-4EF3-87A1-F2BBF0A0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4762501"/>
            <a:ext cx="4763" cy="47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3" name="Line 165">
            <a:extLst>
              <a:ext uri="{FF2B5EF4-FFF2-40B4-BE49-F238E27FC236}">
                <a16:creationId xmlns:a16="http://schemas.microsoft.com/office/drawing/2014/main" id="{65B91224-BA7D-4B28-9477-96826A1F7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50" y="476250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4" name="Line 166">
            <a:extLst>
              <a:ext uri="{FF2B5EF4-FFF2-40B4-BE49-F238E27FC236}">
                <a16:creationId xmlns:a16="http://schemas.microsoft.com/office/drawing/2014/main" id="{65CABE21-E673-4214-A0B4-BE206414B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4762501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5" name="Rectangle 167">
            <a:extLst>
              <a:ext uri="{FF2B5EF4-FFF2-40B4-BE49-F238E27FC236}">
                <a16:creationId xmlns:a16="http://schemas.microsoft.com/office/drawing/2014/main" id="{E09B12D9-A0C1-493D-B753-C734BF341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4767264"/>
            <a:ext cx="4763" cy="6111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6" name="Line 168">
            <a:extLst>
              <a:ext uri="{FF2B5EF4-FFF2-40B4-BE49-F238E27FC236}">
                <a16:creationId xmlns:a16="http://schemas.microsoft.com/office/drawing/2014/main" id="{9B473F87-D15A-4BB6-B1A8-47C2319FF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4767264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7" name="Rectangle 169">
            <a:extLst>
              <a:ext uri="{FF2B5EF4-FFF2-40B4-BE49-F238E27FC236}">
                <a16:creationId xmlns:a16="http://schemas.microsoft.com/office/drawing/2014/main" id="{38B8420C-3908-4B51-9A73-66F11E2F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4767264"/>
            <a:ext cx="6350" cy="6111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8" name="Line 170">
            <a:extLst>
              <a:ext uri="{FF2B5EF4-FFF2-40B4-BE49-F238E27FC236}">
                <a16:creationId xmlns:a16="http://schemas.microsoft.com/office/drawing/2014/main" id="{7042BB70-1AA8-4BE6-8DDF-DC599E500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4767264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299" name="Rectangle 171">
            <a:extLst>
              <a:ext uri="{FF2B5EF4-FFF2-40B4-BE49-F238E27FC236}">
                <a16:creationId xmlns:a16="http://schemas.microsoft.com/office/drawing/2014/main" id="{99A12958-496B-432C-954C-3B86B67C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767264"/>
            <a:ext cx="76200" cy="6111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00" name="Line 172">
            <a:extLst>
              <a:ext uri="{FF2B5EF4-FFF2-40B4-BE49-F238E27FC236}">
                <a16:creationId xmlns:a16="http://schemas.microsoft.com/office/drawing/2014/main" id="{ADD4001E-F544-4D42-B1F4-7A2A9CBF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4767264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01" name="Rectangle 173">
            <a:extLst>
              <a:ext uri="{FF2B5EF4-FFF2-40B4-BE49-F238E27FC236}">
                <a16:creationId xmlns:a16="http://schemas.microsoft.com/office/drawing/2014/main" id="{F20F2013-AEDE-48E3-A639-29F833368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4767264"/>
            <a:ext cx="6350" cy="6111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02" name="Line 174">
            <a:extLst>
              <a:ext uri="{FF2B5EF4-FFF2-40B4-BE49-F238E27FC236}">
                <a16:creationId xmlns:a16="http://schemas.microsoft.com/office/drawing/2014/main" id="{2E6D02EE-F9BD-40F8-B712-48321AAB4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4767264"/>
            <a:ext cx="1587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03" name="Rectangle 175">
            <a:extLst>
              <a:ext uri="{FF2B5EF4-FFF2-40B4-BE49-F238E27FC236}">
                <a16:creationId xmlns:a16="http://schemas.microsoft.com/office/drawing/2014/main" id="{0CC33636-D279-42B4-87FD-E34925167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4767264"/>
            <a:ext cx="4763" cy="6111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04" name="Line 176">
            <a:extLst>
              <a:ext uri="{FF2B5EF4-FFF2-40B4-BE49-F238E27FC236}">
                <a16:creationId xmlns:a16="http://schemas.microsoft.com/office/drawing/2014/main" id="{AD42503B-1AD8-4C86-991A-8C3924B0B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4767264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05" name="Rectangle 177">
            <a:extLst>
              <a:ext uri="{FF2B5EF4-FFF2-40B4-BE49-F238E27FC236}">
                <a16:creationId xmlns:a16="http://schemas.microsoft.com/office/drawing/2014/main" id="{ABB469B2-8BED-485D-9CB4-6F898338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7" y="5456239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999V99</a:t>
            </a:r>
          </a:p>
        </p:txBody>
      </p:sp>
      <p:sp>
        <p:nvSpPr>
          <p:cNvPr id="48306" name="Rectangle 178">
            <a:extLst>
              <a:ext uri="{FF2B5EF4-FFF2-40B4-BE49-F238E27FC236}">
                <a16:creationId xmlns:a16="http://schemas.microsoft.com/office/drawing/2014/main" id="{67AFA4D1-0ACD-40BB-991A-FFA8D26C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399" y="5456239"/>
            <a:ext cx="1106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012^34</a:t>
            </a:r>
          </a:p>
        </p:txBody>
      </p:sp>
      <p:sp>
        <p:nvSpPr>
          <p:cNvPr id="48307" name="Rectangle 179">
            <a:extLst>
              <a:ext uri="{FF2B5EF4-FFF2-40B4-BE49-F238E27FC236}">
                <a16:creationId xmlns:a16="http://schemas.microsoft.com/office/drawing/2014/main" id="{86DD4CEF-A5CD-4847-A022-DA0D140C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5456239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$ZZZZ.99</a:t>
            </a:r>
          </a:p>
        </p:txBody>
      </p:sp>
      <p:sp>
        <p:nvSpPr>
          <p:cNvPr id="48308" name="Rectangle 180">
            <a:extLst>
              <a:ext uri="{FF2B5EF4-FFF2-40B4-BE49-F238E27FC236}">
                <a16:creationId xmlns:a16="http://schemas.microsoft.com/office/drawing/2014/main" id="{4E1A32A4-300E-443C-BD28-AD47DB27B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5456239"/>
            <a:ext cx="1474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  <a:latin typeface="Source Code Pro" panose="020B0509030403020204" pitchFamily="49" charset="0"/>
              </a:rPr>
              <a:t>$bb12.34</a:t>
            </a:r>
          </a:p>
        </p:txBody>
      </p:sp>
      <p:sp>
        <p:nvSpPr>
          <p:cNvPr id="48309" name="Rectangle 181">
            <a:extLst>
              <a:ext uri="{FF2B5EF4-FFF2-40B4-BE49-F238E27FC236}">
                <a16:creationId xmlns:a16="http://schemas.microsoft.com/office/drawing/2014/main" id="{DC744A46-3BF8-48A3-8F59-DC3ACC7C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537845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0" name="Line 182">
            <a:extLst>
              <a:ext uri="{FF2B5EF4-FFF2-40B4-BE49-F238E27FC236}">
                <a16:creationId xmlns:a16="http://schemas.microsoft.com/office/drawing/2014/main" id="{B935B2A4-2328-4DEC-92E7-0C809D5C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537845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1" name="Line 183">
            <a:extLst>
              <a:ext uri="{FF2B5EF4-FFF2-40B4-BE49-F238E27FC236}">
                <a16:creationId xmlns:a16="http://schemas.microsoft.com/office/drawing/2014/main" id="{EB23D9FB-EA7A-435D-8416-11FBB59CE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537845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2" name="Rectangle 184">
            <a:extLst>
              <a:ext uri="{FF2B5EF4-FFF2-40B4-BE49-F238E27FC236}">
                <a16:creationId xmlns:a16="http://schemas.microsoft.com/office/drawing/2014/main" id="{9F2DF01F-482C-4BCA-9F51-5143DD3EB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5378450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3" name="Line 185">
            <a:extLst>
              <a:ext uri="{FF2B5EF4-FFF2-40B4-BE49-F238E27FC236}">
                <a16:creationId xmlns:a16="http://schemas.microsoft.com/office/drawing/2014/main" id="{84D51FC4-4A8C-47E8-831E-E483893FB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5378450"/>
            <a:ext cx="191293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4" name="Rectangle 186">
            <a:extLst>
              <a:ext uri="{FF2B5EF4-FFF2-40B4-BE49-F238E27FC236}">
                <a16:creationId xmlns:a16="http://schemas.microsoft.com/office/drawing/2014/main" id="{4147503B-AC46-4CD9-9B4F-CBC37ED3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537845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5" name="Line 187">
            <a:extLst>
              <a:ext uri="{FF2B5EF4-FFF2-40B4-BE49-F238E27FC236}">
                <a16:creationId xmlns:a16="http://schemas.microsoft.com/office/drawing/2014/main" id="{284E2B99-F678-4A12-8D73-9F59771C8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537845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6" name="Line 188">
            <a:extLst>
              <a:ext uri="{FF2B5EF4-FFF2-40B4-BE49-F238E27FC236}">
                <a16:creationId xmlns:a16="http://schemas.microsoft.com/office/drawing/2014/main" id="{4B198A71-5C39-48DE-9998-FC3BBCBCD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537845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7" name="Rectangle 189">
            <a:extLst>
              <a:ext uri="{FF2B5EF4-FFF2-40B4-BE49-F238E27FC236}">
                <a16:creationId xmlns:a16="http://schemas.microsoft.com/office/drawing/2014/main" id="{485C5CC9-BD48-4929-9D27-8EE703C5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49" y="5378450"/>
            <a:ext cx="18986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8" name="Line 190">
            <a:extLst>
              <a:ext uri="{FF2B5EF4-FFF2-40B4-BE49-F238E27FC236}">
                <a16:creationId xmlns:a16="http://schemas.microsoft.com/office/drawing/2014/main" id="{543660D8-473C-4219-87AA-817558F42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49" y="5378450"/>
            <a:ext cx="18986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19" name="Rectangle 191">
            <a:extLst>
              <a:ext uri="{FF2B5EF4-FFF2-40B4-BE49-F238E27FC236}">
                <a16:creationId xmlns:a16="http://schemas.microsoft.com/office/drawing/2014/main" id="{DB853659-022F-4998-BCF3-78E0ABB7C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5378450"/>
            <a:ext cx="7620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0" name="Line 192">
            <a:extLst>
              <a:ext uri="{FF2B5EF4-FFF2-40B4-BE49-F238E27FC236}">
                <a16:creationId xmlns:a16="http://schemas.microsoft.com/office/drawing/2014/main" id="{355B153F-D6DF-4C25-AAEE-ABB9F3E7A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5378450"/>
            <a:ext cx="76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1" name="Rectangle 193">
            <a:extLst>
              <a:ext uri="{FF2B5EF4-FFF2-40B4-BE49-F238E27FC236}">
                <a16:creationId xmlns:a16="http://schemas.microsoft.com/office/drawing/2014/main" id="{F176B2DD-7B57-4C89-8426-9281CFF4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5378450"/>
            <a:ext cx="190023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2" name="Line 194">
            <a:extLst>
              <a:ext uri="{FF2B5EF4-FFF2-40B4-BE49-F238E27FC236}">
                <a16:creationId xmlns:a16="http://schemas.microsoft.com/office/drawing/2014/main" id="{699345E4-B89F-44B5-B11B-BE06EF916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199" y="5378450"/>
            <a:ext cx="1900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3" name="Rectangle 195">
            <a:extLst>
              <a:ext uri="{FF2B5EF4-FFF2-40B4-BE49-F238E27FC236}">
                <a16:creationId xmlns:a16="http://schemas.microsoft.com/office/drawing/2014/main" id="{064F2A46-0DBE-41A5-A084-721A38451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5378450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4" name="Line 196">
            <a:extLst>
              <a:ext uri="{FF2B5EF4-FFF2-40B4-BE49-F238E27FC236}">
                <a16:creationId xmlns:a16="http://schemas.microsoft.com/office/drawing/2014/main" id="{BD548350-B282-4D91-9FB7-AC49128E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7" y="5378450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5" name="Line 197">
            <a:extLst>
              <a:ext uri="{FF2B5EF4-FFF2-40B4-BE49-F238E27FC236}">
                <a16:creationId xmlns:a16="http://schemas.microsoft.com/office/drawing/2014/main" id="{33CAD7AE-AA68-4428-AD41-01833B014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5378450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6" name="Rectangle 198">
            <a:extLst>
              <a:ext uri="{FF2B5EF4-FFF2-40B4-BE49-F238E27FC236}">
                <a16:creationId xmlns:a16="http://schemas.microsoft.com/office/drawing/2014/main" id="{4D8B529D-C6C8-4523-ABB0-916DAA6D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7" y="5378450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7" name="Line 199">
            <a:extLst>
              <a:ext uri="{FF2B5EF4-FFF2-40B4-BE49-F238E27FC236}">
                <a16:creationId xmlns:a16="http://schemas.microsoft.com/office/drawing/2014/main" id="{5D98340A-9E48-470B-9C6A-DC5C65EF3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7" y="5378450"/>
            <a:ext cx="19351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8" name="Rectangle 200">
            <a:extLst>
              <a:ext uri="{FF2B5EF4-FFF2-40B4-BE49-F238E27FC236}">
                <a16:creationId xmlns:a16="http://schemas.microsoft.com/office/drawing/2014/main" id="{DC41C7A1-0814-4819-8CCE-67D534A8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5378450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29" name="Line 201">
            <a:extLst>
              <a:ext uri="{FF2B5EF4-FFF2-40B4-BE49-F238E27FC236}">
                <a16:creationId xmlns:a16="http://schemas.microsoft.com/office/drawing/2014/main" id="{E37F480D-00DA-4224-BAD1-2C10B3F84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50" y="5378450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30" name="Line 202">
            <a:extLst>
              <a:ext uri="{FF2B5EF4-FFF2-40B4-BE49-F238E27FC236}">
                <a16:creationId xmlns:a16="http://schemas.microsoft.com/office/drawing/2014/main" id="{2342325F-AC34-4177-B22D-CD0409655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5378450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31" name="Rectangle 203">
            <a:extLst>
              <a:ext uri="{FF2B5EF4-FFF2-40B4-BE49-F238E27FC236}">
                <a16:creationId xmlns:a16="http://schemas.microsoft.com/office/drawing/2014/main" id="{2133AA49-5CD7-4CF3-8CFE-DF1CCEF6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5384801"/>
            <a:ext cx="4763" cy="6254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32" name="Line 204">
            <a:extLst>
              <a:ext uri="{FF2B5EF4-FFF2-40B4-BE49-F238E27FC236}">
                <a16:creationId xmlns:a16="http://schemas.microsoft.com/office/drawing/2014/main" id="{4C7882DA-AAB2-497F-B5FF-B8F2DFEEB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5384801"/>
            <a:ext cx="1588" cy="6254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33" name="Rectangle 205">
            <a:extLst>
              <a:ext uri="{FF2B5EF4-FFF2-40B4-BE49-F238E27FC236}">
                <a16:creationId xmlns:a16="http://schemas.microsoft.com/office/drawing/2014/main" id="{0442555B-7FD9-4211-A0C5-6779EE42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6010275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35" name="Line 207">
            <a:extLst>
              <a:ext uri="{FF2B5EF4-FFF2-40B4-BE49-F238E27FC236}">
                <a16:creationId xmlns:a16="http://schemas.microsoft.com/office/drawing/2014/main" id="{A516EC8E-00DF-43F7-96A4-1DD070BAF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6010275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36" name="Line 208">
            <a:extLst>
              <a:ext uri="{FF2B5EF4-FFF2-40B4-BE49-F238E27FC236}">
                <a16:creationId xmlns:a16="http://schemas.microsoft.com/office/drawing/2014/main" id="{0CB6C366-C3B0-426E-BD14-7714502E9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601027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37" name="Rectangle 209">
            <a:extLst>
              <a:ext uri="{FF2B5EF4-FFF2-40B4-BE49-F238E27FC236}">
                <a16:creationId xmlns:a16="http://schemas.microsoft.com/office/drawing/2014/main" id="{04BE610A-B54B-4BF4-AB13-B898CFC0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6010275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38" name="Line 210">
            <a:extLst>
              <a:ext uri="{FF2B5EF4-FFF2-40B4-BE49-F238E27FC236}">
                <a16:creationId xmlns:a16="http://schemas.microsoft.com/office/drawing/2014/main" id="{3C0BC5B5-9242-4EE3-AE2A-35E2AEC6B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6010275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39" name="Line 211">
            <a:extLst>
              <a:ext uri="{FF2B5EF4-FFF2-40B4-BE49-F238E27FC236}">
                <a16:creationId xmlns:a16="http://schemas.microsoft.com/office/drawing/2014/main" id="{A740849A-FD38-41F3-B972-AB89E7978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299" y="601027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0" name="Rectangle 212">
            <a:extLst>
              <a:ext uri="{FF2B5EF4-FFF2-40B4-BE49-F238E27FC236}">
                <a16:creationId xmlns:a16="http://schemas.microsoft.com/office/drawing/2014/main" id="{F95D99D0-6DD8-4810-B9D9-924882713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6010275"/>
            <a:ext cx="1912937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1" name="Line 213">
            <a:extLst>
              <a:ext uri="{FF2B5EF4-FFF2-40B4-BE49-F238E27FC236}">
                <a16:creationId xmlns:a16="http://schemas.microsoft.com/office/drawing/2014/main" id="{FD746D37-D25B-4544-A1E8-6FB08B14D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6010275"/>
            <a:ext cx="191293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2" name="Rectangle 214">
            <a:extLst>
              <a:ext uri="{FF2B5EF4-FFF2-40B4-BE49-F238E27FC236}">
                <a16:creationId xmlns:a16="http://schemas.microsoft.com/office/drawing/2014/main" id="{CC1C080B-C769-4BD2-9C2A-921980248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5384801"/>
            <a:ext cx="6350" cy="6254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3" name="Line 215">
            <a:extLst>
              <a:ext uri="{FF2B5EF4-FFF2-40B4-BE49-F238E27FC236}">
                <a16:creationId xmlns:a16="http://schemas.microsoft.com/office/drawing/2014/main" id="{872DAE6B-3CF9-4FD1-9DE5-FD8EFC06A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5384801"/>
            <a:ext cx="1588" cy="6254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4" name="Rectangle 216">
            <a:extLst>
              <a:ext uri="{FF2B5EF4-FFF2-40B4-BE49-F238E27FC236}">
                <a16:creationId xmlns:a16="http://schemas.microsoft.com/office/drawing/2014/main" id="{79D99000-C96A-47F8-BF58-E56541FB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601027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5" name="Line 217">
            <a:extLst>
              <a:ext uri="{FF2B5EF4-FFF2-40B4-BE49-F238E27FC236}">
                <a16:creationId xmlns:a16="http://schemas.microsoft.com/office/drawing/2014/main" id="{3914D3C9-3FFD-4768-B950-403B5BF0B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601027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6" name="Line 218">
            <a:extLst>
              <a:ext uri="{FF2B5EF4-FFF2-40B4-BE49-F238E27FC236}">
                <a16:creationId xmlns:a16="http://schemas.microsoft.com/office/drawing/2014/main" id="{861D0ADA-D9E7-4F23-8DAD-C36B48956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99" y="601027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7" name="Rectangle 219">
            <a:extLst>
              <a:ext uri="{FF2B5EF4-FFF2-40B4-BE49-F238E27FC236}">
                <a16:creationId xmlns:a16="http://schemas.microsoft.com/office/drawing/2014/main" id="{BFDF762E-E21E-49C9-A69C-66C5F5515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49" y="6010275"/>
            <a:ext cx="18986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8" name="Line 220">
            <a:extLst>
              <a:ext uri="{FF2B5EF4-FFF2-40B4-BE49-F238E27FC236}">
                <a16:creationId xmlns:a16="http://schemas.microsoft.com/office/drawing/2014/main" id="{BAF2030B-BED0-4B3A-8284-DF865B071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49" y="6010275"/>
            <a:ext cx="18986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49" name="Rectangle 221">
            <a:extLst>
              <a:ext uri="{FF2B5EF4-FFF2-40B4-BE49-F238E27FC236}">
                <a16:creationId xmlns:a16="http://schemas.microsoft.com/office/drawing/2014/main" id="{2232F45D-5172-4F15-86C8-01F63136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5384801"/>
            <a:ext cx="76200" cy="625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0" name="Line 222">
            <a:extLst>
              <a:ext uri="{FF2B5EF4-FFF2-40B4-BE49-F238E27FC236}">
                <a16:creationId xmlns:a16="http://schemas.microsoft.com/office/drawing/2014/main" id="{88677BD5-C449-4E9D-AF15-D6242A78E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5384801"/>
            <a:ext cx="1588" cy="6254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1" name="Rectangle 223">
            <a:extLst>
              <a:ext uri="{FF2B5EF4-FFF2-40B4-BE49-F238E27FC236}">
                <a16:creationId xmlns:a16="http://schemas.microsoft.com/office/drawing/2014/main" id="{58B1F8F5-1330-4033-85D1-2FEFB9E4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6010275"/>
            <a:ext cx="6350" cy="6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2" name="Line 224">
            <a:extLst>
              <a:ext uri="{FF2B5EF4-FFF2-40B4-BE49-F238E27FC236}">
                <a16:creationId xmlns:a16="http://schemas.microsoft.com/office/drawing/2014/main" id="{B4D0B7A3-5701-4791-B00C-B0C3A15A7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601027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3" name="Line 225">
            <a:extLst>
              <a:ext uri="{FF2B5EF4-FFF2-40B4-BE49-F238E27FC236}">
                <a16:creationId xmlns:a16="http://schemas.microsoft.com/office/drawing/2014/main" id="{107494E1-FEE6-43DD-A8AC-1A9B66847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601027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4" name="Rectangle 226">
            <a:extLst>
              <a:ext uri="{FF2B5EF4-FFF2-40B4-BE49-F238E27FC236}">
                <a16:creationId xmlns:a16="http://schemas.microsoft.com/office/drawing/2014/main" id="{A83A8522-08F3-4F10-B70A-34DD953C1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49" y="6010275"/>
            <a:ext cx="1970088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5" name="Line 227">
            <a:extLst>
              <a:ext uri="{FF2B5EF4-FFF2-40B4-BE49-F238E27FC236}">
                <a16:creationId xmlns:a16="http://schemas.microsoft.com/office/drawing/2014/main" id="{DD21E475-6A83-499A-8999-6BC803504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49" y="6010275"/>
            <a:ext cx="197008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6" name="Rectangle 228">
            <a:extLst>
              <a:ext uri="{FF2B5EF4-FFF2-40B4-BE49-F238E27FC236}">
                <a16:creationId xmlns:a16="http://schemas.microsoft.com/office/drawing/2014/main" id="{6607605D-F28C-4747-8A67-08B9EBE0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5384801"/>
            <a:ext cx="6350" cy="6254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7" name="Line 229">
            <a:extLst>
              <a:ext uri="{FF2B5EF4-FFF2-40B4-BE49-F238E27FC236}">
                <a16:creationId xmlns:a16="http://schemas.microsoft.com/office/drawing/2014/main" id="{00047FB9-6AF2-4C77-9F63-67994E165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5384801"/>
            <a:ext cx="1587" cy="6254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8" name="Rectangle 230">
            <a:extLst>
              <a:ext uri="{FF2B5EF4-FFF2-40B4-BE49-F238E27FC236}">
                <a16:creationId xmlns:a16="http://schemas.microsoft.com/office/drawing/2014/main" id="{02DAC663-C0CB-4368-A4CC-EEA64FC5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7" y="6010275"/>
            <a:ext cx="6350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59" name="Line 231">
            <a:extLst>
              <a:ext uri="{FF2B5EF4-FFF2-40B4-BE49-F238E27FC236}">
                <a16:creationId xmlns:a16="http://schemas.microsoft.com/office/drawing/2014/main" id="{279D9DCE-B760-4D9D-9B1B-28DE07025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7" y="6010275"/>
            <a:ext cx="63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0" name="Line 232">
            <a:extLst>
              <a:ext uri="{FF2B5EF4-FFF2-40B4-BE49-F238E27FC236}">
                <a16:creationId xmlns:a16="http://schemas.microsoft.com/office/drawing/2014/main" id="{02DCF23E-A2BD-4B18-A0F9-DAD5D6641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6010275"/>
            <a:ext cx="1587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1" name="Rectangle 233">
            <a:extLst>
              <a:ext uri="{FF2B5EF4-FFF2-40B4-BE49-F238E27FC236}">
                <a16:creationId xmlns:a16="http://schemas.microsoft.com/office/drawing/2014/main" id="{01FB150B-3861-4F45-8C39-323DE313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7" y="6010275"/>
            <a:ext cx="1935162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2" name="Line 234">
            <a:extLst>
              <a:ext uri="{FF2B5EF4-FFF2-40B4-BE49-F238E27FC236}">
                <a16:creationId xmlns:a16="http://schemas.microsoft.com/office/drawing/2014/main" id="{5DC843AD-6C62-47DA-96DE-2EC9AFBA8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7" y="6010275"/>
            <a:ext cx="19351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3" name="Rectangle 235">
            <a:extLst>
              <a:ext uri="{FF2B5EF4-FFF2-40B4-BE49-F238E27FC236}">
                <a16:creationId xmlns:a16="http://schemas.microsoft.com/office/drawing/2014/main" id="{021B354B-9610-41E3-8C81-5648D30B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5384801"/>
            <a:ext cx="4763" cy="6254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4" name="Line 236">
            <a:extLst>
              <a:ext uri="{FF2B5EF4-FFF2-40B4-BE49-F238E27FC236}">
                <a16:creationId xmlns:a16="http://schemas.microsoft.com/office/drawing/2014/main" id="{71403174-B2DD-4683-B59A-AC996264D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5384801"/>
            <a:ext cx="1588" cy="6254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5" name="Rectangle 237">
            <a:extLst>
              <a:ext uri="{FF2B5EF4-FFF2-40B4-BE49-F238E27FC236}">
                <a16:creationId xmlns:a16="http://schemas.microsoft.com/office/drawing/2014/main" id="{845443EF-848B-4A77-88A9-D12D434B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6010275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6" name="Line 238">
            <a:extLst>
              <a:ext uri="{FF2B5EF4-FFF2-40B4-BE49-F238E27FC236}">
                <a16:creationId xmlns:a16="http://schemas.microsoft.com/office/drawing/2014/main" id="{C3152244-930D-41BB-A2EF-E43677021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50" y="6010275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7" name="Line 239">
            <a:extLst>
              <a:ext uri="{FF2B5EF4-FFF2-40B4-BE49-F238E27FC236}">
                <a16:creationId xmlns:a16="http://schemas.microsoft.com/office/drawing/2014/main" id="{B791EFBB-0ABE-475D-9921-4EB574456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601027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8" name="Rectangle 240">
            <a:extLst>
              <a:ext uri="{FF2B5EF4-FFF2-40B4-BE49-F238E27FC236}">
                <a16:creationId xmlns:a16="http://schemas.microsoft.com/office/drawing/2014/main" id="{3EFFEDB0-E7E3-43EB-B609-639EC6BE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6010275"/>
            <a:ext cx="4763" cy="63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69" name="Line 241">
            <a:extLst>
              <a:ext uri="{FF2B5EF4-FFF2-40B4-BE49-F238E27FC236}">
                <a16:creationId xmlns:a16="http://schemas.microsoft.com/office/drawing/2014/main" id="{DDB32466-C0C9-485F-A30C-71C6BA22F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50" y="6010275"/>
            <a:ext cx="47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370" name="Line 242">
            <a:extLst>
              <a:ext uri="{FF2B5EF4-FFF2-40B4-BE49-F238E27FC236}">
                <a16:creationId xmlns:a16="http://schemas.microsoft.com/office/drawing/2014/main" id="{A0EE9BFE-54DB-4402-A7E0-73F09F8D3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949" y="6010275"/>
            <a:ext cx="15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BF8F5B4D-1452-4F08-A5C1-696E58D4E2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799" y="1536651"/>
            <a:ext cx="10972800" cy="625475"/>
          </a:xfrm>
          <a:ln/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>
                <a:latin typeface="Source Code Pro" panose="020B0509030403020204" pitchFamily="49" charset="0"/>
              </a:rPr>
              <a:t>MOVE NUM TO NUM-EDITED.</a:t>
            </a:r>
          </a:p>
        </p:txBody>
      </p:sp>
      <p:sp>
        <p:nvSpPr>
          <p:cNvPr id="244" name="Rectangle 2">
            <a:extLst>
              <a:ext uri="{FF2B5EF4-FFF2-40B4-BE49-F238E27FC236}">
                <a16:creationId xmlns:a16="http://schemas.microsoft.com/office/drawing/2014/main" id="{3C39CF85-93C4-4A79-BED1-EA1A4C42F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>
            <a:normAutofit/>
          </a:bodyPr>
          <a:lstStyle/>
          <a:p>
            <a:r>
              <a:rPr lang="en-US" altLang="en-US"/>
              <a:t>Numeric-Edited Fields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ECF5E-8E13-4524-B971-1DEDB1C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84442-F6CD-4620-807F-116CFFE9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1073</TotalTime>
  <Words>901</Words>
  <Application>Microsoft Office PowerPoint</Application>
  <PresentationFormat>Widescreen</PresentationFormat>
  <Paragraphs>234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Source Code Pro</vt:lpstr>
      <vt:lpstr>Calibri</vt:lpstr>
      <vt:lpstr>Arial</vt:lpstr>
      <vt:lpstr>Times New Roman</vt:lpstr>
      <vt:lpstr>1_Office Theme</vt:lpstr>
      <vt:lpstr>  CSCI 465  4.5  COBOL Signed Numbers and Numeric-Editing  by Geoffrey D. Decker</vt:lpstr>
      <vt:lpstr>Signed Numbers</vt:lpstr>
      <vt:lpstr>Numeric-Edited Fields</vt:lpstr>
      <vt:lpstr>Numeric-Edited Fields (cont.) </vt:lpstr>
      <vt:lpstr>Numeric-Edited Fields (cont.)</vt:lpstr>
      <vt:lpstr>Numeric-Edited Fields (cont.)</vt:lpstr>
      <vt:lpstr>Numeric-Edited Fields (cont.)</vt:lpstr>
      <vt:lpstr>Numeric-Edited Fields (cont.)</vt:lpstr>
      <vt:lpstr>Numeric-Edited Fields (cont.)</vt:lpstr>
      <vt:lpstr>Numeric-Edited Fields (cont.)</vt:lpstr>
      <vt:lpstr>Numeric-Edited Fields (cont.)</vt:lpstr>
      <vt:lpstr>Numeric-Edited Fields (cont.)</vt:lpstr>
      <vt:lpstr>Numeric-Edited Fields (cont.)</vt:lpstr>
      <vt:lpstr>Numeric-Edited Fields (cont.)</vt:lpstr>
      <vt:lpstr>Numeric-Edited Fields (cont.)</vt:lpstr>
      <vt:lpstr>Numeric-Edited Fields (cont.)</vt:lpstr>
      <vt:lpstr>BLANK WHEN ZERO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465  1. COmmon Business Oriented Language  by Geoffrey D. Decker</dc:title>
  <dc:creator>Geoffrey Decker</dc:creator>
  <cp:lastModifiedBy>Geoffrey Decker</cp:lastModifiedBy>
  <cp:revision>97</cp:revision>
  <dcterms:created xsi:type="dcterms:W3CDTF">2020-09-21T00:52:33Z</dcterms:created>
  <dcterms:modified xsi:type="dcterms:W3CDTF">2020-10-06T01:45:52Z</dcterms:modified>
</cp:coreProperties>
</file>