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7" r:id="rId2"/>
    <p:sldId id="300" r:id="rId3"/>
    <p:sldId id="331" r:id="rId4"/>
    <p:sldId id="352" r:id="rId5"/>
    <p:sldId id="344" r:id="rId6"/>
    <p:sldId id="353" r:id="rId7"/>
    <p:sldId id="345" r:id="rId8"/>
    <p:sldId id="346" r:id="rId9"/>
    <p:sldId id="293" r:id="rId10"/>
    <p:sldId id="306" r:id="rId11"/>
    <p:sldId id="291" r:id="rId12"/>
  </p:sldIdLst>
  <p:sldSz cx="9721850" cy="54006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0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99FF"/>
    <a:srgbClr val="0000FF"/>
    <a:srgbClr val="004A82"/>
    <a:srgbClr val="E6A400"/>
    <a:srgbClr val="CC6600"/>
    <a:srgbClr val="CEAC1A"/>
    <a:srgbClr val="BC8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37" autoAdjust="0"/>
  </p:normalViewPr>
  <p:slideViewPr>
    <p:cSldViewPr>
      <p:cViewPr varScale="1">
        <p:scale>
          <a:sx n="193" d="100"/>
          <a:sy n="193" d="100"/>
        </p:scale>
        <p:origin x="336" y="162"/>
      </p:cViewPr>
      <p:guideLst>
        <p:guide orient="horz" pos="1728"/>
        <p:guide pos="3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2C199-EE4C-4426-8B4D-28DB732A67BA}" type="datetimeFigureOut">
              <a:rPr lang="zh-CN" altLang="en-US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229B0-F7ED-40B6-A316-3CF67DA9529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19859A0-132D-4109-AADC-7416D66AFA8D}" type="slidenum">
              <a:rPr lang="zh-CN" altLang="en-US" sz="1200">
                <a:latin typeface="Calibri" panose="020F0502020204030204" pitchFamily="34" charset="0"/>
              </a:rPr>
              <a:t>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E2C2A17-64FF-40D8-876E-295C6AE3A9FC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2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5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15900"/>
            <a:ext cx="8750300" cy="9001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260475"/>
            <a:ext cx="8750300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07950" y="193675"/>
            <a:ext cx="2216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点击添加标题文本</a:t>
            </a: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339975" y="396875"/>
            <a:ext cx="6127750" cy="69850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8621713" y="396875"/>
            <a:ext cx="1423987" cy="69850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ifn123p.cn/API/bi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6" name="Group 26"/>
          <p:cNvGrpSpPr/>
          <p:nvPr/>
        </p:nvGrpSpPr>
        <p:grpSpPr bwMode="auto">
          <a:xfrm>
            <a:off x="340995" y="-234950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985010" y="2294255"/>
            <a:ext cx="5776595" cy="1391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9" tIns="34295" rIns="68589" bIns="34295">
            <a:spAutoFit/>
          </a:bodyPr>
          <a:lstStyle/>
          <a:p>
            <a:pPr algn="ctr" defTabSz="685800"/>
            <a:r>
              <a:rPr lang="zh-CN" altLang="zh-CN" sz="8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8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</a:t>
            </a:r>
            <a:r>
              <a:rPr lang="zh-CN" altLang="en-US" sz="8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课表</a:t>
            </a: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657475" y="4311015"/>
            <a:ext cx="4432300" cy="437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9" tIns="34295" rIns="68589" bIns="34295">
            <a:spAutoFit/>
          </a:bodyPr>
          <a:lstStyle/>
          <a:p>
            <a:pPr defTabSz="685800"/>
            <a:r>
              <a:rPr lang="zh-CN" altLang="en-US" sz="2400" b="1" dirty="0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马董、任永辉、李应涛、杨宇迪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99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等腰三角形 151"/>
          <p:cNvSpPr/>
          <p:nvPr/>
        </p:nvSpPr>
        <p:spPr>
          <a:xfrm rot="16200000" flipH="1" flipV="1">
            <a:off x="480647" y="455879"/>
            <a:ext cx="239654" cy="120058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68E8D3-1439-4C35-A649-CA929C9A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3" y="1260177"/>
            <a:ext cx="1971429" cy="106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7CA14C-B31F-427E-9F57-6A36E81C8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749" y="1094524"/>
            <a:ext cx="2401217" cy="4011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765E9B-3E09-4D61-82A3-570823E5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93" y="1044153"/>
            <a:ext cx="2179171" cy="40117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6528690" y="3094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grpSp>
        <p:nvGrpSpPr>
          <p:cNvPr id="72731" name="Group 27"/>
          <p:cNvGrpSpPr/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676718" y="3043236"/>
            <a:ext cx="3696375" cy="695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9" tIns="34295" rIns="68589" bIns="34295">
            <a:spAutoFit/>
          </a:bodyPr>
          <a:lstStyle/>
          <a:p>
            <a:pPr algn="ctr" defTabSz="685800"/>
            <a:r>
              <a:rPr lang="zh-CN" altLang="en-US" sz="4100" b="1" dirty="0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540446" y="251500"/>
            <a:ext cx="2383425" cy="523220"/>
            <a:chOff x="609675" y="319364"/>
            <a:chExt cx="3026567" cy="664408"/>
          </a:xfrm>
        </p:grpSpPr>
        <p:sp>
          <p:nvSpPr>
            <p:cNvPr id="48" name="文本框 23"/>
            <p:cNvSpPr txBox="1"/>
            <p:nvPr/>
          </p:nvSpPr>
          <p:spPr>
            <a:xfrm>
              <a:off x="665958" y="319364"/>
              <a:ext cx="2970284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获取课表信息</a:t>
              </a:r>
            </a:p>
          </p:txBody>
        </p:sp>
        <p:sp>
          <p:nvSpPr>
            <p:cNvPr id="49" name="等腰三角形 48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517F1-BE6D-490C-88CF-5BC5811FF7B3}"/>
              </a:ext>
            </a:extLst>
          </p:cNvPr>
          <p:cNvSpPr txBox="1"/>
          <p:nvPr/>
        </p:nvSpPr>
        <p:spPr>
          <a:xfrm>
            <a:off x="584769" y="1044153"/>
            <a:ext cx="4276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登录研究生教育管理系统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进入课表，成绩等页面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解析页面信息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将获取的信息封装为</a:t>
            </a:r>
            <a:r>
              <a:rPr lang="en-US" altLang="zh-CN" dirty="0"/>
              <a:t>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07975" y="251500"/>
            <a:ext cx="1877287" cy="523220"/>
            <a:chOff x="568442" y="319364"/>
            <a:chExt cx="2383853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2286337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模拟登录 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415B9A-C829-4F11-B271-0608CFC08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9" y="1692225"/>
            <a:ext cx="8440747" cy="32342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E8917D-D520-4F4D-B3AC-779BF17500AC}"/>
              </a:ext>
            </a:extLst>
          </p:cNvPr>
          <p:cNvSpPr txBox="1"/>
          <p:nvPr/>
        </p:nvSpPr>
        <p:spPr>
          <a:xfrm>
            <a:off x="584769" y="972145"/>
            <a:ext cx="550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查看登录时的</a:t>
            </a:r>
            <a:r>
              <a:rPr lang="en-US" altLang="zh-CN" dirty="0"/>
              <a:t>http</a:t>
            </a:r>
            <a:r>
              <a:rPr lang="zh-CN" altLang="en-US" dirty="0"/>
              <a:t>请求，分析提交的参数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07975" y="251500"/>
            <a:ext cx="1877287" cy="523220"/>
            <a:chOff x="568442" y="319364"/>
            <a:chExt cx="2383853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2286337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模拟登录 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E8917D-D520-4F4D-B3AC-779BF17500AC}"/>
              </a:ext>
            </a:extLst>
          </p:cNvPr>
          <p:cNvSpPr txBox="1"/>
          <p:nvPr/>
        </p:nvSpPr>
        <p:spPr>
          <a:xfrm>
            <a:off x="7296274" y="1013063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查看页面表单部分代码，找到未知部分的参数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373644-77F2-48B7-8991-945DBEAAC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5" y="821665"/>
            <a:ext cx="6788882" cy="45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07975" y="251500"/>
            <a:ext cx="979605" cy="523220"/>
            <a:chOff x="568442" y="319364"/>
            <a:chExt cx="1243942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146426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代码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1F957A-723E-4485-BA0F-A78CEAC5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9" y="769291"/>
            <a:ext cx="3872788" cy="46168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875787-54B3-43B9-B3F3-CA655727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64" y="769291"/>
            <a:ext cx="4703365" cy="4609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540446" y="251500"/>
            <a:ext cx="1665280" cy="523220"/>
            <a:chOff x="609675" y="319364"/>
            <a:chExt cx="2114638" cy="664408"/>
          </a:xfrm>
        </p:grpSpPr>
        <p:sp>
          <p:nvSpPr>
            <p:cNvPr id="48" name="文本框 23"/>
            <p:cNvSpPr txBox="1"/>
            <p:nvPr/>
          </p:nvSpPr>
          <p:spPr>
            <a:xfrm>
              <a:off x="665958" y="319364"/>
              <a:ext cx="2058355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课表页面</a:t>
              </a:r>
            </a:p>
          </p:txBody>
        </p:sp>
        <p:sp>
          <p:nvSpPr>
            <p:cNvPr id="49" name="等腰三角形 48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EFA335-A1B8-4AF4-949E-F04EAA2A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13" y="1287856"/>
            <a:ext cx="3855624" cy="2725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712125-F1AD-4A6D-B191-F154969F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3" y="891145"/>
            <a:ext cx="5213782" cy="43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07975" y="251500"/>
            <a:ext cx="979605" cy="523220"/>
            <a:chOff x="568442" y="319364"/>
            <a:chExt cx="1243942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146426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代码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AD09C2-FBE1-4FFE-B1AF-9DA39ADD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0" y="821665"/>
            <a:ext cx="4320480" cy="45005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5A09F0-EF08-4DD8-9210-F0ABDCC3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09" y="821665"/>
            <a:ext cx="4523511" cy="45005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40446" y="251500"/>
            <a:ext cx="947134" cy="523220"/>
            <a:chOff x="609675" y="319364"/>
            <a:chExt cx="1202709" cy="664408"/>
          </a:xfrm>
        </p:grpSpPr>
        <p:sp>
          <p:nvSpPr>
            <p:cNvPr id="43" name="文本框 23"/>
            <p:cNvSpPr txBox="1"/>
            <p:nvPr/>
          </p:nvSpPr>
          <p:spPr>
            <a:xfrm>
              <a:off x="665958" y="319364"/>
              <a:ext cx="1146426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代码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906AE-7787-47DA-889E-3D7F2303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2" y="1044153"/>
            <a:ext cx="6276190" cy="152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446" y="251500"/>
            <a:ext cx="1844816" cy="523220"/>
            <a:chOff x="609675" y="319364"/>
            <a:chExt cx="2342620" cy="664408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2286337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结果展示 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24421" y="953801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6FCE68-EFA8-4DE0-BEEC-9C9CE943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25" y="1764233"/>
            <a:ext cx="6192688" cy="31649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94307F-B2B4-4A07-9648-1F71BA4CEF6C}"/>
              </a:ext>
            </a:extLst>
          </p:cNvPr>
          <p:cNvSpPr txBox="1"/>
          <p:nvPr/>
        </p:nvSpPr>
        <p:spPr>
          <a:xfrm>
            <a:off x="584769" y="1032507"/>
            <a:ext cx="571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API: </a:t>
            </a:r>
            <a:r>
              <a:rPr lang="en-US" altLang="zh-CN" dirty="0">
                <a:hlinkClick r:id="rId4"/>
              </a:rPr>
              <a:t>https://www.hifn123p.cn/API/bind</a:t>
            </a:r>
            <a:endParaRPr lang="en-US" altLang="zh-CN" dirty="0"/>
          </a:p>
          <a:p>
            <a:r>
              <a:rPr lang="zh-CN" altLang="en-US" dirty="0"/>
              <a:t>参数：</a:t>
            </a:r>
            <a:r>
              <a:rPr lang="en-US" altLang="zh-CN" dirty="0"/>
              <a:t>username password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280</Words>
  <Application>Microsoft Office PowerPoint</Application>
  <PresentationFormat>自定义</PresentationFormat>
  <Paragraphs>44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简洁互联网模板</dc:title>
  <dc:creator>第一PPT模板网：www.1ppt.com</dc:creator>
  <cp:keywords>第一PPT模板网：www.1ppt.com</cp:keywords>
  <cp:lastModifiedBy>ren yonghui</cp:lastModifiedBy>
  <cp:revision>195</cp:revision>
  <dcterms:created xsi:type="dcterms:W3CDTF">2013-05-08T06:52:00Z</dcterms:created>
  <dcterms:modified xsi:type="dcterms:W3CDTF">2018-06-17T05:44:45Z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