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87" r:id="rId3"/>
    <p:sldId id="300" r:id="rId5"/>
    <p:sldId id="331" r:id="rId6"/>
    <p:sldId id="344" r:id="rId7"/>
    <p:sldId id="345" r:id="rId8"/>
    <p:sldId id="346" r:id="rId9"/>
    <p:sldId id="293" r:id="rId10"/>
    <p:sldId id="306" r:id="rId11"/>
    <p:sldId id="294" r:id="rId12"/>
    <p:sldId id="351" r:id="rId13"/>
    <p:sldId id="291" r:id="rId14"/>
  </p:sldIdLst>
  <p:sldSz cx="9721850" cy="5400675"/>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81BD"/>
    <a:srgbClr val="0099FF"/>
    <a:srgbClr val="0000FF"/>
    <a:srgbClr val="004A82"/>
    <a:srgbClr val="E6A400"/>
    <a:srgbClr val="CC6600"/>
    <a:srgbClr val="CEAC1A"/>
    <a:srgbClr val="BC8F00"/>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34" autoAdjust="0"/>
    <p:restoredTop sz="94637" autoAdjust="0"/>
  </p:normalViewPr>
  <p:slideViewPr>
    <p:cSldViewPr>
      <p:cViewPr varScale="1">
        <p:scale>
          <a:sx n="138" d="100"/>
          <a:sy n="138" d="100"/>
        </p:scale>
        <p:origin x="384" y="108"/>
      </p:cViewPr>
      <p:guideLst>
        <p:guide orient="horz" pos="1728"/>
        <p:guide pos="3015"/>
      </p:guideLst>
    </p:cSldViewPr>
  </p:slideViewPr>
  <p:outlineViewPr>
    <p:cViewPr>
      <p:scale>
        <a:sx n="33" d="100"/>
        <a:sy n="33" d="100"/>
      </p:scale>
      <p:origin x="0" y="0"/>
    </p:cViewPr>
  </p:outlineViewPr>
  <p:notesTextViewPr>
    <p:cViewPr>
      <p:scale>
        <a:sx n="1" d="1"/>
        <a:sy n="1" d="1"/>
      </p:scale>
      <p:origin x="0" y="0"/>
    </p:cViewPr>
  </p:notesTextViewPr>
  <p:sorterViewPr>
    <p:cViewPr>
      <p:scale>
        <a:sx n="130" d="100"/>
        <a:sy n="13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6DD2C199-EE4C-4426-8B4D-28DB732A67BA}" type="datetimeFigureOut">
              <a:rPr lang="zh-CN" altLang="en-US"/>
            </a:fld>
            <a:endParaRPr lang="zh-CN" altLang="en-US"/>
          </a:p>
        </p:txBody>
      </p:sp>
      <p:sp>
        <p:nvSpPr>
          <p:cNvPr id="4" name="幻灯片图像占位符 3"/>
          <p:cNvSpPr>
            <a:spLocks noGrp="1" noRot="1" noChangeAspect="1"/>
          </p:cNvSpPr>
          <p:nvPr>
            <p:ph type="sldImg" idx="2"/>
          </p:nvPr>
        </p:nvSpPr>
        <p:spPr>
          <a:xfrm>
            <a:off x="342900" y="685800"/>
            <a:ext cx="61722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ACE229B0-F7ED-40B6-A316-3CF67DA95299}"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幻灯片图像占位符 1"/>
          <p:cNvSpPr>
            <a:spLocks noGrp="1" noRot="1" noChangeAspect="1" noTextEdit="1"/>
          </p:cNvSpPr>
          <p:nvPr>
            <p:ph type="sldImg"/>
          </p:nvPr>
        </p:nvSpPr>
        <p:spPr bwMode="auto">
          <a:noFill/>
          <a:ln>
            <a:solidFill>
              <a:srgbClr val="000000"/>
            </a:solidFill>
            <a:miter lim="800000"/>
          </a:ln>
        </p:spPr>
      </p:sp>
      <p:sp>
        <p:nvSpPr>
          <p:cNvPr id="6146"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6147" name="灯片编号占位符 3"/>
          <p:cNvSpPr txBox="1">
            <a:spLocks noGrp="1"/>
          </p:cNvSpPr>
          <p:nvPr/>
        </p:nvSpPr>
        <p:spPr bwMode="auto">
          <a:xfrm>
            <a:off x="3884613" y="8685213"/>
            <a:ext cx="2971800" cy="457200"/>
          </a:xfrm>
          <a:prstGeom prst="rect">
            <a:avLst/>
          </a:prstGeom>
          <a:noFill/>
          <a:ln w="9525">
            <a:noFill/>
            <a:miter lim="800000"/>
          </a:ln>
        </p:spPr>
        <p:txBody>
          <a:bodyPr anchor="b"/>
          <a:lstStyle/>
          <a:p>
            <a:pPr algn="r"/>
            <a:fld id="{D19859A0-132D-4109-AADC-7416D66AFA8D}" type="slidenum">
              <a:rPr lang="zh-CN" altLang="en-US" sz="1200">
                <a:latin typeface="Calibri" panose="020F0502020204030204" pitchFamily="34" charset="0"/>
              </a:rPr>
            </a:fld>
            <a:endParaRPr lang="en-US" altLang="zh-CN" sz="1200">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BAAF762-52F3-4512-B16B-1F6F197A9938}"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幻灯片图像占位符 1"/>
          <p:cNvSpPr>
            <a:spLocks noGrp="1" noRot="1" noChangeAspect="1" noTextEdit="1"/>
          </p:cNvSpPr>
          <p:nvPr>
            <p:ph type="sldImg"/>
          </p:nvPr>
        </p:nvSpPr>
        <p:spPr bwMode="auto">
          <a:noFill/>
          <a:ln>
            <a:solidFill>
              <a:srgbClr val="000000"/>
            </a:solidFill>
            <a:miter lim="800000"/>
          </a:ln>
        </p:spPr>
      </p:sp>
      <p:sp>
        <p:nvSpPr>
          <p:cNvPr id="73730"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73731" name="灯片编号占位符 3"/>
          <p:cNvSpPr txBox="1">
            <a:spLocks noGrp="1"/>
          </p:cNvSpPr>
          <p:nvPr/>
        </p:nvSpPr>
        <p:spPr bwMode="auto">
          <a:xfrm>
            <a:off x="3884613" y="8685213"/>
            <a:ext cx="2971800" cy="457200"/>
          </a:xfrm>
          <a:prstGeom prst="rect">
            <a:avLst/>
          </a:prstGeom>
          <a:noFill/>
          <a:ln w="9525">
            <a:noFill/>
            <a:miter lim="800000"/>
          </a:ln>
        </p:spPr>
        <p:txBody>
          <a:bodyPr anchor="b"/>
          <a:lstStyle/>
          <a:p>
            <a:pPr algn="r"/>
            <a:fld id="{4E2C2A17-64FF-40D8-876E-295C6AE3A9FC}" type="slidenum">
              <a:rPr lang="zh-CN" altLang="en-US" sz="1200">
                <a:latin typeface="Calibri" panose="020F0502020204030204" pitchFamily="34" charset="0"/>
              </a:rPr>
            </a:fld>
            <a:endParaRPr lang="en-US" altLang="zh-CN" sz="1200">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BAAF762-52F3-4512-B16B-1F6F197A9938}"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BAAF762-52F3-4512-B16B-1F6F197A9938}"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BAAF762-52F3-4512-B16B-1F6F197A9938}"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BAAF762-52F3-4512-B16B-1F6F197A9938}"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BAAF762-52F3-4512-B16B-1F6F197A9938}"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BAAF762-52F3-4512-B16B-1F6F197A9938}"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BAAF762-52F3-4512-B16B-1F6F197A9938}"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BAAF762-52F3-4512-B16B-1F6F197A9938}"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85775" y="215900"/>
            <a:ext cx="8750300" cy="900113"/>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485775" y="1260475"/>
            <a:ext cx="8750300" cy="356393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8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33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1.jpe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4"/>
          <p:cNvPicPr>
            <a:picLocks noChangeAspect="1" noChangeArrowheads="1"/>
          </p:cNvPicPr>
          <p:nvPr userDrawn="1"/>
        </p:nvPicPr>
        <p:blipFill>
          <a:blip r:embed="rId5" cstate="screen"/>
          <a:srcRect/>
          <a:stretch>
            <a:fillRect/>
          </a:stretch>
        </p:blipFill>
        <p:spPr bwMode="auto">
          <a:xfrm>
            <a:off x="0" y="0"/>
            <a:ext cx="9721850" cy="5400675"/>
          </a:xfrm>
          <a:prstGeom prst="rect">
            <a:avLst/>
          </a:prstGeom>
          <a:noFill/>
          <a:ln w="9525">
            <a:noFill/>
            <a:miter lim="800000"/>
            <a:headEnd/>
            <a:tailEnd/>
          </a:ln>
        </p:spPr>
      </p:pic>
      <p:sp>
        <p:nvSpPr>
          <p:cNvPr id="5" name="矩形 4"/>
          <p:cNvSpPr/>
          <p:nvPr userDrawn="1"/>
        </p:nvSpPr>
        <p:spPr>
          <a:xfrm>
            <a:off x="107950" y="193675"/>
            <a:ext cx="2216150" cy="396875"/>
          </a:xfrm>
          <a:prstGeom prst="rect">
            <a:avLst/>
          </a:prstGeom>
        </p:spPr>
        <p:txBody>
          <a:bodyPr wrap="none">
            <a:spAutoFit/>
          </a:bodyPr>
          <a:lstStyle/>
          <a:p>
            <a:pPr>
              <a:defRPr/>
            </a:pPr>
            <a:r>
              <a:rPr lang="zh-CN" altLang="en-US" sz="2000" b="1" dirty="0">
                <a:solidFill>
                  <a:srgbClr val="0070C0"/>
                </a:solidFill>
                <a:latin typeface="微软雅黑" panose="020B0503020204020204" pitchFamily="34" charset="-122"/>
                <a:ea typeface="微软雅黑" panose="020B0503020204020204" pitchFamily="34" charset="-122"/>
              </a:rPr>
              <a:t>点击添加标题文本</a:t>
            </a:r>
            <a:endParaRPr lang="zh-CN" altLang="en-US" sz="2000" b="1" dirty="0">
              <a:solidFill>
                <a:srgbClr val="0070C0"/>
              </a:solidFill>
              <a:latin typeface="微软雅黑" panose="020B0503020204020204" pitchFamily="34" charset="-122"/>
              <a:ea typeface="微软雅黑" panose="020B0503020204020204" pitchFamily="34" charset="-122"/>
            </a:endParaRPr>
          </a:p>
        </p:txBody>
      </p:sp>
      <p:sp>
        <p:nvSpPr>
          <p:cNvPr id="2" name="矩形 1"/>
          <p:cNvSpPr>
            <a:spLocks noChangeArrowheads="1"/>
          </p:cNvSpPr>
          <p:nvPr userDrawn="1"/>
        </p:nvSpPr>
        <p:spPr bwMode="auto">
          <a:xfrm flipV="1">
            <a:off x="2339975" y="396875"/>
            <a:ext cx="6127750" cy="69850"/>
          </a:xfrm>
          <a:prstGeom prst="rect">
            <a:avLst/>
          </a:prstGeom>
          <a:solidFill>
            <a:srgbClr val="0070C0"/>
          </a:solidFill>
          <a:ln w="25400" algn="ctr">
            <a:noFill/>
            <a:miter lim="800000"/>
          </a:ln>
        </p:spPr>
        <p:txBody>
          <a:bodyPr rot="10800000" anchor="ctr"/>
          <a:lstStyle/>
          <a:p>
            <a:pPr algn="ctr" fontAlgn="auto">
              <a:spcBef>
                <a:spcPts val="0"/>
              </a:spcBef>
              <a:spcAft>
                <a:spcPts val="0"/>
              </a:spcAft>
              <a:defRPr/>
            </a:pPr>
            <a:endParaRPr lang="zh-CN" altLang="en-US">
              <a:solidFill>
                <a:schemeClr val="lt1"/>
              </a:solidFill>
              <a:latin typeface="+mn-lt"/>
              <a:ea typeface="+mn-ea"/>
            </a:endParaRPr>
          </a:p>
        </p:txBody>
      </p:sp>
      <p:sp>
        <p:nvSpPr>
          <p:cNvPr id="10" name="矩形 9"/>
          <p:cNvSpPr>
            <a:spLocks noChangeArrowheads="1"/>
          </p:cNvSpPr>
          <p:nvPr userDrawn="1"/>
        </p:nvSpPr>
        <p:spPr bwMode="auto">
          <a:xfrm flipV="1">
            <a:off x="8621713" y="396875"/>
            <a:ext cx="1423987" cy="69850"/>
          </a:xfrm>
          <a:prstGeom prst="rect">
            <a:avLst/>
          </a:prstGeom>
          <a:solidFill>
            <a:srgbClr val="7F7F7F"/>
          </a:solidFill>
          <a:ln w="25400" algn="ctr">
            <a:noFill/>
            <a:miter lim="800000"/>
          </a:ln>
        </p:spPr>
        <p:txBody>
          <a:bodyPr rot="10800000" anchor="ctr"/>
          <a:lstStyle/>
          <a:p>
            <a:pPr algn="ctr" fontAlgn="auto">
              <a:spcBef>
                <a:spcPts val="0"/>
              </a:spcBef>
              <a:spcAft>
                <a:spcPts val="0"/>
              </a:spcAft>
              <a:defRPr/>
            </a:pPr>
            <a:endParaRPr lang="zh-CN" altLang="en-US">
              <a:solidFill>
                <a:schemeClr val="lt1"/>
              </a:solidFill>
              <a:latin typeface="+mn-lt"/>
              <a:ea typeface="+mn-ea"/>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image" Target="../media/image9.png"/><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9" Type="http://schemas.openxmlformats.org/officeDocument/2006/relationships/notesSlide" Target="../notesSlides/notesSlide1.xml"/><Relationship Id="rId38" Type="http://schemas.openxmlformats.org/officeDocument/2006/relationships/slideLayout" Target="../slideLayouts/slideLayout1.xml"/><Relationship Id="rId37" Type="http://schemas.openxmlformats.org/officeDocument/2006/relationships/image" Target="../media/image38.png"/><Relationship Id="rId36" Type="http://schemas.openxmlformats.org/officeDocument/2006/relationships/image" Target="../media/image37.png"/><Relationship Id="rId35" Type="http://schemas.openxmlformats.org/officeDocument/2006/relationships/image" Target="../media/image36.png"/><Relationship Id="rId34" Type="http://schemas.openxmlformats.org/officeDocument/2006/relationships/image" Target="../media/image35.png"/><Relationship Id="rId33" Type="http://schemas.openxmlformats.org/officeDocument/2006/relationships/image" Target="../media/image34.png"/><Relationship Id="rId32" Type="http://schemas.openxmlformats.org/officeDocument/2006/relationships/image" Target="../media/image33.png"/><Relationship Id="rId31" Type="http://schemas.openxmlformats.org/officeDocument/2006/relationships/image" Target="../media/image32.png"/><Relationship Id="rId30" Type="http://schemas.openxmlformats.org/officeDocument/2006/relationships/image" Target="../media/image31.png"/><Relationship Id="rId3" Type="http://schemas.openxmlformats.org/officeDocument/2006/relationships/image" Target="../media/image4.png"/><Relationship Id="rId29" Type="http://schemas.openxmlformats.org/officeDocument/2006/relationships/image" Target="../media/image30.png"/><Relationship Id="rId28" Type="http://schemas.openxmlformats.org/officeDocument/2006/relationships/image" Target="../media/image29.png"/><Relationship Id="rId27" Type="http://schemas.openxmlformats.org/officeDocument/2006/relationships/image" Target="../media/image28.png"/><Relationship Id="rId26" Type="http://schemas.openxmlformats.org/officeDocument/2006/relationships/image" Target="../media/image27.png"/><Relationship Id="rId25" Type="http://schemas.openxmlformats.org/officeDocument/2006/relationships/image" Target="../media/image26.png"/><Relationship Id="rId24" Type="http://schemas.openxmlformats.org/officeDocument/2006/relationships/image" Target="../media/image25.png"/><Relationship Id="rId23" Type="http://schemas.openxmlformats.org/officeDocument/2006/relationships/image" Target="../media/image24.png"/><Relationship Id="rId22" Type="http://schemas.openxmlformats.org/officeDocument/2006/relationships/image" Target="../media/image23.png"/><Relationship Id="rId21" Type="http://schemas.openxmlformats.org/officeDocument/2006/relationships/image" Target="../media/image22.png"/><Relationship Id="rId20" Type="http://schemas.openxmlformats.org/officeDocument/2006/relationships/image" Target="../media/image21.png"/><Relationship Id="rId2" Type="http://schemas.openxmlformats.org/officeDocument/2006/relationships/image" Target="../media/image3.png"/><Relationship Id="rId19" Type="http://schemas.openxmlformats.org/officeDocument/2006/relationships/image" Target="../media/image20.png"/><Relationship Id="rId18" Type="http://schemas.openxmlformats.org/officeDocument/2006/relationships/image" Target="../media/image19.png"/><Relationship Id="rId17" Type="http://schemas.openxmlformats.org/officeDocument/2006/relationships/image" Target="../media/image18.png"/><Relationship Id="rId16" Type="http://schemas.openxmlformats.org/officeDocument/2006/relationships/image" Target="../media/image17.png"/><Relationship Id="rId15" Type="http://schemas.openxmlformats.org/officeDocument/2006/relationships/image" Target="../media/image16.png"/><Relationship Id="rId14" Type="http://schemas.openxmlformats.org/officeDocument/2006/relationships/image" Target="../media/image15.png"/><Relationship Id="rId13" Type="http://schemas.openxmlformats.org/officeDocument/2006/relationships/image" Target="../media/image14.png"/><Relationship Id="rId12" Type="http://schemas.openxmlformats.org/officeDocument/2006/relationships/image" Target="../media/image13.png"/><Relationship Id="rId11" Type="http://schemas.openxmlformats.org/officeDocument/2006/relationships/image" Target="../media/image12.png"/><Relationship Id="rId10" Type="http://schemas.openxmlformats.org/officeDocument/2006/relationships/image" Target="../media/image11.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image" Target="../media/image9.png"/><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9" Type="http://schemas.openxmlformats.org/officeDocument/2006/relationships/notesSlide" Target="../notesSlides/notesSlide11.xml"/><Relationship Id="rId38" Type="http://schemas.openxmlformats.org/officeDocument/2006/relationships/slideLayout" Target="../slideLayouts/slideLayout1.xml"/><Relationship Id="rId37" Type="http://schemas.openxmlformats.org/officeDocument/2006/relationships/image" Target="../media/image38.png"/><Relationship Id="rId36" Type="http://schemas.openxmlformats.org/officeDocument/2006/relationships/image" Target="../media/image37.png"/><Relationship Id="rId35" Type="http://schemas.openxmlformats.org/officeDocument/2006/relationships/image" Target="../media/image36.png"/><Relationship Id="rId34" Type="http://schemas.openxmlformats.org/officeDocument/2006/relationships/image" Target="../media/image35.png"/><Relationship Id="rId33" Type="http://schemas.openxmlformats.org/officeDocument/2006/relationships/image" Target="../media/image34.png"/><Relationship Id="rId32" Type="http://schemas.openxmlformats.org/officeDocument/2006/relationships/image" Target="../media/image33.png"/><Relationship Id="rId31" Type="http://schemas.openxmlformats.org/officeDocument/2006/relationships/image" Target="../media/image32.png"/><Relationship Id="rId30" Type="http://schemas.openxmlformats.org/officeDocument/2006/relationships/image" Target="../media/image31.png"/><Relationship Id="rId3" Type="http://schemas.openxmlformats.org/officeDocument/2006/relationships/image" Target="../media/image4.png"/><Relationship Id="rId29" Type="http://schemas.openxmlformats.org/officeDocument/2006/relationships/image" Target="../media/image30.png"/><Relationship Id="rId28" Type="http://schemas.openxmlformats.org/officeDocument/2006/relationships/image" Target="../media/image29.png"/><Relationship Id="rId27" Type="http://schemas.openxmlformats.org/officeDocument/2006/relationships/image" Target="../media/image28.png"/><Relationship Id="rId26" Type="http://schemas.openxmlformats.org/officeDocument/2006/relationships/image" Target="../media/image27.png"/><Relationship Id="rId25" Type="http://schemas.openxmlformats.org/officeDocument/2006/relationships/image" Target="../media/image26.png"/><Relationship Id="rId24" Type="http://schemas.openxmlformats.org/officeDocument/2006/relationships/image" Target="../media/image25.png"/><Relationship Id="rId23" Type="http://schemas.openxmlformats.org/officeDocument/2006/relationships/image" Target="../media/image24.png"/><Relationship Id="rId22" Type="http://schemas.openxmlformats.org/officeDocument/2006/relationships/image" Target="../media/image23.png"/><Relationship Id="rId21" Type="http://schemas.openxmlformats.org/officeDocument/2006/relationships/image" Target="../media/image22.png"/><Relationship Id="rId20" Type="http://schemas.openxmlformats.org/officeDocument/2006/relationships/image" Target="../media/image21.png"/><Relationship Id="rId2" Type="http://schemas.openxmlformats.org/officeDocument/2006/relationships/image" Target="../media/image3.png"/><Relationship Id="rId19" Type="http://schemas.openxmlformats.org/officeDocument/2006/relationships/image" Target="../media/image20.png"/><Relationship Id="rId18" Type="http://schemas.openxmlformats.org/officeDocument/2006/relationships/image" Target="../media/image19.png"/><Relationship Id="rId17" Type="http://schemas.openxmlformats.org/officeDocument/2006/relationships/image" Target="../media/image18.png"/><Relationship Id="rId16" Type="http://schemas.openxmlformats.org/officeDocument/2006/relationships/image" Target="../media/image17.png"/><Relationship Id="rId15" Type="http://schemas.openxmlformats.org/officeDocument/2006/relationships/image" Target="../media/image16.png"/><Relationship Id="rId14" Type="http://schemas.openxmlformats.org/officeDocument/2006/relationships/image" Target="../media/image15.png"/><Relationship Id="rId13" Type="http://schemas.openxmlformats.org/officeDocument/2006/relationships/image" Target="../media/image14.png"/><Relationship Id="rId12" Type="http://schemas.openxmlformats.org/officeDocument/2006/relationships/image" Target="../media/image13.png"/><Relationship Id="rId11" Type="http://schemas.openxmlformats.org/officeDocument/2006/relationships/image" Target="../media/image12.png"/><Relationship Id="rId10" Type="http://schemas.openxmlformats.org/officeDocument/2006/relationships/image" Target="../media/image11.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1.xml"/><Relationship Id="rId4" Type="http://schemas.openxmlformats.org/officeDocument/2006/relationships/image" Target="../media/image42.jpeg"/><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image" Target="../media/image39.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image" Target="../media/image44.png"/><Relationship Id="rId1" Type="http://schemas.openxmlformats.org/officeDocument/2006/relationships/image" Target="../media/image4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4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146" name="Group 26"/>
          <p:cNvGrpSpPr/>
          <p:nvPr/>
        </p:nvGrpSpPr>
        <p:grpSpPr bwMode="auto">
          <a:xfrm>
            <a:off x="340995" y="-234950"/>
            <a:ext cx="9226550" cy="2528888"/>
            <a:chOff x="44" y="-294"/>
            <a:chExt cx="5812" cy="1593"/>
          </a:xfrm>
        </p:grpSpPr>
        <p:pic>
          <p:nvPicPr>
            <p:cNvPr id="14" name="图片 13"/>
            <p:cNvPicPr>
              <a:picLocks noChangeAspect="1"/>
            </p:cNvPicPr>
            <p:nvPr/>
          </p:nvPicPr>
          <p:blipFill>
            <a:blip r:embed="rId1" cstate="screen">
              <a:duotone>
                <a:schemeClr val="accent1">
                  <a:shade val="45000"/>
                  <a:satMod val="135000"/>
                </a:schemeClr>
                <a:prstClr val="white"/>
              </a:duotone>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2" cstate="screen">
              <a:duotone>
                <a:schemeClr val="accent1">
                  <a:shade val="45000"/>
                  <a:satMod val="135000"/>
                </a:schemeClr>
                <a:prstClr val="white"/>
              </a:duotone>
            </a:blip>
            <a:stretch>
              <a:fillRect/>
            </a:stretch>
          </p:blipFill>
          <p:spPr>
            <a:xfrm rot="14173607">
              <a:off x="3084" y="572"/>
              <a:ext cx="188" cy="327"/>
            </a:xfrm>
            <a:prstGeom prst="rect">
              <a:avLst/>
            </a:prstGeom>
          </p:spPr>
        </p:pic>
        <p:sp>
          <p:nvSpPr>
            <p:cNvPr id="16" name="五角星 15"/>
            <p:cNvSpPr/>
            <p:nvPr/>
          </p:nvSpPr>
          <p:spPr>
            <a:xfrm>
              <a:off x="2706"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18" name="图片 17"/>
            <p:cNvPicPr>
              <a:picLocks noChangeAspect="1"/>
            </p:cNvPicPr>
            <p:nvPr/>
          </p:nvPicPr>
          <p:blipFill>
            <a:blip r:embed="rId3" cstate="screen">
              <a:duotone>
                <a:schemeClr val="accent1">
                  <a:shade val="45000"/>
                  <a:satMod val="135000"/>
                </a:schemeClr>
                <a:prstClr val="white"/>
              </a:duotone>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4" cstate="screen">
              <a:duotone>
                <a:schemeClr val="accent2">
                  <a:shade val="45000"/>
                  <a:satMod val="135000"/>
                </a:schemeClr>
                <a:prstClr val="white"/>
              </a:duotone>
            </a:blip>
            <a:stretch>
              <a:fillRect/>
            </a:stretch>
          </p:blipFill>
          <p:spPr>
            <a:xfrm>
              <a:off x="3113" y="401"/>
              <a:ext cx="157" cy="157"/>
            </a:xfrm>
            <a:prstGeom prst="rect">
              <a:avLst/>
            </a:prstGeom>
          </p:spPr>
        </p:pic>
        <p:pic>
          <p:nvPicPr>
            <p:cNvPr id="20" name="图片 19"/>
            <p:cNvPicPr>
              <a:picLocks noChangeAspect="1"/>
            </p:cNvPicPr>
            <p:nvPr/>
          </p:nvPicPr>
          <p:blipFill>
            <a:blip r:embed="rId5" cstate="print">
              <a:duotone>
                <a:schemeClr val="accent1">
                  <a:shade val="45000"/>
                  <a:satMod val="135000"/>
                </a:schemeClr>
                <a:prstClr val="white"/>
              </a:duotone>
            </a:blip>
            <a:stretch>
              <a:fillRect/>
            </a:stretch>
          </p:blipFill>
          <p:spPr>
            <a:xfrm>
              <a:off x="3195" y="192"/>
              <a:ext cx="576" cy="576"/>
            </a:xfrm>
            <a:prstGeom prst="rect">
              <a:avLst/>
            </a:prstGeom>
          </p:spPr>
        </p:pic>
        <p:pic>
          <p:nvPicPr>
            <p:cNvPr id="21" name="图片 20"/>
            <p:cNvPicPr>
              <a:picLocks noChangeAspect="1"/>
            </p:cNvPicPr>
            <p:nvPr/>
          </p:nvPicPr>
          <p:blipFill>
            <a:blip r:embed="rId6" cstate="print">
              <a:duotone>
                <a:schemeClr val="accent6">
                  <a:shade val="45000"/>
                  <a:satMod val="135000"/>
                </a:schemeClr>
                <a:prstClr val="white"/>
              </a:duotone>
            </a:blip>
            <a:stretch>
              <a:fillRect/>
            </a:stretch>
          </p:blipFill>
          <p:spPr>
            <a:xfrm>
              <a:off x="3440" y="581"/>
              <a:ext cx="117" cy="117"/>
            </a:xfrm>
            <a:prstGeom prst="rect">
              <a:avLst/>
            </a:prstGeom>
          </p:spPr>
        </p:pic>
        <p:pic>
          <p:nvPicPr>
            <p:cNvPr id="22" name="图片 21"/>
            <p:cNvPicPr>
              <a:picLocks noChangeAspect="1"/>
            </p:cNvPicPr>
            <p:nvPr/>
          </p:nvPicPr>
          <p:blipFill>
            <a:blip r:embed="rId7" cstate="screen">
              <a:duotone>
                <a:prstClr val="black"/>
                <a:schemeClr val="accent6">
                  <a:tint val="45000"/>
                  <a:satMod val="400000"/>
                </a:schemeClr>
              </a:duotone>
            </a:blip>
            <a:stretch>
              <a:fillRect/>
            </a:stretch>
          </p:blipFill>
          <p:spPr>
            <a:xfrm>
              <a:off x="3763" y="412"/>
              <a:ext cx="329" cy="196"/>
            </a:xfrm>
            <a:prstGeom prst="rect">
              <a:avLst/>
            </a:prstGeom>
          </p:spPr>
        </p:pic>
        <p:pic>
          <p:nvPicPr>
            <p:cNvPr id="23" name="图片 22"/>
            <p:cNvPicPr>
              <a:picLocks noChangeAspect="1"/>
            </p:cNvPicPr>
            <p:nvPr/>
          </p:nvPicPr>
          <p:blipFill>
            <a:blip r:embed="rId8" cstate="screen">
              <a:duotone>
                <a:schemeClr val="accent1">
                  <a:shade val="45000"/>
                  <a:satMod val="135000"/>
                </a:schemeClr>
                <a:prstClr val="white"/>
              </a:duotone>
            </a:blip>
            <a:stretch>
              <a:fillRect/>
            </a:stretch>
          </p:blipFill>
          <p:spPr>
            <a:xfrm>
              <a:off x="4175" y="128"/>
              <a:ext cx="308" cy="226"/>
            </a:xfrm>
            <a:prstGeom prst="rect">
              <a:avLst/>
            </a:prstGeom>
          </p:spPr>
        </p:pic>
        <p:pic>
          <p:nvPicPr>
            <p:cNvPr id="24" name="图片 23"/>
            <p:cNvPicPr>
              <a:picLocks noChangeAspect="1"/>
            </p:cNvPicPr>
            <p:nvPr/>
          </p:nvPicPr>
          <p:blipFill>
            <a:blip r:embed="rId9" cstate="screen">
              <a:duotone>
                <a:schemeClr val="accent4">
                  <a:shade val="45000"/>
                  <a:satMod val="135000"/>
                </a:schemeClr>
                <a:prstClr val="white"/>
              </a:duotone>
            </a:blip>
            <a:stretch>
              <a:fillRect/>
            </a:stretch>
          </p:blipFill>
          <p:spPr>
            <a:xfrm>
              <a:off x="3766" y="0"/>
              <a:ext cx="322" cy="323"/>
            </a:xfrm>
            <a:prstGeom prst="rect">
              <a:avLst/>
            </a:prstGeom>
          </p:spPr>
        </p:pic>
        <p:pic>
          <p:nvPicPr>
            <p:cNvPr id="5157" name="图片 24"/>
            <p:cNvPicPr>
              <a:picLocks noChangeAspect="1"/>
            </p:cNvPicPr>
            <p:nvPr/>
          </p:nvPicPr>
          <p:blipFill>
            <a:blip r:embed="rId10" cstate="screen"/>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1" cstate="screen">
              <a:duotone>
                <a:schemeClr val="accent4">
                  <a:shade val="45000"/>
                  <a:satMod val="135000"/>
                </a:schemeClr>
                <a:prstClr val="white"/>
              </a:duotone>
            </a:blip>
            <a:stretch>
              <a:fillRect/>
            </a:stretch>
          </p:blipFill>
          <p:spPr>
            <a:xfrm>
              <a:off x="2420" y="236"/>
              <a:ext cx="242" cy="244"/>
            </a:xfrm>
            <a:prstGeom prst="rect">
              <a:avLst/>
            </a:prstGeom>
          </p:spPr>
        </p:pic>
        <p:pic>
          <p:nvPicPr>
            <p:cNvPr id="28" name="图片 27"/>
            <p:cNvPicPr>
              <a:picLocks noChangeAspect="1"/>
            </p:cNvPicPr>
            <p:nvPr/>
          </p:nvPicPr>
          <p:blipFill>
            <a:blip r:embed="rId12" cstate="screen">
              <a:duotone>
                <a:schemeClr val="accent1">
                  <a:shade val="45000"/>
                  <a:satMod val="135000"/>
                </a:schemeClr>
                <a:prstClr val="white"/>
              </a:duotone>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3" cstate="screen">
              <a:duotone>
                <a:schemeClr val="accent1">
                  <a:shade val="45000"/>
                  <a:satMod val="135000"/>
                </a:schemeClr>
                <a:prstClr val="white"/>
              </a:duotone>
            </a:blip>
            <a:stretch>
              <a:fillRect/>
            </a:stretch>
          </p:blipFill>
          <p:spPr>
            <a:xfrm>
              <a:off x="2371" y="159"/>
              <a:ext cx="333" cy="271"/>
            </a:xfrm>
            <a:prstGeom prst="rect">
              <a:avLst/>
            </a:prstGeom>
          </p:spPr>
        </p:pic>
        <p:pic>
          <p:nvPicPr>
            <p:cNvPr id="30" name="图片 29"/>
            <p:cNvPicPr>
              <a:picLocks noChangeAspect="1"/>
            </p:cNvPicPr>
            <p:nvPr/>
          </p:nvPicPr>
          <p:blipFill>
            <a:blip r:embed="rId14" cstate="screen">
              <a:duotone>
                <a:schemeClr val="accent1">
                  <a:shade val="45000"/>
                  <a:satMod val="135000"/>
                </a:schemeClr>
                <a:prstClr val="white"/>
              </a:duotone>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5" cstate="screen">
              <a:duotone>
                <a:schemeClr val="accent1">
                  <a:shade val="45000"/>
                  <a:satMod val="135000"/>
                </a:schemeClr>
                <a:prstClr val="white"/>
              </a:duotone>
            </a:blip>
            <a:stretch>
              <a:fillRect/>
            </a:stretch>
          </p:blipFill>
          <p:spPr>
            <a:xfrm>
              <a:off x="1859" y="552"/>
              <a:ext cx="223" cy="207"/>
            </a:xfrm>
            <a:prstGeom prst="rect">
              <a:avLst/>
            </a:prstGeom>
          </p:spPr>
        </p:pic>
        <p:pic>
          <p:nvPicPr>
            <p:cNvPr id="32" name="图片 31"/>
            <p:cNvPicPr>
              <a:picLocks noChangeAspect="1"/>
            </p:cNvPicPr>
            <p:nvPr/>
          </p:nvPicPr>
          <p:blipFill>
            <a:blip r:embed="rId16" cstate="screen">
              <a:duotone>
                <a:schemeClr val="accent1">
                  <a:shade val="45000"/>
                  <a:satMod val="135000"/>
                </a:schemeClr>
                <a:prstClr val="white"/>
              </a:duotone>
            </a:blip>
            <a:stretch>
              <a:fillRect/>
            </a:stretch>
          </p:blipFill>
          <p:spPr>
            <a:xfrm>
              <a:off x="2054" y="76"/>
              <a:ext cx="281" cy="281"/>
            </a:xfrm>
            <a:prstGeom prst="rect">
              <a:avLst/>
            </a:prstGeom>
          </p:spPr>
        </p:pic>
        <p:pic>
          <p:nvPicPr>
            <p:cNvPr id="33" name="图片 32"/>
            <p:cNvPicPr>
              <a:picLocks noChangeAspect="1"/>
            </p:cNvPicPr>
            <p:nvPr/>
          </p:nvPicPr>
          <p:blipFill>
            <a:blip r:embed="rId17" cstate="screen">
              <a:duotone>
                <a:schemeClr val="accent1">
                  <a:shade val="45000"/>
                  <a:satMod val="135000"/>
                </a:schemeClr>
                <a:prstClr val="white"/>
              </a:duotone>
            </a:blip>
            <a:stretch>
              <a:fillRect/>
            </a:stretch>
          </p:blipFill>
          <p:spPr>
            <a:xfrm>
              <a:off x="5027" y="-10"/>
              <a:ext cx="226" cy="227"/>
            </a:xfrm>
            <a:prstGeom prst="rect">
              <a:avLst/>
            </a:prstGeom>
          </p:spPr>
        </p:pic>
        <p:pic>
          <p:nvPicPr>
            <p:cNvPr id="34" name="图片 33"/>
            <p:cNvPicPr>
              <a:picLocks noChangeAspect="1"/>
            </p:cNvPicPr>
            <p:nvPr/>
          </p:nvPicPr>
          <p:blipFill>
            <a:blip r:embed="rId18" cstate="screen">
              <a:duotone>
                <a:schemeClr val="accent2">
                  <a:shade val="45000"/>
                  <a:satMod val="135000"/>
                </a:schemeClr>
                <a:prstClr val="white"/>
              </a:duotone>
            </a:blip>
            <a:stretch>
              <a:fillRect/>
            </a:stretch>
          </p:blipFill>
          <p:spPr>
            <a:xfrm>
              <a:off x="1060" y="-40"/>
              <a:ext cx="270" cy="270"/>
            </a:xfrm>
            <a:prstGeom prst="rect">
              <a:avLst/>
            </a:prstGeom>
          </p:spPr>
        </p:pic>
        <p:pic>
          <p:nvPicPr>
            <p:cNvPr id="35" name="图片 34"/>
            <p:cNvPicPr>
              <a:picLocks noChangeAspect="1"/>
            </p:cNvPicPr>
            <p:nvPr/>
          </p:nvPicPr>
          <p:blipFill>
            <a:blip r:embed="rId19" cstate="screen">
              <a:duotone>
                <a:schemeClr val="accent4">
                  <a:shade val="45000"/>
                  <a:satMod val="135000"/>
                </a:schemeClr>
                <a:prstClr val="white"/>
              </a:duotone>
            </a:blip>
            <a:stretch>
              <a:fillRect/>
            </a:stretch>
          </p:blipFill>
          <p:spPr>
            <a:xfrm>
              <a:off x="3079" y="10"/>
              <a:ext cx="247" cy="243"/>
            </a:xfrm>
            <a:prstGeom prst="rect">
              <a:avLst/>
            </a:prstGeom>
          </p:spPr>
        </p:pic>
        <p:pic>
          <p:nvPicPr>
            <p:cNvPr id="36" name="图片 35"/>
            <p:cNvPicPr>
              <a:picLocks noChangeAspect="1"/>
            </p:cNvPicPr>
            <p:nvPr/>
          </p:nvPicPr>
          <p:blipFill>
            <a:blip r:embed="rId20" cstate="screen">
              <a:duotone>
                <a:schemeClr val="accent1">
                  <a:shade val="45000"/>
                  <a:satMod val="135000"/>
                </a:schemeClr>
                <a:prstClr val="white"/>
              </a:duotone>
            </a:blip>
            <a:stretch>
              <a:fillRect/>
            </a:stretch>
          </p:blipFill>
          <p:spPr>
            <a:xfrm>
              <a:off x="600" y="33"/>
              <a:ext cx="369" cy="368"/>
            </a:xfrm>
            <a:prstGeom prst="rect">
              <a:avLst/>
            </a:prstGeom>
          </p:spPr>
        </p:pic>
        <p:pic>
          <p:nvPicPr>
            <p:cNvPr id="37" name="图片 36"/>
            <p:cNvPicPr>
              <a:picLocks noChangeAspect="1"/>
            </p:cNvPicPr>
            <p:nvPr/>
          </p:nvPicPr>
          <p:blipFill>
            <a:blip r:embed="rId21" cstate="screen">
              <a:duotone>
                <a:schemeClr val="accent6">
                  <a:shade val="45000"/>
                  <a:satMod val="135000"/>
                </a:schemeClr>
                <a:prstClr val="white"/>
              </a:duotone>
            </a:blip>
            <a:stretch>
              <a:fillRect/>
            </a:stretch>
          </p:blipFill>
          <p:spPr>
            <a:xfrm>
              <a:off x="2205" y="447"/>
              <a:ext cx="132" cy="230"/>
            </a:xfrm>
            <a:prstGeom prst="rect">
              <a:avLst/>
            </a:prstGeom>
          </p:spPr>
        </p:pic>
        <p:pic>
          <p:nvPicPr>
            <p:cNvPr id="38" name="图片 37"/>
            <p:cNvPicPr>
              <a:picLocks noChangeAspect="1"/>
            </p:cNvPicPr>
            <p:nvPr/>
          </p:nvPicPr>
          <p:blipFill>
            <a:blip r:embed="rId22" cstate="screen">
              <a:duotone>
                <a:schemeClr val="accent1">
                  <a:shade val="45000"/>
                  <a:satMod val="135000"/>
                </a:schemeClr>
                <a:prstClr val="white"/>
              </a:duotone>
            </a:blip>
            <a:stretch>
              <a:fillRect/>
            </a:stretch>
          </p:blipFill>
          <p:spPr>
            <a:xfrm>
              <a:off x="5321" y="-139"/>
              <a:ext cx="218" cy="290"/>
            </a:xfrm>
            <a:prstGeom prst="rect">
              <a:avLst/>
            </a:prstGeom>
          </p:spPr>
        </p:pic>
        <p:pic>
          <p:nvPicPr>
            <p:cNvPr id="39" name="图片 38"/>
            <p:cNvPicPr>
              <a:picLocks noChangeAspect="1"/>
            </p:cNvPicPr>
            <p:nvPr/>
          </p:nvPicPr>
          <p:blipFill>
            <a:blip r:embed="rId23" cstate="screen">
              <a:duotone>
                <a:schemeClr val="accent1">
                  <a:shade val="45000"/>
                  <a:satMod val="135000"/>
                </a:schemeClr>
                <a:prstClr val="white"/>
              </a:duotone>
            </a:blip>
            <a:stretch>
              <a:fillRect/>
            </a:stretch>
          </p:blipFill>
          <p:spPr>
            <a:xfrm rot="2280487">
              <a:off x="258" y="41"/>
              <a:ext cx="267" cy="174"/>
            </a:xfrm>
            <a:prstGeom prst="rect">
              <a:avLst/>
            </a:prstGeom>
          </p:spPr>
        </p:pic>
        <p:pic>
          <p:nvPicPr>
            <p:cNvPr id="40" name="图片 39"/>
            <p:cNvPicPr>
              <a:picLocks noChangeAspect="1"/>
            </p:cNvPicPr>
            <p:nvPr/>
          </p:nvPicPr>
          <p:blipFill>
            <a:blip r:embed="rId7" cstate="screen">
              <a:duotone>
                <a:prstClr val="black"/>
                <a:schemeClr val="accent6">
                  <a:tint val="45000"/>
                  <a:satMod val="400000"/>
                </a:schemeClr>
              </a:duotone>
            </a:blip>
            <a:stretch>
              <a:fillRect/>
            </a:stretch>
          </p:blipFill>
          <p:spPr>
            <a:xfrm>
              <a:off x="1392" y="-39"/>
              <a:ext cx="330" cy="196"/>
            </a:xfrm>
            <a:prstGeom prst="rect">
              <a:avLst/>
            </a:prstGeom>
          </p:spPr>
        </p:pic>
        <p:pic>
          <p:nvPicPr>
            <p:cNvPr id="41" name="图片 40"/>
            <p:cNvPicPr>
              <a:picLocks noChangeAspect="1"/>
            </p:cNvPicPr>
            <p:nvPr/>
          </p:nvPicPr>
          <p:blipFill>
            <a:blip r:embed="rId5" cstate="print">
              <a:duotone>
                <a:schemeClr val="accent1">
                  <a:shade val="45000"/>
                  <a:satMod val="135000"/>
                </a:schemeClr>
                <a:prstClr val="white"/>
              </a:duotone>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9" cstate="screen">
              <a:duotone>
                <a:schemeClr val="accent4">
                  <a:shade val="45000"/>
                  <a:satMod val="135000"/>
                </a:schemeClr>
                <a:prstClr val="white"/>
              </a:duotone>
            </a:blip>
            <a:stretch>
              <a:fillRect/>
            </a:stretch>
          </p:blipFill>
          <p:spPr>
            <a:xfrm>
              <a:off x="1208" y="304"/>
              <a:ext cx="323" cy="323"/>
            </a:xfrm>
            <a:prstGeom prst="rect">
              <a:avLst/>
            </a:prstGeom>
          </p:spPr>
        </p:pic>
        <p:pic>
          <p:nvPicPr>
            <p:cNvPr id="43" name="图片 42"/>
            <p:cNvPicPr>
              <a:picLocks noChangeAspect="1"/>
            </p:cNvPicPr>
            <p:nvPr/>
          </p:nvPicPr>
          <p:blipFill>
            <a:blip r:embed="rId24" cstate="screen">
              <a:duotone>
                <a:schemeClr val="accent6">
                  <a:shade val="45000"/>
                  <a:satMod val="135000"/>
                </a:schemeClr>
                <a:prstClr val="white"/>
              </a:duotone>
            </a:blip>
            <a:stretch>
              <a:fillRect/>
            </a:stretch>
          </p:blipFill>
          <p:spPr>
            <a:xfrm>
              <a:off x="1325" y="381"/>
              <a:ext cx="87" cy="152"/>
            </a:xfrm>
            <a:prstGeom prst="rect">
              <a:avLst/>
            </a:prstGeom>
          </p:spPr>
        </p:pic>
        <p:pic>
          <p:nvPicPr>
            <p:cNvPr id="45" name="图片 44"/>
            <p:cNvPicPr>
              <a:picLocks noChangeAspect="1"/>
            </p:cNvPicPr>
            <p:nvPr/>
          </p:nvPicPr>
          <p:blipFill>
            <a:blip r:embed="rId15" cstate="screen">
              <a:duotone>
                <a:schemeClr val="accent1">
                  <a:shade val="45000"/>
                  <a:satMod val="135000"/>
                </a:schemeClr>
                <a:prstClr val="white"/>
              </a:duotone>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5" cstate="screen">
              <a:duotone>
                <a:schemeClr val="accent1">
                  <a:shade val="45000"/>
                  <a:satMod val="135000"/>
                </a:schemeClr>
                <a:prstClr val="white"/>
              </a:duotone>
            </a:blip>
            <a:stretch>
              <a:fillRect/>
            </a:stretch>
          </p:blipFill>
          <p:spPr>
            <a:xfrm>
              <a:off x="4726" y="24"/>
              <a:ext cx="224" cy="207"/>
            </a:xfrm>
            <a:prstGeom prst="rect">
              <a:avLst/>
            </a:prstGeom>
          </p:spPr>
        </p:pic>
        <p:pic>
          <p:nvPicPr>
            <p:cNvPr id="47" name="图片 46"/>
            <p:cNvPicPr>
              <a:picLocks noChangeAspect="1"/>
            </p:cNvPicPr>
            <p:nvPr/>
          </p:nvPicPr>
          <p:blipFill>
            <a:blip r:embed="rId25" cstate="screen">
              <a:duotone>
                <a:schemeClr val="accent1">
                  <a:shade val="45000"/>
                  <a:satMod val="135000"/>
                </a:schemeClr>
                <a:prstClr val="white"/>
              </a:duotone>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screen">
              <a:duotone>
                <a:schemeClr val="accent4">
                  <a:shade val="45000"/>
                  <a:satMod val="135000"/>
                </a:schemeClr>
                <a:prstClr val="white"/>
              </a:duotone>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7" cstate="screen">
              <a:duotone>
                <a:schemeClr val="accent1">
                  <a:shade val="45000"/>
                  <a:satMod val="135000"/>
                </a:schemeClr>
                <a:prstClr val="white"/>
              </a:duotone>
            </a:blip>
            <a:stretch>
              <a:fillRect/>
            </a:stretch>
          </p:blipFill>
          <p:spPr>
            <a:xfrm>
              <a:off x="2282" y="-73"/>
              <a:ext cx="226" cy="226"/>
            </a:xfrm>
            <a:prstGeom prst="rect">
              <a:avLst/>
            </a:prstGeom>
          </p:spPr>
        </p:pic>
        <p:pic>
          <p:nvPicPr>
            <p:cNvPr id="50" name="图片 49"/>
            <p:cNvPicPr>
              <a:picLocks noChangeAspect="1"/>
            </p:cNvPicPr>
            <p:nvPr/>
          </p:nvPicPr>
          <p:blipFill>
            <a:blip r:embed="rId18" cstate="screen">
              <a:duotone>
                <a:schemeClr val="accent1">
                  <a:shade val="45000"/>
                  <a:satMod val="135000"/>
                </a:schemeClr>
                <a:prstClr val="white"/>
              </a:duotone>
            </a:blip>
            <a:stretch>
              <a:fillRect/>
            </a:stretch>
          </p:blipFill>
          <p:spPr>
            <a:xfrm>
              <a:off x="1930" y="271"/>
              <a:ext cx="270" cy="270"/>
            </a:xfrm>
            <a:prstGeom prst="rect">
              <a:avLst/>
            </a:prstGeom>
          </p:spPr>
        </p:pic>
        <p:pic>
          <p:nvPicPr>
            <p:cNvPr id="51" name="图片 50"/>
            <p:cNvPicPr>
              <a:picLocks noChangeAspect="1"/>
            </p:cNvPicPr>
            <p:nvPr/>
          </p:nvPicPr>
          <p:blipFill>
            <a:blip r:embed="rId2" cstate="screen">
              <a:duotone>
                <a:schemeClr val="accent1">
                  <a:shade val="45000"/>
                  <a:satMod val="135000"/>
                </a:schemeClr>
                <a:prstClr val="white"/>
              </a:duotone>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53" name="图片 52"/>
            <p:cNvPicPr>
              <a:picLocks noChangeAspect="1"/>
            </p:cNvPicPr>
            <p:nvPr/>
          </p:nvPicPr>
          <p:blipFill>
            <a:blip r:embed="rId10" cstate="screen">
              <a:duotone>
                <a:prstClr val="black"/>
                <a:schemeClr val="accent6">
                  <a:tint val="45000"/>
                  <a:satMod val="400000"/>
                </a:schemeClr>
              </a:duotone>
            </a:blip>
            <a:stretch>
              <a:fillRect/>
            </a:stretch>
          </p:blipFill>
          <p:spPr>
            <a:xfrm>
              <a:off x="46" y="1"/>
              <a:ext cx="254" cy="257"/>
            </a:xfrm>
            <a:prstGeom prst="rect">
              <a:avLst/>
            </a:prstGeom>
          </p:spPr>
        </p:pic>
        <p:pic>
          <p:nvPicPr>
            <p:cNvPr id="54" name="图片 53"/>
            <p:cNvPicPr>
              <a:picLocks noChangeAspect="1"/>
            </p:cNvPicPr>
            <p:nvPr/>
          </p:nvPicPr>
          <p:blipFill>
            <a:blip r:embed="rId4" cstate="screen">
              <a:duotone>
                <a:schemeClr val="accent2">
                  <a:shade val="45000"/>
                  <a:satMod val="135000"/>
                </a:schemeClr>
                <a:prstClr val="white"/>
              </a:duotone>
            </a:blip>
            <a:stretch>
              <a:fillRect/>
            </a:stretch>
          </p:blipFill>
          <p:spPr>
            <a:xfrm>
              <a:off x="4151" y="-23"/>
              <a:ext cx="157" cy="157"/>
            </a:xfrm>
            <a:prstGeom prst="rect">
              <a:avLst/>
            </a:prstGeom>
          </p:spPr>
        </p:pic>
        <p:pic>
          <p:nvPicPr>
            <p:cNvPr id="55" name="图片 54"/>
            <p:cNvPicPr>
              <a:picLocks noChangeAspect="1"/>
            </p:cNvPicPr>
            <p:nvPr/>
          </p:nvPicPr>
          <p:blipFill>
            <a:blip r:embed="rId2" cstate="screen">
              <a:duotone>
                <a:schemeClr val="accent1">
                  <a:shade val="45000"/>
                  <a:satMod val="135000"/>
                </a:schemeClr>
                <a:prstClr val="white"/>
              </a:duotone>
            </a:blip>
            <a:stretch>
              <a:fillRect/>
            </a:stretch>
          </p:blipFill>
          <p:spPr>
            <a:xfrm rot="14173607">
              <a:off x="4495" y="-116"/>
              <a:ext cx="188" cy="327"/>
            </a:xfrm>
            <a:prstGeom prst="rect">
              <a:avLst/>
            </a:prstGeom>
          </p:spPr>
        </p:pic>
        <p:pic>
          <p:nvPicPr>
            <p:cNvPr id="5186" name="图片 55"/>
            <p:cNvPicPr>
              <a:picLocks noChangeAspect="1"/>
            </p:cNvPicPr>
            <p:nvPr/>
          </p:nvPicPr>
          <p:blipFill>
            <a:blip r:embed="rId10" cstate="screen"/>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screen">
              <a:duotone>
                <a:schemeClr val="accent1">
                  <a:shade val="45000"/>
                  <a:satMod val="135000"/>
                </a:schemeClr>
                <a:prstClr val="white"/>
              </a:duotone>
            </a:blip>
            <a:stretch>
              <a:fillRect/>
            </a:stretch>
          </p:blipFill>
          <p:spPr>
            <a:xfrm>
              <a:off x="1275" y="182"/>
              <a:ext cx="153" cy="150"/>
            </a:xfrm>
            <a:prstGeom prst="rect">
              <a:avLst/>
            </a:prstGeom>
          </p:spPr>
        </p:pic>
        <p:pic>
          <p:nvPicPr>
            <p:cNvPr id="58" name="图片 57"/>
            <p:cNvPicPr>
              <a:picLocks noChangeAspect="1"/>
            </p:cNvPicPr>
            <p:nvPr/>
          </p:nvPicPr>
          <p:blipFill>
            <a:blip r:embed="rId28" cstate="screen">
              <a:duotone>
                <a:prstClr val="black"/>
                <a:schemeClr val="accent1">
                  <a:tint val="45000"/>
                  <a:satMod val="400000"/>
                </a:schemeClr>
              </a:duotone>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6" cstate="print">
              <a:duotone>
                <a:schemeClr val="accent6">
                  <a:shade val="45000"/>
                  <a:satMod val="135000"/>
                </a:schemeClr>
                <a:prstClr val="white"/>
              </a:duotone>
            </a:blip>
            <a:stretch>
              <a:fillRect/>
            </a:stretch>
          </p:blipFill>
          <p:spPr>
            <a:xfrm>
              <a:off x="523" y="11"/>
              <a:ext cx="117" cy="117"/>
            </a:xfrm>
            <a:prstGeom prst="rect">
              <a:avLst/>
            </a:prstGeom>
          </p:spPr>
        </p:pic>
        <p:pic>
          <p:nvPicPr>
            <p:cNvPr id="60" name="图片 59"/>
            <p:cNvPicPr>
              <a:picLocks noChangeAspect="1"/>
            </p:cNvPicPr>
            <p:nvPr/>
          </p:nvPicPr>
          <p:blipFill>
            <a:blip r:embed="rId4" cstate="screen">
              <a:duotone>
                <a:schemeClr val="accent2">
                  <a:shade val="45000"/>
                  <a:satMod val="135000"/>
                </a:schemeClr>
                <a:prstClr val="white"/>
              </a:duotone>
            </a:blip>
            <a:stretch>
              <a:fillRect/>
            </a:stretch>
          </p:blipFill>
          <p:spPr>
            <a:xfrm>
              <a:off x="4540" y="413"/>
              <a:ext cx="156" cy="156"/>
            </a:xfrm>
            <a:prstGeom prst="rect">
              <a:avLst/>
            </a:prstGeom>
          </p:spPr>
        </p:pic>
        <p:pic>
          <p:nvPicPr>
            <p:cNvPr id="61" name="图片 60"/>
            <p:cNvPicPr>
              <a:picLocks noChangeAspect="1"/>
            </p:cNvPicPr>
            <p:nvPr/>
          </p:nvPicPr>
          <p:blipFill>
            <a:blip r:embed="rId5" cstate="screen">
              <a:duotone>
                <a:schemeClr val="accent1">
                  <a:shade val="45000"/>
                  <a:satMod val="135000"/>
                </a:schemeClr>
                <a:prstClr val="white"/>
              </a:duotone>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29" cstate="screen">
              <a:duotone>
                <a:schemeClr val="accent1">
                  <a:shade val="45000"/>
                  <a:satMod val="135000"/>
                </a:schemeClr>
                <a:prstClr val="white"/>
              </a:duotone>
            </a:blip>
            <a:stretch>
              <a:fillRect/>
            </a:stretch>
          </p:blipFill>
          <p:spPr>
            <a:xfrm rot="5147045">
              <a:off x="5492" y="-61"/>
              <a:ext cx="349" cy="349"/>
            </a:xfrm>
            <a:prstGeom prst="rect">
              <a:avLst/>
            </a:prstGeom>
          </p:spPr>
        </p:pic>
        <p:pic>
          <p:nvPicPr>
            <p:cNvPr id="63" name="图片 62"/>
            <p:cNvPicPr>
              <a:picLocks noChangeAspect="1"/>
            </p:cNvPicPr>
            <p:nvPr/>
          </p:nvPicPr>
          <p:blipFill>
            <a:blip r:embed="rId30" cstate="screen">
              <a:duotone>
                <a:schemeClr val="accent1">
                  <a:shade val="45000"/>
                  <a:satMod val="135000"/>
                </a:schemeClr>
                <a:prstClr val="white"/>
              </a:duotone>
            </a:blip>
            <a:stretch>
              <a:fillRect/>
            </a:stretch>
          </p:blipFill>
          <p:spPr>
            <a:xfrm>
              <a:off x="2566" y="516"/>
              <a:ext cx="179" cy="178"/>
            </a:xfrm>
            <a:prstGeom prst="rect">
              <a:avLst/>
            </a:prstGeom>
          </p:spPr>
        </p:pic>
        <p:pic>
          <p:nvPicPr>
            <p:cNvPr id="64" name="图片 63"/>
            <p:cNvPicPr>
              <a:picLocks noChangeAspect="1"/>
            </p:cNvPicPr>
            <p:nvPr/>
          </p:nvPicPr>
          <p:blipFill>
            <a:blip r:embed="rId31" cstate="screen">
              <a:duotone>
                <a:schemeClr val="accent1">
                  <a:shade val="45000"/>
                  <a:satMod val="135000"/>
                </a:schemeClr>
                <a:prstClr val="white"/>
              </a:duotone>
            </a:blip>
            <a:stretch>
              <a:fillRect/>
            </a:stretch>
          </p:blipFill>
          <p:spPr>
            <a:xfrm>
              <a:off x="2563" y="-3"/>
              <a:ext cx="119" cy="118"/>
            </a:xfrm>
            <a:prstGeom prst="rect">
              <a:avLst/>
            </a:prstGeom>
          </p:spPr>
        </p:pic>
        <p:pic>
          <p:nvPicPr>
            <p:cNvPr id="65" name="图片 64"/>
            <p:cNvPicPr>
              <a:picLocks noChangeAspect="1"/>
            </p:cNvPicPr>
            <p:nvPr/>
          </p:nvPicPr>
          <p:blipFill>
            <a:blip r:embed="rId32" cstate="screen">
              <a:duotone>
                <a:schemeClr val="accent1">
                  <a:shade val="45000"/>
                  <a:satMod val="135000"/>
                </a:schemeClr>
                <a:prstClr val="white"/>
              </a:duotone>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3" cstate="screen">
              <a:duotone>
                <a:schemeClr val="accent4">
                  <a:shade val="45000"/>
                  <a:satMod val="135000"/>
                </a:schemeClr>
                <a:prstClr val="white"/>
              </a:duotone>
            </a:blip>
            <a:stretch>
              <a:fillRect/>
            </a:stretch>
          </p:blipFill>
          <p:spPr>
            <a:xfrm>
              <a:off x="2864" y="467"/>
              <a:ext cx="205" cy="205"/>
            </a:xfrm>
            <a:prstGeom prst="rect">
              <a:avLst/>
            </a:prstGeom>
          </p:spPr>
        </p:pic>
        <p:pic>
          <p:nvPicPr>
            <p:cNvPr id="67" name="图片 66"/>
            <p:cNvPicPr>
              <a:picLocks noChangeAspect="1"/>
            </p:cNvPicPr>
            <p:nvPr/>
          </p:nvPicPr>
          <p:blipFill>
            <a:blip r:embed="rId34" cstate="screen">
              <a:duotone>
                <a:schemeClr val="accent1">
                  <a:shade val="45000"/>
                  <a:satMod val="135000"/>
                </a:schemeClr>
                <a:prstClr val="white"/>
              </a:duotone>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35" cstate="screen">
              <a:duotone>
                <a:schemeClr val="accent1">
                  <a:shade val="45000"/>
                  <a:satMod val="135000"/>
                </a:schemeClr>
                <a:prstClr val="white"/>
              </a:duotone>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36" cstate="screen">
              <a:duotone>
                <a:schemeClr val="accent4">
                  <a:shade val="45000"/>
                  <a:satMod val="135000"/>
                </a:schemeClr>
                <a:prstClr val="white"/>
              </a:duotone>
            </a:blip>
            <a:stretch>
              <a:fillRect/>
            </a:stretch>
          </p:blipFill>
          <p:spPr>
            <a:xfrm>
              <a:off x="5196" y="157"/>
              <a:ext cx="266" cy="263"/>
            </a:xfrm>
            <a:prstGeom prst="rect">
              <a:avLst/>
            </a:prstGeom>
          </p:spPr>
        </p:pic>
        <p:pic>
          <p:nvPicPr>
            <p:cNvPr id="70" name="图片 69"/>
            <p:cNvPicPr>
              <a:picLocks noChangeAspect="1"/>
            </p:cNvPicPr>
            <p:nvPr/>
          </p:nvPicPr>
          <p:blipFill>
            <a:blip r:embed="rId6" cstate="print">
              <a:duotone>
                <a:schemeClr val="accent1">
                  <a:shade val="45000"/>
                  <a:satMod val="135000"/>
                </a:schemeClr>
                <a:prstClr val="white"/>
              </a:duotone>
            </a:blip>
            <a:stretch>
              <a:fillRect/>
            </a:stretch>
          </p:blipFill>
          <p:spPr>
            <a:xfrm>
              <a:off x="1439" y="183"/>
              <a:ext cx="117" cy="116"/>
            </a:xfrm>
            <a:prstGeom prst="rect">
              <a:avLst/>
            </a:prstGeom>
          </p:spPr>
        </p:pic>
        <p:pic>
          <p:nvPicPr>
            <p:cNvPr id="71" name="图片 70"/>
            <p:cNvPicPr>
              <a:picLocks noChangeAspect="1"/>
            </p:cNvPicPr>
            <p:nvPr/>
          </p:nvPicPr>
          <p:blipFill>
            <a:blip r:embed="rId27" cstate="screen">
              <a:duotone>
                <a:schemeClr val="accent5">
                  <a:shade val="45000"/>
                  <a:satMod val="135000"/>
                </a:schemeClr>
                <a:prstClr val="white"/>
              </a:duotone>
            </a:blip>
            <a:stretch>
              <a:fillRect/>
            </a:stretch>
          </p:blipFill>
          <p:spPr>
            <a:xfrm>
              <a:off x="862" y="-90"/>
              <a:ext cx="153" cy="150"/>
            </a:xfrm>
            <a:prstGeom prst="rect">
              <a:avLst/>
            </a:prstGeom>
          </p:spPr>
        </p:pic>
        <p:pic>
          <p:nvPicPr>
            <p:cNvPr id="72" name="图片 71"/>
            <p:cNvPicPr>
              <a:picLocks noChangeAspect="1"/>
            </p:cNvPicPr>
            <p:nvPr/>
          </p:nvPicPr>
          <p:blipFill>
            <a:blip r:embed="rId6" cstate="print">
              <a:duotone>
                <a:schemeClr val="accent1">
                  <a:shade val="45000"/>
                  <a:satMod val="135000"/>
                </a:schemeClr>
                <a:prstClr val="white"/>
              </a:duotone>
            </a:blip>
            <a:stretch>
              <a:fillRect/>
            </a:stretch>
          </p:blipFill>
          <p:spPr>
            <a:xfrm>
              <a:off x="4122" y="441"/>
              <a:ext cx="117" cy="117"/>
            </a:xfrm>
            <a:prstGeom prst="rect">
              <a:avLst/>
            </a:prstGeom>
          </p:spPr>
        </p:pic>
        <p:pic>
          <p:nvPicPr>
            <p:cNvPr id="73" name="图片 72"/>
            <p:cNvPicPr>
              <a:picLocks noChangeAspect="1"/>
            </p:cNvPicPr>
            <p:nvPr/>
          </p:nvPicPr>
          <p:blipFill>
            <a:blip r:embed="rId37" cstate="screen">
              <a:duotone>
                <a:schemeClr val="accent1">
                  <a:shade val="45000"/>
                  <a:satMod val="135000"/>
                </a:schemeClr>
                <a:prstClr val="white"/>
              </a:duotone>
            </a:blip>
            <a:stretch>
              <a:fillRect/>
            </a:stretch>
          </p:blipFill>
          <p:spPr>
            <a:xfrm>
              <a:off x="4397" y="359"/>
              <a:ext cx="145" cy="145"/>
            </a:xfrm>
            <a:prstGeom prst="rect">
              <a:avLst/>
            </a:prstGeom>
          </p:spPr>
        </p:pic>
      </p:grpSp>
      <p:sp>
        <p:nvSpPr>
          <p:cNvPr id="9" name="文本框 8"/>
          <p:cNvSpPr txBox="1">
            <a:spLocks noChangeArrowheads="1"/>
          </p:cNvSpPr>
          <p:nvPr/>
        </p:nvSpPr>
        <p:spPr bwMode="auto">
          <a:xfrm>
            <a:off x="1985010" y="2294255"/>
            <a:ext cx="5776595" cy="1391920"/>
          </a:xfrm>
          <a:prstGeom prst="rect">
            <a:avLst/>
          </a:prstGeom>
          <a:noFill/>
          <a:ln w="9525">
            <a:noFill/>
            <a:miter lim="800000"/>
          </a:ln>
        </p:spPr>
        <p:txBody>
          <a:bodyPr wrap="square" lIns="68589" tIns="34295" rIns="68589" bIns="34295">
            <a:spAutoFit/>
          </a:bodyPr>
          <a:lstStyle/>
          <a:p>
            <a:pPr algn="ctr" defTabSz="685800"/>
            <a:r>
              <a:rPr lang="zh-CN" altLang="zh-CN" sz="8600" b="1" dirty="0">
                <a:solidFill>
                  <a:schemeClr val="accent1"/>
                </a:solidFill>
                <a:latin typeface="微软雅黑" panose="020B0503020204020204" pitchFamily="34" charset="-122"/>
                <a:ea typeface="微软雅黑" panose="020B0503020204020204" pitchFamily="34" charset="-122"/>
              </a:rPr>
              <a:t>Y</a:t>
            </a:r>
            <a:r>
              <a:rPr lang="en-US" altLang="zh-CN" sz="8600" b="1" dirty="0">
                <a:solidFill>
                  <a:schemeClr val="accent1"/>
                </a:solidFill>
                <a:latin typeface="微软雅黑" panose="020B0503020204020204" pitchFamily="34" charset="-122"/>
                <a:ea typeface="微软雅黑" panose="020B0503020204020204" pitchFamily="34" charset="-122"/>
              </a:rPr>
              <a:t>NU</a:t>
            </a:r>
            <a:r>
              <a:rPr lang="zh-CN" altLang="en-US" sz="8600" b="1" dirty="0">
                <a:solidFill>
                  <a:schemeClr val="accent1"/>
                </a:solidFill>
                <a:latin typeface="微软雅黑" panose="020B0503020204020204" pitchFamily="34" charset="-122"/>
                <a:ea typeface="微软雅黑" panose="020B0503020204020204" pitchFamily="34" charset="-122"/>
              </a:rPr>
              <a:t>课表</a:t>
            </a:r>
            <a:endParaRPr lang="zh-CN" altLang="en-US" sz="8600" b="1" dirty="0">
              <a:solidFill>
                <a:schemeClr val="accent1"/>
              </a:solidFill>
              <a:latin typeface="微软雅黑" panose="020B0503020204020204" pitchFamily="34" charset="-122"/>
              <a:ea typeface="微软雅黑" panose="020B0503020204020204" pitchFamily="34" charset="-122"/>
            </a:endParaRPr>
          </a:p>
        </p:txBody>
      </p:sp>
      <p:sp>
        <p:nvSpPr>
          <p:cNvPr id="16398" name="文本框 16"/>
          <p:cNvSpPr txBox="1">
            <a:spLocks noChangeArrowheads="1"/>
          </p:cNvSpPr>
          <p:nvPr/>
        </p:nvSpPr>
        <p:spPr bwMode="auto">
          <a:xfrm>
            <a:off x="2657475" y="4311015"/>
            <a:ext cx="4432300" cy="437515"/>
          </a:xfrm>
          <a:prstGeom prst="rect">
            <a:avLst/>
          </a:prstGeom>
          <a:noFill/>
          <a:ln w="9525">
            <a:noFill/>
            <a:miter lim="800000"/>
          </a:ln>
        </p:spPr>
        <p:txBody>
          <a:bodyPr wrap="square" lIns="68589" tIns="34295" rIns="68589" bIns="34295">
            <a:spAutoFit/>
          </a:bodyPr>
          <a:lstStyle/>
          <a:p>
            <a:pPr defTabSz="685800"/>
            <a:r>
              <a:rPr lang="zh-CN" altLang="en-US" sz="2400" b="1" dirty="0">
                <a:solidFill>
                  <a:srgbClr val="1A93D0"/>
                </a:solidFill>
                <a:latin typeface="微软雅黑" panose="020B0503020204020204" pitchFamily="34" charset="-122"/>
                <a:ea typeface="微软雅黑" panose="020B0503020204020204" pitchFamily="34" charset="-122"/>
              </a:rPr>
              <a:t>马董、任永辉、李应涛、杨宇迪</a:t>
            </a:r>
            <a:endParaRPr lang="zh-CN" altLang="en-US" sz="2400" b="1" dirty="0">
              <a:solidFill>
                <a:srgbClr val="1A93D0"/>
              </a:solidFill>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146"/>
                                        </p:tgtEl>
                                        <p:attrNameLst>
                                          <p:attrName>style.visibility</p:attrName>
                                        </p:attrNameLst>
                                      </p:cBhvr>
                                      <p:to>
                                        <p:strVal val="visible"/>
                                      </p:to>
                                    </p:set>
                                    <p:animEffect transition="in" filter="wipe(up)">
                                      <p:cBhvr>
                                        <p:cTn id="7" dur="500"/>
                                        <p:tgtEl>
                                          <p:spTgt spid="5146"/>
                                        </p:tgtEl>
                                      </p:cBhvr>
                                    </p:animEffect>
                                  </p:childTnLst>
                                </p:cTn>
                              </p:par>
                            </p:childTnLst>
                          </p:cTn>
                        </p:par>
                        <p:par>
                          <p:cTn id="8" fill="hold">
                            <p:stCondLst>
                              <p:cond delay="500"/>
                            </p:stCondLst>
                            <p:childTnLst>
                              <p:par>
                                <p:cTn id="9" presetID="56" presetClass="entr" presetSubtype="0" fill="hold" grpId="0" nodeType="afterEffect">
                                  <p:stCondLst>
                                    <p:cond delay="0"/>
                                  </p:stCondLst>
                                  <p:iterate type="lt">
                                    <p:tmPct val="10000"/>
                                  </p:iterate>
                                  <p:childTnLst>
                                    <p:set>
                                      <p:cBhvr>
                                        <p:cTn id="10" dur="1" fill="hold">
                                          <p:stCondLst>
                                            <p:cond delay="0"/>
                                          </p:stCondLst>
                                        </p:cTn>
                                        <p:tgtEl>
                                          <p:spTgt spid="9"/>
                                        </p:tgtEl>
                                        <p:attrNameLst>
                                          <p:attrName>style.visibility</p:attrName>
                                        </p:attrNameLst>
                                      </p:cBhvr>
                                      <p:to>
                                        <p:strVal val="visible"/>
                                      </p:to>
                                    </p:set>
                                    <p:anim by="(-#ppt_w*2)" calcmode="lin" valueType="num">
                                      <p:cBhvr rctx="PPT">
                                        <p:cTn id="11" dur="500" autoRev="1" fill="hold">
                                          <p:stCondLst>
                                            <p:cond delay="0"/>
                                          </p:stCondLst>
                                        </p:cTn>
                                        <p:tgtEl>
                                          <p:spTgt spid="9"/>
                                        </p:tgtEl>
                                        <p:attrNameLst>
                                          <p:attrName>ppt_w</p:attrName>
                                        </p:attrNameLst>
                                      </p:cBhvr>
                                    </p:anim>
                                    <p:anim by="(#ppt_w*0.50)" calcmode="lin" valueType="num">
                                      <p:cBhvr>
                                        <p:cTn id="12" dur="500" decel="50000" autoRev="1" fill="hold">
                                          <p:stCondLst>
                                            <p:cond delay="0"/>
                                          </p:stCondLst>
                                        </p:cTn>
                                        <p:tgtEl>
                                          <p:spTgt spid="9"/>
                                        </p:tgtEl>
                                        <p:attrNameLst>
                                          <p:attrName>ppt_x</p:attrName>
                                        </p:attrNameLst>
                                      </p:cBhvr>
                                    </p:anim>
                                    <p:anim from="(-#ppt_h/2)" to="(#ppt_y)" calcmode="lin" valueType="num">
                                      <p:cBhvr>
                                        <p:cTn id="13" dur="1000" fill="hold">
                                          <p:stCondLst>
                                            <p:cond delay="0"/>
                                          </p:stCondLst>
                                        </p:cTn>
                                        <p:tgtEl>
                                          <p:spTgt spid="9"/>
                                        </p:tgtEl>
                                        <p:attrNameLst>
                                          <p:attrName>ppt_y</p:attrName>
                                        </p:attrNameLst>
                                      </p:cBhvr>
                                    </p:anim>
                                    <p:animRot by="21600000">
                                      <p:cBhvr>
                                        <p:cTn id="14" dur="1000" fill="hold">
                                          <p:stCondLst>
                                            <p:cond delay="0"/>
                                          </p:stCondLst>
                                        </p:cTn>
                                        <p:tgtEl>
                                          <p:spTgt spid="9"/>
                                        </p:tgtEl>
                                        <p:attrNameLst>
                                          <p:attrName>r</p:attrName>
                                        </p:attrNameLst>
                                      </p:cBhvr>
                                    </p:animRot>
                                  </p:childTnLst>
                                </p:cTn>
                              </p:par>
                            </p:childTnLst>
                          </p:cTn>
                        </p:par>
                        <p:par>
                          <p:cTn id="15" fill="hold">
                            <p:stCondLst>
                              <p:cond delay="1899"/>
                            </p:stCondLst>
                            <p:childTnLst>
                              <p:par>
                                <p:cTn id="16" presetID="41" presetClass="entr" presetSubtype="0" fill="hold" nodeType="afterEffect">
                                  <p:stCondLst>
                                    <p:cond delay="0"/>
                                  </p:stCondLst>
                                  <p:iterate type="lt">
                                    <p:tmPct val="10000"/>
                                  </p:iterate>
                                  <p:childTnLst>
                                    <p:set>
                                      <p:cBhvr>
                                        <p:cTn id="17" dur="1" fill="hold">
                                          <p:stCondLst>
                                            <p:cond delay="0"/>
                                          </p:stCondLst>
                                        </p:cTn>
                                        <p:tgtEl>
                                          <p:spTgt spid="16398">
                                            <p:txEl>
                                              <p:pRg st="0" end="0"/>
                                            </p:txEl>
                                          </p:spTgt>
                                        </p:tgtEl>
                                        <p:attrNameLst>
                                          <p:attrName>style.visibility</p:attrName>
                                        </p:attrNameLst>
                                      </p:cBhvr>
                                      <p:to>
                                        <p:strVal val="visible"/>
                                      </p:to>
                                    </p:set>
                                    <p:anim calcmode="lin" valueType="num">
                                      <p:cBhvr>
                                        <p:cTn id="18" dur="500" fill="hold"/>
                                        <p:tgtEl>
                                          <p:spTgt spid="1639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16398">
                                            <p:txEl>
                                              <p:pRg st="0" end="0"/>
                                            </p:txEl>
                                          </p:spTgt>
                                        </p:tgtEl>
                                        <p:attrNameLst>
                                          <p:attrName>ppt_y</p:attrName>
                                        </p:attrNameLst>
                                      </p:cBhvr>
                                      <p:tavLst>
                                        <p:tav tm="0">
                                          <p:val>
                                            <p:strVal val="#ppt_y"/>
                                          </p:val>
                                        </p:tav>
                                        <p:tav tm="100000">
                                          <p:val>
                                            <p:strVal val="#ppt_y"/>
                                          </p:val>
                                        </p:tav>
                                      </p:tavLst>
                                    </p:anim>
                                    <p:anim calcmode="lin" valueType="num">
                                      <p:cBhvr>
                                        <p:cTn id="20" dur="500" fill="hold"/>
                                        <p:tgtEl>
                                          <p:spTgt spid="1639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1639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163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540445" y="251500"/>
            <a:ext cx="2894203" cy="521970"/>
            <a:chOff x="609675" y="319364"/>
            <a:chExt cx="3675182" cy="662821"/>
          </a:xfrm>
        </p:grpSpPr>
        <p:sp>
          <p:nvSpPr>
            <p:cNvPr id="43" name="文本框 23"/>
            <p:cNvSpPr txBox="1"/>
            <p:nvPr/>
          </p:nvSpPr>
          <p:spPr>
            <a:xfrm>
              <a:off x="665958" y="319364"/>
              <a:ext cx="3618899" cy="662821"/>
            </a:xfrm>
            <a:prstGeom prst="rect">
              <a:avLst/>
            </a:prstGeom>
            <a:noFill/>
          </p:spPr>
          <p:txBody>
            <a:bodyPr wrap="none" rtlCol="0">
              <a:spAutoFit/>
            </a:bodyPr>
            <a:lstStyle/>
            <a:p>
              <a:r>
                <a:rPr lang="zh-CN" altLang="en-US" sz="2800" dirty="0">
                  <a:solidFill>
                    <a:schemeClr val="tx2"/>
                  </a:solidFill>
                  <a:latin typeface="+mj-ea"/>
                  <a:ea typeface="+mj-ea"/>
                </a:rPr>
                <a:t>我们使用的技术 </a:t>
              </a:r>
              <a:endParaRPr lang="zh-CN" altLang="en-US" sz="2800" dirty="0">
                <a:solidFill>
                  <a:schemeClr val="tx2"/>
                </a:solidFill>
                <a:latin typeface="+mj-ea"/>
                <a:ea typeface="+mj-ea"/>
              </a:endParaRPr>
            </a:p>
          </p:txBody>
        </p:sp>
        <p:sp>
          <p:nvSpPr>
            <p:cNvPr id="47" name="等腰三角形 46"/>
            <p:cNvSpPr/>
            <p:nvPr/>
          </p:nvSpPr>
          <p:spPr>
            <a:xfrm rot="16200000" flipH="1" flipV="1">
              <a:off x="533741" y="578894"/>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grpSp>
      <p:sp>
        <p:nvSpPr>
          <p:cNvPr id="56" name="圆角矩形 55"/>
          <p:cNvSpPr/>
          <p:nvPr/>
        </p:nvSpPr>
        <p:spPr>
          <a:xfrm>
            <a:off x="481362" y="755503"/>
            <a:ext cx="8759128" cy="28350"/>
          </a:xfrm>
          <a:prstGeom prst="roundRect">
            <a:avLst>
              <a:gd name="adj" fmla="val 50000"/>
            </a:avLst>
          </a:prstGeom>
          <a:solidFill>
            <a:schemeClr val="bg1"/>
          </a:solidFill>
          <a:ln>
            <a:noFill/>
          </a:ln>
          <a:effectLst>
            <a:innerShdw blurRad="38100" dist="12700" dir="162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72009" tIns="36005" rIns="72009" bIns="36005" rtlCol="0" anchor="ctr"/>
          <a:lstStyle/>
          <a:p>
            <a:pPr algn="ctr"/>
            <a:endParaRPr lang="zh-CN" altLang="en-US">
              <a:latin typeface="+mj-ea"/>
              <a:ea typeface="+mj-ea"/>
            </a:endParaRPr>
          </a:p>
        </p:txBody>
      </p:sp>
      <p:sp>
        <p:nvSpPr>
          <p:cNvPr id="9" name="文本框 8"/>
          <p:cNvSpPr txBox="1"/>
          <p:nvPr/>
        </p:nvSpPr>
        <p:spPr>
          <a:xfrm>
            <a:off x="660400" y="1044575"/>
            <a:ext cx="4310380" cy="645160"/>
          </a:xfrm>
          <a:prstGeom prst="rect">
            <a:avLst/>
          </a:prstGeom>
          <a:noFill/>
        </p:spPr>
        <p:txBody>
          <a:bodyPr wrap="square" rtlCol="0" anchor="t">
            <a:spAutoFit/>
          </a:bodyPr>
          <a:lstStyle/>
          <a:p>
            <a:r>
              <a:rPr kumimoji="1" lang="zh-CN" altLang="en-US"/>
              <a:t>前端：</a:t>
            </a:r>
            <a:endParaRPr kumimoji="1" lang="zh-CN" altLang="en-US"/>
          </a:p>
          <a:p>
            <a:r>
              <a:rPr lang="zh-CN" altLang="en-US">
                <a:sym typeface="+mn-ea"/>
              </a:rPr>
              <a:t>小程序的组件，</a:t>
            </a:r>
            <a:r>
              <a:rPr lang="en-US" altLang="zh-CN">
                <a:sym typeface="+mn-ea"/>
              </a:rPr>
              <a:t>API</a:t>
            </a:r>
            <a:endParaRPr kumimoji="1" lang="zh-CN" altLang="en-US"/>
          </a:p>
        </p:txBody>
      </p:sp>
      <p:sp>
        <p:nvSpPr>
          <p:cNvPr id="2" name="文本框 1"/>
          <p:cNvSpPr txBox="1"/>
          <p:nvPr/>
        </p:nvSpPr>
        <p:spPr>
          <a:xfrm>
            <a:off x="660400" y="2445385"/>
            <a:ext cx="4310380" cy="2030095"/>
          </a:xfrm>
          <a:prstGeom prst="rect">
            <a:avLst/>
          </a:prstGeom>
          <a:noFill/>
        </p:spPr>
        <p:txBody>
          <a:bodyPr wrap="square" rtlCol="0" anchor="t">
            <a:spAutoFit/>
          </a:bodyPr>
          <a:lstStyle/>
          <a:p>
            <a:r>
              <a:rPr kumimoji="1" lang="zh-CN" altLang="en-US"/>
              <a:t>后端：</a:t>
            </a:r>
            <a:endParaRPr kumimoji="1" lang="zh-CN" altLang="en-US"/>
          </a:p>
          <a:p>
            <a:r>
              <a:rPr kumimoji="1" lang="zh-CN" altLang="en-US"/>
              <a:t>服务器系统：</a:t>
            </a:r>
            <a:r>
              <a:rPr kumimoji="1" lang="en-US" altLang="zh-CN"/>
              <a:t>ubuntu</a:t>
            </a:r>
            <a:endParaRPr kumimoji="1" lang="en-US" altLang="zh-CN"/>
          </a:p>
          <a:p>
            <a:r>
              <a:rPr kumimoji="1" lang="zh-CN" altLang="en-US">
                <a:sym typeface="+mn-ea"/>
              </a:rPr>
              <a:t>服务器：</a:t>
            </a:r>
            <a:r>
              <a:rPr kumimoji="1" lang="en-US" altLang="zh-CN">
                <a:sym typeface="+mn-ea"/>
              </a:rPr>
              <a:t>nginx</a:t>
            </a:r>
            <a:endParaRPr kumimoji="1" lang="en-US" altLang="zh-CN">
              <a:sym typeface="+mn-ea"/>
            </a:endParaRPr>
          </a:p>
          <a:p>
            <a:r>
              <a:rPr kumimoji="1" lang="zh-CN" altLang="en-US">
                <a:sym typeface="+mn-ea"/>
              </a:rPr>
              <a:t>数据库：</a:t>
            </a:r>
            <a:r>
              <a:rPr kumimoji="1" lang="en-US" altLang="zh-CN">
                <a:sym typeface="+mn-ea"/>
              </a:rPr>
              <a:t>mariadb</a:t>
            </a:r>
            <a:endParaRPr kumimoji="1" lang="en-US" altLang="zh-CN">
              <a:sym typeface="+mn-ea"/>
            </a:endParaRPr>
          </a:p>
          <a:p>
            <a:r>
              <a:rPr kumimoji="1" lang="zh-CN" altLang="en-US"/>
              <a:t>后端语言：</a:t>
            </a:r>
            <a:r>
              <a:rPr kumimoji="1" lang="en-US" altLang="zh-CN"/>
              <a:t>python+Django</a:t>
            </a:r>
            <a:endParaRPr kumimoji="1" lang="en-US" altLang="zh-CN"/>
          </a:p>
          <a:p>
            <a:endParaRPr kumimoji="1" lang="en-US" altLang="zh-CN"/>
          </a:p>
          <a:p>
            <a:endParaRPr kumimoji="1" lang="en-US" altLang="zh-CN"/>
          </a:p>
        </p:txBody>
      </p:sp>
      <p:sp>
        <p:nvSpPr>
          <p:cNvPr id="3" name="文本框 2"/>
          <p:cNvSpPr txBox="1"/>
          <p:nvPr/>
        </p:nvSpPr>
        <p:spPr>
          <a:xfrm>
            <a:off x="4459605" y="1894840"/>
            <a:ext cx="4310380" cy="1477328"/>
          </a:xfrm>
          <a:prstGeom prst="rect">
            <a:avLst/>
          </a:prstGeom>
          <a:noFill/>
        </p:spPr>
        <p:txBody>
          <a:bodyPr wrap="square" rtlCol="0" anchor="t">
            <a:spAutoFit/>
          </a:bodyPr>
          <a:lstStyle/>
          <a:p>
            <a:r>
              <a:rPr kumimoji="1" lang="zh-CN" altLang="en-US" dirty="0"/>
              <a:t>教务信息的获取：</a:t>
            </a:r>
            <a:endParaRPr kumimoji="1" lang="zh-CN" altLang="en-US" dirty="0"/>
          </a:p>
          <a:p>
            <a:r>
              <a:rPr kumimoji="1" lang="en-US" altLang="zh-CN" dirty="0"/>
              <a:t>python</a:t>
            </a:r>
            <a:r>
              <a:rPr kumimoji="1" lang="zh-CN" altLang="en-US" dirty="0"/>
              <a:t>爬虫</a:t>
            </a:r>
            <a:r>
              <a:rPr kumimoji="1" lang="zh-CN" altLang="en-US" dirty="0" smtClean="0"/>
              <a:t>技术抓取教务信息，</a:t>
            </a:r>
            <a:r>
              <a:rPr kumimoji="1" lang="zh-CN" altLang="en-US" dirty="0"/>
              <a:t>模拟登录教务系统，获取解析相应网页，提取对应的教务信息</a:t>
            </a:r>
            <a:endParaRPr kumimoji="1" lang="en-US" altLang="zh-CN" dirty="0"/>
          </a:p>
          <a:p>
            <a:endParaRPr kumimoji="1" lang="en-US" altLang="zh-CN"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 name="矩形 73"/>
          <p:cNvSpPr/>
          <p:nvPr/>
        </p:nvSpPr>
        <p:spPr>
          <a:xfrm>
            <a:off x="6528690" y="309410"/>
            <a:ext cx="775136" cy="230832"/>
          </a:xfrm>
          <a:prstGeom prst="rect">
            <a:avLst/>
          </a:prstGeom>
        </p:spPr>
        <p:txBody>
          <a:bodyPr wrap="square">
            <a:spAutoFit/>
          </a:bodyPr>
          <a:lstStyle/>
          <a:p>
            <a:pPr lvl="0"/>
            <a:r>
              <a:rPr lang="en-US" altLang="zh-CN" sz="100" dirty="0">
                <a:solidFill>
                  <a:schemeClr val="bg1"/>
                </a:solidFill>
              </a:rPr>
              <a:t>PPT</a:t>
            </a:r>
            <a:r>
              <a:rPr lang="zh-CN" altLang="en-US" sz="100" dirty="0">
                <a:solidFill>
                  <a:schemeClr val="bg1"/>
                </a:solidFill>
              </a:rPr>
              <a:t>模板下载：</a:t>
            </a:r>
            <a:r>
              <a:rPr lang="en-US" altLang="zh-CN" sz="100" dirty="0">
                <a:solidFill>
                  <a:schemeClr val="bg1"/>
                </a:solidFill>
              </a:rPr>
              <a:t>www.1ppt.com/moban/     </a:t>
            </a:r>
            <a:r>
              <a:rPr lang="zh-CN" altLang="en-US" sz="100" dirty="0">
                <a:solidFill>
                  <a:schemeClr val="bg1"/>
                </a:solidFill>
              </a:rPr>
              <a:t>行业</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www.1ppt.com/hangye/ </a:t>
            </a:r>
            <a:endParaRPr lang="en-US" altLang="zh-CN" sz="100" dirty="0">
              <a:solidFill>
                <a:schemeClr val="bg1"/>
              </a:solidFill>
            </a:endParaRPr>
          </a:p>
          <a:p>
            <a:pPr lvl="0"/>
            <a:r>
              <a:rPr lang="zh-CN" altLang="en-US" sz="100" dirty="0">
                <a:solidFill>
                  <a:schemeClr val="bg1"/>
                </a:solidFill>
              </a:rPr>
              <a:t>节日</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www.1ppt.com/jieri/           PPT</a:t>
            </a:r>
            <a:r>
              <a:rPr lang="zh-CN" altLang="en-US" sz="100" dirty="0">
                <a:solidFill>
                  <a:schemeClr val="bg1"/>
                </a:solidFill>
              </a:rPr>
              <a:t>素材下载：</a:t>
            </a:r>
            <a:r>
              <a:rPr lang="en-US" altLang="zh-CN" sz="100" dirty="0">
                <a:solidFill>
                  <a:schemeClr val="bg1"/>
                </a:solidFill>
              </a:rPr>
              <a:t>www.1ppt.com/sucai/</a:t>
            </a:r>
            <a:endParaRPr lang="en-US" altLang="zh-CN" sz="100" dirty="0">
              <a:solidFill>
                <a:schemeClr val="bg1"/>
              </a:solidFill>
            </a:endParaRPr>
          </a:p>
          <a:p>
            <a:pPr lvl="0"/>
            <a:r>
              <a:rPr lang="en-US" altLang="zh-CN" sz="100" dirty="0">
                <a:solidFill>
                  <a:schemeClr val="bg1"/>
                </a:solidFill>
              </a:rPr>
              <a:t>PPT</a:t>
            </a:r>
            <a:r>
              <a:rPr lang="zh-CN" altLang="en-US" sz="100" dirty="0">
                <a:solidFill>
                  <a:schemeClr val="bg1"/>
                </a:solidFill>
              </a:rPr>
              <a:t>背景图片：</a:t>
            </a:r>
            <a:r>
              <a:rPr lang="en-US" altLang="zh-CN" sz="100" dirty="0">
                <a:solidFill>
                  <a:schemeClr val="bg1"/>
                </a:solidFill>
              </a:rPr>
              <a:t>www.1ppt.com/beijing/      PPT</a:t>
            </a:r>
            <a:r>
              <a:rPr lang="zh-CN" altLang="en-US" sz="100" dirty="0">
                <a:solidFill>
                  <a:schemeClr val="bg1"/>
                </a:solidFill>
              </a:rPr>
              <a:t>图表下载：</a:t>
            </a:r>
            <a:r>
              <a:rPr lang="en-US" altLang="zh-CN" sz="100" dirty="0">
                <a:solidFill>
                  <a:schemeClr val="bg1"/>
                </a:solidFill>
              </a:rPr>
              <a:t>www.1ppt.com/tubiao/      </a:t>
            </a:r>
            <a:endParaRPr lang="en-US" altLang="zh-CN" sz="100" dirty="0">
              <a:solidFill>
                <a:schemeClr val="bg1"/>
              </a:solidFill>
            </a:endParaRPr>
          </a:p>
          <a:p>
            <a:pPr lvl="0"/>
            <a:r>
              <a:rPr lang="zh-CN" altLang="en-US" sz="100" dirty="0">
                <a:solidFill>
                  <a:schemeClr val="bg1"/>
                </a:solidFill>
              </a:rPr>
              <a:t>优秀</a:t>
            </a:r>
            <a:r>
              <a:rPr lang="en-US" altLang="zh-CN" sz="100" dirty="0">
                <a:solidFill>
                  <a:schemeClr val="bg1"/>
                </a:solidFill>
              </a:rPr>
              <a:t>PPT</a:t>
            </a:r>
            <a:r>
              <a:rPr lang="zh-CN" altLang="en-US" sz="100" dirty="0">
                <a:solidFill>
                  <a:schemeClr val="bg1"/>
                </a:solidFill>
              </a:rPr>
              <a:t>下载：</a:t>
            </a:r>
            <a:r>
              <a:rPr lang="en-US" altLang="zh-CN" sz="100" dirty="0">
                <a:solidFill>
                  <a:schemeClr val="bg1"/>
                </a:solidFill>
              </a:rPr>
              <a:t>www.1ppt.com/xiazai/        PPT</a:t>
            </a:r>
            <a:r>
              <a:rPr lang="zh-CN" altLang="en-US" sz="100" dirty="0">
                <a:solidFill>
                  <a:schemeClr val="bg1"/>
                </a:solidFill>
              </a:rPr>
              <a:t>教程： </a:t>
            </a:r>
            <a:r>
              <a:rPr lang="en-US" altLang="zh-CN" sz="100" dirty="0">
                <a:solidFill>
                  <a:schemeClr val="bg1"/>
                </a:solidFill>
              </a:rPr>
              <a:t>www.1ppt.com/powerpoint/      </a:t>
            </a:r>
            <a:endParaRPr lang="en-US" altLang="zh-CN" sz="100" dirty="0">
              <a:solidFill>
                <a:schemeClr val="bg1"/>
              </a:solidFill>
            </a:endParaRPr>
          </a:p>
          <a:p>
            <a:pPr lvl="0"/>
            <a:r>
              <a:rPr lang="en-US" altLang="zh-CN" sz="100" dirty="0">
                <a:solidFill>
                  <a:schemeClr val="bg1"/>
                </a:solidFill>
              </a:rPr>
              <a:t>Word</a:t>
            </a:r>
            <a:r>
              <a:rPr lang="zh-CN" altLang="en-US" sz="100" dirty="0">
                <a:solidFill>
                  <a:schemeClr val="bg1"/>
                </a:solidFill>
              </a:rPr>
              <a:t>教程： </a:t>
            </a:r>
            <a:r>
              <a:rPr lang="en-US" altLang="zh-CN" sz="100" dirty="0">
                <a:solidFill>
                  <a:schemeClr val="bg1"/>
                </a:solidFill>
              </a:rPr>
              <a:t>www.1ppt.com/word/              Excel</a:t>
            </a:r>
            <a:r>
              <a:rPr lang="zh-CN" altLang="en-US" sz="100" dirty="0">
                <a:solidFill>
                  <a:schemeClr val="bg1"/>
                </a:solidFill>
              </a:rPr>
              <a:t>教程：</a:t>
            </a:r>
            <a:r>
              <a:rPr lang="en-US" altLang="zh-CN" sz="100" dirty="0">
                <a:solidFill>
                  <a:schemeClr val="bg1"/>
                </a:solidFill>
              </a:rPr>
              <a:t>www.1ppt.com/excel/  </a:t>
            </a:r>
            <a:endParaRPr lang="en-US" altLang="zh-CN" sz="100" dirty="0">
              <a:solidFill>
                <a:schemeClr val="bg1"/>
              </a:solidFill>
            </a:endParaRPr>
          </a:p>
          <a:p>
            <a:pPr lvl="0"/>
            <a:r>
              <a:rPr lang="zh-CN" altLang="en-US" sz="100" dirty="0">
                <a:solidFill>
                  <a:schemeClr val="bg1"/>
                </a:solidFill>
              </a:rPr>
              <a:t>资料下载：</a:t>
            </a:r>
            <a:r>
              <a:rPr lang="en-US" altLang="zh-CN" sz="100" dirty="0">
                <a:solidFill>
                  <a:schemeClr val="bg1"/>
                </a:solidFill>
              </a:rPr>
              <a:t>www.1ppt.com/ziliao/                PPT</a:t>
            </a:r>
            <a:r>
              <a:rPr lang="zh-CN" altLang="en-US" sz="100" dirty="0">
                <a:solidFill>
                  <a:schemeClr val="bg1"/>
                </a:solidFill>
              </a:rPr>
              <a:t>课件下载：</a:t>
            </a:r>
            <a:r>
              <a:rPr lang="en-US" altLang="zh-CN" sz="100" dirty="0">
                <a:solidFill>
                  <a:schemeClr val="bg1"/>
                </a:solidFill>
              </a:rPr>
              <a:t>www.1ppt.com/kejian/ </a:t>
            </a:r>
            <a:endParaRPr lang="en-US" altLang="zh-CN" sz="100" dirty="0">
              <a:solidFill>
                <a:schemeClr val="bg1"/>
              </a:solidFill>
            </a:endParaRPr>
          </a:p>
          <a:p>
            <a:pPr lvl="0"/>
            <a:r>
              <a:rPr lang="zh-CN" altLang="en-US" sz="100" dirty="0">
                <a:solidFill>
                  <a:schemeClr val="bg1"/>
                </a:solidFill>
              </a:rPr>
              <a:t>范文下载：</a:t>
            </a:r>
            <a:r>
              <a:rPr lang="en-US" altLang="zh-CN" sz="100" dirty="0">
                <a:solidFill>
                  <a:schemeClr val="bg1"/>
                </a:solidFill>
              </a:rPr>
              <a:t>www.1ppt.com/fanwen/             </a:t>
            </a:r>
            <a:r>
              <a:rPr lang="zh-CN" altLang="en-US" sz="100" dirty="0">
                <a:solidFill>
                  <a:schemeClr val="bg1"/>
                </a:solidFill>
              </a:rPr>
              <a:t>试卷下载：</a:t>
            </a:r>
            <a:r>
              <a:rPr lang="en-US" altLang="zh-CN" sz="100" dirty="0">
                <a:solidFill>
                  <a:schemeClr val="bg1"/>
                </a:solidFill>
              </a:rPr>
              <a:t>www.1ppt.com/shiti/  </a:t>
            </a:r>
            <a:endParaRPr lang="en-US" altLang="zh-CN" sz="100" dirty="0">
              <a:solidFill>
                <a:schemeClr val="bg1"/>
              </a:solidFill>
            </a:endParaRPr>
          </a:p>
          <a:p>
            <a:pPr lvl="0"/>
            <a:r>
              <a:rPr lang="zh-CN" altLang="en-US" sz="100" dirty="0">
                <a:solidFill>
                  <a:schemeClr val="bg1"/>
                </a:solidFill>
              </a:rPr>
              <a:t>教案下载：</a:t>
            </a:r>
            <a:r>
              <a:rPr lang="en-US" altLang="zh-CN" sz="100" dirty="0">
                <a:solidFill>
                  <a:schemeClr val="bg1"/>
                </a:solidFill>
              </a:rPr>
              <a:t>www.1ppt.com/jiaoan/  </a:t>
            </a:r>
            <a:r>
              <a:rPr lang="en-US" altLang="zh-CN" sz="100" dirty="0" smtClean="0">
                <a:solidFill>
                  <a:schemeClr val="bg1"/>
                </a:solidFill>
              </a:rPr>
              <a:t>      PPT</a:t>
            </a:r>
            <a:r>
              <a:rPr lang="zh-CN" altLang="en-US" sz="100" dirty="0" smtClean="0">
                <a:solidFill>
                  <a:schemeClr val="bg1"/>
                </a:solidFill>
              </a:rPr>
              <a:t>论坛：</a:t>
            </a:r>
            <a:r>
              <a:rPr lang="en-US" altLang="zh-CN" sz="100" dirty="0" smtClean="0">
                <a:solidFill>
                  <a:schemeClr val="bg1"/>
                </a:solidFill>
              </a:rPr>
              <a:t>www.1ppt.cn</a:t>
            </a:r>
            <a:endParaRPr lang="en-US" altLang="zh-CN" sz="100" dirty="0">
              <a:solidFill>
                <a:schemeClr val="bg1"/>
              </a:solidFill>
            </a:endParaRPr>
          </a:p>
          <a:p>
            <a:pPr lvl="0"/>
            <a:r>
              <a:rPr lang="en-US" altLang="zh-CN" sz="100" dirty="0">
                <a:solidFill>
                  <a:schemeClr val="bg1"/>
                </a:solidFill>
              </a:rPr>
              <a:t> </a:t>
            </a:r>
            <a:endParaRPr lang="zh-CN" altLang="en-US" sz="100" dirty="0">
              <a:solidFill>
                <a:schemeClr val="bg1"/>
              </a:solidFill>
            </a:endParaRPr>
          </a:p>
        </p:txBody>
      </p:sp>
      <p:grpSp>
        <p:nvGrpSpPr>
          <p:cNvPr id="72731" name="Group 27"/>
          <p:cNvGrpSpPr/>
          <p:nvPr/>
        </p:nvGrpSpPr>
        <p:grpSpPr bwMode="auto">
          <a:xfrm>
            <a:off x="387350" y="-466725"/>
            <a:ext cx="9226550" cy="2528888"/>
            <a:chOff x="44" y="-294"/>
            <a:chExt cx="5812" cy="1593"/>
          </a:xfrm>
        </p:grpSpPr>
        <p:pic>
          <p:nvPicPr>
            <p:cNvPr id="14" name="图片 13"/>
            <p:cNvPicPr>
              <a:picLocks noChangeAspect="1"/>
            </p:cNvPicPr>
            <p:nvPr/>
          </p:nvPicPr>
          <p:blipFill>
            <a:blip r:embed="rId1" cstate="screen">
              <a:duotone>
                <a:schemeClr val="accent1">
                  <a:shade val="45000"/>
                  <a:satMod val="135000"/>
                </a:schemeClr>
                <a:prstClr val="white"/>
              </a:duotone>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2" cstate="screen">
              <a:duotone>
                <a:schemeClr val="accent1">
                  <a:shade val="45000"/>
                  <a:satMod val="135000"/>
                </a:schemeClr>
                <a:prstClr val="white"/>
              </a:duotone>
            </a:blip>
            <a:stretch>
              <a:fillRect/>
            </a:stretch>
          </p:blipFill>
          <p:spPr>
            <a:xfrm rot="14173607">
              <a:off x="3084" y="572"/>
              <a:ext cx="188" cy="327"/>
            </a:xfrm>
            <a:prstGeom prst="rect">
              <a:avLst/>
            </a:prstGeom>
          </p:spPr>
        </p:pic>
        <p:sp>
          <p:nvSpPr>
            <p:cNvPr id="16" name="五角星 15"/>
            <p:cNvSpPr/>
            <p:nvPr/>
          </p:nvSpPr>
          <p:spPr>
            <a:xfrm>
              <a:off x="2706"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18" name="图片 17"/>
            <p:cNvPicPr>
              <a:picLocks noChangeAspect="1"/>
            </p:cNvPicPr>
            <p:nvPr/>
          </p:nvPicPr>
          <p:blipFill>
            <a:blip r:embed="rId3" cstate="screen">
              <a:duotone>
                <a:schemeClr val="accent1">
                  <a:shade val="45000"/>
                  <a:satMod val="135000"/>
                </a:schemeClr>
                <a:prstClr val="white"/>
              </a:duotone>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4" cstate="screen">
              <a:duotone>
                <a:schemeClr val="accent2">
                  <a:shade val="45000"/>
                  <a:satMod val="135000"/>
                </a:schemeClr>
                <a:prstClr val="white"/>
              </a:duotone>
            </a:blip>
            <a:stretch>
              <a:fillRect/>
            </a:stretch>
          </p:blipFill>
          <p:spPr>
            <a:xfrm>
              <a:off x="3113" y="401"/>
              <a:ext cx="157" cy="157"/>
            </a:xfrm>
            <a:prstGeom prst="rect">
              <a:avLst/>
            </a:prstGeom>
          </p:spPr>
        </p:pic>
        <p:pic>
          <p:nvPicPr>
            <p:cNvPr id="20" name="图片 19"/>
            <p:cNvPicPr>
              <a:picLocks noChangeAspect="1"/>
            </p:cNvPicPr>
            <p:nvPr/>
          </p:nvPicPr>
          <p:blipFill>
            <a:blip r:embed="rId5" cstate="print">
              <a:duotone>
                <a:schemeClr val="accent1">
                  <a:shade val="45000"/>
                  <a:satMod val="135000"/>
                </a:schemeClr>
                <a:prstClr val="white"/>
              </a:duotone>
            </a:blip>
            <a:stretch>
              <a:fillRect/>
            </a:stretch>
          </p:blipFill>
          <p:spPr>
            <a:xfrm>
              <a:off x="3195" y="192"/>
              <a:ext cx="576" cy="576"/>
            </a:xfrm>
            <a:prstGeom prst="rect">
              <a:avLst/>
            </a:prstGeom>
          </p:spPr>
        </p:pic>
        <p:pic>
          <p:nvPicPr>
            <p:cNvPr id="21" name="图片 20"/>
            <p:cNvPicPr>
              <a:picLocks noChangeAspect="1"/>
            </p:cNvPicPr>
            <p:nvPr/>
          </p:nvPicPr>
          <p:blipFill>
            <a:blip r:embed="rId6" cstate="print">
              <a:duotone>
                <a:schemeClr val="accent6">
                  <a:shade val="45000"/>
                  <a:satMod val="135000"/>
                </a:schemeClr>
                <a:prstClr val="white"/>
              </a:duotone>
            </a:blip>
            <a:stretch>
              <a:fillRect/>
            </a:stretch>
          </p:blipFill>
          <p:spPr>
            <a:xfrm>
              <a:off x="3440" y="581"/>
              <a:ext cx="117" cy="117"/>
            </a:xfrm>
            <a:prstGeom prst="rect">
              <a:avLst/>
            </a:prstGeom>
          </p:spPr>
        </p:pic>
        <p:pic>
          <p:nvPicPr>
            <p:cNvPr id="22" name="图片 21"/>
            <p:cNvPicPr>
              <a:picLocks noChangeAspect="1"/>
            </p:cNvPicPr>
            <p:nvPr/>
          </p:nvPicPr>
          <p:blipFill>
            <a:blip r:embed="rId7" cstate="screen">
              <a:duotone>
                <a:prstClr val="black"/>
                <a:schemeClr val="accent6">
                  <a:tint val="45000"/>
                  <a:satMod val="400000"/>
                </a:schemeClr>
              </a:duotone>
            </a:blip>
            <a:stretch>
              <a:fillRect/>
            </a:stretch>
          </p:blipFill>
          <p:spPr>
            <a:xfrm>
              <a:off x="3763" y="412"/>
              <a:ext cx="329" cy="196"/>
            </a:xfrm>
            <a:prstGeom prst="rect">
              <a:avLst/>
            </a:prstGeom>
          </p:spPr>
        </p:pic>
        <p:pic>
          <p:nvPicPr>
            <p:cNvPr id="23" name="图片 22"/>
            <p:cNvPicPr>
              <a:picLocks noChangeAspect="1"/>
            </p:cNvPicPr>
            <p:nvPr/>
          </p:nvPicPr>
          <p:blipFill>
            <a:blip r:embed="rId8" cstate="screen">
              <a:duotone>
                <a:schemeClr val="accent1">
                  <a:shade val="45000"/>
                  <a:satMod val="135000"/>
                </a:schemeClr>
                <a:prstClr val="white"/>
              </a:duotone>
            </a:blip>
            <a:stretch>
              <a:fillRect/>
            </a:stretch>
          </p:blipFill>
          <p:spPr>
            <a:xfrm>
              <a:off x="4175" y="128"/>
              <a:ext cx="308" cy="226"/>
            </a:xfrm>
            <a:prstGeom prst="rect">
              <a:avLst/>
            </a:prstGeom>
          </p:spPr>
        </p:pic>
        <p:pic>
          <p:nvPicPr>
            <p:cNvPr id="24" name="图片 23"/>
            <p:cNvPicPr>
              <a:picLocks noChangeAspect="1"/>
            </p:cNvPicPr>
            <p:nvPr/>
          </p:nvPicPr>
          <p:blipFill>
            <a:blip r:embed="rId9" cstate="screen">
              <a:duotone>
                <a:schemeClr val="accent4">
                  <a:shade val="45000"/>
                  <a:satMod val="135000"/>
                </a:schemeClr>
                <a:prstClr val="white"/>
              </a:duotone>
            </a:blip>
            <a:stretch>
              <a:fillRect/>
            </a:stretch>
          </p:blipFill>
          <p:spPr>
            <a:xfrm>
              <a:off x="3766" y="0"/>
              <a:ext cx="322" cy="323"/>
            </a:xfrm>
            <a:prstGeom prst="rect">
              <a:avLst/>
            </a:prstGeom>
          </p:spPr>
        </p:pic>
        <p:pic>
          <p:nvPicPr>
            <p:cNvPr id="72742" name="图片 24"/>
            <p:cNvPicPr>
              <a:picLocks noChangeAspect="1"/>
            </p:cNvPicPr>
            <p:nvPr/>
          </p:nvPicPr>
          <p:blipFill>
            <a:blip r:embed="rId10" cstate="screen"/>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1" cstate="screen">
              <a:duotone>
                <a:schemeClr val="accent4">
                  <a:shade val="45000"/>
                  <a:satMod val="135000"/>
                </a:schemeClr>
                <a:prstClr val="white"/>
              </a:duotone>
            </a:blip>
            <a:stretch>
              <a:fillRect/>
            </a:stretch>
          </p:blipFill>
          <p:spPr>
            <a:xfrm>
              <a:off x="2420" y="236"/>
              <a:ext cx="242" cy="244"/>
            </a:xfrm>
            <a:prstGeom prst="rect">
              <a:avLst/>
            </a:prstGeom>
          </p:spPr>
        </p:pic>
        <p:pic>
          <p:nvPicPr>
            <p:cNvPr id="28" name="图片 27"/>
            <p:cNvPicPr>
              <a:picLocks noChangeAspect="1"/>
            </p:cNvPicPr>
            <p:nvPr/>
          </p:nvPicPr>
          <p:blipFill>
            <a:blip r:embed="rId12" cstate="screen">
              <a:duotone>
                <a:schemeClr val="accent1">
                  <a:shade val="45000"/>
                  <a:satMod val="135000"/>
                </a:schemeClr>
                <a:prstClr val="white"/>
              </a:duotone>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3" cstate="screen">
              <a:duotone>
                <a:schemeClr val="accent1">
                  <a:shade val="45000"/>
                  <a:satMod val="135000"/>
                </a:schemeClr>
                <a:prstClr val="white"/>
              </a:duotone>
            </a:blip>
            <a:stretch>
              <a:fillRect/>
            </a:stretch>
          </p:blipFill>
          <p:spPr>
            <a:xfrm>
              <a:off x="2371" y="159"/>
              <a:ext cx="333" cy="271"/>
            </a:xfrm>
            <a:prstGeom prst="rect">
              <a:avLst/>
            </a:prstGeom>
          </p:spPr>
        </p:pic>
        <p:pic>
          <p:nvPicPr>
            <p:cNvPr id="30" name="图片 29"/>
            <p:cNvPicPr>
              <a:picLocks noChangeAspect="1"/>
            </p:cNvPicPr>
            <p:nvPr/>
          </p:nvPicPr>
          <p:blipFill>
            <a:blip r:embed="rId14" cstate="screen">
              <a:duotone>
                <a:schemeClr val="accent1">
                  <a:shade val="45000"/>
                  <a:satMod val="135000"/>
                </a:schemeClr>
                <a:prstClr val="white"/>
              </a:duotone>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5" cstate="screen">
              <a:duotone>
                <a:schemeClr val="accent1">
                  <a:shade val="45000"/>
                  <a:satMod val="135000"/>
                </a:schemeClr>
                <a:prstClr val="white"/>
              </a:duotone>
            </a:blip>
            <a:stretch>
              <a:fillRect/>
            </a:stretch>
          </p:blipFill>
          <p:spPr>
            <a:xfrm>
              <a:off x="1859" y="552"/>
              <a:ext cx="223" cy="207"/>
            </a:xfrm>
            <a:prstGeom prst="rect">
              <a:avLst/>
            </a:prstGeom>
          </p:spPr>
        </p:pic>
        <p:pic>
          <p:nvPicPr>
            <p:cNvPr id="32" name="图片 31"/>
            <p:cNvPicPr>
              <a:picLocks noChangeAspect="1"/>
            </p:cNvPicPr>
            <p:nvPr/>
          </p:nvPicPr>
          <p:blipFill>
            <a:blip r:embed="rId16" cstate="screen">
              <a:duotone>
                <a:schemeClr val="accent1">
                  <a:shade val="45000"/>
                  <a:satMod val="135000"/>
                </a:schemeClr>
                <a:prstClr val="white"/>
              </a:duotone>
            </a:blip>
            <a:stretch>
              <a:fillRect/>
            </a:stretch>
          </p:blipFill>
          <p:spPr>
            <a:xfrm>
              <a:off x="2054" y="76"/>
              <a:ext cx="281" cy="281"/>
            </a:xfrm>
            <a:prstGeom prst="rect">
              <a:avLst/>
            </a:prstGeom>
          </p:spPr>
        </p:pic>
        <p:pic>
          <p:nvPicPr>
            <p:cNvPr id="33" name="图片 32"/>
            <p:cNvPicPr>
              <a:picLocks noChangeAspect="1"/>
            </p:cNvPicPr>
            <p:nvPr/>
          </p:nvPicPr>
          <p:blipFill>
            <a:blip r:embed="rId17" cstate="screen">
              <a:duotone>
                <a:schemeClr val="accent1">
                  <a:shade val="45000"/>
                  <a:satMod val="135000"/>
                </a:schemeClr>
                <a:prstClr val="white"/>
              </a:duotone>
            </a:blip>
            <a:stretch>
              <a:fillRect/>
            </a:stretch>
          </p:blipFill>
          <p:spPr>
            <a:xfrm>
              <a:off x="5027" y="-10"/>
              <a:ext cx="226" cy="227"/>
            </a:xfrm>
            <a:prstGeom prst="rect">
              <a:avLst/>
            </a:prstGeom>
          </p:spPr>
        </p:pic>
        <p:pic>
          <p:nvPicPr>
            <p:cNvPr id="34" name="图片 33"/>
            <p:cNvPicPr>
              <a:picLocks noChangeAspect="1"/>
            </p:cNvPicPr>
            <p:nvPr/>
          </p:nvPicPr>
          <p:blipFill>
            <a:blip r:embed="rId18" cstate="screen">
              <a:duotone>
                <a:schemeClr val="accent2">
                  <a:shade val="45000"/>
                  <a:satMod val="135000"/>
                </a:schemeClr>
                <a:prstClr val="white"/>
              </a:duotone>
            </a:blip>
            <a:stretch>
              <a:fillRect/>
            </a:stretch>
          </p:blipFill>
          <p:spPr>
            <a:xfrm>
              <a:off x="1060" y="-40"/>
              <a:ext cx="270" cy="270"/>
            </a:xfrm>
            <a:prstGeom prst="rect">
              <a:avLst/>
            </a:prstGeom>
          </p:spPr>
        </p:pic>
        <p:pic>
          <p:nvPicPr>
            <p:cNvPr id="35" name="图片 34"/>
            <p:cNvPicPr>
              <a:picLocks noChangeAspect="1"/>
            </p:cNvPicPr>
            <p:nvPr/>
          </p:nvPicPr>
          <p:blipFill>
            <a:blip r:embed="rId19" cstate="screen">
              <a:duotone>
                <a:schemeClr val="accent4">
                  <a:shade val="45000"/>
                  <a:satMod val="135000"/>
                </a:schemeClr>
                <a:prstClr val="white"/>
              </a:duotone>
            </a:blip>
            <a:stretch>
              <a:fillRect/>
            </a:stretch>
          </p:blipFill>
          <p:spPr>
            <a:xfrm>
              <a:off x="3079" y="10"/>
              <a:ext cx="247" cy="243"/>
            </a:xfrm>
            <a:prstGeom prst="rect">
              <a:avLst/>
            </a:prstGeom>
          </p:spPr>
        </p:pic>
        <p:pic>
          <p:nvPicPr>
            <p:cNvPr id="36" name="图片 35"/>
            <p:cNvPicPr>
              <a:picLocks noChangeAspect="1"/>
            </p:cNvPicPr>
            <p:nvPr/>
          </p:nvPicPr>
          <p:blipFill>
            <a:blip r:embed="rId20" cstate="screen">
              <a:duotone>
                <a:schemeClr val="accent1">
                  <a:shade val="45000"/>
                  <a:satMod val="135000"/>
                </a:schemeClr>
                <a:prstClr val="white"/>
              </a:duotone>
            </a:blip>
            <a:stretch>
              <a:fillRect/>
            </a:stretch>
          </p:blipFill>
          <p:spPr>
            <a:xfrm>
              <a:off x="600" y="33"/>
              <a:ext cx="369" cy="368"/>
            </a:xfrm>
            <a:prstGeom prst="rect">
              <a:avLst/>
            </a:prstGeom>
          </p:spPr>
        </p:pic>
        <p:pic>
          <p:nvPicPr>
            <p:cNvPr id="37" name="图片 36"/>
            <p:cNvPicPr>
              <a:picLocks noChangeAspect="1"/>
            </p:cNvPicPr>
            <p:nvPr/>
          </p:nvPicPr>
          <p:blipFill>
            <a:blip r:embed="rId21" cstate="screen">
              <a:duotone>
                <a:schemeClr val="accent6">
                  <a:shade val="45000"/>
                  <a:satMod val="135000"/>
                </a:schemeClr>
                <a:prstClr val="white"/>
              </a:duotone>
            </a:blip>
            <a:stretch>
              <a:fillRect/>
            </a:stretch>
          </p:blipFill>
          <p:spPr>
            <a:xfrm>
              <a:off x="2205" y="447"/>
              <a:ext cx="132" cy="230"/>
            </a:xfrm>
            <a:prstGeom prst="rect">
              <a:avLst/>
            </a:prstGeom>
          </p:spPr>
        </p:pic>
        <p:pic>
          <p:nvPicPr>
            <p:cNvPr id="38" name="图片 37"/>
            <p:cNvPicPr>
              <a:picLocks noChangeAspect="1"/>
            </p:cNvPicPr>
            <p:nvPr/>
          </p:nvPicPr>
          <p:blipFill>
            <a:blip r:embed="rId22" cstate="screen">
              <a:duotone>
                <a:schemeClr val="accent1">
                  <a:shade val="45000"/>
                  <a:satMod val="135000"/>
                </a:schemeClr>
                <a:prstClr val="white"/>
              </a:duotone>
            </a:blip>
            <a:stretch>
              <a:fillRect/>
            </a:stretch>
          </p:blipFill>
          <p:spPr>
            <a:xfrm>
              <a:off x="5321" y="-139"/>
              <a:ext cx="218" cy="290"/>
            </a:xfrm>
            <a:prstGeom prst="rect">
              <a:avLst/>
            </a:prstGeom>
          </p:spPr>
        </p:pic>
        <p:pic>
          <p:nvPicPr>
            <p:cNvPr id="39" name="图片 38"/>
            <p:cNvPicPr>
              <a:picLocks noChangeAspect="1"/>
            </p:cNvPicPr>
            <p:nvPr/>
          </p:nvPicPr>
          <p:blipFill>
            <a:blip r:embed="rId23" cstate="screen">
              <a:duotone>
                <a:schemeClr val="accent1">
                  <a:shade val="45000"/>
                  <a:satMod val="135000"/>
                </a:schemeClr>
                <a:prstClr val="white"/>
              </a:duotone>
            </a:blip>
            <a:stretch>
              <a:fillRect/>
            </a:stretch>
          </p:blipFill>
          <p:spPr>
            <a:xfrm rot="2280487">
              <a:off x="258" y="41"/>
              <a:ext cx="267" cy="174"/>
            </a:xfrm>
            <a:prstGeom prst="rect">
              <a:avLst/>
            </a:prstGeom>
          </p:spPr>
        </p:pic>
        <p:pic>
          <p:nvPicPr>
            <p:cNvPr id="40" name="图片 39"/>
            <p:cNvPicPr>
              <a:picLocks noChangeAspect="1"/>
            </p:cNvPicPr>
            <p:nvPr/>
          </p:nvPicPr>
          <p:blipFill>
            <a:blip r:embed="rId7" cstate="screen">
              <a:duotone>
                <a:prstClr val="black"/>
                <a:schemeClr val="accent6">
                  <a:tint val="45000"/>
                  <a:satMod val="400000"/>
                </a:schemeClr>
              </a:duotone>
            </a:blip>
            <a:stretch>
              <a:fillRect/>
            </a:stretch>
          </p:blipFill>
          <p:spPr>
            <a:xfrm>
              <a:off x="1392" y="-39"/>
              <a:ext cx="330" cy="196"/>
            </a:xfrm>
            <a:prstGeom prst="rect">
              <a:avLst/>
            </a:prstGeom>
          </p:spPr>
        </p:pic>
        <p:pic>
          <p:nvPicPr>
            <p:cNvPr id="41" name="图片 40"/>
            <p:cNvPicPr>
              <a:picLocks noChangeAspect="1"/>
            </p:cNvPicPr>
            <p:nvPr/>
          </p:nvPicPr>
          <p:blipFill>
            <a:blip r:embed="rId5" cstate="print">
              <a:duotone>
                <a:schemeClr val="accent1">
                  <a:shade val="45000"/>
                  <a:satMod val="135000"/>
                </a:schemeClr>
                <a:prstClr val="white"/>
              </a:duotone>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9" cstate="screen">
              <a:duotone>
                <a:schemeClr val="accent4">
                  <a:shade val="45000"/>
                  <a:satMod val="135000"/>
                </a:schemeClr>
                <a:prstClr val="white"/>
              </a:duotone>
            </a:blip>
            <a:stretch>
              <a:fillRect/>
            </a:stretch>
          </p:blipFill>
          <p:spPr>
            <a:xfrm>
              <a:off x="1208" y="304"/>
              <a:ext cx="323" cy="323"/>
            </a:xfrm>
            <a:prstGeom prst="rect">
              <a:avLst/>
            </a:prstGeom>
          </p:spPr>
        </p:pic>
        <p:pic>
          <p:nvPicPr>
            <p:cNvPr id="43" name="图片 42"/>
            <p:cNvPicPr>
              <a:picLocks noChangeAspect="1"/>
            </p:cNvPicPr>
            <p:nvPr/>
          </p:nvPicPr>
          <p:blipFill>
            <a:blip r:embed="rId24" cstate="screen">
              <a:duotone>
                <a:schemeClr val="accent6">
                  <a:shade val="45000"/>
                  <a:satMod val="135000"/>
                </a:schemeClr>
                <a:prstClr val="white"/>
              </a:duotone>
            </a:blip>
            <a:stretch>
              <a:fillRect/>
            </a:stretch>
          </p:blipFill>
          <p:spPr>
            <a:xfrm>
              <a:off x="1325" y="381"/>
              <a:ext cx="87" cy="152"/>
            </a:xfrm>
            <a:prstGeom prst="rect">
              <a:avLst/>
            </a:prstGeom>
          </p:spPr>
        </p:pic>
        <p:pic>
          <p:nvPicPr>
            <p:cNvPr id="45" name="图片 44"/>
            <p:cNvPicPr>
              <a:picLocks noChangeAspect="1"/>
            </p:cNvPicPr>
            <p:nvPr/>
          </p:nvPicPr>
          <p:blipFill>
            <a:blip r:embed="rId15" cstate="screen">
              <a:duotone>
                <a:schemeClr val="accent1">
                  <a:shade val="45000"/>
                  <a:satMod val="135000"/>
                </a:schemeClr>
                <a:prstClr val="white"/>
              </a:duotone>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5" cstate="screen">
              <a:duotone>
                <a:schemeClr val="accent1">
                  <a:shade val="45000"/>
                  <a:satMod val="135000"/>
                </a:schemeClr>
                <a:prstClr val="white"/>
              </a:duotone>
            </a:blip>
            <a:stretch>
              <a:fillRect/>
            </a:stretch>
          </p:blipFill>
          <p:spPr>
            <a:xfrm>
              <a:off x="4726" y="24"/>
              <a:ext cx="224" cy="207"/>
            </a:xfrm>
            <a:prstGeom prst="rect">
              <a:avLst/>
            </a:prstGeom>
          </p:spPr>
        </p:pic>
        <p:pic>
          <p:nvPicPr>
            <p:cNvPr id="47" name="图片 46"/>
            <p:cNvPicPr>
              <a:picLocks noChangeAspect="1"/>
            </p:cNvPicPr>
            <p:nvPr/>
          </p:nvPicPr>
          <p:blipFill>
            <a:blip r:embed="rId25" cstate="screen">
              <a:duotone>
                <a:schemeClr val="accent1">
                  <a:shade val="45000"/>
                  <a:satMod val="135000"/>
                </a:schemeClr>
                <a:prstClr val="white"/>
              </a:duotone>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screen">
              <a:duotone>
                <a:schemeClr val="accent4">
                  <a:shade val="45000"/>
                  <a:satMod val="135000"/>
                </a:schemeClr>
                <a:prstClr val="white"/>
              </a:duotone>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7" cstate="screen">
              <a:duotone>
                <a:schemeClr val="accent1">
                  <a:shade val="45000"/>
                  <a:satMod val="135000"/>
                </a:schemeClr>
                <a:prstClr val="white"/>
              </a:duotone>
            </a:blip>
            <a:stretch>
              <a:fillRect/>
            </a:stretch>
          </p:blipFill>
          <p:spPr>
            <a:xfrm>
              <a:off x="2282" y="-73"/>
              <a:ext cx="226" cy="226"/>
            </a:xfrm>
            <a:prstGeom prst="rect">
              <a:avLst/>
            </a:prstGeom>
          </p:spPr>
        </p:pic>
        <p:pic>
          <p:nvPicPr>
            <p:cNvPr id="50" name="图片 49"/>
            <p:cNvPicPr>
              <a:picLocks noChangeAspect="1"/>
            </p:cNvPicPr>
            <p:nvPr/>
          </p:nvPicPr>
          <p:blipFill>
            <a:blip r:embed="rId18" cstate="screen">
              <a:duotone>
                <a:schemeClr val="accent1">
                  <a:shade val="45000"/>
                  <a:satMod val="135000"/>
                </a:schemeClr>
                <a:prstClr val="white"/>
              </a:duotone>
            </a:blip>
            <a:stretch>
              <a:fillRect/>
            </a:stretch>
          </p:blipFill>
          <p:spPr>
            <a:xfrm>
              <a:off x="1930" y="271"/>
              <a:ext cx="270" cy="270"/>
            </a:xfrm>
            <a:prstGeom prst="rect">
              <a:avLst/>
            </a:prstGeom>
          </p:spPr>
        </p:pic>
        <p:pic>
          <p:nvPicPr>
            <p:cNvPr id="51" name="图片 50"/>
            <p:cNvPicPr>
              <a:picLocks noChangeAspect="1"/>
            </p:cNvPicPr>
            <p:nvPr/>
          </p:nvPicPr>
          <p:blipFill>
            <a:blip r:embed="rId2" cstate="screen">
              <a:duotone>
                <a:schemeClr val="accent1">
                  <a:shade val="45000"/>
                  <a:satMod val="135000"/>
                </a:schemeClr>
                <a:prstClr val="white"/>
              </a:duotone>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53" name="图片 52"/>
            <p:cNvPicPr>
              <a:picLocks noChangeAspect="1"/>
            </p:cNvPicPr>
            <p:nvPr/>
          </p:nvPicPr>
          <p:blipFill>
            <a:blip r:embed="rId10" cstate="screen">
              <a:duotone>
                <a:prstClr val="black"/>
                <a:schemeClr val="accent6">
                  <a:tint val="45000"/>
                  <a:satMod val="400000"/>
                </a:schemeClr>
              </a:duotone>
            </a:blip>
            <a:stretch>
              <a:fillRect/>
            </a:stretch>
          </p:blipFill>
          <p:spPr>
            <a:xfrm>
              <a:off x="46" y="1"/>
              <a:ext cx="254" cy="257"/>
            </a:xfrm>
            <a:prstGeom prst="rect">
              <a:avLst/>
            </a:prstGeom>
          </p:spPr>
        </p:pic>
        <p:pic>
          <p:nvPicPr>
            <p:cNvPr id="54" name="图片 53"/>
            <p:cNvPicPr>
              <a:picLocks noChangeAspect="1"/>
            </p:cNvPicPr>
            <p:nvPr/>
          </p:nvPicPr>
          <p:blipFill>
            <a:blip r:embed="rId4" cstate="screen">
              <a:duotone>
                <a:schemeClr val="accent2">
                  <a:shade val="45000"/>
                  <a:satMod val="135000"/>
                </a:schemeClr>
                <a:prstClr val="white"/>
              </a:duotone>
            </a:blip>
            <a:stretch>
              <a:fillRect/>
            </a:stretch>
          </p:blipFill>
          <p:spPr>
            <a:xfrm>
              <a:off x="4151" y="-23"/>
              <a:ext cx="157" cy="157"/>
            </a:xfrm>
            <a:prstGeom prst="rect">
              <a:avLst/>
            </a:prstGeom>
          </p:spPr>
        </p:pic>
        <p:pic>
          <p:nvPicPr>
            <p:cNvPr id="55" name="图片 54"/>
            <p:cNvPicPr>
              <a:picLocks noChangeAspect="1"/>
            </p:cNvPicPr>
            <p:nvPr/>
          </p:nvPicPr>
          <p:blipFill>
            <a:blip r:embed="rId2" cstate="screen">
              <a:duotone>
                <a:schemeClr val="accent1">
                  <a:shade val="45000"/>
                  <a:satMod val="135000"/>
                </a:schemeClr>
                <a:prstClr val="white"/>
              </a:duotone>
            </a:blip>
            <a:stretch>
              <a:fillRect/>
            </a:stretch>
          </p:blipFill>
          <p:spPr>
            <a:xfrm rot="14173607">
              <a:off x="4495" y="-116"/>
              <a:ext cx="188" cy="327"/>
            </a:xfrm>
            <a:prstGeom prst="rect">
              <a:avLst/>
            </a:prstGeom>
          </p:spPr>
        </p:pic>
        <p:pic>
          <p:nvPicPr>
            <p:cNvPr id="72771" name="图片 55"/>
            <p:cNvPicPr>
              <a:picLocks noChangeAspect="1"/>
            </p:cNvPicPr>
            <p:nvPr/>
          </p:nvPicPr>
          <p:blipFill>
            <a:blip r:embed="rId10" cstate="screen"/>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screen">
              <a:duotone>
                <a:schemeClr val="accent1">
                  <a:shade val="45000"/>
                  <a:satMod val="135000"/>
                </a:schemeClr>
                <a:prstClr val="white"/>
              </a:duotone>
            </a:blip>
            <a:stretch>
              <a:fillRect/>
            </a:stretch>
          </p:blipFill>
          <p:spPr>
            <a:xfrm>
              <a:off x="1275" y="182"/>
              <a:ext cx="153" cy="150"/>
            </a:xfrm>
            <a:prstGeom prst="rect">
              <a:avLst/>
            </a:prstGeom>
          </p:spPr>
        </p:pic>
        <p:pic>
          <p:nvPicPr>
            <p:cNvPr id="58" name="图片 57"/>
            <p:cNvPicPr>
              <a:picLocks noChangeAspect="1"/>
            </p:cNvPicPr>
            <p:nvPr/>
          </p:nvPicPr>
          <p:blipFill>
            <a:blip r:embed="rId28" cstate="screen">
              <a:duotone>
                <a:prstClr val="black"/>
                <a:schemeClr val="accent1">
                  <a:tint val="45000"/>
                  <a:satMod val="400000"/>
                </a:schemeClr>
              </a:duotone>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6" cstate="print">
              <a:duotone>
                <a:schemeClr val="accent6">
                  <a:shade val="45000"/>
                  <a:satMod val="135000"/>
                </a:schemeClr>
                <a:prstClr val="white"/>
              </a:duotone>
            </a:blip>
            <a:stretch>
              <a:fillRect/>
            </a:stretch>
          </p:blipFill>
          <p:spPr>
            <a:xfrm>
              <a:off x="523" y="11"/>
              <a:ext cx="117" cy="117"/>
            </a:xfrm>
            <a:prstGeom prst="rect">
              <a:avLst/>
            </a:prstGeom>
          </p:spPr>
        </p:pic>
        <p:pic>
          <p:nvPicPr>
            <p:cNvPr id="60" name="图片 59"/>
            <p:cNvPicPr>
              <a:picLocks noChangeAspect="1"/>
            </p:cNvPicPr>
            <p:nvPr/>
          </p:nvPicPr>
          <p:blipFill>
            <a:blip r:embed="rId4" cstate="screen">
              <a:duotone>
                <a:schemeClr val="accent2">
                  <a:shade val="45000"/>
                  <a:satMod val="135000"/>
                </a:schemeClr>
                <a:prstClr val="white"/>
              </a:duotone>
            </a:blip>
            <a:stretch>
              <a:fillRect/>
            </a:stretch>
          </p:blipFill>
          <p:spPr>
            <a:xfrm>
              <a:off x="4540" y="413"/>
              <a:ext cx="156" cy="156"/>
            </a:xfrm>
            <a:prstGeom prst="rect">
              <a:avLst/>
            </a:prstGeom>
          </p:spPr>
        </p:pic>
        <p:pic>
          <p:nvPicPr>
            <p:cNvPr id="61" name="图片 60"/>
            <p:cNvPicPr>
              <a:picLocks noChangeAspect="1"/>
            </p:cNvPicPr>
            <p:nvPr/>
          </p:nvPicPr>
          <p:blipFill>
            <a:blip r:embed="rId5" cstate="screen">
              <a:duotone>
                <a:schemeClr val="accent1">
                  <a:shade val="45000"/>
                  <a:satMod val="135000"/>
                </a:schemeClr>
                <a:prstClr val="white"/>
              </a:duotone>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29" cstate="screen">
              <a:duotone>
                <a:schemeClr val="accent1">
                  <a:shade val="45000"/>
                  <a:satMod val="135000"/>
                </a:schemeClr>
                <a:prstClr val="white"/>
              </a:duotone>
            </a:blip>
            <a:stretch>
              <a:fillRect/>
            </a:stretch>
          </p:blipFill>
          <p:spPr>
            <a:xfrm rot="5147045">
              <a:off x="5492" y="-61"/>
              <a:ext cx="349" cy="349"/>
            </a:xfrm>
            <a:prstGeom prst="rect">
              <a:avLst/>
            </a:prstGeom>
          </p:spPr>
        </p:pic>
        <p:pic>
          <p:nvPicPr>
            <p:cNvPr id="63" name="图片 62"/>
            <p:cNvPicPr>
              <a:picLocks noChangeAspect="1"/>
            </p:cNvPicPr>
            <p:nvPr/>
          </p:nvPicPr>
          <p:blipFill>
            <a:blip r:embed="rId30" cstate="screen">
              <a:duotone>
                <a:schemeClr val="accent1">
                  <a:shade val="45000"/>
                  <a:satMod val="135000"/>
                </a:schemeClr>
                <a:prstClr val="white"/>
              </a:duotone>
            </a:blip>
            <a:stretch>
              <a:fillRect/>
            </a:stretch>
          </p:blipFill>
          <p:spPr>
            <a:xfrm>
              <a:off x="2566" y="516"/>
              <a:ext cx="179" cy="178"/>
            </a:xfrm>
            <a:prstGeom prst="rect">
              <a:avLst/>
            </a:prstGeom>
          </p:spPr>
        </p:pic>
        <p:pic>
          <p:nvPicPr>
            <p:cNvPr id="64" name="图片 63"/>
            <p:cNvPicPr>
              <a:picLocks noChangeAspect="1"/>
            </p:cNvPicPr>
            <p:nvPr/>
          </p:nvPicPr>
          <p:blipFill>
            <a:blip r:embed="rId31" cstate="screen">
              <a:duotone>
                <a:schemeClr val="accent1">
                  <a:shade val="45000"/>
                  <a:satMod val="135000"/>
                </a:schemeClr>
                <a:prstClr val="white"/>
              </a:duotone>
            </a:blip>
            <a:stretch>
              <a:fillRect/>
            </a:stretch>
          </p:blipFill>
          <p:spPr>
            <a:xfrm>
              <a:off x="2563" y="-3"/>
              <a:ext cx="119" cy="118"/>
            </a:xfrm>
            <a:prstGeom prst="rect">
              <a:avLst/>
            </a:prstGeom>
          </p:spPr>
        </p:pic>
        <p:pic>
          <p:nvPicPr>
            <p:cNvPr id="65" name="图片 64"/>
            <p:cNvPicPr>
              <a:picLocks noChangeAspect="1"/>
            </p:cNvPicPr>
            <p:nvPr/>
          </p:nvPicPr>
          <p:blipFill>
            <a:blip r:embed="rId32" cstate="screen">
              <a:duotone>
                <a:schemeClr val="accent1">
                  <a:shade val="45000"/>
                  <a:satMod val="135000"/>
                </a:schemeClr>
                <a:prstClr val="white"/>
              </a:duotone>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3" cstate="screen">
              <a:duotone>
                <a:schemeClr val="accent4">
                  <a:shade val="45000"/>
                  <a:satMod val="135000"/>
                </a:schemeClr>
                <a:prstClr val="white"/>
              </a:duotone>
            </a:blip>
            <a:stretch>
              <a:fillRect/>
            </a:stretch>
          </p:blipFill>
          <p:spPr>
            <a:xfrm>
              <a:off x="2864" y="467"/>
              <a:ext cx="205" cy="205"/>
            </a:xfrm>
            <a:prstGeom prst="rect">
              <a:avLst/>
            </a:prstGeom>
          </p:spPr>
        </p:pic>
        <p:pic>
          <p:nvPicPr>
            <p:cNvPr id="67" name="图片 66"/>
            <p:cNvPicPr>
              <a:picLocks noChangeAspect="1"/>
            </p:cNvPicPr>
            <p:nvPr/>
          </p:nvPicPr>
          <p:blipFill>
            <a:blip r:embed="rId34" cstate="screen">
              <a:duotone>
                <a:schemeClr val="accent1">
                  <a:shade val="45000"/>
                  <a:satMod val="135000"/>
                </a:schemeClr>
                <a:prstClr val="white"/>
              </a:duotone>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35" cstate="screen">
              <a:duotone>
                <a:schemeClr val="accent1">
                  <a:shade val="45000"/>
                  <a:satMod val="135000"/>
                </a:schemeClr>
                <a:prstClr val="white"/>
              </a:duotone>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36" cstate="screen">
              <a:duotone>
                <a:schemeClr val="accent4">
                  <a:shade val="45000"/>
                  <a:satMod val="135000"/>
                </a:schemeClr>
                <a:prstClr val="white"/>
              </a:duotone>
            </a:blip>
            <a:stretch>
              <a:fillRect/>
            </a:stretch>
          </p:blipFill>
          <p:spPr>
            <a:xfrm>
              <a:off x="5196" y="157"/>
              <a:ext cx="266" cy="263"/>
            </a:xfrm>
            <a:prstGeom prst="rect">
              <a:avLst/>
            </a:prstGeom>
          </p:spPr>
        </p:pic>
        <p:pic>
          <p:nvPicPr>
            <p:cNvPr id="70" name="图片 69"/>
            <p:cNvPicPr>
              <a:picLocks noChangeAspect="1"/>
            </p:cNvPicPr>
            <p:nvPr/>
          </p:nvPicPr>
          <p:blipFill>
            <a:blip r:embed="rId6" cstate="print">
              <a:duotone>
                <a:schemeClr val="accent1">
                  <a:shade val="45000"/>
                  <a:satMod val="135000"/>
                </a:schemeClr>
                <a:prstClr val="white"/>
              </a:duotone>
            </a:blip>
            <a:stretch>
              <a:fillRect/>
            </a:stretch>
          </p:blipFill>
          <p:spPr>
            <a:xfrm>
              <a:off x="1439" y="183"/>
              <a:ext cx="117" cy="116"/>
            </a:xfrm>
            <a:prstGeom prst="rect">
              <a:avLst/>
            </a:prstGeom>
          </p:spPr>
        </p:pic>
        <p:pic>
          <p:nvPicPr>
            <p:cNvPr id="71" name="图片 70"/>
            <p:cNvPicPr>
              <a:picLocks noChangeAspect="1"/>
            </p:cNvPicPr>
            <p:nvPr/>
          </p:nvPicPr>
          <p:blipFill>
            <a:blip r:embed="rId27" cstate="screen">
              <a:duotone>
                <a:schemeClr val="accent5">
                  <a:shade val="45000"/>
                  <a:satMod val="135000"/>
                </a:schemeClr>
                <a:prstClr val="white"/>
              </a:duotone>
            </a:blip>
            <a:stretch>
              <a:fillRect/>
            </a:stretch>
          </p:blipFill>
          <p:spPr>
            <a:xfrm>
              <a:off x="862" y="-90"/>
              <a:ext cx="153" cy="150"/>
            </a:xfrm>
            <a:prstGeom prst="rect">
              <a:avLst/>
            </a:prstGeom>
          </p:spPr>
        </p:pic>
        <p:pic>
          <p:nvPicPr>
            <p:cNvPr id="72" name="图片 71"/>
            <p:cNvPicPr>
              <a:picLocks noChangeAspect="1"/>
            </p:cNvPicPr>
            <p:nvPr/>
          </p:nvPicPr>
          <p:blipFill>
            <a:blip r:embed="rId6" cstate="print">
              <a:duotone>
                <a:schemeClr val="accent1">
                  <a:shade val="45000"/>
                  <a:satMod val="135000"/>
                </a:schemeClr>
                <a:prstClr val="white"/>
              </a:duotone>
            </a:blip>
            <a:stretch>
              <a:fillRect/>
            </a:stretch>
          </p:blipFill>
          <p:spPr>
            <a:xfrm>
              <a:off x="4122" y="441"/>
              <a:ext cx="117" cy="117"/>
            </a:xfrm>
            <a:prstGeom prst="rect">
              <a:avLst/>
            </a:prstGeom>
          </p:spPr>
        </p:pic>
        <p:pic>
          <p:nvPicPr>
            <p:cNvPr id="73" name="图片 72"/>
            <p:cNvPicPr>
              <a:picLocks noChangeAspect="1"/>
            </p:cNvPicPr>
            <p:nvPr/>
          </p:nvPicPr>
          <p:blipFill>
            <a:blip r:embed="rId37" cstate="screen">
              <a:duotone>
                <a:schemeClr val="accent1">
                  <a:shade val="45000"/>
                  <a:satMod val="135000"/>
                </a:schemeClr>
                <a:prstClr val="white"/>
              </a:duotone>
            </a:blip>
            <a:stretch>
              <a:fillRect/>
            </a:stretch>
          </p:blipFill>
          <p:spPr>
            <a:xfrm>
              <a:off x="4397" y="359"/>
              <a:ext cx="145" cy="145"/>
            </a:xfrm>
            <a:prstGeom prst="rect">
              <a:avLst/>
            </a:prstGeom>
          </p:spPr>
        </p:pic>
      </p:grpSp>
      <p:sp>
        <p:nvSpPr>
          <p:cNvPr id="16398" name="文本框 16"/>
          <p:cNvSpPr txBox="1">
            <a:spLocks noChangeArrowheads="1"/>
          </p:cNvSpPr>
          <p:nvPr/>
        </p:nvSpPr>
        <p:spPr bwMode="auto">
          <a:xfrm>
            <a:off x="2676718" y="3043236"/>
            <a:ext cx="3696375" cy="695325"/>
          </a:xfrm>
          <a:prstGeom prst="rect">
            <a:avLst/>
          </a:prstGeom>
          <a:noFill/>
          <a:ln w="9525">
            <a:noFill/>
            <a:miter lim="800000"/>
          </a:ln>
        </p:spPr>
        <p:txBody>
          <a:bodyPr wrap="square" lIns="68589" tIns="34295" rIns="68589" bIns="34295">
            <a:spAutoFit/>
          </a:bodyPr>
          <a:lstStyle/>
          <a:p>
            <a:pPr algn="ctr" defTabSz="685800"/>
            <a:r>
              <a:rPr lang="zh-CN" altLang="en-US" sz="4100" b="1" dirty="0">
                <a:solidFill>
                  <a:srgbClr val="1A93D0"/>
                </a:solidFill>
                <a:latin typeface="微软雅黑" panose="020B0503020204020204" pitchFamily="34" charset="-122"/>
                <a:ea typeface="微软雅黑" panose="020B0503020204020204" pitchFamily="34" charset="-122"/>
              </a:rPr>
              <a:t>谢 谢 </a:t>
            </a:r>
            <a:endParaRPr lang="zh-CN" altLang="en-US" sz="4100" b="1" dirty="0">
              <a:solidFill>
                <a:srgbClr val="1A93D0"/>
              </a:solidFill>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7" name="组合 46"/>
          <p:cNvGrpSpPr/>
          <p:nvPr/>
        </p:nvGrpSpPr>
        <p:grpSpPr>
          <a:xfrm>
            <a:off x="540445" y="251500"/>
            <a:ext cx="2383425" cy="523220"/>
            <a:chOff x="609675" y="319364"/>
            <a:chExt cx="3026573" cy="664408"/>
          </a:xfrm>
        </p:grpSpPr>
        <p:sp>
          <p:nvSpPr>
            <p:cNvPr id="48" name="文本框 23"/>
            <p:cNvSpPr txBox="1"/>
            <p:nvPr/>
          </p:nvSpPr>
          <p:spPr>
            <a:xfrm>
              <a:off x="665958" y="319364"/>
              <a:ext cx="2970290" cy="664408"/>
            </a:xfrm>
            <a:prstGeom prst="rect">
              <a:avLst/>
            </a:prstGeom>
            <a:noFill/>
          </p:spPr>
          <p:txBody>
            <a:bodyPr wrap="none" rtlCol="0">
              <a:spAutoFit/>
            </a:bodyPr>
            <a:lstStyle/>
            <a:p>
              <a:r>
                <a:rPr lang="zh-CN" altLang="en-US" sz="2800" dirty="0">
                  <a:solidFill>
                    <a:schemeClr val="tx2"/>
                  </a:solidFill>
                  <a:latin typeface="+mj-ea"/>
                  <a:ea typeface="+mj-ea"/>
                </a:rPr>
                <a:t>分析相似产品 </a:t>
              </a:r>
              <a:endParaRPr lang="zh-CN" altLang="en-US" sz="2800" dirty="0">
                <a:solidFill>
                  <a:schemeClr val="tx2"/>
                </a:solidFill>
                <a:latin typeface="+mj-ea"/>
                <a:ea typeface="+mj-ea"/>
              </a:endParaRPr>
            </a:p>
          </p:txBody>
        </p:sp>
        <p:sp>
          <p:nvSpPr>
            <p:cNvPr id="49" name="等腰三角形 48"/>
            <p:cNvSpPr/>
            <p:nvPr/>
          </p:nvSpPr>
          <p:spPr>
            <a:xfrm rot="16200000" flipH="1" flipV="1">
              <a:off x="533741" y="578894"/>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grpSp>
      <p:sp>
        <p:nvSpPr>
          <p:cNvPr id="51" name="圆角矩形 50"/>
          <p:cNvSpPr/>
          <p:nvPr/>
        </p:nvSpPr>
        <p:spPr>
          <a:xfrm>
            <a:off x="481362" y="755503"/>
            <a:ext cx="8759128" cy="28350"/>
          </a:xfrm>
          <a:prstGeom prst="roundRect">
            <a:avLst>
              <a:gd name="adj" fmla="val 50000"/>
            </a:avLst>
          </a:prstGeom>
          <a:solidFill>
            <a:schemeClr val="bg1"/>
          </a:solidFill>
          <a:ln>
            <a:noFill/>
          </a:ln>
          <a:effectLst>
            <a:innerShdw blurRad="38100" dist="12700" dir="162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72009" tIns="36005" rIns="72009" bIns="36005" rtlCol="0" anchor="ctr"/>
          <a:lstStyle/>
          <a:p>
            <a:pPr algn="ctr"/>
            <a:endParaRPr lang="zh-CN" altLang="en-US">
              <a:latin typeface="+mj-ea"/>
              <a:ea typeface="+mj-ea"/>
            </a:endParaRPr>
          </a:p>
        </p:txBody>
      </p:sp>
      <p:sp>
        <p:nvSpPr>
          <p:cNvPr id="2" name="文本框 1"/>
          <p:cNvSpPr txBox="1"/>
          <p:nvPr/>
        </p:nvSpPr>
        <p:spPr>
          <a:xfrm>
            <a:off x="540445" y="972145"/>
            <a:ext cx="1467068" cy="400110"/>
          </a:xfrm>
          <a:prstGeom prst="rect">
            <a:avLst/>
          </a:prstGeom>
          <a:noFill/>
        </p:spPr>
        <p:txBody>
          <a:bodyPr wrap="none" rtlCol="0">
            <a:spAutoFit/>
          </a:bodyPr>
          <a:lstStyle/>
          <a:p>
            <a:r>
              <a:rPr kumimoji="1" lang="zh-CN" altLang="en-US" sz="2000"/>
              <a:t>超级课程表</a:t>
            </a:r>
            <a:endParaRPr kumimoji="1" lang="zh-CN" altLang="en-US" sz="2000"/>
          </a:p>
        </p:txBody>
      </p:sp>
      <p:sp>
        <p:nvSpPr>
          <p:cNvPr id="6" name="文本框 5"/>
          <p:cNvSpPr txBox="1"/>
          <p:nvPr/>
        </p:nvSpPr>
        <p:spPr>
          <a:xfrm>
            <a:off x="2340645" y="972145"/>
            <a:ext cx="1210588" cy="400110"/>
          </a:xfrm>
          <a:prstGeom prst="rect">
            <a:avLst/>
          </a:prstGeom>
          <a:noFill/>
        </p:spPr>
        <p:txBody>
          <a:bodyPr wrap="none" rtlCol="0">
            <a:spAutoFit/>
          </a:bodyPr>
          <a:lstStyle/>
          <a:p>
            <a:r>
              <a:rPr kumimoji="1" lang="zh-CN" altLang="en-US" sz="2000"/>
              <a:t>课程格子</a:t>
            </a:r>
            <a:endParaRPr kumimoji="1" lang="zh-CN" altLang="en-US" sz="2000"/>
          </a:p>
        </p:txBody>
      </p:sp>
      <p:pic>
        <p:nvPicPr>
          <p:cNvPr id="12" name="图片 11" descr="1.jpeg"/>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80405" y="1548209"/>
            <a:ext cx="2088232" cy="3712412"/>
          </a:xfrm>
          <a:prstGeom prst="rect">
            <a:avLst/>
          </a:prstGeom>
        </p:spPr>
      </p:pic>
      <p:pic>
        <p:nvPicPr>
          <p:cNvPr id="13" name="图片 12" descr="2.jpe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40645" y="1440235"/>
            <a:ext cx="2126465" cy="3780382"/>
          </a:xfrm>
          <a:prstGeom prst="rect">
            <a:avLst/>
          </a:prstGeom>
        </p:spPr>
      </p:pic>
      <p:pic>
        <p:nvPicPr>
          <p:cNvPr id="14" name="图片 13" descr="3.jpe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16909" y="1332185"/>
            <a:ext cx="2185398" cy="3885152"/>
          </a:xfrm>
          <a:prstGeom prst="rect">
            <a:avLst/>
          </a:prstGeom>
        </p:spPr>
      </p:pic>
      <p:pic>
        <p:nvPicPr>
          <p:cNvPr id="16" name="图片 15" descr="4.jpe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93173" y="1332185"/>
            <a:ext cx="2215789" cy="393918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50" name="组合 149"/>
          <p:cNvGrpSpPr/>
          <p:nvPr/>
        </p:nvGrpSpPr>
        <p:grpSpPr>
          <a:xfrm>
            <a:off x="507974" y="251500"/>
            <a:ext cx="1697751" cy="523220"/>
            <a:chOff x="568442" y="319364"/>
            <a:chExt cx="2155876" cy="664408"/>
          </a:xfrm>
        </p:grpSpPr>
        <p:sp>
          <p:nvSpPr>
            <p:cNvPr id="151" name="文本框 23"/>
            <p:cNvSpPr txBox="1"/>
            <p:nvPr/>
          </p:nvSpPr>
          <p:spPr>
            <a:xfrm>
              <a:off x="665958" y="319364"/>
              <a:ext cx="2058360" cy="664408"/>
            </a:xfrm>
            <a:prstGeom prst="rect">
              <a:avLst/>
            </a:prstGeom>
            <a:noFill/>
          </p:spPr>
          <p:txBody>
            <a:bodyPr wrap="none" rtlCol="0">
              <a:spAutoFit/>
            </a:bodyPr>
            <a:lstStyle/>
            <a:p>
              <a:r>
                <a:rPr lang="zh-CN" altLang="en-US" sz="2800" dirty="0">
                  <a:solidFill>
                    <a:schemeClr val="tx2"/>
                  </a:solidFill>
                  <a:latin typeface="+mj-ea"/>
                  <a:ea typeface="+mj-ea"/>
                </a:rPr>
                <a:t>主要功能 </a:t>
              </a:r>
              <a:endParaRPr lang="zh-CN" altLang="en-US" sz="2800" dirty="0">
                <a:solidFill>
                  <a:schemeClr val="tx2"/>
                </a:solidFill>
                <a:latin typeface="+mj-ea"/>
                <a:ea typeface="+mj-ea"/>
              </a:endParaRPr>
            </a:p>
          </p:txBody>
        </p:sp>
        <p:sp>
          <p:nvSpPr>
            <p:cNvPr id="152" name="等腰三角形 151"/>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grpSp>
      <p:sp>
        <p:nvSpPr>
          <p:cNvPr id="154" name="圆角矩形 153"/>
          <p:cNvSpPr/>
          <p:nvPr/>
        </p:nvSpPr>
        <p:spPr>
          <a:xfrm>
            <a:off x="481362" y="755503"/>
            <a:ext cx="8759128" cy="28350"/>
          </a:xfrm>
          <a:prstGeom prst="roundRect">
            <a:avLst>
              <a:gd name="adj" fmla="val 50000"/>
            </a:avLst>
          </a:prstGeom>
          <a:solidFill>
            <a:schemeClr val="bg1"/>
          </a:solidFill>
          <a:ln>
            <a:noFill/>
          </a:ln>
          <a:effectLst>
            <a:innerShdw blurRad="38100" dist="12700" dir="162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72009" tIns="36005" rIns="72009" bIns="36005" rtlCol="0" anchor="ctr"/>
          <a:lstStyle/>
          <a:p>
            <a:pPr algn="ctr"/>
            <a:endParaRPr lang="zh-CN" altLang="en-US">
              <a:latin typeface="+mj-ea"/>
              <a:ea typeface="+mj-ea"/>
            </a:endParaRPr>
          </a:p>
        </p:txBody>
      </p:sp>
      <p:sp>
        <p:nvSpPr>
          <p:cNvPr id="84" name="Freeform 5"/>
          <p:cNvSpPr/>
          <p:nvPr/>
        </p:nvSpPr>
        <p:spPr bwMode="auto">
          <a:xfrm rot="5400000">
            <a:off x="4284860" y="612107"/>
            <a:ext cx="720081" cy="3888431"/>
          </a:xfrm>
          <a:custGeom>
            <a:avLst/>
            <a:gdLst/>
            <a:ahLst/>
            <a:cxnLst/>
            <a:rect l="l" t="t" r="r" b="b"/>
            <a:pathLst>
              <a:path w="931331" h="3822203">
                <a:moveTo>
                  <a:pt x="931331" y="0"/>
                </a:moveTo>
                <a:lnTo>
                  <a:pt x="931331" y="43438"/>
                </a:lnTo>
                <a:lnTo>
                  <a:pt x="929692" y="43241"/>
                </a:lnTo>
                <a:cubicBezTo>
                  <a:pt x="720560" y="43241"/>
                  <a:pt x="548753" y="233651"/>
                  <a:pt x="531759" y="477070"/>
                </a:cubicBezTo>
                <a:cubicBezTo>
                  <a:pt x="531001" y="481589"/>
                  <a:pt x="530505" y="486178"/>
                  <a:pt x="530592" y="490864"/>
                </a:cubicBezTo>
                <a:lnTo>
                  <a:pt x="527965" y="521911"/>
                </a:lnTo>
                <a:cubicBezTo>
                  <a:pt x="527965" y="524355"/>
                  <a:pt x="527981" y="526795"/>
                  <a:pt x="528584" y="529223"/>
                </a:cubicBezTo>
                <a:cubicBezTo>
                  <a:pt x="525896" y="549213"/>
                  <a:pt x="525319" y="570030"/>
                  <a:pt x="525319" y="591585"/>
                </a:cubicBezTo>
                <a:lnTo>
                  <a:pt x="525319" y="1420695"/>
                </a:lnTo>
                <a:cubicBezTo>
                  <a:pt x="525319" y="1644311"/>
                  <a:pt x="418363" y="1909396"/>
                  <a:pt x="152419" y="1909396"/>
                </a:cubicBezTo>
                <a:lnTo>
                  <a:pt x="152419" y="1917007"/>
                </a:lnTo>
                <a:cubicBezTo>
                  <a:pt x="411268" y="1917007"/>
                  <a:pt x="525319" y="2180779"/>
                  <a:pt x="525319" y="2401508"/>
                </a:cubicBezTo>
                <a:lnTo>
                  <a:pt x="525319" y="3229831"/>
                </a:lnTo>
                <a:lnTo>
                  <a:pt x="528395" y="3285086"/>
                </a:lnTo>
                <a:lnTo>
                  <a:pt x="527965" y="3290166"/>
                </a:lnTo>
                <a:cubicBezTo>
                  <a:pt x="527965" y="3298449"/>
                  <a:pt x="528142" y="3306682"/>
                  <a:pt x="530049" y="3314794"/>
                </a:cubicBezTo>
                <a:cubicBezTo>
                  <a:pt x="529872" y="3323297"/>
                  <a:pt x="530775" y="3331587"/>
                  <a:pt x="532157" y="3339708"/>
                </a:cubicBezTo>
                <a:cubicBezTo>
                  <a:pt x="550979" y="3580884"/>
                  <a:pt x="721914" y="3768836"/>
                  <a:pt x="929692" y="3768836"/>
                </a:cubicBezTo>
                <a:cubicBezTo>
                  <a:pt x="930239" y="3768836"/>
                  <a:pt x="930786" y="3768835"/>
                  <a:pt x="931331" y="3768639"/>
                </a:cubicBezTo>
                <a:lnTo>
                  <a:pt x="931331" y="3822203"/>
                </a:lnTo>
                <a:cubicBezTo>
                  <a:pt x="739757" y="3822203"/>
                  <a:pt x="598112" y="3773911"/>
                  <a:pt x="507975" y="3678638"/>
                </a:cubicBezTo>
                <a:cubicBezTo>
                  <a:pt x="417575" y="3582577"/>
                  <a:pt x="372901" y="3410141"/>
                  <a:pt x="372901" y="3162642"/>
                </a:cubicBezTo>
                <a:lnTo>
                  <a:pt x="372901" y="2435365"/>
                </a:lnTo>
                <a:cubicBezTo>
                  <a:pt x="372901" y="2299674"/>
                  <a:pt x="350301" y="2189965"/>
                  <a:pt x="304838" y="2105453"/>
                </a:cubicBezTo>
                <a:cubicBezTo>
                  <a:pt x="260163" y="2021204"/>
                  <a:pt x="158200" y="1972649"/>
                  <a:pt x="0" y="1961888"/>
                </a:cubicBezTo>
                <a:lnTo>
                  <a:pt x="0" y="1860316"/>
                </a:lnTo>
                <a:cubicBezTo>
                  <a:pt x="146638" y="1837744"/>
                  <a:pt x="245710" y="1792339"/>
                  <a:pt x="296166" y="1724624"/>
                </a:cubicBezTo>
                <a:cubicBezTo>
                  <a:pt x="347410" y="1657434"/>
                  <a:pt x="372901" y="1544052"/>
                  <a:pt x="372901" y="1386838"/>
                </a:cubicBezTo>
                <a:lnTo>
                  <a:pt x="372901" y="659562"/>
                </a:lnTo>
                <a:cubicBezTo>
                  <a:pt x="372901" y="411275"/>
                  <a:pt x="417575" y="239626"/>
                  <a:pt x="507975" y="143566"/>
                </a:cubicBezTo>
                <a:cubicBezTo>
                  <a:pt x="598112" y="47505"/>
                  <a:pt x="739757" y="0"/>
                  <a:pt x="931331" y="0"/>
                </a:cubicBezTo>
                <a:close/>
              </a:path>
            </a:pathLst>
          </a:custGeom>
          <a:solidFill>
            <a:schemeClr val="bg2"/>
          </a:solidFill>
          <a:ln w="25400" cap="flat" cmpd="sng" algn="ctr">
            <a:noFill/>
            <a:prstDash val="solid"/>
          </a:ln>
          <a:effectLst>
            <a:innerShdw blurRad="63500" dist="25400" dir="18660000">
              <a:prstClr val="black">
                <a:alpha val="35000"/>
              </a:prstClr>
            </a:innerShdw>
          </a:effectLst>
        </p:spPr>
        <p:txBody>
          <a:bodyPr anchor="ctr"/>
          <a:lstStyle/>
          <a:p>
            <a:pPr algn="ctr" fontAlgn="base">
              <a:spcBef>
                <a:spcPct val="0"/>
              </a:spcBef>
              <a:spcAft>
                <a:spcPct val="0"/>
              </a:spcAft>
            </a:pPr>
            <a:endParaRPr lang="zh-CN" altLang="en-US" sz="1050" b="1" kern="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微软雅黑" panose="020B0503020204020204" pitchFamily="34" charset="-122"/>
              <a:ea typeface="微软雅黑" panose="020B0503020204020204" pitchFamily="34" charset="-122"/>
            </a:endParaRPr>
          </a:p>
        </p:txBody>
      </p:sp>
      <p:sp>
        <p:nvSpPr>
          <p:cNvPr id="85" name="圆角矩形 84"/>
          <p:cNvSpPr/>
          <p:nvPr/>
        </p:nvSpPr>
        <p:spPr>
          <a:xfrm rot="5400000">
            <a:off x="1790458" y="3929832"/>
            <a:ext cx="2448272" cy="493456"/>
          </a:xfrm>
          <a:prstGeom prst="roundRect">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zh-CN" altLang="en-US" sz="2400" dirty="0">
                <a:solidFill>
                  <a:srgbClr val="000000"/>
                </a:solidFill>
              </a:rPr>
              <a:t>工具箱</a:t>
            </a:r>
            <a:endParaRPr lang="zh-CN" altLang="en-US" sz="2400" dirty="0">
              <a:solidFill>
                <a:srgbClr val="000000"/>
              </a:solidFill>
            </a:endParaRPr>
          </a:p>
        </p:txBody>
      </p:sp>
      <p:grpSp>
        <p:nvGrpSpPr>
          <p:cNvPr id="110" name="组合 109"/>
          <p:cNvGrpSpPr/>
          <p:nvPr/>
        </p:nvGrpSpPr>
        <p:grpSpPr>
          <a:xfrm>
            <a:off x="3924821" y="756121"/>
            <a:ext cx="1771015" cy="1487259"/>
            <a:chOff x="7146423" y="413387"/>
            <a:chExt cx="553639" cy="496232"/>
          </a:xfrm>
        </p:grpSpPr>
        <p:grpSp>
          <p:nvGrpSpPr>
            <p:cNvPr id="111" name="组合 110"/>
            <p:cNvGrpSpPr/>
            <p:nvPr/>
          </p:nvGrpSpPr>
          <p:grpSpPr>
            <a:xfrm>
              <a:off x="7146423" y="413387"/>
              <a:ext cx="495231" cy="496232"/>
              <a:chOff x="1589596" y="810715"/>
              <a:chExt cx="2340698" cy="2345431"/>
            </a:xfrm>
          </p:grpSpPr>
          <p:grpSp>
            <p:nvGrpSpPr>
              <p:cNvPr id="113" name="组合 79"/>
              <p:cNvGrpSpPr/>
              <p:nvPr/>
            </p:nvGrpSpPr>
            <p:grpSpPr bwMode="auto">
              <a:xfrm>
                <a:off x="1589596" y="810715"/>
                <a:ext cx="2340698" cy="2345431"/>
                <a:chOff x="6379729" y="2488774"/>
                <a:chExt cx="2513016" cy="2513016"/>
              </a:xfrm>
            </p:grpSpPr>
            <p:sp>
              <p:nvSpPr>
                <p:cNvPr id="115"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fontAlgn="base">
                    <a:spcBef>
                      <a:spcPct val="0"/>
                    </a:spcBef>
                    <a:spcAft>
                      <a:spcPct val="0"/>
                    </a:spcAft>
                    <a:defRPr/>
                  </a:pPr>
                  <a:endParaRPr lang="zh-CN" altLang="en-US" kern="0">
                    <a:solidFill>
                      <a:srgbClr val="FFFFFF"/>
                    </a:solidFill>
                    <a:latin typeface="Arial" panose="020B0604020202020204"/>
                    <a:ea typeface="宋体" panose="02010600030101010101" pitchFamily="2" charset="-122"/>
                  </a:endParaRPr>
                </a:p>
              </p:txBody>
            </p:sp>
            <p:sp>
              <p:nvSpPr>
                <p:cNvPr id="116" name="任意多边形 83"/>
                <p:cNvSpPr/>
                <p:nvPr/>
              </p:nvSpPr>
              <p:spPr>
                <a:xfrm rot="16377237">
                  <a:off x="6409518" y="2506880"/>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kern="0">
                    <a:solidFill>
                      <a:srgbClr val="FFFFFF"/>
                    </a:solidFill>
                  </a:endParaRPr>
                </a:p>
              </p:txBody>
            </p:sp>
          </p:grpSp>
          <p:sp>
            <p:nvSpPr>
              <p:cNvPr id="114" name="椭圆 80"/>
              <p:cNvSpPr/>
              <p:nvPr/>
            </p:nvSpPr>
            <p:spPr bwMode="auto">
              <a:xfrm>
                <a:off x="1932719" y="1141998"/>
                <a:ext cx="1691507" cy="1694935"/>
              </a:xfrm>
              <a:prstGeom prst="ellipse">
                <a:avLst/>
              </a:prstGeom>
              <a:solidFill>
                <a:schemeClr val="tx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sz="1050" b="1" kern="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微软雅黑" panose="020B0503020204020204" pitchFamily="34" charset="-122"/>
                  <a:ea typeface="微软雅黑" panose="020B0503020204020204" pitchFamily="34" charset="-122"/>
                </a:endParaRPr>
              </a:p>
            </p:txBody>
          </p:sp>
        </p:grpSp>
        <p:sp>
          <p:nvSpPr>
            <p:cNvPr id="112" name="TextBox 111"/>
            <p:cNvSpPr txBox="1"/>
            <p:nvPr/>
          </p:nvSpPr>
          <p:spPr>
            <a:xfrm>
              <a:off x="7236347" y="600893"/>
              <a:ext cx="463715" cy="241321"/>
            </a:xfrm>
            <a:prstGeom prst="rect">
              <a:avLst/>
            </a:prstGeom>
            <a:noFill/>
          </p:spPr>
          <p:txBody>
            <a:bodyPr wrap="square" rtlCol="0">
              <a:spAutoFit/>
            </a:bodyPr>
            <a:lstStyle/>
            <a:p>
              <a:r>
                <a:rPr lang="zh-CN" altLang="en-US" sz="1800" b="1" dirty="0">
                  <a:solidFill>
                    <a:schemeClr val="bg1"/>
                  </a:solidFill>
                  <a:latin typeface="微软雅黑" panose="020B0503020204020204" pitchFamily="34" charset="-122"/>
                  <a:ea typeface="微软雅黑" panose="020B0503020204020204" pitchFamily="34" charset="-122"/>
                </a:rPr>
                <a:t>软件功能</a:t>
              </a:r>
              <a:endParaRPr lang="en-US" altLang="zh-CN" sz="2310" b="1" dirty="0">
                <a:solidFill>
                  <a:schemeClr val="bg1"/>
                </a:solidFill>
                <a:latin typeface="微软雅黑" panose="020B0503020204020204" pitchFamily="34" charset="-122"/>
                <a:ea typeface="微软雅黑" panose="020B0503020204020204" pitchFamily="34" charset="-122"/>
              </a:endParaRPr>
            </a:p>
            <a:p>
              <a:endParaRPr lang="en-US" altLang="zh-CN" sz="2310" b="1" dirty="0">
                <a:solidFill>
                  <a:schemeClr val="bg1"/>
                </a:solidFill>
                <a:latin typeface="微软雅黑" panose="020B0503020204020204" pitchFamily="34" charset="-122"/>
                <a:ea typeface="微软雅黑" panose="020B0503020204020204" pitchFamily="34" charset="-122"/>
              </a:endParaRPr>
            </a:p>
          </p:txBody>
        </p:sp>
      </p:grpSp>
      <p:sp>
        <p:nvSpPr>
          <p:cNvPr id="37" name="圆角矩形 36"/>
          <p:cNvSpPr/>
          <p:nvPr/>
        </p:nvSpPr>
        <p:spPr>
          <a:xfrm rot="5400000">
            <a:off x="2865240" y="3929811"/>
            <a:ext cx="2448272" cy="493456"/>
          </a:xfrm>
          <a:prstGeom prst="roundRect">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zh-CN" altLang="en-US" sz="2400" dirty="0">
                <a:solidFill>
                  <a:srgbClr val="000000"/>
                </a:solidFill>
              </a:rPr>
              <a:t>小纸条</a:t>
            </a:r>
            <a:endParaRPr lang="zh-CN" altLang="en-US" sz="2400" dirty="0">
              <a:solidFill>
                <a:srgbClr val="000000"/>
              </a:solidFill>
            </a:endParaRPr>
          </a:p>
        </p:txBody>
      </p:sp>
      <p:sp>
        <p:nvSpPr>
          <p:cNvPr id="40" name="圆角矩形 39"/>
          <p:cNvSpPr/>
          <p:nvPr/>
        </p:nvSpPr>
        <p:spPr>
          <a:xfrm rot="5400000">
            <a:off x="3953357" y="3929811"/>
            <a:ext cx="2448272" cy="493456"/>
          </a:xfrm>
          <a:prstGeom prst="roundRect">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zh-CN" altLang="en-US" sz="2400" dirty="0">
                <a:solidFill>
                  <a:srgbClr val="000000"/>
                </a:solidFill>
              </a:rPr>
              <a:t>下课聊</a:t>
            </a:r>
            <a:endParaRPr lang="zh-CN" altLang="en-US" sz="2400" dirty="0">
              <a:solidFill>
                <a:srgbClr val="000000"/>
              </a:solidFill>
            </a:endParaRPr>
          </a:p>
        </p:txBody>
      </p:sp>
      <p:sp>
        <p:nvSpPr>
          <p:cNvPr id="42" name="圆角矩形 41"/>
          <p:cNvSpPr/>
          <p:nvPr/>
        </p:nvSpPr>
        <p:spPr>
          <a:xfrm rot="5400000">
            <a:off x="5041474" y="3929811"/>
            <a:ext cx="2448272" cy="493456"/>
          </a:xfrm>
          <a:prstGeom prst="roundRect">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zh-CN" altLang="en-US" sz="2400" dirty="0">
                <a:solidFill>
                  <a:srgbClr val="000000"/>
                </a:solidFill>
              </a:rPr>
              <a:t>课表</a:t>
            </a:r>
            <a:endParaRPr lang="zh-CN" altLang="en-US" sz="2400" dirty="0">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0" name="组合 149"/>
          <p:cNvGrpSpPr/>
          <p:nvPr/>
        </p:nvGrpSpPr>
        <p:grpSpPr>
          <a:xfrm>
            <a:off x="507974" y="251500"/>
            <a:ext cx="1697751" cy="523220"/>
            <a:chOff x="568442" y="319364"/>
            <a:chExt cx="2155876" cy="664408"/>
          </a:xfrm>
        </p:grpSpPr>
        <p:sp>
          <p:nvSpPr>
            <p:cNvPr id="151" name="文本框 23"/>
            <p:cNvSpPr txBox="1"/>
            <p:nvPr/>
          </p:nvSpPr>
          <p:spPr>
            <a:xfrm>
              <a:off x="665958" y="319364"/>
              <a:ext cx="2058360" cy="664408"/>
            </a:xfrm>
            <a:prstGeom prst="rect">
              <a:avLst/>
            </a:prstGeom>
            <a:noFill/>
          </p:spPr>
          <p:txBody>
            <a:bodyPr wrap="none" rtlCol="0">
              <a:spAutoFit/>
            </a:bodyPr>
            <a:lstStyle/>
            <a:p>
              <a:r>
                <a:rPr lang="zh-CN" altLang="en-US" sz="2800" dirty="0">
                  <a:solidFill>
                    <a:schemeClr val="tx2"/>
                  </a:solidFill>
                  <a:latin typeface="+mj-ea"/>
                  <a:ea typeface="+mj-ea"/>
                </a:rPr>
                <a:t>主要功能 </a:t>
              </a:r>
              <a:endParaRPr lang="zh-CN" altLang="en-US" sz="2800" dirty="0">
                <a:solidFill>
                  <a:schemeClr val="tx2"/>
                </a:solidFill>
                <a:latin typeface="+mj-ea"/>
                <a:ea typeface="+mj-ea"/>
              </a:endParaRPr>
            </a:p>
          </p:txBody>
        </p:sp>
        <p:sp>
          <p:nvSpPr>
            <p:cNvPr id="152" name="等腰三角形 151"/>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grpSp>
      <p:sp>
        <p:nvSpPr>
          <p:cNvPr id="154" name="圆角矩形 153"/>
          <p:cNvSpPr/>
          <p:nvPr/>
        </p:nvSpPr>
        <p:spPr>
          <a:xfrm>
            <a:off x="481362" y="755503"/>
            <a:ext cx="8759128" cy="28350"/>
          </a:xfrm>
          <a:prstGeom prst="roundRect">
            <a:avLst>
              <a:gd name="adj" fmla="val 50000"/>
            </a:avLst>
          </a:prstGeom>
          <a:solidFill>
            <a:schemeClr val="bg1"/>
          </a:solidFill>
          <a:ln>
            <a:noFill/>
          </a:ln>
          <a:effectLst>
            <a:innerShdw blurRad="38100" dist="12700" dir="162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72009" tIns="36005" rIns="72009" bIns="36005" rtlCol="0" anchor="ctr"/>
          <a:lstStyle/>
          <a:p>
            <a:pPr algn="ctr"/>
            <a:endParaRPr lang="zh-CN" altLang="en-US">
              <a:latin typeface="+mj-ea"/>
              <a:ea typeface="+mj-ea"/>
            </a:endParaRPr>
          </a:p>
        </p:txBody>
      </p:sp>
      <p:sp>
        <p:nvSpPr>
          <p:cNvPr id="85" name="圆角矩形 84"/>
          <p:cNvSpPr/>
          <p:nvPr/>
        </p:nvSpPr>
        <p:spPr>
          <a:xfrm rot="5400000">
            <a:off x="-299327" y="2205807"/>
            <a:ext cx="2448272" cy="493456"/>
          </a:xfrm>
          <a:prstGeom prst="roundRect">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zh-CN" altLang="en-US" sz="2400" dirty="0">
                <a:solidFill>
                  <a:srgbClr val="000000"/>
                </a:solidFill>
              </a:rPr>
              <a:t>工具箱</a:t>
            </a:r>
            <a:endParaRPr lang="zh-CN" altLang="en-US" sz="2400" dirty="0">
              <a:solidFill>
                <a:srgbClr val="000000"/>
              </a:solidFill>
            </a:endParaRPr>
          </a:p>
        </p:txBody>
      </p:sp>
      <p:sp>
        <p:nvSpPr>
          <p:cNvPr id="3" name="圆角矩形 2"/>
          <p:cNvSpPr/>
          <p:nvPr/>
        </p:nvSpPr>
        <p:spPr>
          <a:xfrm rot="5400000">
            <a:off x="2311400" y="853440"/>
            <a:ext cx="953135" cy="1574165"/>
          </a:xfrm>
          <a:prstGeom prst="roundRect">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zh-CN" altLang="en-US" sz="2400" dirty="0">
                <a:solidFill>
                  <a:srgbClr val="000000"/>
                </a:solidFill>
              </a:rPr>
              <a:t>课堂笔记</a:t>
            </a:r>
            <a:endParaRPr lang="zh-CN" altLang="en-US" sz="2400" dirty="0">
              <a:solidFill>
                <a:srgbClr val="000000"/>
              </a:solidFill>
            </a:endParaRPr>
          </a:p>
        </p:txBody>
      </p:sp>
      <p:sp>
        <p:nvSpPr>
          <p:cNvPr id="4" name="圆角矩形 3"/>
          <p:cNvSpPr/>
          <p:nvPr/>
        </p:nvSpPr>
        <p:spPr>
          <a:xfrm rot="5400000">
            <a:off x="4070350" y="853440"/>
            <a:ext cx="953135" cy="1574165"/>
          </a:xfrm>
          <a:prstGeom prst="roundRect">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zh-CN" altLang="en-US" sz="2400" dirty="0">
                <a:solidFill>
                  <a:srgbClr val="000000"/>
                </a:solidFill>
              </a:rPr>
              <a:t>成绩查询</a:t>
            </a:r>
            <a:endParaRPr lang="zh-CN" altLang="en-US" sz="2400" dirty="0">
              <a:solidFill>
                <a:srgbClr val="000000"/>
              </a:solidFill>
            </a:endParaRPr>
          </a:p>
        </p:txBody>
      </p:sp>
      <p:sp>
        <p:nvSpPr>
          <p:cNvPr id="5" name="圆角矩形 4"/>
          <p:cNvSpPr/>
          <p:nvPr/>
        </p:nvSpPr>
        <p:spPr>
          <a:xfrm rot="5400000">
            <a:off x="3173730" y="3282315"/>
            <a:ext cx="953135" cy="1824355"/>
          </a:xfrm>
          <a:prstGeom prst="roundRect">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zh-CN" altLang="en-US" sz="2400" dirty="0">
                <a:solidFill>
                  <a:srgbClr val="000000"/>
                </a:solidFill>
              </a:rPr>
              <a:t>考试倒计时</a:t>
            </a:r>
            <a:endParaRPr lang="zh-CN" altLang="en-US" sz="2400" dirty="0">
              <a:solidFill>
                <a:srgbClr val="000000"/>
              </a:solidFill>
            </a:endParaRPr>
          </a:p>
        </p:txBody>
      </p:sp>
      <p:sp>
        <p:nvSpPr>
          <p:cNvPr id="6" name="圆角矩形 5"/>
          <p:cNvSpPr/>
          <p:nvPr/>
        </p:nvSpPr>
        <p:spPr>
          <a:xfrm rot="5400000">
            <a:off x="2311400" y="2173605"/>
            <a:ext cx="953135" cy="1574165"/>
          </a:xfrm>
          <a:prstGeom prst="roundRect">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zh-CN" altLang="en-US" sz="2400" dirty="0">
                <a:solidFill>
                  <a:srgbClr val="000000"/>
                </a:solidFill>
              </a:rPr>
              <a:t>在线课堂</a:t>
            </a:r>
            <a:endParaRPr lang="zh-CN" altLang="en-US" sz="2400" dirty="0">
              <a:solidFill>
                <a:srgbClr val="000000"/>
              </a:solidFill>
            </a:endParaRPr>
          </a:p>
        </p:txBody>
      </p:sp>
      <p:sp>
        <p:nvSpPr>
          <p:cNvPr id="7" name="圆角矩形 6"/>
          <p:cNvSpPr/>
          <p:nvPr/>
        </p:nvSpPr>
        <p:spPr>
          <a:xfrm rot="5400000">
            <a:off x="4070350" y="2173605"/>
            <a:ext cx="953135" cy="1574165"/>
          </a:xfrm>
          <a:prstGeom prst="roundRect">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zh-CN" altLang="en-US" sz="2400" dirty="0">
                <a:solidFill>
                  <a:srgbClr val="000000"/>
                </a:solidFill>
              </a:rPr>
              <a:t>四六级查询</a:t>
            </a:r>
            <a:endParaRPr lang="zh-CN" altLang="en-US" sz="2400" dirty="0">
              <a:solidFill>
                <a:srgbClr val="000000"/>
              </a:solidFill>
            </a:endParaRPr>
          </a:p>
        </p:txBody>
      </p:sp>
      <p:sp>
        <p:nvSpPr>
          <p:cNvPr id="15" name="圆角矩形 14"/>
          <p:cNvSpPr/>
          <p:nvPr/>
        </p:nvSpPr>
        <p:spPr>
          <a:xfrm rot="5400000">
            <a:off x="4770513" y="2525847"/>
            <a:ext cx="2448272" cy="493456"/>
          </a:xfrm>
          <a:prstGeom prst="roundRect">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zh-CN" altLang="en-US" sz="2400" dirty="0">
                <a:solidFill>
                  <a:srgbClr val="000000"/>
                </a:solidFill>
              </a:rPr>
              <a:t>小纸条</a:t>
            </a:r>
            <a:endParaRPr lang="zh-CN" altLang="en-US" sz="2400" dirty="0">
              <a:solidFill>
                <a:srgbClr val="000000"/>
              </a:solidFill>
            </a:endParaRPr>
          </a:p>
        </p:txBody>
      </p:sp>
      <p:sp>
        <p:nvSpPr>
          <p:cNvPr id="16" name="右箭头 15"/>
          <p:cNvSpPr/>
          <p:nvPr/>
        </p:nvSpPr>
        <p:spPr>
          <a:xfrm>
            <a:off x="6383655" y="2555875"/>
            <a:ext cx="647700" cy="360045"/>
          </a:xfrm>
          <a:prstGeom prst="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 21"/>
          <p:cNvSpPr/>
          <p:nvPr/>
        </p:nvSpPr>
        <p:spPr>
          <a:xfrm rot="5400000">
            <a:off x="7341870" y="917575"/>
            <a:ext cx="953135" cy="1574165"/>
          </a:xfrm>
          <a:prstGeom prst="roundRect">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zh-CN" altLang="en-US" sz="2400" dirty="0">
                <a:solidFill>
                  <a:srgbClr val="000000"/>
                </a:solidFill>
              </a:rPr>
              <a:t>添加查找好友</a:t>
            </a:r>
            <a:endParaRPr lang="zh-CN" altLang="en-US" sz="2400" dirty="0">
              <a:solidFill>
                <a:srgbClr val="000000"/>
              </a:solidFill>
            </a:endParaRPr>
          </a:p>
        </p:txBody>
      </p:sp>
      <p:sp>
        <p:nvSpPr>
          <p:cNvPr id="23" name="圆角矩形 22"/>
          <p:cNvSpPr/>
          <p:nvPr/>
        </p:nvSpPr>
        <p:spPr>
          <a:xfrm rot="5400000">
            <a:off x="7341870" y="2733040"/>
            <a:ext cx="953135" cy="1574165"/>
          </a:xfrm>
          <a:prstGeom prst="roundRect">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zh-CN" altLang="en-US" sz="2400" dirty="0">
                <a:solidFill>
                  <a:srgbClr val="000000"/>
                </a:solidFill>
              </a:rPr>
              <a:t>好友聊天</a:t>
            </a:r>
            <a:endParaRPr lang="zh-CN" altLang="en-US" sz="2400" dirty="0">
              <a:solidFill>
                <a:srgbClr val="000000"/>
              </a:solidFill>
            </a:endParaRPr>
          </a:p>
        </p:txBody>
      </p:sp>
      <p:sp>
        <p:nvSpPr>
          <p:cNvPr id="24" name="右箭头 23"/>
          <p:cNvSpPr/>
          <p:nvPr/>
        </p:nvSpPr>
        <p:spPr>
          <a:xfrm>
            <a:off x="1262380" y="2195830"/>
            <a:ext cx="647700" cy="360045"/>
          </a:xfrm>
          <a:prstGeom prst="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0" name="组合 149"/>
          <p:cNvGrpSpPr/>
          <p:nvPr/>
        </p:nvGrpSpPr>
        <p:grpSpPr>
          <a:xfrm>
            <a:off x="507974" y="251500"/>
            <a:ext cx="1697751" cy="523220"/>
            <a:chOff x="568442" y="319364"/>
            <a:chExt cx="2155876" cy="664408"/>
          </a:xfrm>
        </p:grpSpPr>
        <p:sp>
          <p:nvSpPr>
            <p:cNvPr id="151" name="文本框 23"/>
            <p:cNvSpPr txBox="1"/>
            <p:nvPr/>
          </p:nvSpPr>
          <p:spPr>
            <a:xfrm>
              <a:off x="665958" y="319364"/>
              <a:ext cx="2058360" cy="664408"/>
            </a:xfrm>
            <a:prstGeom prst="rect">
              <a:avLst/>
            </a:prstGeom>
            <a:noFill/>
          </p:spPr>
          <p:txBody>
            <a:bodyPr wrap="none" rtlCol="0">
              <a:spAutoFit/>
            </a:bodyPr>
            <a:lstStyle/>
            <a:p>
              <a:r>
                <a:rPr lang="zh-CN" altLang="en-US" sz="2800" dirty="0">
                  <a:solidFill>
                    <a:schemeClr val="tx2"/>
                  </a:solidFill>
                  <a:latin typeface="+mj-ea"/>
                  <a:ea typeface="+mj-ea"/>
                </a:rPr>
                <a:t>主要功能 </a:t>
              </a:r>
              <a:endParaRPr lang="zh-CN" altLang="en-US" sz="2800" dirty="0">
                <a:solidFill>
                  <a:schemeClr val="tx2"/>
                </a:solidFill>
                <a:latin typeface="+mj-ea"/>
                <a:ea typeface="+mj-ea"/>
              </a:endParaRPr>
            </a:p>
          </p:txBody>
        </p:sp>
        <p:sp>
          <p:nvSpPr>
            <p:cNvPr id="152" name="等腰三角形 151"/>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grpSp>
      <p:sp>
        <p:nvSpPr>
          <p:cNvPr id="154" name="圆角矩形 153"/>
          <p:cNvSpPr/>
          <p:nvPr/>
        </p:nvSpPr>
        <p:spPr>
          <a:xfrm>
            <a:off x="481362" y="755503"/>
            <a:ext cx="8759128" cy="28350"/>
          </a:xfrm>
          <a:prstGeom prst="roundRect">
            <a:avLst>
              <a:gd name="adj" fmla="val 50000"/>
            </a:avLst>
          </a:prstGeom>
          <a:solidFill>
            <a:schemeClr val="bg1"/>
          </a:solidFill>
          <a:ln>
            <a:noFill/>
          </a:ln>
          <a:effectLst>
            <a:innerShdw blurRad="38100" dist="12700" dir="162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72009" tIns="36005" rIns="72009" bIns="36005" rtlCol="0" anchor="ctr"/>
          <a:lstStyle/>
          <a:p>
            <a:pPr algn="ctr"/>
            <a:endParaRPr lang="zh-CN" altLang="en-US">
              <a:latin typeface="+mj-ea"/>
              <a:ea typeface="+mj-ea"/>
            </a:endParaRPr>
          </a:p>
        </p:txBody>
      </p:sp>
      <p:sp>
        <p:nvSpPr>
          <p:cNvPr id="40" name="圆角矩形 39"/>
          <p:cNvSpPr/>
          <p:nvPr/>
        </p:nvSpPr>
        <p:spPr>
          <a:xfrm rot="5400000">
            <a:off x="-75083" y="2621711"/>
            <a:ext cx="2448272" cy="493456"/>
          </a:xfrm>
          <a:prstGeom prst="roundRect">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zh-CN" altLang="en-US" sz="2400" dirty="0">
                <a:solidFill>
                  <a:srgbClr val="000000"/>
                </a:solidFill>
              </a:rPr>
              <a:t>下课聊</a:t>
            </a:r>
            <a:endParaRPr lang="zh-CN" altLang="en-US" sz="2400" dirty="0">
              <a:solidFill>
                <a:srgbClr val="000000"/>
              </a:solidFill>
            </a:endParaRPr>
          </a:p>
        </p:txBody>
      </p:sp>
      <p:sp>
        <p:nvSpPr>
          <p:cNvPr id="42" name="圆角矩形 41"/>
          <p:cNvSpPr/>
          <p:nvPr/>
        </p:nvSpPr>
        <p:spPr>
          <a:xfrm rot="5400000">
            <a:off x="3954989" y="2692196"/>
            <a:ext cx="2448272" cy="493456"/>
          </a:xfrm>
          <a:prstGeom prst="roundRect">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zh-CN" altLang="en-US" sz="2400" dirty="0">
                <a:solidFill>
                  <a:srgbClr val="000000"/>
                </a:solidFill>
              </a:rPr>
              <a:t>课表</a:t>
            </a:r>
            <a:endParaRPr lang="zh-CN" altLang="en-US" sz="2400" dirty="0">
              <a:solidFill>
                <a:srgbClr val="000000"/>
              </a:solidFill>
            </a:endParaRPr>
          </a:p>
        </p:txBody>
      </p:sp>
      <p:sp>
        <p:nvSpPr>
          <p:cNvPr id="2" name="右箭头 1"/>
          <p:cNvSpPr/>
          <p:nvPr/>
        </p:nvSpPr>
        <p:spPr>
          <a:xfrm>
            <a:off x="1493520" y="2520315"/>
            <a:ext cx="647700" cy="360045"/>
          </a:xfrm>
          <a:prstGeom prst="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右箭头 2"/>
          <p:cNvSpPr/>
          <p:nvPr/>
        </p:nvSpPr>
        <p:spPr>
          <a:xfrm>
            <a:off x="5671185" y="2687955"/>
            <a:ext cx="647700" cy="360045"/>
          </a:xfrm>
          <a:prstGeom prst="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rot="5400000">
            <a:off x="2593975" y="1913255"/>
            <a:ext cx="953135" cy="1574165"/>
          </a:xfrm>
          <a:prstGeom prst="roundRect">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zh-CN" altLang="en-US" sz="2400" dirty="0">
                <a:solidFill>
                  <a:srgbClr val="000000"/>
                </a:solidFill>
              </a:rPr>
              <a:t>校园树洞</a:t>
            </a:r>
            <a:endParaRPr lang="zh-CN" altLang="en-US" sz="2400" dirty="0">
              <a:solidFill>
                <a:srgbClr val="000000"/>
              </a:solidFill>
            </a:endParaRPr>
          </a:p>
        </p:txBody>
      </p:sp>
      <p:sp>
        <p:nvSpPr>
          <p:cNvPr id="5" name="圆角矩形 4"/>
          <p:cNvSpPr/>
          <p:nvPr/>
        </p:nvSpPr>
        <p:spPr>
          <a:xfrm rot="5400000">
            <a:off x="6629400" y="1424940"/>
            <a:ext cx="953135" cy="1574165"/>
          </a:xfrm>
          <a:prstGeom prst="roundRect">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zh-CN" altLang="en-US" sz="2400" dirty="0">
                <a:solidFill>
                  <a:srgbClr val="000000"/>
                </a:solidFill>
              </a:rPr>
              <a:t>课表查询</a:t>
            </a:r>
            <a:endParaRPr lang="zh-CN" altLang="en-US" sz="2400" dirty="0">
              <a:solidFill>
                <a:srgbClr val="000000"/>
              </a:solidFill>
            </a:endParaRPr>
          </a:p>
        </p:txBody>
      </p:sp>
      <p:sp>
        <p:nvSpPr>
          <p:cNvPr id="6" name="圆角矩形 5"/>
          <p:cNvSpPr/>
          <p:nvPr/>
        </p:nvSpPr>
        <p:spPr>
          <a:xfrm rot="5400000">
            <a:off x="6629400" y="2674620"/>
            <a:ext cx="953135" cy="1574165"/>
          </a:xfrm>
          <a:prstGeom prst="roundRect">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zh-CN" altLang="en-US" sz="2400" dirty="0">
                <a:solidFill>
                  <a:srgbClr val="000000"/>
                </a:solidFill>
              </a:rPr>
              <a:t>课表创建</a:t>
            </a:r>
            <a:endParaRPr lang="zh-CN" altLang="en-US" sz="2400" dirty="0">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540445" y="251500"/>
            <a:ext cx="2894202" cy="521970"/>
            <a:chOff x="609675" y="319364"/>
            <a:chExt cx="3675181" cy="662821"/>
          </a:xfrm>
        </p:grpSpPr>
        <p:sp>
          <p:nvSpPr>
            <p:cNvPr id="43" name="文本框 23"/>
            <p:cNvSpPr txBox="1"/>
            <p:nvPr/>
          </p:nvSpPr>
          <p:spPr>
            <a:xfrm>
              <a:off x="665958" y="319364"/>
              <a:ext cx="3618898" cy="662821"/>
            </a:xfrm>
            <a:prstGeom prst="rect">
              <a:avLst/>
            </a:prstGeom>
            <a:noFill/>
          </p:spPr>
          <p:txBody>
            <a:bodyPr wrap="none" rtlCol="0">
              <a:spAutoFit/>
            </a:bodyPr>
            <a:lstStyle/>
            <a:p>
              <a:r>
                <a:rPr lang="zh-CN" altLang="en-US" sz="2800" dirty="0">
                  <a:solidFill>
                    <a:schemeClr val="tx2"/>
                  </a:solidFill>
                  <a:latin typeface="+mj-ea"/>
                  <a:ea typeface="+mj-ea"/>
                </a:rPr>
                <a:t>使用的技术分析 </a:t>
              </a:r>
              <a:endParaRPr lang="zh-CN" altLang="en-US" sz="2800" dirty="0">
                <a:solidFill>
                  <a:schemeClr val="tx2"/>
                </a:solidFill>
                <a:latin typeface="+mj-ea"/>
                <a:ea typeface="+mj-ea"/>
              </a:endParaRPr>
            </a:p>
          </p:txBody>
        </p:sp>
        <p:sp>
          <p:nvSpPr>
            <p:cNvPr id="47" name="等腰三角形 46"/>
            <p:cNvSpPr/>
            <p:nvPr/>
          </p:nvSpPr>
          <p:spPr>
            <a:xfrm rot="16200000" flipH="1" flipV="1">
              <a:off x="533741" y="578894"/>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grpSp>
      <p:sp>
        <p:nvSpPr>
          <p:cNvPr id="56" name="圆角矩形 55"/>
          <p:cNvSpPr/>
          <p:nvPr/>
        </p:nvSpPr>
        <p:spPr>
          <a:xfrm>
            <a:off x="481362" y="755503"/>
            <a:ext cx="8759128" cy="28350"/>
          </a:xfrm>
          <a:prstGeom prst="roundRect">
            <a:avLst>
              <a:gd name="adj" fmla="val 50000"/>
            </a:avLst>
          </a:prstGeom>
          <a:solidFill>
            <a:schemeClr val="bg1"/>
          </a:solidFill>
          <a:ln>
            <a:noFill/>
          </a:ln>
          <a:effectLst>
            <a:innerShdw blurRad="38100" dist="12700" dir="162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72009" tIns="36005" rIns="72009" bIns="36005" rtlCol="0" anchor="ctr"/>
          <a:lstStyle/>
          <a:p>
            <a:pPr algn="ctr"/>
            <a:endParaRPr lang="zh-CN" altLang="en-US">
              <a:latin typeface="+mj-ea"/>
              <a:ea typeface="+mj-ea"/>
            </a:endParaRPr>
          </a:p>
        </p:txBody>
      </p:sp>
      <p:sp>
        <p:nvSpPr>
          <p:cNvPr id="55" name="同侧圆角矩形 54"/>
          <p:cNvSpPr/>
          <p:nvPr/>
        </p:nvSpPr>
        <p:spPr>
          <a:xfrm>
            <a:off x="585103" y="1211138"/>
            <a:ext cx="2036457" cy="413532"/>
          </a:xfrm>
          <a:prstGeom prst="round2SameRect">
            <a:avLst/>
          </a:prstGeom>
          <a:solidFill>
            <a:schemeClr val="tx2"/>
          </a:solidFill>
          <a:ln w="28575">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mj-ea"/>
                <a:ea typeface="+mj-ea"/>
              </a:rPr>
              <a:t> app</a:t>
            </a:r>
            <a:r>
              <a:rPr lang="zh-CN" altLang="en-US">
                <a:latin typeface="+mj-ea"/>
                <a:ea typeface="+mj-ea"/>
              </a:rPr>
              <a:t>前端</a:t>
            </a:r>
            <a:endParaRPr lang="zh-CN" altLang="en-US">
              <a:latin typeface="+mj-ea"/>
              <a:ea typeface="+mj-ea"/>
            </a:endParaRPr>
          </a:p>
        </p:txBody>
      </p:sp>
      <p:sp>
        <p:nvSpPr>
          <p:cNvPr id="3" name="文本框 2"/>
          <p:cNvSpPr txBox="1"/>
          <p:nvPr/>
        </p:nvSpPr>
        <p:spPr>
          <a:xfrm>
            <a:off x="3434715" y="956945"/>
            <a:ext cx="4382135" cy="1198880"/>
          </a:xfrm>
          <a:prstGeom prst="rect">
            <a:avLst/>
          </a:prstGeom>
          <a:noFill/>
        </p:spPr>
        <p:txBody>
          <a:bodyPr wrap="square" rtlCol="0" anchor="t">
            <a:spAutoFit/>
          </a:bodyPr>
          <a:lstStyle/>
          <a:p>
            <a:r>
              <a:rPr kumimoji="1" lang="en-US" altLang="zh-CN"/>
              <a:t>Andriod   ios</a:t>
            </a:r>
            <a:endParaRPr kumimoji="1" lang="en-US" altLang="zh-CN"/>
          </a:p>
          <a:p>
            <a:endParaRPr kumimoji="1" lang="en-US" altLang="zh-CN"/>
          </a:p>
          <a:p>
            <a:r>
              <a:rPr kumimoji="1" lang="zh-CN" altLang="en-US"/>
              <a:t>主要：UI设计、框架、性能优化、调试适配等</a:t>
            </a:r>
            <a:endParaRPr kumimoji="1" lang="zh-CN" altLang="en-US"/>
          </a:p>
        </p:txBody>
      </p:sp>
      <p:sp>
        <p:nvSpPr>
          <p:cNvPr id="2" name="同侧圆角矩形 1"/>
          <p:cNvSpPr/>
          <p:nvPr/>
        </p:nvSpPr>
        <p:spPr>
          <a:xfrm>
            <a:off x="540653" y="3518093"/>
            <a:ext cx="2036457" cy="413532"/>
          </a:xfrm>
          <a:prstGeom prst="round2SameRect">
            <a:avLst/>
          </a:prstGeom>
          <a:solidFill>
            <a:schemeClr val="tx2"/>
          </a:solidFill>
          <a:ln w="28575">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mj-ea"/>
                <a:ea typeface="+mj-ea"/>
              </a:rPr>
              <a:t> </a:t>
            </a:r>
            <a:r>
              <a:rPr lang="zh-CN" altLang="en-US">
                <a:latin typeface="+mj-ea"/>
                <a:ea typeface="+mj-ea"/>
              </a:rPr>
              <a:t>服务器后端</a:t>
            </a:r>
            <a:endParaRPr lang="zh-CN" altLang="en-US">
              <a:latin typeface="+mj-ea"/>
              <a:ea typeface="+mj-ea"/>
            </a:endParaRPr>
          </a:p>
        </p:txBody>
      </p:sp>
      <p:sp>
        <p:nvSpPr>
          <p:cNvPr id="4" name="文本框 3"/>
          <p:cNvSpPr txBox="1"/>
          <p:nvPr/>
        </p:nvSpPr>
        <p:spPr>
          <a:xfrm>
            <a:off x="3434715" y="3187065"/>
            <a:ext cx="4382135" cy="922020"/>
          </a:xfrm>
          <a:prstGeom prst="rect">
            <a:avLst/>
          </a:prstGeom>
          <a:noFill/>
        </p:spPr>
        <p:txBody>
          <a:bodyPr wrap="square" rtlCol="0" anchor="t">
            <a:spAutoFit/>
          </a:bodyPr>
          <a:lstStyle/>
          <a:p>
            <a:r>
              <a:rPr kumimoji="1" lang="zh-CN" altLang="en-US"/>
              <a:t>服务器   数据库   </a:t>
            </a:r>
            <a:endParaRPr kumimoji="1" lang="en-US" altLang="zh-CN"/>
          </a:p>
          <a:p>
            <a:endParaRPr kumimoji="1" lang="en-US" altLang="zh-CN"/>
          </a:p>
          <a:p>
            <a:r>
              <a:rPr kumimoji="1" lang="zh-CN" altLang="en-US"/>
              <a:t>主要：</a:t>
            </a:r>
            <a:r>
              <a:rPr kumimoji="1" lang="zh-CN" altLang="en-US">
                <a:sym typeface="+mn-ea"/>
              </a:rPr>
              <a:t>通信协议</a:t>
            </a:r>
            <a:r>
              <a:rPr kumimoji="1" lang="zh-CN" altLang="en-US"/>
              <a:t>、网络框架、数据接口</a:t>
            </a:r>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1"/>
          <p:cNvGrpSpPr/>
          <p:nvPr/>
        </p:nvGrpSpPr>
        <p:grpSpPr>
          <a:xfrm>
            <a:off x="540445" y="251500"/>
            <a:ext cx="2183003" cy="521970"/>
            <a:chOff x="609675" y="319364"/>
            <a:chExt cx="2772069" cy="662821"/>
          </a:xfrm>
        </p:grpSpPr>
        <p:sp>
          <p:nvSpPr>
            <p:cNvPr id="24" name="文本框 23"/>
            <p:cNvSpPr txBox="1"/>
            <p:nvPr/>
          </p:nvSpPr>
          <p:spPr>
            <a:xfrm>
              <a:off x="665958" y="319364"/>
              <a:ext cx="2715786" cy="662821"/>
            </a:xfrm>
            <a:prstGeom prst="rect">
              <a:avLst/>
            </a:prstGeom>
            <a:noFill/>
          </p:spPr>
          <p:txBody>
            <a:bodyPr wrap="none" rtlCol="0">
              <a:spAutoFit/>
            </a:bodyPr>
            <a:lstStyle/>
            <a:p>
              <a:r>
                <a:rPr lang="zh-CN" altLang="en-US" sz="2800" dirty="0">
                  <a:solidFill>
                    <a:schemeClr val="tx2"/>
                  </a:solidFill>
                  <a:latin typeface="+mj-ea"/>
                  <a:ea typeface="+mj-ea"/>
                </a:rPr>
                <a:t>相似小程序 </a:t>
              </a:r>
              <a:endParaRPr lang="zh-CN" altLang="en-US" sz="2800" dirty="0">
                <a:solidFill>
                  <a:schemeClr val="tx2"/>
                </a:solidFill>
                <a:latin typeface="+mj-ea"/>
                <a:ea typeface="+mj-ea"/>
              </a:endParaRPr>
            </a:p>
          </p:txBody>
        </p:sp>
        <p:sp>
          <p:nvSpPr>
            <p:cNvPr id="29" name="等腰三角形 28"/>
            <p:cNvSpPr/>
            <p:nvPr/>
          </p:nvSpPr>
          <p:spPr>
            <a:xfrm rot="16200000" flipH="1" flipV="1">
              <a:off x="533741" y="578894"/>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grpSp>
      <p:sp>
        <p:nvSpPr>
          <p:cNvPr id="54" name="圆角矩形 53"/>
          <p:cNvSpPr/>
          <p:nvPr/>
        </p:nvSpPr>
        <p:spPr>
          <a:xfrm>
            <a:off x="324421" y="953801"/>
            <a:ext cx="8759128" cy="28350"/>
          </a:xfrm>
          <a:prstGeom prst="roundRect">
            <a:avLst>
              <a:gd name="adj" fmla="val 50000"/>
            </a:avLst>
          </a:prstGeom>
          <a:solidFill>
            <a:schemeClr val="bg1"/>
          </a:solidFill>
          <a:ln>
            <a:noFill/>
          </a:ln>
          <a:effectLst>
            <a:innerShdw blurRad="38100" dist="12700" dir="162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72009" tIns="36005" rIns="72009" bIns="36005" rtlCol="0" anchor="ctr"/>
          <a:lstStyle/>
          <a:p>
            <a:pPr algn="ctr"/>
            <a:endParaRPr lang="zh-CN" altLang="en-US">
              <a:latin typeface="+mj-ea"/>
              <a:ea typeface="+mj-ea"/>
            </a:endParaRPr>
          </a:p>
        </p:txBody>
      </p:sp>
      <p:pic>
        <p:nvPicPr>
          <p:cNvPr id="7" name="图片 6" descr="2"/>
          <p:cNvPicPr>
            <a:picLocks noChangeAspect="1"/>
          </p:cNvPicPr>
          <p:nvPr/>
        </p:nvPicPr>
        <p:blipFill>
          <a:blip r:embed="rId1"/>
          <a:stretch>
            <a:fillRect/>
          </a:stretch>
        </p:blipFill>
        <p:spPr>
          <a:xfrm>
            <a:off x="472440" y="978535"/>
            <a:ext cx="2250440" cy="4002405"/>
          </a:xfrm>
          <a:prstGeom prst="rect">
            <a:avLst/>
          </a:prstGeom>
        </p:spPr>
      </p:pic>
      <p:pic>
        <p:nvPicPr>
          <p:cNvPr id="8" name="图片 7" descr="4"/>
          <p:cNvPicPr>
            <a:picLocks noChangeAspect="1"/>
          </p:cNvPicPr>
          <p:nvPr/>
        </p:nvPicPr>
        <p:blipFill>
          <a:blip r:embed="rId2"/>
          <a:stretch>
            <a:fillRect/>
          </a:stretch>
        </p:blipFill>
        <p:spPr>
          <a:xfrm>
            <a:off x="3060700" y="978535"/>
            <a:ext cx="2353310" cy="4185285"/>
          </a:xfrm>
          <a:prstGeom prst="rect">
            <a:avLst/>
          </a:prstGeom>
        </p:spPr>
      </p:pic>
      <p:sp>
        <p:nvSpPr>
          <p:cNvPr id="9" name="文本框 8"/>
          <p:cNvSpPr txBox="1"/>
          <p:nvPr/>
        </p:nvSpPr>
        <p:spPr>
          <a:xfrm>
            <a:off x="5988685" y="1306195"/>
            <a:ext cx="2969260" cy="3692525"/>
          </a:xfrm>
          <a:prstGeom prst="rect">
            <a:avLst/>
          </a:prstGeom>
          <a:noFill/>
        </p:spPr>
        <p:txBody>
          <a:bodyPr wrap="square" rtlCol="0">
            <a:spAutoFit/>
          </a:bodyPr>
          <a:lstStyle/>
          <a:p>
            <a:r>
              <a:rPr lang="zh-CN" altLang="en-US"/>
              <a:t>微信小程序 框架（MINA）</a:t>
            </a:r>
            <a:endParaRPr lang="zh-CN" altLang="en-US"/>
          </a:p>
          <a:p>
            <a:endParaRPr lang="zh-CN" altLang="en-US"/>
          </a:p>
          <a:p>
            <a:r>
              <a:rPr lang="zh-CN" altLang="en-US"/>
              <a:t>通过封装微信客户端提供的文件系统、网络通信、任务管理、数据安全等基础功能，对上层提供一整套JavaScript API，让开发者能够非常方便地使用微信客户端提供的各种基础功能与能力，快速构建一个应用。</a:t>
            </a:r>
            <a:endParaRPr lang="zh-CN" altLang="en-US"/>
          </a:p>
          <a:p>
            <a:endParaRPr lang="zh-CN" altLang="en-US"/>
          </a:p>
          <a:p>
            <a:r>
              <a:rPr lang="zh-CN" altLang="en-US"/>
              <a:t>本质上就是一个依托于微信的</a:t>
            </a:r>
            <a:r>
              <a:rPr lang="en-US" altLang="zh-CN"/>
              <a:t>WebApp</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50" name="组合 149"/>
          <p:cNvGrpSpPr/>
          <p:nvPr/>
        </p:nvGrpSpPr>
        <p:grpSpPr>
          <a:xfrm>
            <a:off x="540445" y="251500"/>
            <a:ext cx="2823083" cy="521970"/>
            <a:chOff x="609675" y="319364"/>
            <a:chExt cx="3584870" cy="662821"/>
          </a:xfrm>
        </p:grpSpPr>
        <p:sp>
          <p:nvSpPr>
            <p:cNvPr id="151" name="文本框 23"/>
            <p:cNvSpPr txBox="1"/>
            <p:nvPr/>
          </p:nvSpPr>
          <p:spPr>
            <a:xfrm>
              <a:off x="665958" y="319364"/>
              <a:ext cx="3528587" cy="662821"/>
            </a:xfrm>
            <a:prstGeom prst="rect">
              <a:avLst/>
            </a:prstGeom>
            <a:noFill/>
          </p:spPr>
          <p:txBody>
            <a:bodyPr wrap="none" rtlCol="0">
              <a:spAutoFit/>
            </a:bodyPr>
            <a:lstStyle/>
            <a:p>
              <a:r>
                <a:rPr lang="zh-CN" altLang="en-US" sz="2800" dirty="0">
                  <a:solidFill>
                    <a:schemeClr val="tx2"/>
                  </a:solidFill>
                  <a:latin typeface="+mj-ea"/>
                  <a:ea typeface="+mj-ea"/>
                </a:rPr>
                <a:t>使用的技术分析</a:t>
              </a:r>
              <a:r>
                <a:rPr lang="zh-CN" altLang="en-US" sz="1680" dirty="0">
                  <a:solidFill>
                    <a:schemeClr val="tx2"/>
                  </a:solidFill>
                  <a:latin typeface="+mj-ea"/>
                  <a:ea typeface="+mj-ea"/>
                </a:rPr>
                <a:t> </a:t>
              </a:r>
              <a:endParaRPr lang="zh-CN" altLang="en-US" sz="1680" dirty="0">
                <a:solidFill>
                  <a:schemeClr val="tx2"/>
                </a:solidFill>
                <a:latin typeface="+mj-ea"/>
                <a:ea typeface="+mj-ea"/>
              </a:endParaRPr>
            </a:p>
          </p:txBody>
        </p:sp>
        <p:sp>
          <p:nvSpPr>
            <p:cNvPr id="152" name="等腰三角形 151"/>
            <p:cNvSpPr/>
            <p:nvPr/>
          </p:nvSpPr>
          <p:spPr>
            <a:xfrm rot="16200000" flipH="1" flipV="1">
              <a:off x="533741" y="578894"/>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grpSp>
      <p:sp>
        <p:nvSpPr>
          <p:cNvPr id="154" name="圆角矩形 153"/>
          <p:cNvSpPr/>
          <p:nvPr/>
        </p:nvSpPr>
        <p:spPr>
          <a:xfrm>
            <a:off x="481362" y="755503"/>
            <a:ext cx="8759128" cy="28350"/>
          </a:xfrm>
          <a:prstGeom prst="roundRect">
            <a:avLst>
              <a:gd name="adj" fmla="val 50000"/>
            </a:avLst>
          </a:prstGeom>
          <a:solidFill>
            <a:schemeClr val="bg1"/>
          </a:solidFill>
          <a:ln>
            <a:noFill/>
          </a:ln>
          <a:effectLst>
            <a:innerShdw blurRad="38100" dist="12700" dir="162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72009" tIns="36005" rIns="72009" bIns="36005" rtlCol="0" anchor="ctr"/>
          <a:lstStyle/>
          <a:p>
            <a:pPr algn="ctr"/>
            <a:endParaRPr lang="zh-CN" altLang="en-US">
              <a:latin typeface="+mj-ea"/>
              <a:ea typeface="+mj-ea"/>
            </a:endParaRPr>
          </a:p>
        </p:txBody>
      </p:sp>
      <p:pic>
        <p:nvPicPr>
          <p:cNvPr id="3" name="图片 2"/>
          <p:cNvPicPr>
            <a:picLocks noChangeAspect="1"/>
          </p:cNvPicPr>
          <p:nvPr/>
        </p:nvPicPr>
        <p:blipFill>
          <a:blip r:embed="rId1"/>
          <a:stretch>
            <a:fillRect/>
          </a:stretch>
        </p:blipFill>
        <p:spPr>
          <a:xfrm>
            <a:off x="3185160" y="1131570"/>
            <a:ext cx="6015990" cy="4177665"/>
          </a:xfrm>
          <a:prstGeom prst="rect">
            <a:avLst/>
          </a:prstGeom>
        </p:spPr>
      </p:pic>
      <p:sp>
        <p:nvSpPr>
          <p:cNvPr id="55" name="同侧圆角矩形 54"/>
          <p:cNvSpPr/>
          <p:nvPr/>
        </p:nvSpPr>
        <p:spPr>
          <a:xfrm>
            <a:off x="585103" y="938723"/>
            <a:ext cx="2036457" cy="413532"/>
          </a:xfrm>
          <a:prstGeom prst="round2SameRect">
            <a:avLst/>
          </a:prstGeom>
          <a:solidFill>
            <a:schemeClr val="tx2"/>
          </a:solidFill>
          <a:ln w="28575">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mj-ea"/>
                <a:ea typeface="+mj-ea"/>
              </a:rPr>
              <a:t> </a:t>
            </a:r>
            <a:r>
              <a:rPr lang="zh-CN" altLang="en-US">
                <a:latin typeface="+mj-ea"/>
                <a:ea typeface="+mj-ea"/>
              </a:rPr>
              <a:t>课表信息的获取</a:t>
            </a:r>
            <a:endParaRPr lang="zh-CN" altLang="en-US">
              <a:latin typeface="+mj-ea"/>
              <a:ea typeface="+mj-ea"/>
            </a:endParaRPr>
          </a:p>
        </p:txBody>
      </p:sp>
      <p:sp>
        <p:nvSpPr>
          <p:cNvPr id="9" name="文本框 8"/>
          <p:cNvSpPr txBox="1"/>
          <p:nvPr/>
        </p:nvSpPr>
        <p:spPr>
          <a:xfrm>
            <a:off x="361315" y="1455420"/>
            <a:ext cx="2969260" cy="1569660"/>
          </a:xfrm>
          <a:prstGeom prst="rect">
            <a:avLst/>
          </a:prstGeom>
          <a:noFill/>
        </p:spPr>
        <p:txBody>
          <a:bodyPr wrap="square" rtlCol="0">
            <a:spAutoFit/>
          </a:bodyPr>
          <a:lstStyle/>
          <a:p>
            <a:r>
              <a:rPr lang="zh-CN" altLang="en-US" sz="1200" dirty="0"/>
              <a:t>前端：</a:t>
            </a:r>
            <a:endParaRPr lang="zh-CN" altLang="en-US" sz="1200" dirty="0"/>
          </a:p>
          <a:p>
            <a:r>
              <a:rPr lang="zh-CN" altLang="en-US" sz="1200" dirty="0"/>
              <a:t>小程序的组件，</a:t>
            </a:r>
            <a:r>
              <a:rPr lang="en-US" altLang="zh-CN" sz="1200" dirty="0"/>
              <a:t>API</a:t>
            </a:r>
            <a:endParaRPr lang="en-US" altLang="zh-CN" sz="1200" dirty="0"/>
          </a:p>
          <a:p>
            <a:endParaRPr lang="en-US" altLang="zh-CN" sz="1200" dirty="0"/>
          </a:p>
          <a:p>
            <a:r>
              <a:rPr lang="zh-CN" altLang="en-US" sz="1200" dirty="0"/>
              <a:t>后端：</a:t>
            </a:r>
            <a:endParaRPr lang="zh-CN" altLang="en-US" sz="1200" dirty="0"/>
          </a:p>
          <a:p>
            <a:r>
              <a:rPr lang="zh-CN" altLang="en-US" sz="1200" dirty="0"/>
              <a:t>服务器 </a:t>
            </a:r>
            <a:r>
              <a:rPr lang="zh-CN" altLang="en-US" sz="1200" dirty="0" smtClean="0"/>
              <a:t> apache </a:t>
            </a:r>
            <a:endParaRPr lang="en-US" altLang="zh-CN" sz="1200" dirty="0" smtClean="0"/>
          </a:p>
          <a:p>
            <a:r>
              <a:rPr lang="zh-CN" altLang="en-US" sz="1200" dirty="0" smtClean="0"/>
              <a:t>后端语言 </a:t>
            </a:r>
            <a:r>
              <a:rPr lang="en-US" altLang="zh-CN" sz="1200" dirty="0" err="1" smtClean="0"/>
              <a:t>PHP</a:t>
            </a:r>
            <a:r>
              <a:rPr lang="en-US" altLang="zh-CN" sz="1200" dirty="0" err="1"/>
              <a:t>+</a:t>
            </a:r>
            <a:r>
              <a:rPr lang="en-US" altLang="zh-CN" sz="1200" dirty="0" err="1" smtClean="0"/>
              <a:t>CodeIgniter</a:t>
            </a:r>
            <a:r>
              <a:rPr lang="zh-CN" altLang="en-US" sz="1200" dirty="0"/>
              <a:t>框架</a:t>
            </a:r>
            <a:endParaRPr lang="en-US" altLang="zh-CN" sz="1200" dirty="0" smtClean="0"/>
          </a:p>
          <a:p>
            <a:r>
              <a:rPr lang="zh-CN" altLang="en-US" sz="1200" dirty="0" smtClean="0"/>
              <a:t>数据库 </a:t>
            </a:r>
            <a:r>
              <a:rPr lang="en-US" altLang="zh-CN" sz="1200" dirty="0" err="1" smtClean="0"/>
              <a:t>mysql</a:t>
            </a:r>
            <a:endParaRPr lang="en-US" altLang="zh-CN" sz="1200" dirty="0"/>
          </a:p>
          <a:p>
            <a:endParaRPr lang="en-US" altLang="zh-CN" sz="12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5" name="组合 34"/>
          <p:cNvGrpSpPr/>
          <p:nvPr/>
        </p:nvGrpSpPr>
        <p:grpSpPr>
          <a:xfrm>
            <a:off x="540445" y="251500"/>
            <a:ext cx="2894202" cy="521970"/>
            <a:chOff x="609675" y="319364"/>
            <a:chExt cx="3675181" cy="662821"/>
          </a:xfrm>
        </p:grpSpPr>
        <p:sp>
          <p:nvSpPr>
            <p:cNvPr id="43" name="文本框 23"/>
            <p:cNvSpPr txBox="1"/>
            <p:nvPr/>
          </p:nvSpPr>
          <p:spPr>
            <a:xfrm>
              <a:off x="665958" y="319364"/>
              <a:ext cx="3618898" cy="662821"/>
            </a:xfrm>
            <a:prstGeom prst="rect">
              <a:avLst/>
            </a:prstGeom>
            <a:noFill/>
          </p:spPr>
          <p:txBody>
            <a:bodyPr wrap="none" rtlCol="0">
              <a:spAutoFit/>
            </a:bodyPr>
            <a:lstStyle/>
            <a:p>
              <a:r>
                <a:rPr lang="zh-CN" altLang="en-US" sz="2800" dirty="0">
                  <a:solidFill>
                    <a:schemeClr val="tx2"/>
                  </a:solidFill>
                  <a:latin typeface="+mj-ea"/>
                  <a:ea typeface="+mj-ea"/>
                </a:rPr>
                <a:t>使用的技术分析 </a:t>
              </a:r>
              <a:endParaRPr lang="zh-CN" altLang="en-US" sz="2800" dirty="0">
                <a:solidFill>
                  <a:schemeClr val="tx2"/>
                </a:solidFill>
                <a:latin typeface="+mj-ea"/>
                <a:ea typeface="+mj-ea"/>
              </a:endParaRPr>
            </a:p>
          </p:txBody>
        </p:sp>
        <p:sp>
          <p:nvSpPr>
            <p:cNvPr id="47" name="等腰三角形 46"/>
            <p:cNvSpPr/>
            <p:nvPr/>
          </p:nvSpPr>
          <p:spPr>
            <a:xfrm rot="16200000" flipH="1" flipV="1">
              <a:off x="533741" y="578894"/>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grpSp>
      <p:sp>
        <p:nvSpPr>
          <p:cNvPr id="56" name="圆角矩形 55"/>
          <p:cNvSpPr/>
          <p:nvPr/>
        </p:nvSpPr>
        <p:spPr>
          <a:xfrm>
            <a:off x="481362" y="755503"/>
            <a:ext cx="8759128" cy="28350"/>
          </a:xfrm>
          <a:prstGeom prst="roundRect">
            <a:avLst>
              <a:gd name="adj" fmla="val 50000"/>
            </a:avLst>
          </a:prstGeom>
          <a:solidFill>
            <a:schemeClr val="bg1"/>
          </a:solidFill>
          <a:ln>
            <a:noFill/>
          </a:ln>
          <a:effectLst>
            <a:innerShdw blurRad="38100" dist="12700" dir="162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72009" tIns="36005" rIns="72009" bIns="36005" rtlCol="0" anchor="ctr"/>
          <a:lstStyle/>
          <a:p>
            <a:pPr algn="ctr"/>
            <a:endParaRPr lang="zh-CN" altLang="en-US">
              <a:latin typeface="+mj-ea"/>
              <a:ea typeface="+mj-ea"/>
            </a:endParaRPr>
          </a:p>
        </p:txBody>
      </p:sp>
      <p:sp>
        <p:nvSpPr>
          <p:cNvPr id="55" name="同侧圆角矩形 54"/>
          <p:cNvSpPr/>
          <p:nvPr/>
        </p:nvSpPr>
        <p:spPr>
          <a:xfrm>
            <a:off x="585103" y="1211138"/>
            <a:ext cx="2036457" cy="413532"/>
          </a:xfrm>
          <a:prstGeom prst="round2SameRect">
            <a:avLst/>
          </a:prstGeom>
          <a:solidFill>
            <a:schemeClr val="tx2"/>
          </a:solidFill>
          <a:ln w="28575">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mj-ea"/>
                <a:ea typeface="+mj-ea"/>
              </a:rPr>
              <a:t> </a:t>
            </a:r>
            <a:r>
              <a:rPr lang="zh-CN" altLang="en-US">
                <a:latin typeface="+mj-ea"/>
                <a:ea typeface="+mj-ea"/>
              </a:rPr>
              <a:t>课表信息的获取</a:t>
            </a:r>
            <a:endParaRPr lang="zh-CN" altLang="en-US">
              <a:latin typeface="+mj-ea"/>
              <a:ea typeface="+mj-ea"/>
            </a:endParaRPr>
          </a:p>
        </p:txBody>
      </p:sp>
      <p:sp>
        <p:nvSpPr>
          <p:cNvPr id="8" name="文本框 7"/>
          <p:cNvSpPr txBox="1"/>
          <p:nvPr/>
        </p:nvSpPr>
        <p:spPr>
          <a:xfrm>
            <a:off x="660400" y="2379980"/>
            <a:ext cx="8587105" cy="922020"/>
          </a:xfrm>
          <a:prstGeom prst="rect">
            <a:avLst/>
          </a:prstGeom>
          <a:noFill/>
        </p:spPr>
        <p:txBody>
          <a:bodyPr wrap="square" rtlCol="0" anchor="t">
            <a:spAutoFit/>
          </a:bodyPr>
          <a:lstStyle/>
          <a:p>
            <a:r>
              <a:rPr kumimoji="1" lang="en-US"/>
              <a:t>1.</a:t>
            </a:r>
            <a:endParaRPr kumimoji="1" lang="en-US"/>
          </a:p>
          <a:p>
            <a:r>
              <a:rPr kumimoji="1" lang="zh-CN" altLang="en-US"/>
              <a:t>分析实际操作时的网络请求，找到网页中获取到数据的请求接口，通过</a:t>
            </a:r>
            <a:r>
              <a:rPr kumimoji="1" lang="zh-CN" altLang="en-US">
                <a:sym typeface="+mn-ea"/>
              </a:rPr>
              <a:t>直接访问学校教务系统的接口</a:t>
            </a:r>
            <a:r>
              <a:rPr kumimoji="1" lang="zh-CN" altLang="en-US"/>
              <a:t>获得教务信息</a:t>
            </a:r>
            <a:endParaRPr kumimoji="1" lang="zh-CN" altLang="en-US"/>
          </a:p>
        </p:txBody>
      </p:sp>
      <p:sp>
        <p:nvSpPr>
          <p:cNvPr id="9" name="文本框 8"/>
          <p:cNvSpPr txBox="1"/>
          <p:nvPr/>
        </p:nvSpPr>
        <p:spPr>
          <a:xfrm>
            <a:off x="660400" y="3973195"/>
            <a:ext cx="8587105" cy="645160"/>
          </a:xfrm>
          <a:prstGeom prst="rect">
            <a:avLst/>
          </a:prstGeom>
          <a:noFill/>
        </p:spPr>
        <p:txBody>
          <a:bodyPr wrap="square" rtlCol="0" anchor="t">
            <a:spAutoFit/>
          </a:bodyPr>
          <a:lstStyle/>
          <a:p>
            <a:r>
              <a:rPr kumimoji="1" lang="en-US"/>
              <a:t>2.</a:t>
            </a:r>
            <a:endParaRPr kumimoji="1" lang="en-US"/>
          </a:p>
          <a:p>
            <a:r>
              <a:rPr kumimoji="1" lang="zh-CN" altLang="en-US"/>
              <a:t>通过爬虫技术对教务系统网页进行解析，提取关键的信息</a:t>
            </a:r>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1164</Words>
  <Application>WPS 演示</Application>
  <PresentationFormat>自定义</PresentationFormat>
  <Paragraphs>129</Paragraphs>
  <Slides>11</Slides>
  <Notes>11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Arial</vt:lpstr>
      <vt:lpstr>宋体</vt:lpstr>
      <vt:lpstr>Wingdings</vt:lpstr>
      <vt:lpstr>微软雅黑</vt:lpstr>
      <vt:lpstr>Calibri</vt:lpstr>
      <vt:lpstr>Arial</vt:lpstr>
      <vt:lpstr>Arial Unicode MS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简洁互联网模板</dc:title>
  <dc:creator>第一PPT模板网：www.1ppt.com</dc:creator>
  <cp:keywords>第一PPT模板网：www.1ppt.com</cp:keywords>
  <cp:lastModifiedBy>天空＄之蓝</cp:lastModifiedBy>
  <cp:revision>190</cp:revision>
  <dcterms:created xsi:type="dcterms:W3CDTF">2013-05-08T06:52:00Z</dcterms:created>
  <dcterms:modified xsi:type="dcterms:W3CDTF">2018-05-08T05:41:47Z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