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3" r:id="rId9"/>
    <p:sldId id="266" r:id="rId10"/>
    <p:sldId id="261" r:id="rId11"/>
    <p:sldId id="262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61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22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83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44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05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66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027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88" algn="l" defTabSz="68572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/>
    <p:restoredTop sz="83909"/>
  </p:normalViewPr>
  <p:slideViewPr>
    <p:cSldViewPr snapToGrid="0">
      <p:cViewPr varScale="1">
        <p:scale>
          <a:sx n="121" d="100"/>
          <a:sy n="12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625C-B24B-8047-9A68-5DC86BC66DFF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711C3-C884-FA44-89A8-BE5BA2298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1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1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22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83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44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05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66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27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88" algn="l" defTabSz="68572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1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1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6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76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8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8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6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1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9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711C3-C884-FA44-89A8-BE5BA2298D5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2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885830"/>
            <a:ext cx="5148544" cy="268604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806421"/>
            <a:ext cx="5148544" cy="65128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351"/>
            </a:lvl1pPr>
            <a:lvl2pPr marL="342921" indent="0" algn="ctr">
              <a:buNone/>
              <a:defRPr sz="1500"/>
            </a:lvl2pPr>
            <a:lvl3pPr marL="685843" indent="0" algn="ctr">
              <a:buNone/>
              <a:defRPr sz="1351"/>
            </a:lvl3pPr>
            <a:lvl4pPr marL="1028765" indent="0" algn="ctr">
              <a:buNone/>
              <a:defRPr sz="1200"/>
            </a:lvl4pPr>
            <a:lvl5pPr marL="1371686" indent="0" algn="ctr">
              <a:buNone/>
              <a:defRPr sz="1200"/>
            </a:lvl5pPr>
            <a:lvl6pPr marL="1714607" indent="0" algn="ctr">
              <a:buNone/>
              <a:defRPr sz="1200"/>
            </a:lvl6pPr>
            <a:lvl7pPr marL="2057528" indent="0" algn="ctr">
              <a:buNone/>
              <a:defRPr sz="1200"/>
            </a:lvl7pPr>
            <a:lvl8pPr marL="2400450" indent="0" algn="ctr">
              <a:buNone/>
              <a:defRPr sz="1200"/>
            </a:lvl8pPr>
            <a:lvl9pPr marL="274337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9892" y="485778"/>
            <a:ext cx="1718310" cy="3971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9281" y="485778"/>
            <a:ext cx="6090593" cy="3971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1" y="1771651"/>
            <a:ext cx="5772152" cy="1800225"/>
          </a:xfrm>
        </p:spPr>
        <p:txBody>
          <a:bodyPr anchor="b"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1" y="3800477"/>
            <a:ext cx="5772152" cy="65722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3" y="1369219"/>
            <a:ext cx="374332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2" y="1369219"/>
            <a:ext cx="37719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2" y="485778"/>
            <a:ext cx="7968923" cy="862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899" y="1409704"/>
            <a:ext cx="3868340" cy="506731"/>
          </a:xfrm>
        </p:spPr>
        <p:txBody>
          <a:bodyPr anchor="b">
            <a:noAutofit/>
          </a:bodyPr>
          <a:lstStyle>
            <a:lvl1pPr marL="0" indent="0">
              <a:buNone/>
              <a:defRPr sz="1351" b="1" cap="all" spc="225" baseline="0"/>
            </a:lvl1pPr>
            <a:lvl2pPr marL="342921" indent="0">
              <a:buNone/>
              <a:defRPr sz="1500" b="1"/>
            </a:lvl2pPr>
            <a:lvl3pPr marL="685843" indent="0">
              <a:buNone/>
              <a:defRPr sz="1351" b="1"/>
            </a:lvl3pPr>
            <a:lvl4pPr marL="1028765" indent="0">
              <a:buNone/>
              <a:defRPr sz="1200" b="1"/>
            </a:lvl4pPr>
            <a:lvl5pPr marL="1371686" indent="0">
              <a:buNone/>
              <a:defRPr sz="1200" b="1"/>
            </a:lvl5pPr>
            <a:lvl6pPr marL="1714607" indent="0">
              <a:buNone/>
              <a:defRPr sz="1200" b="1"/>
            </a:lvl6pPr>
            <a:lvl7pPr marL="2057528" indent="0">
              <a:buNone/>
              <a:defRPr sz="1200" b="1"/>
            </a:lvl7pPr>
            <a:lvl8pPr marL="2400450" indent="0">
              <a:buNone/>
              <a:defRPr sz="1200" b="1"/>
            </a:lvl8pPr>
            <a:lvl9pPr marL="27433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899" y="1920718"/>
            <a:ext cx="3868340" cy="2737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0811" y="1409704"/>
            <a:ext cx="3887391" cy="506731"/>
          </a:xfrm>
        </p:spPr>
        <p:txBody>
          <a:bodyPr anchor="b">
            <a:noAutofit/>
          </a:bodyPr>
          <a:lstStyle>
            <a:lvl1pPr marL="0" indent="0">
              <a:buNone/>
              <a:defRPr sz="1351" b="1" cap="all" spc="225" baseline="0"/>
            </a:lvl1pPr>
            <a:lvl2pPr marL="342921" indent="0">
              <a:buNone/>
              <a:defRPr sz="1500" b="1"/>
            </a:lvl2pPr>
            <a:lvl3pPr marL="685843" indent="0">
              <a:buNone/>
              <a:defRPr sz="1351" b="1"/>
            </a:lvl3pPr>
            <a:lvl4pPr marL="1028765" indent="0">
              <a:buNone/>
              <a:defRPr sz="1200" b="1"/>
            </a:lvl4pPr>
            <a:lvl5pPr marL="1371686" indent="0">
              <a:buNone/>
              <a:defRPr sz="1200" b="1"/>
            </a:lvl5pPr>
            <a:lvl6pPr marL="1714607" indent="0">
              <a:buNone/>
              <a:defRPr sz="1200" b="1"/>
            </a:lvl6pPr>
            <a:lvl7pPr marL="2057528" indent="0">
              <a:buNone/>
              <a:defRPr sz="1200" b="1"/>
            </a:lvl7pPr>
            <a:lvl8pPr marL="2400450" indent="0">
              <a:buNone/>
              <a:defRPr sz="1200" b="1"/>
            </a:lvl8pPr>
            <a:lvl9pPr marL="27433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0811" y="1920718"/>
            <a:ext cx="3887391" cy="2737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2" y="485776"/>
            <a:ext cx="3089741" cy="128587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144" y="685805"/>
            <a:ext cx="4303059" cy="37718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82" y="2023115"/>
            <a:ext cx="3089741" cy="2434589"/>
          </a:xfrm>
        </p:spPr>
        <p:txBody>
          <a:bodyPr/>
          <a:lstStyle>
            <a:lvl1pPr marL="0" indent="0">
              <a:buNone/>
              <a:defRPr sz="1200"/>
            </a:lvl1pPr>
            <a:lvl2pPr marL="342921" indent="0">
              <a:buNone/>
              <a:defRPr sz="1051"/>
            </a:lvl2pPr>
            <a:lvl3pPr marL="685843" indent="0">
              <a:buNone/>
              <a:defRPr sz="900"/>
            </a:lvl3pPr>
            <a:lvl4pPr marL="1028765" indent="0">
              <a:buNone/>
              <a:defRPr sz="751"/>
            </a:lvl4pPr>
            <a:lvl5pPr marL="1371686" indent="0">
              <a:buNone/>
              <a:defRPr sz="751"/>
            </a:lvl5pPr>
            <a:lvl6pPr marL="1714607" indent="0">
              <a:buNone/>
              <a:defRPr sz="751"/>
            </a:lvl6pPr>
            <a:lvl7pPr marL="2057528" indent="0">
              <a:buNone/>
              <a:defRPr sz="751"/>
            </a:lvl7pPr>
            <a:lvl8pPr marL="2400450" indent="0">
              <a:buNone/>
              <a:defRPr sz="751"/>
            </a:lvl8pPr>
            <a:lvl9pPr marL="2743372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2" y="485776"/>
            <a:ext cx="3089741" cy="128587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4803" y="685805"/>
            <a:ext cx="4343401" cy="3771899"/>
          </a:xfrm>
        </p:spPr>
        <p:txBody>
          <a:bodyPr/>
          <a:lstStyle>
            <a:lvl1pPr marL="0" indent="0">
              <a:buNone/>
              <a:defRPr sz="2400"/>
            </a:lvl1pPr>
            <a:lvl2pPr marL="342921" indent="0">
              <a:buNone/>
              <a:defRPr sz="2100"/>
            </a:lvl2pPr>
            <a:lvl3pPr marL="685843" indent="0">
              <a:buNone/>
              <a:defRPr sz="1800"/>
            </a:lvl3pPr>
            <a:lvl4pPr marL="1028765" indent="0">
              <a:buNone/>
              <a:defRPr sz="1500"/>
            </a:lvl4pPr>
            <a:lvl5pPr marL="1371686" indent="0">
              <a:buNone/>
              <a:defRPr sz="1500"/>
            </a:lvl5pPr>
            <a:lvl6pPr marL="1714607" indent="0">
              <a:buNone/>
              <a:defRPr sz="1500"/>
            </a:lvl6pPr>
            <a:lvl7pPr marL="2057528" indent="0">
              <a:buNone/>
              <a:defRPr sz="1500"/>
            </a:lvl7pPr>
            <a:lvl8pPr marL="2400450" indent="0">
              <a:buNone/>
              <a:defRPr sz="1500"/>
            </a:lvl8pPr>
            <a:lvl9pPr marL="274337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82" y="2023111"/>
            <a:ext cx="3089741" cy="2378631"/>
          </a:xfrm>
        </p:spPr>
        <p:txBody>
          <a:bodyPr/>
          <a:lstStyle>
            <a:lvl1pPr marL="0" indent="0">
              <a:buNone/>
              <a:defRPr sz="1200"/>
            </a:lvl1pPr>
            <a:lvl2pPr marL="342921" indent="0">
              <a:buNone/>
              <a:defRPr sz="1051"/>
            </a:lvl2pPr>
            <a:lvl3pPr marL="685843" indent="0">
              <a:buNone/>
              <a:defRPr sz="900"/>
            </a:lvl3pPr>
            <a:lvl4pPr marL="1028765" indent="0">
              <a:buNone/>
              <a:defRPr sz="751"/>
            </a:lvl4pPr>
            <a:lvl5pPr marL="1371686" indent="0">
              <a:buNone/>
              <a:defRPr sz="751"/>
            </a:lvl5pPr>
            <a:lvl6pPr marL="1714607" indent="0">
              <a:buNone/>
              <a:defRPr sz="751"/>
            </a:lvl6pPr>
            <a:lvl7pPr marL="2057528" indent="0">
              <a:buNone/>
              <a:defRPr sz="751"/>
            </a:lvl7pPr>
            <a:lvl8pPr marL="2400450" indent="0">
              <a:buNone/>
              <a:defRPr sz="751"/>
            </a:lvl8pPr>
            <a:lvl9pPr marL="2743372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2" y="485780"/>
            <a:ext cx="7968923" cy="86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282" y="1571626"/>
            <a:ext cx="7965641" cy="288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9279" y="4749408"/>
            <a:ext cx="2254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631" y="4749408"/>
            <a:ext cx="26290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spc="75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3563" y="4749408"/>
            <a:ext cx="404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spc="75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685843" rtl="0" eaLnBrk="1" latinLnBrk="0" hangingPunct="1">
        <a:lnSpc>
          <a:spcPct val="120000"/>
        </a:lnSpc>
        <a:spcBef>
          <a:spcPct val="0"/>
        </a:spcBef>
        <a:buNone/>
        <a:defRPr sz="2700" kern="1200" cap="all" spc="225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171461" indent="-171461" algn="l" defTabSz="685843" rtl="0" eaLnBrk="1" latinLnBrk="0" hangingPunct="1">
        <a:lnSpc>
          <a:spcPct val="120000"/>
        </a:lnSpc>
        <a:spcBef>
          <a:spcPts val="751"/>
        </a:spcBef>
        <a:buClr>
          <a:schemeClr val="tx1"/>
        </a:buClr>
        <a:buSzPct val="7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3" indent="-171461" algn="l" defTabSz="685843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SzPct val="75000"/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857304" indent="-171461" algn="l" defTabSz="685843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SzPct val="7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26" indent="-171461" algn="l" defTabSz="685843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SzPct val="7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7" indent="-171461" algn="l" defTabSz="685843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SzPct val="75000"/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6068" indent="-171461" algn="l" defTabSz="6858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0" indent="-171461" algn="l" defTabSz="6858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11" indent="-171461" algn="l" defTabSz="6858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33" indent="-171461" algn="l" defTabSz="6858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21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43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5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86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607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528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0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372" algn="l" defTabSz="68584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tsfoss.com/ascii-art-linux-terminal/" TargetMode="External"/><Relationship Id="rId3" Type="http://schemas.openxmlformats.org/officeDocument/2006/relationships/hyperlink" Target="https://www.geeksforgeeks.org/linux-file-hierarchy-structure/" TargetMode="External"/><Relationship Id="rId7" Type="http://schemas.openxmlformats.org/officeDocument/2006/relationships/hyperlink" Target="https://ryanstutorials.net/bash-scripting-tutorial/bash-script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actions/creating-actions/creating-a-composite-action" TargetMode="External"/><Relationship Id="rId5" Type="http://schemas.openxmlformats.org/officeDocument/2006/relationships/hyperlink" Target="https://www.linuxtrainingacademy.com/linux-commands-cheat-sheet/" TargetMode="External"/><Relationship Id="rId4" Type="http://schemas.openxmlformats.org/officeDocument/2006/relationships/hyperlink" Target="https://www.oreilly.com/openbook/debian/book/ch04_02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BBCE0B46-59F8-7B02-53FA-27D3FCC80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0" y="3"/>
            <a:ext cx="9144000" cy="5143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3162"/>
            <a:ext cx="9144000" cy="27203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E21C-A0B2-AC78-C779-14731E5F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328" y="728478"/>
            <a:ext cx="1514472" cy="59258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152A2-9E71-46D7-F3C7-BD86F26160AF}"/>
              </a:ext>
            </a:extLst>
          </p:cNvPr>
          <p:cNvSpPr txBox="1"/>
          <p:nvPr/>
        </p:nvSpPr>
        <p:spPr>
          <a:xfrm>
            <a:off x="4886329" y="1885953"/>
            <a:ext cx="3943351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END GOAL: </a:t>
            </a:r>
            <a:br>
              <a:rPr lang="en-GB" sz="1351" dirty="0"/>
            </a:br>
            <a:br>
              <a:rPr lang="en-GB" sz="1351" dirty="0"/>
            </a:br>
            <a:r>
              <a:rPr lang="en-GB" sz="1351" dirty="0"/>
              <a:t>Grasp a fundamental understanding of Linux and bash shell scripting in 15 minutes.</a:t>
            </a:r>
          </a:p>
        </p:txBody>
      </p:sp>
      <p:pic>
        <p:nvPicPr>
          <p:cNvPr id="1030" name="Picture 6" descr="Tux (mascot) - Wikipedia">
            <a:extLst>
              <a:ext uri="{FF2B5EF4-FFF2-40B4-BE49-F238E27FC236}">
                <a16:creationId xmlns:a16="http://schemas.microsoft.com/office/drawing/2014/main" id="{FF47425C-780A-A66E-C2A7-FE0E6D4D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4" y="241938"/>
            <a:ext cx="1387465" cy="16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3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9BC3-62D4-841C-4F84-3A1C13A5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59535"/>
            <a:ext cx="42672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BASH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1A5F-5515-1AD0-3EED-57629DE6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1" y="781052"/>
            <a:ext cx="2892097" cy="3676651"/>
          </a:xfrm>
        </p:spPr>
        <p:txBody>
          <a:bodyPr/>
          <a:lstStyle/>
          <a:p>
            <a:r>
              <a:rPr lang="en-GB" dirty="0"/>
              <a:t>A Bash script is a plain text file which contains a series of commands. </a:t>
            </a:r>
          </a:p>
          <a:p>
            <a:r>
              <a:rPr lang="en-GB" dirty="0"/>
              <a:t>Anything you can run normally on the command line can be put into a script and it will do the same thing. Similarly, anything you can put into a script can also be run normally on the command line and it will do the same thing.</a:t>
            </a:r>
          </a:p>
        </p:txBody>
      </p:sp>
      <p:pic>
        <p:nvPicPr>
          <p:cNvPr id="4098" name="Picture 2" descr="Cost-Effective Github Actions. This is a short article that covers: | by  Vishnu Deva | Medium">
            <a:extLst>
              <a:ext uri="{FF2B5EF4-FFF2-40B4-BE49-F238E27FC236}">
                <a16:creationId xmlns:a16="http://schemas.microsoft.com/office/drawing/2014/main" id="{21BFD6D7-3D21-DF4F-E956-7C8DF9C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28" y="2324101"/>
            <a:ext cx="39719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E6049F3-F497-100A-0078-E6403584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829" y="1045371"/>
            <a:ext cx="3993751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6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B560-F436-7614-FF11-279A228F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476247"/>
            <a:ext cx="7968923" cy="50736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Some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968F-04FA-8977-8112-25FEAA35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99" y="1433512"/>
            <a:ext cx="7965641" cy="2276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https://www.geeksforgeeks.org/linux-file-hierarchy-structure/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https://www.oreilly.com/openbook/debian/book/ch04_02.html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https://www.linuxtrainingacademy.com/linux-commands-cheat-sheet/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https://docs.github.com/en/actions/creating-actions/creating-a-composite-action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7"/>
              </a:rPr>
              <a:t>https://ryanstutorials.net/bash-scripting-tutorial/bash-script.php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8"/>
              </a:rPr>
              <a:t>https://itsfoss.com/ascii-art-linux-terminal/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298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A434-ABEC-2214-F4AA-A28D8C9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396" y="406400"/>
            <a:ext cx="2173207" cy="462280"/>
          </a:xfrm>
        </p:spPr>
        <p:txBody>
          <a:bodyPr>
            <a:normAutofit fontScale="90000"/>
          </a:bodyPr>
          <a:lstStyle/>
          <a:p>
            <a:r>
              <a:rPr lang="en-GB" dirty="0"/>
              <a:t>DEMO TIME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429C4B-15B6-DCB2-4406-532B4B5A341C}"/>
              </a:ext>
            </a:extLst>
          </p:cNvPr>
          <p:cNvSpPr txBox="1">
            <a:spLocks/>
          </p:cNvSpPr>
          <p:nvPr/>
        </p:nvSpPr>
        <p:spPr>
          <a:xfrm>
            <a:off x="2357235" y="4274820"/>
            <a:ext cx="4429528" cy="462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685843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700" kern="1200" cap="all" spc="225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Let’s do TEST SOME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47300-6268-0ABF-37AA-C29A6B896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" b="6391"/>
          <a:stretch/>
        </p:blipFill>
        <p:spPr bwMode="auto">
          <a:xfrm>
            <a:off x="2916483" y="1142343"/>
            <a:ext cx="3311031" cy="28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92A8-4095-9011-20A2-7FA1A12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78" y="210886"/>
            <a:ext cx="2976792" cy="474914"/>
          </a:xfrm>
        </p:spPr>
        <p:txBody>
          <a:bodyPr>
            <a:normAutofit fontScale="90000"/>
          </a:bodyPr>
          <a:lstStyle/>
          <a:p>
            <a:r>
              <a:rPr lang="en-GB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1126-6195-4B3C-2C48-D29034AC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2" y="815547"/>
            <a:ext cx="3468125" cy="3642155"/>
          </a:xfrm>
        </p:spPr>
        <p:txBody>
          <a:bodyPr/>
          <a:lstStyle/>
          <a:p>
            <a:r>
              <a:rPr lang="en-GB"/>
              <a:t>Linux is a free and open-source operating system based on the Unix operating system.</a:t>
            </a:r>
          </a:p>
          <a:p>
            <a:r>
              <a:rPr lang="en-GB"/>
              <a:t>Linux had become an alternative to operating systems such as Windows and macOS around mid-90s.</a:t>
            </a:r>
          </a:p>
          <a:p>
            <a:r>
              <a:rPr lang="en-GB"/>
              <a:t>Used in smartphones, servers, supercomputers and embedded systems.</a:t>
            </a:r>
          </a:p>
          <a:p>
            <a:r>
              <a:rPr lang="en-GB"/>
              <a:t>Distros: Ubuntu, Debian, and Red Hat.</a:t>
            </a:r>
          </a:p>
          <a:p>
            <a:r>
              <a:rPr lang="en-GB"/>
              <a:t>Ted Talk: The mind behind Linux</a:t>
            </a:r>
            <a:endParaRPr lang="en-GB" dirty="0"/>
          </a:p>
        </p:txBody>
      </p:sp>
      <p:pic>
        <p:nvPicPr>
          <p:cNvPr id="1026" name="Picture 2" descr="Linus Torvalds: The mind behind Linux | TED Talk">
            <a:extLst>
              <a:ext uri="{FF2B5EF4-FFF2-40B4-BE49-F238E27FC236}">
                <a16:creationId xmlns:a16="http://schemas.microsoft.com/office/drawing/2014/main" id="{39989DC6-AF6A-D02B-8F98-14015A28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82" y="0"/>
            <a:ext cx="4955918" cy="27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x / Linux - Getting Started">
            <a:extLst>
              <a:ext uri="{FF2B5EF4-FFF2-40B4-BE49-F238E27FC236}">
                <a16:creationId xmlns:a16="http://schemas.microsoft.com/office/drawing/2014/main" id="{55E21777-0703-3AFB-3137-453E0A1C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82" y="0"/>
            <a:ext cx="4955918" cy="495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28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2B16D82-16A0-1F45-66D4-58F0D1C5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7" y="3"/>
            <a:ext cx="8192531" cy="514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75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C2B8C-620C-FBE0-802A-58A85B73C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666" y="238621"/>
            <a:ext cx="7686675" cy="4666264"/>
          </a:xfrm>
        </p:spPr>
      </p:pic>
    </p:spTree>
    <p:extLst>
      <p:ext uri="{BB962C8B-B14F-4D97-AF65-F5344CB8AC3E}">
        <p14:creationId xmlns:p14="http://schemas.microsoft.com/office/powerpoint/2010/main" val="321136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8150-7897-84E1-CCA1-98F2ECC7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9" y="85728"/>
            <a:ext cx="7968923" cy="50482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File system hierarchy</a:t>
            </a:r>
          </a:p>
        </p:txBody>
      </p:sp>
      <p:pic>
        <p:nvPicPr>
          <p:cNvPr id="3074" name="Picture 2" descr="Linux File System Hierarchy – nepalisupport">
            <a:extLst>
              <a:ext uri="{FF2B5EF4-FFF2-40B4-BE49-F238E27FC236}">
                <a16:creationId xmlns:a16="http://schemas.microsoft.com/office/drawing/2014/main" id="{64216916-3121-2836-37B4-909FFC684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1" y="710618"/>
            <a:ext cx="7860301" cy="37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1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B14ABF2C-466C-79FB-829B-DEFD0646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2" y="0"/>
            <a:ext cx="1678605" cy="5143500"/>
          </a:xfrm>
          <a:prstGeom prst="rect">
            <a:avLst/>
          </a:prstGeom>
        </p:spPr>
      </p:pic>
      <p:pic>
        <p:nvPicPr>
          <p:cNvPr id="9" name="Picture 8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6CA1B1EC-02D1-5C10-D91C-F4B99E7A6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0"/>
            <a:ext cx="3352800" cy="3225800"/>
          </a:xfrm>
          <a:prstGeom prst="rect">
            <a:avLst/>
          </a:prstGeom>
        </p:spPr>
      </p:pic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970C11E-80BC-09BC-2239-A46C8A16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493" y="0"/>
            <a:ext cx="14921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03A6-BF9E-ED50-FBB7-76F7B39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0"/>
            <a:ext cx="2416478" cy="860290"/>
          </a:xfrm>
        </p:spPr>
        <p:txBody>
          <a:bodyPr/>
          <a:lstStyle/>
          <a:p>
            <a:r>
              <a:rPr lang="en-GB" dirty="0"/>
              <a:t>COMMANDS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600BD4-EF1E-3E57-F64F-006B307C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96" y="0"/>
            <a:ext cx="44940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C4C-F58D-0714-2F36-34872A03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99" y="225561"/>
            <a:ext cx="7968923" cy="46024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Command structure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8F4FB8-0BCC-22D6-B6EA-D663B804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3" y="937548"/>
            <a:ext cx="3261155" cy="149393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E6E1A2-5984-D0C5-7869-091AF9FF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13" y="2683231"/>
            <a:ext cx="5829300" cy="1641331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DDCF4EB-1EBC-1EBC-1865-77957743A1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70" t="21196" r="14976" b="22309"/>
          <a:stretch/>
        </p:blipFill>
        <p:spPr>
          <a:xfrm>
            <a:off x="3559215" y="937548"/>
            <a:ext cx="2025570" cy="1176665"/>
          </a:xfrm>
          <a:prstGeom prst="rect">
            <a:avLst/>
          </a:prstGeom>
        </p:spPr>
      </p:pic>
      <p:pic>
        <p:nvPicPr>
          <p:cNvPr id="1026" name="Picture 2" descr="permissions diagram">
            <a:extLst>
              <a:ext uri="{FF2B5EF4-FFF2-40B4-BE49-F238E27FC236}">
                <a16:creationId xmlns:a16="http://schemas.microsoft.com/office/drawing/2014/main" id="{9D908FFD-AF3A-8FF5-38EB-93FEF1628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52" y="2317592"/>
            <a:ext cx="3122221" cy="18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B25852-75D7-9EA2-9E13-8A93366B5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13" y="2683231"/>
            <a:ext cx="5938273" cy="1324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E60D9-5008-7FC5-52B8-8DAA0EAA4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27" y="3158356"/>
            <a:ext cx="7772400" cy="6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6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C89-1364-6CC7-DE3A-0C501DF5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2" y="101729"/>
            <a:ext cx="7968923" cy="584070"/>
          </a:xfrm>
        </p:spPr>
        <p:txBody>
          <a:bodyPr/>
          <a:lstStyle/>
          <a:p>
            <a:pPr algn="ctr"/>
            <a:r>
              <a:rPr lang="en-GB" dirty="0"/>
              <a:t>LINUX OPERATORS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A8C910A-2AB9-2868-A4E4-FDAE0605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2" y="1041888"/>
            <a:ext cx="8633756" cy="32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8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248</Words>
  <Application>Microsoft Macintosh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Grandview</vt:lpstr>
      <vt:lpstr>Grandview Display</vt:lpstr>
      <vt:lpstr>CitationVTI</vt:lpstr>
      <vt:lpstr>Linux</vt:lpstr>
      <vt:lpstr>Brief history</vt:lpstr>
      <vt:lpstr>PowerPoint Presentation</vt:lpstr>
      <vt:lpstr>PowerPoint Presentation</vt:lpstr>
      <vt:lpstr>File system hierarchy</vt:lpstr>
      <vt:lpstr>PowerPoint Presentation</vt:lpstr>
      <vt:lpstr>COMMANDS</vt:lpstr>
      <vt:lpstr>Command structure</vt:lpstr>
      <vt:lpstr>LINUX OPERATORS</vt:lpstr>
      <vt:lpstr>BASH SHELL SCRIPTING</vt:lpstr>
      <vt:lpstr>Some references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Wang</dc:creator>
  <cp:lastModifiedBy>Francesco Wang</cp:lastModifiedBy>
  <cp:revision>14</cp:revision>
  <dcterms:created xsi:type="dcterms:W3CDTF">2023-04-14T23:34:30Z</dcterms:created>
  <dcterms:modified xsi:type="dcterms:W3CDTF">2023-04-20T23:33:34Z</dcterms:modified>
</cp:coreProperties>
</file>