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3156" y="-6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C4D7-E807-4B6D-996A-03C99B1A21DD}" type="datetimeFigureOut">
              <a:rPr lang="en-AU" smtClean="0"/>
              <a:t>27/06/2022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260C3-CF28-4EDD-9A76-1730E607E4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3870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C4D7-E807-4B6D-996A-03C99B1A21DD}" type="datetimeFigureOut">
              <a:rPr lang="en-AU" smtClean="0"/>
              <a:t>27/06/2022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260C3-CF28-4EDD-9A76-1730E607E4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7255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C4D7-E807-4B6D-996A-03C99B1A21DD}" type="datetimeFigureOut">
              <a:rPr lang="en-AU" smtClean="0"/>
              <a:t>27/06/2022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260C3-CF28-4EDD-9A76-1730E607E4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2531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C4D7-E807-4B6D-996A-03C99B1A21DD}" type="datetimeFigureOut">
              <a:rPr lang="en-AU" smtClean="0"/>
              <a:t>27/06/2022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260C3-CF28-4EDD-9A76-1730E607E4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7304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C4D7-E807-4B6D-996A-03C99B1A21DD}" type="datetimeFigureOut">
              <a:rPr lang="en-AU" smtClean="0"/>
              <a:t>27/06/2022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260C3-CF28-4EDD-9A76-1730E607E4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9342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C4D7-E807-4B6D-996A-03C99B1A21DD}" type="datetimeFigureOut">
              <a:rPr lang="en-AU" smtClean="0"/>
              <a:t>27/06/2022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260C3-CF28-4EDD-9A76-1730E607E4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9238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C4D7-E807-4B6D-996A-03C99B1A21DD}" type="datetimeFigureOut">
              <a:rPr lang="en-AU" smtClean="0"/>
              <a:t>27/06/2022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260C3-CF28-4EDD-9A76-1730E607E4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8170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C4D7-E807-4B6D-996A-03C99B1A21DD}" type="datetimeFigureOut">
              <a:rPr lang="en-AU" smtClean="0"/>
              <a:t>27/06/2022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260C3-CF28-4EDD-9A76-1730E607E4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9440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C4D7-E807-4B6D-996A-03C99B1A21DD}" type="datetimeFigureOut">
              <a:rPr lang="en-AU" smtClean="0"/>
              <a:t>27/06/2022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260C3-CF28-4EDD-9A76-1730E607E4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8017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C4D7-E807-4B6D-996A-03C99B1A21DD}" type="datetimeFigureOut">
              <a:rPr lang="en-AU" smtClean="0"/>
              <a:t>27/06/2022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260C3-CF28-4EDD-9A76-1730E607E4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7610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C4D7-E807-4B6D-996A-03C99B1A21DD}" type="datetimeFigureOut">
              <a:rPr lang="en-AU" smtClean="0"/>
              <a:t>27/06/2022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260C3-CF28-4EDD-9A76-1730E607E4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5928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2C4D7-E807-4B6D-996A-03C99B1A21DD}" type="datetimeFigureOut">
              <a:rPr lang="en-AU" smtClean="0"/>
              <a:t>27/06/2022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260C3-CF28-4EDD-9A76-1730E607E4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6991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24744"/>
            <a:ext cx="7786720" cy="4316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10208" y="1556792"/>
            <a:ext cx="2965648" cy="41044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310208" y="1315596"/>
            <a:ext cx="3109664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" name="Rectangle 6"/>
          <p:cNvSpPr/>
          <p:nvPr/>
        </p:nvSpPr>
        <p:spPr>
          <a:xfrm>
            <a:off x="3419128" y="1844824"/>
            <a:ext cx="5041304" cy="38164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3612624" y="993756"/>
            <a:ext cx="4176464" cy="3708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rgbClr val="00B050"/>
                </a:solidFill>
              </a:rPr>
              <a:t>The Conditioning Event, which is a random variable</a:t>
            </a:r>
            <a:endParaRPr lang="en-AU" b="1" dirty="0">
              <a:solidFill>
                <a:srgbClr val="00B05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0208" y="894492"/>
            <a:ext cx="2808312" cy="3708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rgbClr val="00B050"/>
                </a:solidFill>
              </a:rPr>
              <a:t>The original model</a:t>
            </a:r>
            <a:endParaRPr lang="en-AU" b="1" dirty="0">
              <a:solidFill>
                <a:srgbClr val="00B05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88876" y="907460"/>
            <a:ext cx="360040" cy="36004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1</a:t>
            </a:r>
            <a:endParaRPr lang="en-AU" dirty="0"/>
          </a:p>
        </p:txBody>
      </p:sp>
      <p:sp>
        <p:nvSpPr>
          <p:cNvPr id="11" name="Oval 10"/>
          <p:cNvSpPr/>
          <p:nvPr/>
        </p:nvSpPr>
        <p:spPr>
          <a:xfrm>
            <a:off x="3684632" y="921748"/>
            <a:ext cx="360040" cy="36004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  <a:endParaRPr lang="en-AU" dirty="0"/>
          </a:p>
        </p:txBody>
      </p:sp>
      <p:sp>
        <p:nvSpPr>
          <p:cNvPr id="13" name="Rectangle 12"/>
          <p:cNvSpPr/>
          <p:nvPr/>
        </p:nvSpPr>
        <p:spPr>
          <a:xfrm>
            <a:off x="6336196" y="2210448"/>
            <a:ext cx="2007840" cy="3708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rgbClr val="00B050"/>
                </a:solidFill>
              </a:rPr>
              <a:t>The updated model conditioned on event A</a:t>
            </a:r>
            <a:endParaRPr lang="en-AU" b="1" dirty="0">
              <a:solidFill>
                <a:srgbClr val="00B05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300192" y="1947332"/>
            <a:ext cx="360040" cy="36004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3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55550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22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chan</dc:creator>
  <cp:lastModifiedBy>jason chan</cp:lastModifiedBy>
  <cp:revision>1</cp:revision>
  <dcterms:created xsi:type="dcterms:W3CDTF">2022-06-27T12:06:52Z</dcterms:created>
  <dcterms:modified xsi:type="dcterms:W3CDTF">2022-06-27T12:11:11Z</dcterms:modified>
</cp:coreProperties>
</file>