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F5F5F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700" autoAdjust="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7F65AF-8DED-45DD-9448-000CCB3BC488}" type="doc">
      <dgm:prSet loTypeId="urn:microsoft.com/office/officeart/2005/8/layout/hierarchy2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TW" altLang="en-US"/>
        </a:p>
      </dgm:t>
    </dgm:pt>
    <dgm:pt modelId="{725F1B33-C36F-4B2B-B58B-3396956F45E3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會員系統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B47406EB-B516-42F2-B85C-0CFA6A545225}" type="parTrans" cxnId="{CF867DAE-626B-4DB8-A81F-F93836511EEA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518F3C58-8343-4AEA-A664-6D1B6222AED1}" type="sibTrans" cxnId="{CF867DAE-626B-4DB8-A81F-F93836511EEA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6D91485F-5118-44E7-8287-B191A045BAA4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會員登入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8F0B08AE-2ED9-420A-9DC6-EB50FAD0F782}" type="parTrans" cxnId="{301787AB-2B35-4A27-833E-D6A4DB60F0D6}">
      <dgm:prSet custT="1"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7CB068DE-38DF-4250-AE34-E2FD017A379A}" type="sibTrans" cxnId="{301787AB-2B35-4A27-833E-D6A4DB60F0D6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C5D8C318-DD64-4BFE-A8AA-BA84F9DDCA0D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基本資料修改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5AB50F58-3BBF-4A7D-8A0F-73FD864754D1}" type="parTrans" cxnId="{2A9166D6-E8AB-4D72-ADEC-33FB32F77E09}">
      <dgm:prSet custT="1"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A539BE2A-5A31-42DA-AE96-CE20F8309367}" type="sibTrans" cxnId="{2A9166D6-E8AB-4D72-ADEC-33FB32F77E09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DBEF9800-CB5B-4A8A-8E95-A1431FC1A4EF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大頭照上傳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9D4F8F16-593E-4F72-8F29-F5BE4CB89B42}" type="parTrans" cxnId="{90B563E5-F1ED-446F-9CD6-F949BD227596}">
      <dgm:prSet custT="1"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C378120F-6F1B-411A-A417-EB7192259680}" type="sibTrans" cxnId="{90B563E5-F1ED-446F-9CD6-F949BD227596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97563F51-D2CE-4CCF-9F43-5526850D9B9D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會員申請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9C48F0CC-7B45-4DA6-82CA-6FDFB7946A10}" type="parTrans" cxnId="{6FFA252E-EC82-4273-A0D5-08B4562C48E1}">
      <dgm:prSet custT="1"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7ED14AD1-FF49-40CA-BBAE-5B869AC7FBC9}" type="sibTrans" cxnId="{6FFA252E-EC82-4273-A0D5-08B4562C48E1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7FA5BC41-65F4-4B53-81FB-527D3CFF9B2C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密碼重置申請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1D6AC6CC-B40B-4708-AE01-11E58B52593D}" type="parTrans" cxnId="{6C1FEC22-FE1C-4191-A204-9D4D8500D77B}">
      <dgm:prSet custT="1"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9C8283F4-DD94-433C-9A9C-4CE1D4594A3C}" type="sibTrans" cxnId="{6C1FEC22-FE1C-4191-A204-9D4D8500D77B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200E7612-5728-43EE-A966-C6816A0CB68D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會員登出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EDED37AF-4C4A-4FB4-A727-DEEB934B9EF6}" type="sibTrans" cxnId="{73868F17-4028-4CF0-85C8-51913B524A2E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8A888964-7739-491B-999C-FB9546B5750B}" type="parTrans" cxnId="{73868F17-4028-4CF0-85C8-51913B524A2E}">
      <dgm:prSet custT="1"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D13C3339-2004-431C-B16C-1DF9BF2F6CD2}" type="pres">
      <dgm:prSet presAssocID="{9F7F65AF-8DED-45DD-9448-000CCB3BC48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11BE230-17FD-408C-B590-52D1F61C2818}" type="pres">
      <dgm:prSet presAssocID="{725F1B33-C36F-4B2B-B58B-3396956F45E3}" presName="root1" presStyleCnt="0"/>
      <dgm:spPr/>
    </dgm:pt>
    <dgm:pt modelId="{1E2EF1A7-5398-4919-B7E7-9AB015E76282}" type="pres">
      <dgm:prSet presAssocID="{725F1B33-C36F-4B2B-B58B-3396956F45E3}" presName="LevelOneTextNode" presStyleLbl="node0" presStyleIdx="0" presStyleCnt="1" custScaleX="85702" custScaleY="6856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F0CA049-4578-4D65-9D8B-72B8A982665B}" type="pres">
      <dgm:prSet presAssocID="{725F1B33-C36F-4B2B-B58B-3396956F45E3}" presName="level2hierChild" presStyleCnt="0"/>
      <dgm:spPr/>
    </dgm:pt>
    <dgm:pt modelId="{4784C3DE-7A43-44D5-A002-891201D847A8}" type="pres">
      <dgm:prSet presAssocID="{9C48F0CC-7B45-4DA6-82CA-6FDFB7946A10}" presName="conn2-1" presStyleLbl="parChTrans1D2" presStyleIdx="0" presStyleCnt="6"/>
      <dgm:spPr/>
      <dgm:t>
        <a:bodyPr/>
        <a:lstStyle/>
        <a:p>
          <a:endParaRPr lang="zh-TW" altLang="en-US"/>
        </a:p>
      </dgm:t>
    </dgm:pt>
    <dgm:pt modelId="{C11BD0EF-D002-4810-9EBA-C3F696EC43D3}" type="pres">
      <dgm:prSet presAssocID="{9C48F0CC-7B45-4DA6-82CA-6FDFB7946A10}" presName="connTx" presStyleLbl="parChTrans1D2" presStyleIdx="0" presStyleCnt="6"/>
      <dgm:spPr/>
      <dgm:t>
        <a:bodyPr/>
        <a:lstStyle/>
        <a:p>
          <a:endParaRPr lang="zh-TW" altLang="en-US"/>
        </a:p>
      </dgm:t>
    </dgm:pt>
    <dgm:pt modelId="{E927EBC2-461F-4CFA-B8D6-8735E62252CA}" type="pres">
      <dgm:prSet presAssocID="{97563F51-D2CE-4CCF-9F43-5526850D9B9D}" presName="root2" presStyleCnt="0"/>
      <dgm:spPr/>
    </dgm:pt>
    <dgm:pt modelId="{6F4EEB75-1919-482B-9C3A-798DD1AE537C}" type="pres">
      <dgm:prSet presAssocID="{97563F51-D2CE-4CCF-9F43-5526850D9B9D}" presName="LevelTwoTextNode" presStyleLbl="node2" presStyleIdx="0" presStyleCnt="6" custScaleX="126741" custScaleY="72423" custLinFactNeighborY="-627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5702519-E94E-42B3-83A3-199F68E7AB3D}" type="pres">
      <dgm:prSet presAssocID="{97563F51-D2CE-4CCF-9F43-5526850D9B9D}" presName="level3hierChild" presStyleCnt="0"/>
      <dgm:spPr/>
    </dgm:pt>
    <dgm:pt modelId="{A12EA975-FBAD-4588-9F18-1E42E7F1EBCD}" type="pres">
      <dgm:prSet presAssocID="{1D6AC6CC-B40B-4708-AE01-11E58B52593D}" presName="conn2-1" presStyleLbl="parChTrans1D2" presStyleIdx="1" presStyleCnt="6"/>
      <dgm:spPr/>
      <dgm:t>
        <a:bodyPr/>
        <a:lstStyle/>
        <a:p>
          <a:endParaRPr lang="zh-TW" altLang="en-US"/>
        </a:p>
      </dgm:t>
    </dgm:pt>
    <dgm:pt modelId="{B694815A-AA90-43D3-900E-7219AC99D157}" type="pres">
      <dgm:prSet presAssocID="{1D6AC6CC-B40B-4708-AE01-11E58B52593D}" presName="connTx" presStyleLbl="parChTrans1D2" presStyleIdx="1" presStyleCnt="6"/>
      <dgm:spPr/>
      <dgm:t>
        <a:bodyPr/>
        <a:lstStyle/>
        <a:p>
          <a:endParaRPr lang="zh-TW" altLang="en-US"/>
        </a:p>
      </dgm:t>
    </dgm:pt>
    <dgm:pt modelId="{6C51CD5A-D978-422C-A438-A72E3C49BBDE}" type="pres">
      <dgm:prSet presAssocID="{7FA5BC41-65F4-4B53-81FB-527D3CFF9B2C}" presName="root2" presStyleCnt="0"/>
      <dgm:spPr/>
    </dgm:pt>
    <dgm:pt modelId="{A2E634AB-A779-415E-B536-DB1660FE3C46}" type="pres">
      <dgm:prSet presAssocID="{7FA5BC41-65F4-4B53-81FB-527D3CFF9B2C}" presName="LevelTwoTextNode" presStyleLbl="node2" presStyleIdx="1" presStyleCnt="6" custScaleX="126741" custScaleY="72423" custLinFactNeighborY="-4673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6D04F80-51E4-4261-A1B5-E82C391ED498}" type="pres">
      <dgm:prSet presAssocID="{7FA5BC41-65F4-4B53-81FB-527D3CFF9B2C}" presName="level3hierChild" presStyleCnt="0"/>
      <dgm:spPr/>
    </dgm:pt>
    <dgm:pt modelId="{CAFD31B8-AAC1-4CB4-B3C2-07C59C23C986}" type="pres">
      <dgm:prSet presAssocID="{8F0B08AE-2ED9-420A-9DC6-EB50FAD0F782}" presName="conn2-1" presStyleLbl="parChTrans1D2" presStyleIdx="2" presStyleCnt="6"/>
      <dgm:spPr/>
      <dgm:t>
        <a:bodyPr/>
        <a:lstStyle/>
        <a:p>
          <a:endParaRPr lang="zh-TW" altLang="en-US"/>
        </a:p>
      </dgm:t>
    </dgm:pt>
    <dgm:pt modelId="{85096CA2-E624-49DD-BFFC-DA06EEFA8353}" type="pres">
      <dgm:prSet presAssocID="{8F0B08AE-2ED9-420A-9DC6-EB50FAD0F782}" presName="connTx" presStyleLbl="parChTrans1D2" presStyleIdx="2" presStyleCnt="6"/>
      <dgm:spPr/>
      <dgm:t>
        <a:bodyPr/>
        <a:lstStyle/>
        <a:p>
          <a:endParaRPr lang="zh-TW" altLang="en-US"/>
        </a:p>
      </dgm:t>
    </dgm:pt>
    <dgm:pt modelId="{20D4240F-2CEA-4713-A193-5C19039B4C23}" type="pres">
      <dgm:prSet presAssocID="{6D91485F-5118-44E7-8287-B191A045BAA4}" presName="root2" presStyleCnt="0"/>
      <dgm:spPr/>
    </dgm:pt>
    <dgm:pt modelId="{2791497F-B5AC-400E-B1A3-8458F10CAD7A}" type="pres">
      <dgm:prSet presAssocID="{6D91485F-5118-44E7-8287-B191A045BAA4}" presName="LevelTwoTextNode" presStyleLbl="node2" presStyleIdx="2" presStyleCnt="6" custScaleX="126741" custScaleY="72423" custLinFactNeighborX="64" custLinFactNeighborY="-3075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204B11-B395-4DA7-BF68-E923AEA1B896}" type="pres">
      <dgm:prSet presAssocID="{6D91485F-5118-44E7-8287-B191A045BAA4}" presName="level3hierChild" presStyleCnt="0"/>
      <dgm:spPr/>
    </dgm:pt>
    <dgm:pt modelId="{4B5A1C6E-CFB3-437F-8A18-215D669277D0}" type="pres">
      <dgm:prSet presAssocID="{5AB50F58-3BBF-4A7D-8A0F-73FD864754D1}" presName="conn2-1" presStyleLbl="parChTrans1D2" presStyleIdx="3" presStyleCnt="6"/>
      <dgm:spPr/>
      <dgm:t>
        <a:bodyPr/>
        <a:lstStyle/>
        <a:p>
          <a:endParaRPr lang="zh-TW" altLang="en-US"/>
        </a:p>
      </dgm:t>
    </dgm:pt>
    <dgm:pt modelId="{D3CC59F9-B883-41CC-8A99-E456B0B43064}" type="pres">
      <dgm:prSet presAssocID="{5AB50F58-3BBF-4A7D-8A0F-73FD864754D1}" presName="connTx" presStyleLbl="parChTrans1D2" presStyleIdx="3" presStyleCnt="6"/>
      <dgm:spPr/>
      <dgm:t>
        <a:bodyPr/>
        <a:lstStyle/>
        <a:p>
          <a:endParaRPr lang="zh-TW" altLang="en-US"/>
        </a:p>
      </dgm:t>
    </dgm:pt>
    <dgm:pt modelId="{9AD69192-2786-478A-898F-782A3A8817D6}" type="pres">
      <dgm:prSet presAssocID="{C5D8C318-DD64-4BFE-A8AA-BA84F9DDCA0D}" presName="root2" presStyleCnt="0"/>
      <dgm:spPr/>
    </dgm:pt>
    <dgm:pt modelId="{EB7D6973-D35C-442D-B10C-FD559A7DAC7D}" type="pres">
      <dgm:prSet presAssocID="{C5D8C318-DD64-4BFE-A8AA-BA84F9DDCA0D}" presName="LevelTwoTextNode" presStyleLbl="node2" presStyleIdx="3" presStyleCnt="6" custScaleX="127917" custScaleY="73096" custLinFactNeighborY="-1477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B2EC792-35B7-440F-8B65-AF43F82AC720}" type="pres">
      <dgm:prSet presAssocID="{C5D8C318-DD64-4BFE-A8AA-BA84F9DDCA0D}" presName="level3hierChild" presStyleCnt="0"/>
      <dgm:spPr/>
    </dgm:pt>
    <dgm:pt modelId="{EE880D38-78F5-4B66-BCFB-A75A0FC3D44B}" type="pres">
      <dgm:prSet presAssocID="{9D4F8F16-593E-4F72-8F29-F5BE4CB89B42}" presName="conn2-1" presStyleLbl="parChTrans1D2" presStyleIdx="4" presStyleCnt="6"/>
      <dgm:spPr/>
      <dgm:t>
        <a:bodyPr/>
        <a:lstStyle/>
        <a:p>
          <a:endParaRPr lang="zh-TW" altLang="en-US"/>
        </a:p>
      </dgm:t>
    </dgm:pt>
    <dgm:pt modelId="{3BD28216-8D13-4059-9BDD-4579E7961618}" type="pres">
      <dgm:prSet presAssocID="{9D4F8F16-593E-4F72-8F29-F5BE4CB89B42}" presName="connTx" presStyleLbl="parChTrans1D2" presStyleIdx="4" presStyleCnt="6"/>
      <dgm:spPr/>
      <dgm:t>
        <a:bodyPr/>
        <a:lstStyle/>
        <a:p>
          <a:endParaRPr lang="zh-TW" altLang="en-US"/>
        </a:p>
      </dgm:t>
    </dgm:pt>
    <dgm:pt modelId="{26E2D2A7-EE72-4DC4-839D-F5BBF6B077C0}" type="pres">
      <dgm:prSet presAssocID="{DBEF9800-CB5B-4A8A-8E95-A1431FC1A4EF}" presName="root2" presStyleCnt="0"/>
      <dgm:spPr/>
    </dgm:pt>
    <dgm:pt modelId="{0613E74F-5295-4B0E-8C5D-37149B9705E6}" type="pres">
      <dgm:prSet presAssocID="{DBEF9800-CB5B-4A8A-8E95-A1431FC1A4EF}" presName="LevelTwoTextNode" presStyleLbl="node2" presStyleIdx="4" presStyleCnt="6" custScaleX="126741" custScaleY="7242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E412091-0F4C-46BD-A0EB-E1BE6109372C}" type="pres">
      <dgm:prSet presAssocID="{DBEF9800-CB5B-4A8A-8E95-A1431FC1A4EF}" presName="level3hierChild" presStyleCnt="0"/>
      <dgm:spPr/>
    </dgm:pt>
    <dgm:pt modelId="{A4C816F2-398B-43A9-8591-9CA4D8AB75E4}" type="pres">
      <dgm:prSet presAssocID="{8A888964-7739-491B-999C-FB9546B5750B}" presName="conn2-1" presStyleLbl="parChTrans1D2" presStyleIdx="5" presStyleCnt="6"/>
      <dgm:spPr/>
      <dgm:t>
        <a:bodyPr/>
        <a:lstStyle/>
        <a:p>
          <a:endParaRPr lang="zh-TW" altLang="en-US"/>
        </a:p>
      </dgm:t>
    </dgm:pt>
    <dgm:pt modelId="{105F977F-1305-4683-BF96-0B3A2DE234C5}" type="pres">
      <dgm:prSet presAssocID="{8A888964-7739-491B-999C-FB9546B5750B}" presName="connTx" presStyleLbl="parChTrans1D2" presStyleIdx="5" presStyleCnt="6"/>
      <dgm:spPr/>
      <dgm:t>
        <a:bodyPr/>
        <a:lstStyle/>
        <a:p>
          <a:endParaRPr lang="zh-TW" altLang="en-US"/>
        </a:p>
      </dgm:t>
    </dgm:pt>
    <dgm:pt modelId="{E351A294-6781-461D-9FB4-6835D5E25A57}" type="pres">
      <dgm:prSet presAssocID="{200E7612-5728-43EE-A966-C6816A0CB68D}" presName="root2" presStyleCnt="0"/>
      <dgm:spPr/>
    </dgm:pt>
    <dgm:pt modelId="{1202BE5E-BC5C-4E49-A017-5F52AB10BD26}" type="pres">
      <dgm:prSet presAssocID="{200E7612-5728-43EE-A966-C6816A0CB68D}" presName="LevelTwoTextNode" presStyleLbl="node2" presStyleIdx="5" presStyleCnt="6" custScaleX="126741" custScaleY="72423" custLinFactNeighborY="1905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92F09D5-5C16-4B4D-8A00-47345CBD1A34}" type="pres">
      <dgm:prSet presAssocID="{200E7612-5728-43EE-A966-C6816A0CB68D}" presName="level3hierChild" presStyleCnt="0"/>
      <dgm:spPr/>
    </dgm:pt>
  </dgm:ptLst>
  <dgm:cxnLst>
    <dgm:cxn modelId="{AA1B1328-F19F-4F2F-92EB-482315871F01}" type="presOf" srcId="{7FA5BC41-65F4-4B53-81FB-527D3CFF9B2C}" destId="{A2E634AB-A779-415E-B536-DB1660FE3C46}" srcOrd="0" destOrd="0" presId="urn:microsoft.com/office/officeart/2005/8/layout/hierarchy2"/>
    <dgm:cxn modelId="{C848340D-CEEA-490B-9A15-654A1EE53822}" type="presOf" srcId="{9D4F8F16-593E-4F72-8F29-F5BE4CB89B42}" destId="{EE880D38-78F5-4B66-BCFB-A75A0FC3D44B}" srcOrd="0" destOrd="0" presId="urn:microsoft.com/office/officeart/2005/8/layout/hierarchy2"/>
    <dgm:cxn modelId="{6C70FBDE-A475-49D6-B388-279EA6570FA1}" type="presOf" srcId="{9C48F0CC-7B45-4DA6-82CA-6FDFB7946A10}" destId="{C11BD0EF-D002-4810-9EBA-C3F696EC43D3}" srcOrd="1" destOrd="0" presId="urn:microsoft.com/office/officeart/2005/8/layout/hierarchy2"/>
    <dgm:cxn modelId="{C15AF179-97AC-4C27-9B4F-92647748BD5F}" type="presOf" srcId="{5AB50F58-3BBF-4A7D-8A0F-73FD864754D1}" destId="{4B5A1C6E-CFB3-437F-8A18-215D669277D0}" srcOrd="0" destOrd="0" presId="urn:microsoft.com/office/officeart/2005/8/layout/hierarchy2"/>
    <dgm:cxn modelId="{2A9166D6-E8AB-4D72-ADEC-33FB32F77E09}" srcId="{725F1B33-C36F-4B2B-B58B-3396956F45E3}" destId="{C5D8C318-DD64-4BFE-A8AA-BA84F9DDCA0D}" srcOrd="3" destOrd="0" parTransId="{5AB50F58-3BBF-4A7D-8A0F-73FD864754D1}" sibTransId="{A539BE2A-5A31-42DA-AE96-CE20F8309367}"/>
    <dgm:cxn modelId="{BF285E29-0ABB-4CE4-850F-4CD582B496AA}" type="presOf" srcId="{8A888964-7739-491B-999C-FB9546B5750B}" destId="{105F977F-1305-4683-BF96-0B3A2DE234C5}" srcOrd="1" destOrd="0" presId="urn:microsoft.com/office/officeart/2005/8/layout/hierarchy2"/>
    <dgm:cxn modelId="{0E82E49F-990E-4F8F-9CFD-A78A54366EFD}" type="presOf" srcId="{1D6AC6CC-B40B-4708-AE01-11E58B52593D}" destId="{B694815A-AA90-43D3-900E-7219AC99D157}" srcOrd="1" destOrd="0" presId="urn:microsoft.com/office/officeart/2005/8/layout/hierarchy2"/>
    <dgm:cxn modelId="{7CD1E949-34BE-4A42-9736-808926ADE9BA}" type="presOf" srcId="{8F0B08AE-2ED9-420A-9DC6-EB50FAD0F782}" destId="{CAFD31B8-AAC1-4CB4-B3C2-07C59C23C986}" srcOrd="0" destOrd="0" presId="urn:microsoft.com/office/officeart/2005/8/layout/hierarchy2"/>
    <dgm:cxn modelId="{6FFA252E-EC82-4273-A0D5-08B4562C48E1}" srcId="{725F1B33-C36F-4B2B-B58B-3396956F45E3}" destId="{97563F51-D2CE-4CCF-9F43-5526850D9B9D}" srcOrd="0" destOrd="0" parTransId="{9C48F0CC-7B45-4DA6-82CA-6FDFB7946A10}" sibTransId="{7ED14AD1-FF49-40CA-BBAE-5B869AC7FBC9}"/>
    <dgm:cxn modelId="{4D2779FA-28AF-4559-A6B6-F70D7D3A30A5}" type="presOf" srcId="{8F0B08AE-2ED9-420A-9DC6-EB50FAD0F782}" destId="{85096CA2-E624-49DD-BFFC-DA06EEFA8353}" srcOrd="1" destOrd="0" presId="urn:microsoft.com/office/officeart/2005/8/layout/hierarchy2"/>
    <dgm:cxn modelId="{301787AB-2B35-4A27-833E-D6A4DB60F0D6}" srcId="{725F1B33-C36F-4B2B-B58B-3396956F45E3}" destId="{6D91485F-5118-44E7-8287-B191A045BAA4}" srcOrd="2" destOrd="0" parTransId="{8F0B08AE-2ED9-420A-9DC6-EB50FAD0F782}" sibTransId="{7CB068DE-38DF-4250-AE34-E2FD017A379A}"/>
    <dgm:cxn modelId="{9A4239E7-EDB6-4DD1-9555-269FF8025512}" type="presOf" srcId="{6D91485F-5118-44E7-8287-B191A045BAA4}" destId="{2791497F-B5AC-400E-B1A3-8458F10CAD7A}" srcOrd="0" destOrd="0" presId="urn:microsoft.com/office/officeart/2005/8/layout/hierarchy2"/>
    <dgm:cxn modelId="{7A08B6E3-8D3F-404B-BB1F-07DA0DCA2B61}" type="presOf" srcId="{8A888964-7739-491B-999C-FB9546B5750B}" destId="{A4C816F2-398B-43A9-8591-9CA4D8AB75E4}" srcOrd="0" destOrd="0" presId="urn:microsoft.com/office/officeart/2005/8/layout/hierarchy2"/>
    <dgm:cxn modelId="{90B563E5-F1ED-446F-9CD6-F949BD227596}" srcId="{725F1B33-C36F-4B2B-B58B-3396956F45E3}" destId="{DBEF9800-CB5B-4A8A-8E95-A1431FC1A4EF}" srcOrd="4" destOrd="0" parTransId="{9D4F8F16-593E-4F72-8F29-F5BE4CB89B42}" sibTransId="{C378120F-6F1B-411A-A417-EB7192259680}"/>
    <dgm:cxn modelId="{B4440B42-CF4E-4F68-A1D9-570037A466C0}" type="presOf" srcId="{97563F51-D2CE-4CCF-9F43-5526850D9B9D}" destId="{6F4EEB75-1919-482B-9C3A-798DD1AE537C}" srcOrd="0" destOrd="0" presId="urn:microsoft.com/office/officeart/2005/8/layout/hierarchy2"/>
    <dgm:cxn modelId="{87073B9D-4F54-418F-AD13-A38097C38112}" type="presOf" srcId="{725F1B33-C36F-4B2B-B58B-3396956F45E3}" destId="{1E2EF1A7-5398-4919-B7E7-9AB015E76282}" srcOrd="0" destOrd="0" presId="urn:microsoft.com/office/officeart/2005/8/layout/hierarchy2"/>
    <dgm:cxn modelId="{73868F17-4028-4CF0-85C8-51913B524A2E}" srcId="{725F1B33-C36F-4B2B-B58B-3396956F45E3}" destId="{200E7612-5728-43EE-A966-C6816A0CB68D}" srcOrd="5" destOrd="0" parTransId="{8A888964-7739-491B-999C-FB9546B5750B}" sibTransId="{EDED37AF-4C4A-4FB4-A727-DEEB934B9EF6}"/>
    <dgm:cxn modelId="{EB004230-CED1-4520-9485-C37164A83DA9}" type="presOf" srcId="{9F7F65AF-8DED-45DD-9448-000CCB3BC488}" destId="{D13C3339-2004-431C-B16C-1DF9BF2F6CD2}" srcOrd="0" destOrd="0" presId="urn:microsoft.com/office/officeart/2005/8/layout/hierarchy2"/>
    <dgm:cxn modelId="{3B19E7B1-20F6-4138-A84C-229ECEB8ED54}" type="presOf" srcId="{1D6AC6CC-B40B-4708-AE01-11E58B52593D}" destId="{A12EA975-FBAD-4588-9F18-1E42E7F1EBCD}" srcOrd="0" destOrd="0" presId="urn:microsoft.com/office/officeart/2005/8/layout/hierarchy2"/>
    <dgm:cxn modelId="{252E827D-A9F4-424C-8AE4-930441DDB980}" type="presOf" srcId="{9D4F8F16-593E-4F72-8F29-F5BE4CB89B42}" destId="{3BD28216-8D13-4059-9BDD-4579E7961618}" srcOrd="1" destOrd="0" presId="urn:microsoft.com/office/officeart/2005/8/layout/hierarchy2"/>
    <dgm:cxn modelId="{08254ACA-23F4-4A1B-8FD6-B747D378E39D}" type="presOf" srcId="{5AB50F58-3BBF-4A7D-8A0F-73FD864754D1}" destId="{D3CC59F9-B883-41CC-8A99-E456B0B43064}" srcOrd="1" destOrd="0" presId="urn:microsoft.com/office/officeart/2005/8/layout/hierarchy2"/>
    <dgm:cxn modelId="{9094EBFF-91EF-4BCA-969D-83DE383AE356}" type="presOf" srcId="{C5D8C318-DD64-4BFE-A8AA-BA84F9DDCA0D}" destId="{EB7D6973-D35C-442D-B10C-FD559A7DAC7D}" srcOrd="0" destOrd="0" presId="urn:microsoft.com/office/officeart/2005/8/layout/hierarchy2"/>
    <dgm:cxn modelId="{5B46A8C7-9A86-4764-975B-98BD70111BBE}" type="presOf" srcId="{200E7612-5728-43EE-A966-C6816A0CB68D}" destId="{1202BE5E-BC5C-4E49-A017-5F52AB10BD26}" srcOrd="0" destOrd="0" presId="urn:microsoft.com/office/officeart/2005/8/layout/hierarchy2"/>
    <dgm:cxn modelId="{D65789AD-9B4B-4CF9-A124-99E66C1530E8}" type="presOf" srcId="{9C48F0CC-7B45-4DA6-82CA-6FDFB7946A10}" destId="{4784C3DE-7A43-44D5-A002-891201D847A8}" srcOrd="0" destOrd="0" presId="urn:microsoft.com/office/officeart/2005/8/layout/hierarchy2"/>
    <dgm:cxn modelId="{D1E1AE5C-6FF6-4826-AC4A-C636C4E784D0}" type="presOf" srcId="{DBEF9800-CB5B-4A8A-8E95-A1431FC1A4EF}" destId="{0613E74F-5295-4B0E-8C5D-37149B9705E6}" srcOrd="0" destOrd="0" presId="urn:microsoft.com/office/officeart/2005/8/layout/hierarchy2"/>
    <dgm:cxn modelId="{CF867DAE-626B-4DB8-A81F-F93836511EEA}" srcId="{9F7F65AF-8DED-45DD-9448-000CCB3BC488}" destId="{725F1B33-C36F-4B2B-B58B-3396956F45E3}" srcOrd="0" destOrd="0" parTransId="{B47406EB-B516-42F2-B85C-0CFA6A545225}" sibTransId="{518F3C58-8343-4AEA-A664-6D1B6222AED1}"/>
    <dgm:cxn modelId="{6C1FEC22-FE1C-4191-A204-9D4D8500D77B}" srcId="{725F1B33-C36F-4B2B-B58B-3396956F45E3}" destId="{7FA5BC41-65F4-4B53-81FB-527D3CFF9B2C}" srcOrd="1" destOrd="0" parTransId="{1D6AC6CC-B40B-4708-AE01-11E58B52593D}" sibTransId="{9C8283F4-DD94-433C-9A9C-4CE1D4594A3C}"/>
    <dgm:cxn modelId="{115C9395-74F9-4709-B511-7AAAD6E3F39F}" type="presParOf" srcId="{D13C3339-2004-431C-B16C-1DF9BF2F6CD2}" destId="{211BE230-17FD-408C-B590-52D1F61C2818}" srcOrd="0" destOrd="0" presId="urn:microsoft.com/office/officeart/2005/8/layout/hierarchy2"/>
    <dgm:cxn modelId="{B402AC53-2A3D-4796-9D23-AA5C34EC4A57}" type="presParOf" srcId="{211BE230-17FD-408C-B590-52D1F61C2818}" destId="{1E2EF1A7-5398-4919-B7E7-9AB015E76282}" srcOrd="0" destOrd="0" presId="urn:microsoft.com/office/officeart/2005/8/layout/hierarchy2"/>
    <dgm:cxn modelId="{B8C8D4BC-C6FA-434D-BC9F-08CFC0AF99CA}" type="presParOf" srcId="{211BE230-17FD-408C-B590-52D1F61C2818}" destId="{5F0CA049-4578-4D65-9D8B-72B8A982665B}" srcOrd="1" destOrd="0" presId="urn:microsoft.com/office/officeart/2005/8/layout/hierarchy2"/>
    <dgm:cxn modelId="{F7503092-D780-47B0-B632-AFA9D77476B2}" type="presParOf" srcId="{5F0CA049-4578-4D65-9D8B-72B8A982665B}" destId="{4784C3DE-7A43-44D5-A002-891201D847A8}" srcOrd="0" destOrd="0" presId="urn:microsoft.com/office/officeart/2005/8/layout/hierarchy2"/>
    <dgm:cxn modelId="{DA2D2A51-2AFA-428B-A250-CA23A0417F31}" type="presParOf" srcId="{4784C3DE-7A43-44D5-A002-891201D847A8}" destId="{C11BD0EF-D002-4810-9EBA-C3F696EC43D3}" srcOrd="0" destOrd="0" presId="urn:microsoft.com/office/officeart/2005/8/layout/hierarchy2"/>
    <dgm:cxn modelId="{63514225-66C0-4286-9518-4BF4B9237C6E}" type="presParOf" srcId="{5F0CA049-4578-4D65-9D8B-72B8A982665B}" destId="{E927EBC2-461F-4CFA-B8D6-8735E62252CA}" srcOrd="1" destOrd="0" presId="urn:microsoft.com/office/officeart/2005/8/layout/hierarchy2"/>
    <dgm:cxn modelId="{3AD0DACF-3A06-47A8-8A21-917156CC182C}" type="presParOf" srcId="{E927EBC2-461F-4CFA-B8D6-8735E62252CA}" destId="{6F4EEB75-1919-482B-9C3A-798DD1AE537C}" srcOrd="0" destOrd="0" presId="urn:microsoft.com/office/officeart/2005/8/layout/hierarchy2"/>
    <dgm:cxn modelId="{5162CDD8-5DB3-43CD-845B-0CFD5DB34947}" type="presParOf" srcId="{E927EBC2-461F-4CFA-B8D6-8735E62252CA}" destId="{F5702519-E94E-42B3-83A3-199F68E7AB3D}" srcOrd="1" destOrd="0" presId="urn:microsoft.com/office/officeart/2005/8/layout/hierarchy2"/>
    <dgm:cxn modelId="{2306182D-6EEA-4BBB-A53B-A5D0C6E514BA}" type="presParOf" srcId="{5F0CA049-4578-4D65-9D8B-72B8A982665B}" destId="{A12EA975-FBAD-4588-9F18-1E42E7F1EBCD}" srcOrd="2" destOrd="0" presId="urn:microsoft.com/office/officeart/2005/8/layout/hierarchy2"/>
    <dgm:cxn modelId="{70E2BFD0-4C1E-478C-AC25-01BCE2EF49BC}" type="presParOf" srcId="{A12EA975-FBAD-4588-9F18-1E42E7F1EBCD}" destId="{B694815A-AA90-43D3-900E-7219AC99D157}" srcOrd="0" destOrd="0" presId="urn:microsoft.com/office/officeart/2005/8/layout/hierarchy2"/>
    <dgm:cxn modelId="{63675E91-979D-4596-A8ED-2377A405357B}" type="presParOf" srcId="{5F0CA049-4578-4D65-9D8B-72B8A982665B}" destId="{6C51CD5A-D978-422C-A438-A72E3C49BBDE}" srcOrd="3" destOrd="0" presId="urn:microsoft.com/office/officeart/2005/8/layout/hierarchy2"/>
    <dgm:cxn modelId="{C9F0C2FF-3F07-4F13-954D-3403C3BB5D5B}" type="presParOf" srcId="{6C51CD5A-D978-422C-A438-A72E3C49BBDE}" destId="{A2E634AB-A779-415E-B536-DB1660FE3C46}" srcOrd="0" destOrd="0" presId="urn:microsoft.com/office/officeart/2005/8/layout/hierarchy2"/>
    <dgm:cxn modelId="{09D64E72-55AD-4F8F-BE72-D5EB0C026EE5}" type="presParOf" srcId="{6C51CD5A-D978-422C-A438-A72E3C49BBDE}" destId="{E6D04F80-51E4-4261-A1B5-E82C391ED498}" srcOrd="1" destOrd="0" presId="urn:microsoft.com/office/officeart/2005/8/layout/hierarchy2"/>
    <dgm:cxn modelId="{680AD91D-BC27-4780-8098-67E89A6D1839}" type="presParOf" srcId="{5F0CA049-4578-4D65-9D8B-72B8A982665B}" destId="{CAFD31B8-AAC1-4CB4-B3C2-07C59C23C986}" srcOrd="4" destOrd="0" presId="urn:microsoft.com/office/officeart/2005/8/layout/hierarchy2"/>
    <dgm:cxn modelId="{62D968BB-CEFF-42AD-9435-5BCC35FEDF00}" type="presParOf" srcId="{CAFD31B8-AAC1-4CB4-B3C2-07C59C23C986}" destId="{85096CA2-E624-49DD-BFFC-DA06EEFA8353}" srcOrd="0" destOrd="0" presId="urn:microsoft.com/office/officeart/2005/8/layout/hierarchy2"/>
    <dgm:cxn modelId="{2B5C735B-6C22-4369-A8B8-4046EF20C82F}" type="presParOf" srcId="{5F0CA049-4578-4D65-9D8B-72B8A982665B}" destId="{20D4240F-2CEA-4713-A193-5C19039B4C23}" srcOrd="5" destOrd="0" presId="urn:microsoft.com/office/officeart/2005/8/layout/hierarchy2"/>
    <dgm:cxn modelId="{2AA3778B-47E8-4F80-9DC3-C4EDD26D063E}" type="presParOf" srcId="{20D4240F-2CEA-4713-A193-5C19039B4C23}" destId="{2791497F-B5AC-400E-B1A3-8458F10CAD7A}" srcOrd="0" destOrd="0" presId="urn:microsoft.com/office/officeart/2005/8/layout/hierarchy2"/>
    <dgm:cxn modelId="{E523311A-5D53-428B-8424-FAC279E36427}" type="presParOf" srcId="{20D4240F-2CEA-4713-A193-5C19039B4C23}" destId="{53204B11-B395-4DA7-BF68-E923AEA1B896}" srcOrd="1" destOrd="0" presId="urn:microsoft.com/office/officeart/2005/8/layout/hierarchy2"/>
    <dgm:cxn modelId="{C9FC06A8-0E5E-4EA8-8995-020B748FE79E}" type="presParOf" srcId="{5F0CA049-4578-4D65-9D8B-72B8A982665B}" destId="{4B5A1C6E-CFB3-437F-8A18-215D669277D0}" srcOrd="6" destOrd="0" presId="urn:microsoft.com/office/officeart/2005/8/layout/hierarchy2"/>
    <dgm:cxn modelId="{DBBB3727-54F6-43A4-8824-E5310BA2A7FC}" type="presParOf" srcId="{4B5A1C6E-CFB3-437F-8A18-215D669277D0}" destId="{D3CC59F9-B883-41CC-8A99-E456B0B43064}" srcOrd="0" destOrd="0" presId="urn:microsoft.com/office/officeart/2005/8/layout/hierarchy2"/>
    <dgm:cxn modelId="{119B32D2-0A7D-41AC-A5A3-4902DC0A5668}" type="presParOf" srcId="{5F0CA049-4578-4D65-9D8B-72B8A982665B}" destId="{9AD69192-2786-478A-898F-782A3A8817D6}" srcOrd="7" destOrd="0" presId="urn:microsoft.com/office/officeart/2005/8/layout/hierarchy2"/>
    <dgm:cxn modelId="{13BDAC4E-9856-4820-A3E6-F5E4C6ACFCF8}" type="presParOf" srcId="{9AD69192-2786-478A-898F-782A3A8817D6}" destId="{EB7D6973-D35C-442D-B10C-FD559A7DAC7D}" srcOrd="0" destOrd="0" presId="urn:microsoft.com/office/officeart/2005/8/layout/hierarchy2"/>
    <dgm:cxn modelId="{F0E3560E-D3FE-4014-974D-7B6AADC9E437}" type="presParOf" srcId="{9AD69192-2786-478A-898F-782A3A8817D6}" destId="{5B2EC792-35B7-440F-8B65-AF43F82AC720}" srcOrd="1" destOrd="0" presId="urn:microsoft.com/office/officeart/2005/8/layout/hierarchy2"/>
    <dgm:cxn modelId="{217828EE-106B-45F8-B2D2-20E5D4EDD463}" type="presParOf" srcId="{5F0CA049-4578-4D65-9D8B-72B8A982665B}" destId="{EE880D38-78F5-4B66-BCFB-A75A0FC3D44B}" srcOrd="8" destOrd="0" presId="urn:microsoft.com/office/officeart/2005/8/layout/hierarchy2"/>
    <dgm:cxn modelId="{DE59EC12-A005-4A79-9C35-034EABD2EB3B}" type="presParOf" srcId="{EE880D38-78F5-4B66-BCFB-A75A0FC3D44B}" destId="{3BD28216-8D13-4059-9BDD-4579E7961618}" srcOrd="0" destOrd="0" presId="urn:microsoft.com/office/officeart/2005/8/layout/hierarchy2"/>
    <dgm:cxn modelId="{5E0BD03C-DCF5-41D6-A502-22FCAF923997}" type="presParOf" srcId="{5F0CA049-4578-4D65-9D8B-72B8A982665B}" destId="{26E2D2A7-EE72-4DC4-839D-F5BBF6B077C0}" srcOrd="9" destOrd="0" presId="urn:microsoft.com/office/officeart/2005/8/layout/hierarchy2"/>
    <dgm:cxn modelId="{21551112-0346-43D4-95B5-69C84C41D722}" type="presParOf" srcId="{26E2D2A7-EE72-4DC4-839D-F5BBF6B077C0}" destId="{0613E74F-5295-4B0E-8C5D-37149B9705E6}" srcOrd="0" destOrd="0" presId="urn:microsoft.com/office/officeart/2005/8/layout/hierarchy2"/>
    <dgm:cxn modelId="{BC0D1B79-3C33-451D-B3F6-CD7979A7FFD9}" type="presParOf" srcId="{26E2D2A7-EE72-4DC4-839D-F5BBF6B077C0}" destId="{4E412091-0F4C-46BD-A0EB-E1BE6109372C}" srcOrd="1" destOrd="0" presId="urn:microsoft.com/office/officeart/2005/8/layout/hierarchy2"/>
    <dgm:cxn modelId="{2E7CA322-D95A-4CDD-83FC-561FA7D8C2E7}" type="presParOf" srcId="{5F0CA049-4578-4D65-9D8B-72B8A982665B}" destId="{A4C816F2-398B-43A9-8591-9CA4D8AB75E4}" srcOrd="10" destOrd="0" presId="urn:microsoft.com/office/officeart/2005/8/layout/hierarchy2"/>
    <dgm:cxn modelId="{F4679EFE-5E86-4340-8801-252EB0BA55B6}" type="presParOf" srcId="{A4C816F2-398B-43A9-8591-9CA4D8AB75E4}" destId="{105F977F-1305-4683-BF96-0B3A2DE234C5}" srcOrd="0" destOrd="0" presId="urn:microsoft.com/office/officeart/2005/8/layout/hierarchy2"/>
    <dgm:cxn modelId="{6037AE96-829D-44C2-9E9C-B91DACF6F835}" type="presParOf" srcId="{5F0CA049-4578-4D65-9D8B-72B8A982665B}" destId="{E351A294-6781-461D-9FB4-6835D5E25A57}" srcOrd="11" destOrd="0" presId="urn:microsoft.com/office/officeart/2005/8/layout/hierarchy2"/>
    <dgm:cxn modelId="{E9D7B229-2653-4065-8987-F65906A68633}" type="presParOf" srcId="{E351A294-6781-461D-9FB4-6835D5E25A57}" destId="{1202BE5E-BC5C-4E49-A017-5F52AB10BD26}" srcOrd="0" destOrd="0" presId="urn:microsoft.com/office/officeart/2005/8/layout/hierarchy2"/>
    <dgm:cxn modelId="{F5807A30-F957-4033-B96F-CBA955A7F670}" type="presParOf" srcId="{E351A294-6781-461D-9FB4-6835D5E25A57}" destId="{292F09D5-5C16-4B4D-8A00-47345CBD1A3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7F65AF-8DED-45DD-9448-000CCB3BC488}" type="doc">
      <dgm:prSet loTypeId="urn:microsoft.com/office/officeart/2005/8/layout/hierarchy2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TW" altLang="en-US"/>
        </a:p>
      </dgm:t>
    </dgm:pt>
    <dgm:pt modelId="{725F1B33-C36F-4B2B-B58B-3396956F45E3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遊戲大廳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B47406EB-B516-42F2-B85C-0CFA6A545225}" type="parTrans" cxnId="{CF867DAE-626B-4DB8-A81F-F93836511EEA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518F3C58-8343-4AEA-A664-6D1B6222AED1}" type="sibTrans" cxnId="{CF867DAE-626B-4DB8-A81F-F93836511EEA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6D91485F-5118-44E7-8287-B191A045BAA4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搜尋遊戲室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8F0B08AE-2ED9-420A-9DC6-EB50FAD0F782}" type="parTrans" cxnId="{301787AB-2B35-4A27-833E-D6A4DB60F0D6}">
      <dgm:prSet custT="1"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7CB068DE-38DF-4250-AE34-E2FD017A379A}" type="sibTrans" cxnId="{301787AB-2B35-4A27-833E-D6A4DB60F0D6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C5D8C318-DD64-4BFE-A8AA-BA84F9DDCA0D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篩選遊戲室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5AB50F58-3BBF-4A7D-8A0F-73FD864754D1}" type="parTrans" cxnId="{2A9166D6-E8AB-4D72-ADEC-33FB32F77E09}">
      <dgm:prSet custT="1"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A539BE2A-5A31-42DA-AE96-CE20F8309367}" type="sibTrans" cxnId="{2A9166D6-E8AB-4D72-ADEC-33FB32F77E09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97563F51-D2CE-4CCF-9F43-5526850D9B9D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加入遊戲室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9C48F0CC-7B45-4DA6-82CA-6FDFB7946A10}" type="parTrans" cxnId="{6FFA252E-EC82-4273-A0D5-08B4562C48E1}">
      <dgm:prSet custT="1"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7ED14AD1-FF49-40CA-BBAE-5B869AC7FBC9}" type="sibTrans" cxnId="{6FFA252E-EC82-4273-A0D5-08B4562C48E1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7FA5BC41-65F4-4B53-81FB-527D3CFF9B2C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建立遊戲室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1D6AC6CC-B40B-4708-AE01-11E58B52593D}" type="parTrans" cxnId="{6C1FEC22-FE1C-4191-A204-9D4D8500D77B}">
      <dgm:prSet custT="1"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9C8283F4-DD94-433C-9A9C-4CE1D4594A3C}" type="sibTrans" cxnId="{6C1FEC22-FE1C-4191-A204-9D4D8500D77B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D13C3339-2004-431C-B16C-1DF9BF2F6CD2}" type="pres">
      <dgm:prSet presAssocID="{9F7F65AF-8DED-45DD-9448-000CCB3BC48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11BE230-17FD-408C-B590-52D1F61C2818}" type="pres">
      <dgm:prSet presAssocID="{725F1B33-C36F-4B2B-B58B-3396956F45E3}" presName="root1" presStyleCnt="0"/>
      <dgm:spPr/>
    </dgm:pt>
    <dgm:pt modelId="{1E2EF1A7-5398-4919-B7E7-9AB015E76282}" type="pres">
      <dgm:prSet presAssocID="{725F1B33-C36F-4B2B-B58B-3396956F45E3}" presName="LevelOneTextNode" presStyleLbl="node0" presStyleIdx="0" presStyleCnt="1" custScaleX="85702" custScaleY="6856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F0CA049-4578-4D65-9D8B-72B8A982665B}" type="pres">
      <dgm:prSet presAssocID="{725F1B33-C36F-4B2B-B58B-3396956F45E3}" presName="level2hierChild" presStyleCnt="0"/>
      <dgm:spPr/>
    </dgm:pt>
    <dgm:pt modelId="{4784C3DE-7A43-44D5-A002-891201D847A8}" type="pres">
      <dgm:prSet presAssocID="{9C48F0CC-7B45-4DA6-82CA-6FDFB7946A10}" presName="conn2-1" presStyleLbl="parChTrans1D2" presStyleIdx="0" presStyleCnt="4"/>
      <dgm:spPr/>
      <dgm:t>
        <a:bodyPr/>
        <a:lstStyle/>
        <a:p>
          <a:endParaRPr lang="zh-TW" altLang="en-US"/>
        </a:p>
      </dgm:t>
    </dgm:pt>
    <dgm:pt modelId="{C11BD0EF-D002-4810-9EBA-C3F696EC43D3}" type="pres">
      <dgm:prSet presAssocID="{9C48F0CC-7B45-4DA6-82CA-6FDFB7946A10}" presName="connTx" presStyleLbl="parChTrans1D2" presStyleIdx="0" presStyleCnt="4"/>
      <dgm:spPr/>
      <dgm:t>
        <a:bodyPr/>
        <a:lstStyle/>
        <a:p>
          <a:endParaRPr lang="zh-TW" altLang="en-US"/>
        </a:p>
      </dgm:t>
    </dgm:pt>
    <dgm:pt modelId="{E927EBC2-461F-4CFA-B8D6-8735E62252CA}" type="pres">
      <dgm:prSet presAssocID="{97563F51-D2CE-4CCF-9F43-5526850D9B9D}" presName="root2" presStyleCnt="0"/>
      <dgm:spPr/>
    </dgm:pt>
    <dgm:pt modelId="{6F4EEB75-1919-482B-9C3A-798DD1AE537C}" type="pres">
      <dgm:prSet presAssocID="{97563F51-D2CE-4CCF-9F43-5526850D9B9D}" presName="LevelTwoTextNode" presStyleLbl="node2" presStyleIdx="0" presStyleCnt="4" custScaleX="126741" custScaleY="72423" custLinFactNeighborY="-627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5702519-E94E-42B3-83A3-199F68E7AB3D}" type="pres">
      <dgm:prSet presAssocID="{97563F51-D2CE-4CCF-9F43-5526850D9B9D}" presName="level3hierChild" presStyleCnt="0"/>
      <dgm:spPr/>
    </dgm:pt>
    <dgm:pt modelId="{A12EA975-FBAD-4588-9F18-1E42E7F1EBCD}" type="pres">
      <dgm:prSet presAssocID="{1D6AC6CC-B40B-4708-AE01-11E58B52593D}" presName="conn2-1" presStyleLbl="parChTrans1D2" presStyleIdx="1" presStyleCnt="4"/>
      <dgm:spPr/>
      <dgm:t>
        <a:bodyPr/>
        <a:lstStyle/>
        <a:p>
          <a:endParaRPr lang="zh-TW" altLang="en-US"/>
        </a:p>
      </dgm:t>
    </dgm:pt>
    <dgm:pt modelId="{B694815A-AA90-43D3-900E-7219AC99D157}" type="pres">
      <dgm:prSet presAssocID="{1D6AC6CC-B40B-4708-AE01-11E58B52593D}" presName="connTx" presStyleLbl="parChTrans1D2" presStyleIdx="1" presStyleCnt="4"/>
      <dgm:spPr/>
      <dgm:t>
        <a:bodyPr/>
        <a:lstStyle/>
        <a:p>
          <a:endParaRPr lang="zh-TW" altLang="en-US"/>
        </a:p>
      </dgm:t>
    </dgm:pt>
    <dgm:pt modelId="{6C51CD5A-D978-422C-A438-A72E3C49BBDE}" type="pres">
      <dgm:prSet presAssocID="{7FA5BC41-65F4-4B53-81FB-527D3CFF9B2C}" presName="root2" presStyleCnt="0"/>
      <dgm:spPr/>
    </dgm:pt>
    <dgm:pt modelId="{A2E634AB-A779-415E-B536-DB1660FE3C46}" type="pres">
      <dgm:prSet presAssocID="{7FA5BC41-65F4-4B53-81FB-527D3CFF9B2C}" presName="LevelTwoTextNode" presStyleLbl="node2" presStyleIdx="1" presStyleCnt="4" custScaleX="126741" custScaleY="72423" custLinFactNeighborY="-4673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6D04F80-51E4-4261-A1B5-E82C391ED498}" type="pres">
      <dgm:prSet presAssocID="{7FA5BC41-65F4-4B53-81FB-527D3CFF9B2C}" presName="level3hierChild" presStyleCnt="0"/>
      <dgm:spPr/>
    </dgm:pt>
    <dgm:pt modelId="{CAFD31B8-AAC1-4CB4-B3C2-07C59C23C986}" type="pres">
      <dgm:prSet presAssocID="{8F0B08AE-2ED9-420A-9DC6-EB50FAD0F782}" presName="conn2-1" presStyleLbl="parChTrans1D2" presStyleIdx="2" presStyleCnt="4"/>
      <dgm:spPr/>
      <dgm:t>
        <a:bodyPr/>
        <a:lstStyle/>
        <a:p>
          <a:endParaRPr lang="zh-TW" altLang="en-US"/>
        </a:p>
      </dgm:t>
    </dgm:pt>
    <dgm:pt modelId="{85096CA2-E624-49DD-BFFC-DA06EEFA8353}" type="pres">
      <dgm:prSet presAssocID="{8F0B08AE-2ED9-420A-9DC6-EB50FAD0F782}" presName="connTx" presStyleLbl="parChTrans1D2" presStyleIdx="2" presStyleCnt="4"/>
      <dgm:spPr/>
      <dgm:t>
        <a:bodyPr/>
        <a:lstStyle/>
        <a:p>
          <a:endParaRPr lang="zh-TW" altLang="en-US"/>
        </a:p>
      </dgm:t>
    </dgm:pt>
    <dgm:pt modelId="{20D4240F-2CEA-4713-A193-5C19039B4C23}" type="pres">
      <dgm:prSet presAssocID="{6D91485F-5118-44E7-8287-B191A045BAA4}" presName="root2" presStyleCnt="0"/>
      <dgm:spPr/>
    </dgm:pt>
    <dgm:pt modelId="{2791497F-B5AC-400E-B1A3-8458F10CAD7A}" type="pres">
      <dgm:prSet presAssocID="{6D91485F-5118-44E7-8287-B191A045BAA4}" presName="LevelTwoTextNode" presStyleLbl="node2" presStyleIdx="2" presStyleCnt="4" custScaleX="126741" custScaleY="72423" custLinFactNeighborX="64" custLinFactNeighborY="-3075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204B11-B395-4DA7-BF68-E923AEA1B896}" type="pres">
      <dgm:prSet presAssocID="{6D91485F-5118-44E7-8287-B191A045BAA4}" presName="level3hierChild" presStyleCnt="0"/>
      <dgm:spPr/>
    </dgm:pt>
    <dgm:pt modelId="{4B5A1C6E-CFB3-437F-8A18-215D669277D0}" type="pres">
      <dgm:prSet presAssocID="{5AB50F58-3BBF-4A7D-8A0F-73FD864754D1}" presName="conn2-1" presStyleLbl="parChTrans1D2" presStyleIdx="3" presStyleCnt="4"/>
      <dgm:spPr/>
      <dgm:t>
        <a:bodyPr/>
        <a:lstStyle/>
        <a:p>
          <a:endParaRPr lang="zh-TW" altLang="en-US"/>
        </a:p>
      </dgm:t>
    </dgm:pt>
    <dgm:pt modelId="{D3CC59F9-B883-41CC-8A99-E456B0B43064}" type="pres">
      <dgm:prSet presAssocID="{5AB50F58-3BBF-4A7D-8A0F-73FD864754D1}" presName="connTx" presStyleLbl="parChTrans1D2" presStyleIdx="3" presStyleCnt="4"/>
      <dgm:spPr/>
      <dgm:t>
        <a:bodyPr/>
        <a:lstStyle/>
        <a:p>
          <a:endParaRPr lang="zh-TW" altLang="en-US"/>
        </a:p>
      </dgm:t>
    </dgm:pt>
    <dgm:pt modelId="{9AD69192-2786-478A-898F-782A3A8817D6}" type="pres">
      <dgm:prSet presAssocID="{C5D8C318-DD64-4BFE-A8AA-BA84F9DDCA0D}" presName="root2" presStyleCnt="0"/>
      <dgm:spPr/>
    </dgm:pt>
    <dgm:pt modelId="{EB7D6973-D35C-442D-B10C-FD559A7DAC7D}" type="pres">
      <dgm:prSet presAssocID="{C5D8C318-DD64-4BFE-A8AA-BA84F9DDCA0D}" presName="LevelTwoTextNode" presStyleLbl="node2" presStyleIdx="3" presStyleCnt="4" custScaleX="127917" custScaleY="73096" custLinFactNeighborY="-1477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B2EC792-35B7-440F-8B65-AF43F82AC720}" type="pres">
      <dgm:prSet presAssocID="{C5D8C318-DD64-4BFE-A8AA-BA84F9DDCA0D}" presName="level3hierChild" presStyleCnt="0"/>
      <dgm:spPr/>
    </dgm:pt>
  </dgm:ptLst>
  <dgm:cxnLst>
    <dgm:cxn modelId="{0DDBBA27-CD21-40B2-9095-1AA76420E544}" type="presOf" srcId="{9F7F65AF-8DED-45DD-9448-000CCB3BC488}" destId="{D13C3339-2004-431C-B16C-1DF9BF2F6CD2}" srcOrd="0" destOrd="0" presId="urn:microsoft.com/office/officeart/2005/8/layout/hierarchy2"/>
    <dgm:cxn modelId="{1B96A88F-07D8-4799-B6AD-2366AE3B1E51}" type="presOf" srcId="{7FA5BC41-65F4-4B53-81FB-527D3CFF9B2C}" destId="{A2E634AB-A779-415E-B536-DB1660FE3C46}" srcOrd="0" destOrd="0" presId="urn:microsoft.com/office/officeart/2005/8/layout/hierarchy2"/>
    <dgm:cxn modelId="{C0B377FC-2525-48C9-8EB2-B9DF31297D10}" type="presOf" srcId="{9C48F0CC-7B45-4DA6-82CA-6FDFB7946A10}" destId="{C11BD0EF-D002-4810-9EBA-C3F696EC43D3}" srcOrd="1" destOrd="0" presId="urn:microsoft.com/office/officeart/2005/8/layout/hierarchy2"/>
    <dgm:cxn modelId="{301787AB-2B35-4A27-833E-D6A4DB60F0D6}" srcId="{725F1B33-C36F-4B2B-B58B-3396956F45E3}" destId="{6D91485F-5118-44E7-8287-B191A045BAA4}" srcOrd="2" destOrd="0" parTransId="{8F0B08AE-2ED9-420A-9DC6-EB50FAD0F782}" sibTransId="{7CB068DE-38DF-4250-AE34-E2FD017A379A}"/>
    <dgm:cxn modelId="{53B92AE3-8AD8-42EF-8A37-81EB29BDC8A1}" type="presOf" srcId="{5AB50F58-3BBF-4A7D-8A0F-73FD864754D1}" destId="{4B5A1C6E-CFB3-437F-8A18-215D669277D0}" srcOrd="0" destOrd="0" presId="urn:microsoft.com/office/officeart/2005/8/layout/hierarchy2"/>
    <dgm:cxn modelId="{6C1FEC22-FE1C-4191-A204-9D4D8500D77B}" srcId="{725F1B33-C36F-4B2B-B58B-3396956F45E3}" destId="{7FA5BC41-65F4-4B53-81FB-527D3CFF9B2C}" srcOrd="1" destOrd="0" parTransId="{1D6AC6CC-B40B-4708-AE01-11E58B52593D}" sibTransId="{9C8283F4-DD94-433C-9A9C-4CE1D4594A3C}"/>
    <dgm:cxn modelId="{4190A51A-AF6A-4916-9A4E-3D162D88CA95}" type="presOf" srcId="{9C48F0CC-7B45-4DA6-82CA-6FDFB7946A10}" destId="{4784C3DE-7A43-44D5-A002-891201D847A8}" srcOrd="0" destOrd="0" presId="urn:microsoft.com/office/officeart/2005/8/layout/hierarchy2"/>
    <dgm:cxn modelId="{A9E9A4CC-C73E-4355-A262-C2BD02477520}" type="presOf" srcId="{97563F51-D2CE-4CCF-9F43-5526850D9B9D}" destId="{6F4EEB75-1919-482B-9C3A-798DD1AE537C}" srcOrd="0" destOrd="0" presId="urn:microsoft.com/office/officeart/2005/8/layout/hierarchy2"/>
    <dgm:cxn modelId="{7DC23B19-A069-43DE-8BE2-C29BB59BA5D8}" type="presOf" srcId="{8F0B08AE-2ED9-420A-9DC6-EB50FAD0F782}" destId="{CAFD31B8-AAC1-4CB4-B3C2-07C59C23C986}" srcOrd="0" destOrd="0" presId="urn:microsoft.com/office/officeart/2005/8/layout/hierarchy2"/>
    <dgm:cxn modelId="{79434616-9050-413B-9BC7-51EE22F1E2F5}" type="presOf" srcId="{1D6AC6CC-B40B-4708-AE01-11E58B52593D}" destId="{A12EA975-FBAD-4588-9F18-1E42E7F1EBCD}" srcOrd="0" destOrd="0" presId="urn:microsoft.com/office/officeart/2005/8/layout/hierarchy2"/>
    <dgm:cxn modelId="{6AC779A0-8C01-4A3D-9C3A-A5F410130ABF}" type="presOf" srcId="{725F1B33-C36F-4B2B-B58B-3396956F45E3}" destId="{1E2EF1A7-5398-4919-B7E7-9AB015E76282}" srcOrd="0" destOrd="0" presId="urn:microsoft.com/office/officeart/2005/8/layout/hierarchy2"/>
    <dgm:cxn modelId="{CF867DAE-626B-4DB8-A81F-F93836511EEA}" srcId="{9F7F65AF-8DED-45DD-9448-000CCB3BC488}" destId="{725F1B33-C36F-4B2B-B58B-3396956F45E3}" srcOrd="0" destOrd="0" parTransId="{B47406EB-B516-42F2-B85C-0CFA6A545225}" sibTransId="{518F3C58-8343-4AEA-A664-6D1B6222AED1}"/>
    <dgm:cxn modelId="{2A9166D6-E8AB-4D72-ADEC-33FB32F77E09}" srcId="{725F1B33-C36F-4B2B-B58B-3396956F45E3}" destId="{C5D8C318-DD64-4BFE-A8AA-BA84F9DDCA0D}" srcOrd="3" destOrd="0" parTransId="{5AB50F58-3BBF-4A7D-8A0F-73FD864754D1}" sibTransId="{A539BE2A-5A31-42DA-AE96-CE20F8309367}"/>
    <dgm:cxn modelId="{9DD4625F-0BE2-4AE3-AB3C-F9D09F91A983}" type="presOf" srcId="{1D6AC6CC-B40B-4708-AE01-11E58B52593D}" destId="{B694815A-AA90-43D3-900E-7219AC99D157}" srcOrd="1" destOrd="0" presId="urn:microsoft.com/office/officeart/2005/8/layout/hierarchy2"/>
    <dgm:cxn modelId="{34701083-84B6-48F3-A9FD-CC723BB8A27C}" type="presOf" srcId="{6D91485F-5118-44E7-8287-B191A045BAA4}" destId="{2791497F-B5AC-400E-B1A3-8458F10CAD7A}" srcOrd="0" destOrd="0" presId="urn:microsoft.com/office/officeart/2005/8/layout/hierarchy2"/>
    <dgm:cxn modelId="{A1BACC8C-D5AC-4028-BDB0-9F452A7DA4C1}" type="presOf" srcId="{8F0B08AE-2ED9-420A-9DC6-EB50FAD0F782}" destId="{85096CA2-E624-49DD-BFFC-DA06EEFA8353}" srcOrd="1" destOrd="0" presId="urn:microsoft.com/office/officeart/2005/8/layout/hierarchy2"/>
    <dgm:cxn modelId="{E303A90E-2F02-45CE-B497-826546B4CC8D}" type="presOf" srcId="{C5D8C318-DD64-4BFE-A8AA-BA84F9DDCA0D}" destId="{EB7D6973-D35C-442D-B10C-FD559A7DAC7D}" srcOrd="0" destOrd="0" presId="urn:microsoft.com/office/officeart/2005/8/layout/hierarchy2"/>
    <dgm:cxn modelId="{8264CEA6-CF90-4197-9B66-160FF1C48DD4}" type="presOf" srcId="{5AB50F58-3BBF-4A7D-8A0F-73FD864754D1}" destId="{D3CC59F9-B883-41CC-8A99-E456B0B43064}" srcOrd="1" destOrd="0" presId="urn:microsoft.com/office/officeart/2005/8/layout/hierarchy2"/>
    <dgm:cxn modelId="{6FFA252E-EC82-4273-A0D5-08B4562C48E1}" srcId="{725F1B33-C36F-4B2B-B58B-3396956F45E3}" destId="{97563F51-D2CE-4CCF-9F43-5526850D9B9D}" srcOrd="0" destOrd="0" parTransId="{9C48F0CC-7B45-4DA6-82CA-6FDFB7946A10}" sibTransId="{7ED14AD1-FF49-40CA-BBAE-5B869AC7FBC9}"/>
    <dgm:cxn modelId="{93FE6246-548E-49FC-B24C-881760D97847}" type="presParOf" srcId="{D13C3339-2004-431C-B16C-1DF9BF2F6CD2}" destId="{211BE230-17FD-408C-B590-52D1F61C2818}" srcOrd="0" destOrd="0" presId="urn:microsoft.com/office/officeart/2005/8/layout/hierarchy2"/>
    <dgm:cxn modelId="{EE6DBB03-1151-42FA-A64C-46ED68D723FA}" type="presParOf" srcId="{211BE230-17FD-408C-B590-52D1F61C2818}" destId="{1E2EF1A7-5398-4919-B7E7-9AB015E76282}" srcOrd="0" destOrd="0" presId="urn:microsoft.com/office/officeart/2005/8/layout/hierarchy2"/>
    <dgm:cxn modelId="{0CB80F05-EE54-48DC-9EA3-BBEF8D0914CE}" type="presParOf" srcId="{211BE230-17FD-408C-B590-52D1F61C2818}" destId="{5F0CA049-4578-4D65-9D8B-72B8A982665B}" srcOrd="1" destOrd="0" presId="urn:microsoft.com/office/officeart/2005/8/layout/hierarchy2"/>
    <dgm:cxn modelId="{68EFAF6D-A093-4438-9093-E7C20109996E}" type="presParOf" srcId="{5F0CA049-4578-4D65-9D8B-72B8A982665B}" destId="{4784C3DE-7A43-44D5-A002-891201D847A8}" srcOrd="0" destOrd="0" presId="urn:microsoft.com/office/officeart/2005/8/layout/hierarchy2"/>
    <dgm:cxn modelId="{E2D678E3-DB29-47A6-85CC-DA81BE8DCC66}" type="presParOf" srcId="{4784C3DE-7A43-44D5-A002-891201D847A8}" destId="{C11BD0EF-D002-4810-9EBA-C3F696EC43D3}" srcOrd="0" destOrd="0" presId="urn:microsoft.com/office/officeart/2005/8/layout/hierarchy2"/>
    <dgm:cxn modelId="{D423342C-55DB-432E-BD32-A685D02AB653}" type="presParOf" srcId="{5F0CA049-4578-4D65-9D8B-72B8A982665B}" destId="{E927EBC2-461F-4CFA-B8D6-8735E62252CA}" srcOrd="1" destOrd="0" presId="urn:microsoft.com/office/officeart/2005/8/layout/hierarchy2"/>
    <dgm:cxn modelId="{4D6A3704-0394-44D8-A093-DA4E24450D9D}" type="presParOf" srcId="{E927EBC2-461F-4CFA-B8D6-8735E62252CA}" destId="{6F4EEB75-1919-482B-9C3A-798DD1AE537C}" srcOrd="0" destOrd="0" presId="urn:microsoft.com/office/officeart/2005/8/layout/hierarchy2"/>
    <dgm:cxn modelId="{85D43249-C704-4E46-ADEB-F3E49ED15C67}" type="presParOf" srcId="{E927EBC2-461F-4CFA-B8D6-8735E62252CA}" destId="{F5702519-E94E-42B3-83A3-199F68E7AB3D}" srcOrd="1" destOrd="0" presId="urn:microsoft.com/office/officeart/2005/8/layout/hierarchy2"/>
    <dgm:cxn modelId="{E8186A0D-C143-4E85-8927-E6C709D149EB}" type="presParOf" srcId="{5F0CA049-4578-4D65-9D8B-72B8A982665B}" destId="{A12EA975-FBAD-4588-9F18-1E42E7F1EBCD}" srcOrd="2" destOrd="0" presId="urn:microsoft.com/office/officeart/2005/8/layout/hierarchy2"/>
    <dgm:cxn modelId="{22D13153-59B5-47DC-9233-63D02261AB18}" type="presParOf" srcId="{A12EA975-FBAD-4588-9F18-1E42E7F1EBCD}" destId="{B694815A-AA90-43D3-900E-7219AC99D157}" srcOrd="0" destOrd="0" presId="urn:microsoft.com/office/officeart/2005/8/layout/hierarchy2"/>
    <dgm:cxn modelId="{036A5120-3B67-4240-9A76-28C17D35D7C2}" type="presParOf" srcId="{5F0CA049-4578-4D65-9D8B-72B8A982665B}" destId="{6C51CD5A-D978-422C-A438-A72E3C49BBDE}" srcOrd="3" destOrd="0" presId="urn:microsoft.com/office/officeart/2005/8/layout/hierarchy2"/>
    <dgm:cxn modelId="{EFD7B5B7-7B83-4847-80F5-A22F99B57C34}" type="presParOf" srcId="{6C51CD5A-D978-422C-A438-A72E3C49BBDE}" destId="{A2E634AB-A779-415E-B536-DB1660FE3C46}" srcOrd="0" destOrd="0" presId="urn:microsoft.com/office/officeart/2005/8/layout/hierarchy2"/>
    <dgm:cxn modelId="{5375D224-969F-40D8-B55F-332CB6333146}" type="presParOf" srcId="{6C51CD5A-D978-422C-A438-A72E3C49BBDE}" destId="{E6D04F80-51E4-4261-A1B5-E82C391ED498}" srcOrd="1" destOrd="0" presId="urn:microsoft.com/office/officeart/2005/8/layout/hierarchy2"/>
    <dgm:cxn modelId="{8A9AC068-A054-462C-9580-238912844093}" type="presParOf" srcId="{5F0CA049-4578-4D65-9D8B-72B8A982665B}" destId="{CAFD31B8-AAC1-4CB4-B3C2-07C59C23C986}" srcOrd="4" destOrd="0" presId="urn:microsoft.com/office/officeart/2005/8/layout/hierarchy2"/>
    <dgm:cxn modelId="{1E75E047-7686-4C2B-830C-1F66D2851989}" type="presParOf" srcId="{CAFD31B8-AAC1-4CB4-B3C2-07C59C23C986}" destId="{85096CA2-E624-49DD-BFFC-DA06EEFA8353}" srcOrd="0" destOrd="0" presId="urn:microsoft.com/office/officeart/2005/8/layout/hierarchy2"/>
    <dgm:cxn modelId="{ADD80784-6931-40FB-8F36-D8E43C2629D8}" type="presParOf" srcId="{5F0CA049-4578-4D65-9D8B-72B8A982665B}" destId="{20D4240F-2CEA-4713-A193-5C19039B4C23}" srcOrd="5" destOrd="0" presId="urn:microsoft.com/office/officeart/2005/8/layout/hierarchy2"/>
    <dgm:cxn modelId="{DE379DDA-CF87-4FA5-BD4E-3640601E3633}" type="presParOf" srcId="{20D4240F-2CEA-4713-A193-5C19039B4C23}" destId="{2791497F-B5AC-400E-B1A3-8458F10CAD7A}" srcOrd="0" destOrd="0" presId="urn:microsoft.com/office/officeart/2005/8/layout/hierarchy2"/>
    <dgm:cxn modelId="{8E72999E-A8CB-43CD-A35A-FB5A44004582}" type="presParOf" srcId="{20D4240F-2CEA-4713-A193-5C19039B4C23}" destId="{53204B11-B395-4DA7-BF68-E923AEA1B896}" srcOrd="1" destOrd="0" presId="urn:microsoft.com/office/officeart/2005/8/layout/hierarchy2"/>
    <dgm:cxn modelId="{37C8C872-0DA7-4441-A9D9-8313164F6E3F}" type="presParOf" srcId="{5F0CA049-4578-4D65-9D8B-72B8A982665B}" destId="{4B5A1C6E-CFB3-437F-8A18-215D669277D0}" srcOrd="6" destOrd="0" presId="urn:microsoft.com/office/officeart/2005/8/layout/hierarchy2"/>
    <dgm:cxn modelId="{0DC225AF-A98E-4070-BF2A-2C8C37AFE905}" type="presParOf" srcId="{4B5A1C6E-CFB3-437F-8A18-215D669277D0}" destId="{D3CC59F9-B883-41CC-8A99-E456B0B43064}" srcOrd="0" destOrd="0" presId="urn:microsoft.com/office/officeart/2005/8/layout/hierarchy2"/>
    <dgm:cxn modelId="{03BC10E3-BCF2-47C1-9BBD-147B397D8854}" type="presParOf" srcId="{5F0CA049-4578-4D65-9D8B-72B8A982665B}" destId="{9AD69192-2786-478A-898F-782A3A8817D6}" srcOrd="7" destOrd="0" presId="urn:microsoft.com/office/officeart/2005/8/layout/hierarchy2"/>
    <dgm:cxn modelId="{F5F9C68B-AC22-4582-B028-E5B8B0E963A4}" type="presParOf" srcId="{9AD69192-2786-478A-898F-782A3A8817D6}" destId="{EB7D6973-D35C-442D-B10C-FD559A7DAC7D}" srcOrd="0" destOrd="0" presId="urn:microsoft.com/office/officeart/2005/8/layout/hierarchy2"/>
    <dgm:cxn modelId="{C77AEE62-6848-4A2B-8233-2799B9DEFF65}" type="presParOf" srcId="{9AD69192-2786-478A-898F-782A3A8817D6}" destId="{5B2EC792-35B7-440F-8B65-AF43F82AC72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7F65AF-8DED-45DD-9448-000CCB3BC488}" type="doc">
      <dgm:prSet loTypeId="urn:microsoft.com/office/officeart/2005/8/layout/hierarchy2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TW" altLang="en-US"/>
        </a:p>
      </dgm:t>
    </dgm:pt>
    <dgm:pt modelId="{725F1B33-C36F-4B2B-B58B-3396956F45E3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好友系統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B47406EB-B516-42F2-B85C-0CFA6A545225}" type="parTrans" cxnId="{CF867DAE-626B-4DB8-A81F-F93836511EEA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518F3C58-8343-4AEA-A664-6D1B6222AED1}" type="sibTrans" cxnId="{CF867DAE-626B-4DB8-A81F-F93836511EEA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6D91485F-5118-44E7-8287-B191A045BAA4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好友列表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8F0B08AE-2ED9-420A-9DC6-EB50FAD0F782}" type="parTrans" cxnId="{301787AB-2B35-4A27-833E-D6A4DB60F0D6}">
      <dgm:prSet custT="1"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7CB068DE-38DF-4250-AE34-E2FD017A379A}" type="sibTrans" cxnId="{301787AB-2B35-4A27-833E-D6A4DB60F0D6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C5D8C318-DD64-4BFE-A8AA-BA84F9DDCA0D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提出的邀請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5AB50F58-3BBF-4A7D-8A0F-73FD864754D1}" type="parTrans" cxnId="{2A9166D6-E8AB-4D72-ADEC-33FB32F77E09}">
      <dgm:prSet custT="1"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A539BE2A-5A31-42DA-AE96-CE20F8309367}" type="sibTrans" cxnId="{2A9166D6-E8AB-4D72-ADEC-33FB32F77E09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DBEF9800-CB5B-4A8A-8E95-A1431FC1A4EF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收到的邀請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9D4F8F16-593E-4F72-8F29-F5BE4CB89B42}" type="parTrans" cxnId="{90B563E5-F1ED-446F-9CD6-F949BD227596}">
      <dgm:prSet custT="1"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C378120F-6F1B-411A-A417-EB7192259680}" type="sibTrans" cxnId="{90B563E5-F1ED-446F-9CD6-F949BD227596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97563F51-D2CE-4CCF-9F43-5526850D9B9D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搜尋玩家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9C48F0CC-7B45-4DA6-82CA-6FDFB7946A10}" type="parTrans" cxnId="{6FFA252E-EC82-4273-A0D5-08B4562C48E1}">
      <dgm:prSet custT="1"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7ED14AD1-FF49-40CA-BBAE-5B869AC7FBC9}" type="sibTrans" cxnId="{6FFA252E-EC82-4273-A0D5-08B4562C48E1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7FA5BC41-65F4-4B53-81FB-527D3CFF9B2C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加入好友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1D6AC6CC-B40B-4708-AE01-11E58B52593D}" type="parTrans" cxnId="{6C1FEC22-FE1C-4191-A204-9D4D8500D77B}">
      <dgm:prSet custT="1"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9C8283F4-DD94-433C-9A9C-4CE1D4594A3C}" type="sibTrans" cxnId="{6C1FEC22-FE1C-4191-A204-9D4D8500D77B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200E7612-5728-43EE-A966-C6816A0CB68D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刪除好友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EDED37AF-4C4A-4FB4-A727-DEEB934B9EF6}" type="sibTrans" cxnId="{73868F17-4028-4CF0-85C8-51913B524A2E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8A888964-7739-491B-999C-FB9546B5750B}" type="parTrans" cxnId="{73868F17-4028-4CF0-85C8-51913B524A2E}">
      <dgm:prSet custT="1"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D13C3339-2004-431C-B16C-1DF9BF2F6CD2}" type="pres">
      <dgm:prSet presAssocID="{9F7F65AF-8DED-45DD-9448-000CCB3BC48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11BE230-17FD-408C-B590-52D1F61C2818}" type="pres">
      <dgm:prSet presAssocID="{725F1B33-C36F-4B2B-B58B-3396956F45E3}" presName="root1" presStyleCnt="0"/>
      <dgm:spPr/>
    </dgm:pt>
    <dgm:pt modelId="{1E2EF1A7-5398-4919-B7E7-9AB015E76282}" type="pres">
      <dgm:prSet presAssocID="{725F1B33-C36F-4B2B-B58B-3396956F45E3}" presName="LevelOneTextNode" presStyleLbl="node0" presStyleIdx="0" presStyleCnt="1" custScaleX="85702" custScaleY="6856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F0CA049-4578-4D65-9D8B-72B8A982665B}" type="pres">
      <dgm:prSet presAssocID="{725F1B33-C36F-4B2B-B58B-3396956F45E3}" presName="level2hierChild" presStyleCnt="0"/>
      <dgm:spPr/>
    </dgm:pt>
    <dgm:pt modelId="{4784C3DE-7A43-44D5-A002-891201D847A8}" type="pres">
      <dgm:prSet presAssocID="{9C48F0CC-7B45-4DA6-82CA-6FDFB7946A10}" presName="conn2-1" presStyleLbl="parChTrans1D2" presStyleIdx="0" presStyleCnt="6"/>
      <dgm:spPr/>
      <dgm:t>
        <a:bodyPr/>
        <a:lstStyle/>
        <a:p>
          <a:endParaRPr lang="zh-TW" altLang="en-US"/>
        </a:p>
      </dgm:t>
    </dgm:pt>
    <dgm:pt modelId="{C11BD0EF-D002-4810-9EBA-C3F696EC43D3}" type="pres">
      <dgm:prSet presAssocID="{9C48F0CC-7B45-4DA6-82CA-6FDFB7946A10}" presName="connTx" presStyleLbl="parChTrans1D2" presStyleIdx="0" presStyleCnt="6"/>
      <dgm:spPr/>
      <dgm:t>
        <a:bodyPr/>
        <a:lstStyle/>
        <a:p>
          <a:endParaRPr lang="zh-TW" altLang="en-US"/>
        </a:p>
      </dgm:t>
    </dgm:pt>
    <dgm:pt modelId="{E927EBC2-461F-4CFA-B8D6-8735E62252CA}" type="pres">
      <dgm:prSet presAssocID="{97563F51-D2CE-4CCF-9F43-5526850D9B9D}" presName="root2" presStyleCnt="0"/>
      <dgm:spPr/>
    </dgm:pt>
    <dgm:pt modelId="{6F4EEB75-1919-482B-9C3A-798DD1AE537C}" type="pres">
      <dgm:prSet presAssocID="{97563F51-D2CE-4CCF-9F43-5526850D9B9D}" presName="LevelTwoTextNode" presStyleLbl="node2" presStyleIdx="0" presStyleCnt="6" custScaleX="126741" custScaleY="72423" custLinFactNeighborY="-627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5702519-E94E-42B3-83A3-199F68E7AB3D}" type="pres">
      <dgm:prSet presAssocID="{97563F51-D2CE-4CCF-9F43-5526850D9B9D}" presName="level3hierChild" presStyleCnt="0"/>
      <dgm:spPr/>
    </dgm:pt>
    <dgm:pt modelId="{A12EA975-FBAD-4588-9F18-1E42E7F1EBCD}" type="pres">
      <dgm:prSet presAssocID="{1D6AC6CC-B40B-4708-AE01-11E58B52593D}" presName="conn2-1" presStyleLbl="parChTrans1D2" presStyleIdx="1" presStyleCnt="6"/>
      <dgm:spPr/>
      <dgm:t>
        <a:bodyPr/>
        <a:lstStyle/>
        <a:p>
          <a:endParaRPr lang="zh-TW" altLang="en-US"/>
        </a:p>
      </dgm:t>
    </dgm:pt>
    <dgm:pt modelId="{B694815A-AA90-43D3-900E-7219AC99D157}" type="pres">
      <dgm:prSet presAssocID="{1D6AC6CC-B40B-4708-AE01-11E58B52593D}" presName="connTx" presStyleLbl="parChTrans1D2" presStyleIdx="1" presStyleCnt="6"/>
      <dgm:spPr/>
      <dgm:t>
        <a:bodyPr/>
        <a:lstStyle/>
        <a:p>
          <a:endParaRPr lang="zh-TW" altLang="en-US"/>
        </a:p>
      </dgm:t>
    </dgm:pt>
    <dgm:pt modelId="{6C51CD5A-D978-422C-A438-A72E3C49BBDE}" type="pres">
      <dgm:prSet presAssocID="{7FA5BC41-65F4-4B53-81FB-527D3CFF9B2C}" presName="root2" presStyleCnt="0"/>
      <dgm:spPr/>
    </dgm:pt>
    <dgm:pt modelId="{A2E634AB-A779-415E-B536-DB1660FE3C46}" type="pres">
      <dgm:prSet presAssocID="{7FA5BC41-65F4-4B53-81FB-527D3CFF9B2C}" presName="LevelTwoTextNode" presStyleLbl="node2" presStyleIdx="1" presStyleCnt="6" custScaleX="126741" custScaleY="72423" custLinFactNeighborY="-4673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6D04F80-51E4-4261-A1B5-E82C391ED498}" type="pres">
      <dgm:prSet presAssocID="{7FA5BC41-65F4-4B53-81FB-527D3CFF9B2C}" presName="level3hierChild" presStyleCnt="0"/>
      <dgm:spPr/>
    </dgm:pt>
    <dgm:pt modelId="{CAFD31B8-AAC1-4CB4-B3C2-07C59C23C986}" type="pres">
      <dgm:prSet presAssocID="{8F0B08AE-2ED9-420A-9DC6-EB50FAD0F782}" presName="conn2-1" presStyleLbl="parChTrans1D2" presStyleIdx="2" presStyleCnt="6"/>
      <dgm:spPr/>
      <dgm:t>
        <a:bodyPr/>
        <a:lstStyle/>
        <a:p>
          <a:endParaRPr lang="zh-TW" altLang="en-US"/>
        </a:p>
      </dgm:t>
    </dgm:pt>
    <dgm:pt modelId="{85096CA2-E624-49DD-BFFC-DA06EEFA8353}" type="pres">
      <dgm:prSet presAssocID="{8F0B08AE-2ED9-420A-9DC6-EB50FAD0F782}" presName="connTx" presStyleLbl="parChTrans1D2" presStyleIdx="2" presStyleCnt="6"/>
      <dgm:spPr/>
      <dgm:t>
        <a:bodyPr/>
        <a:lstStyle/>
        <a:p>
          <a:endParaRPr lang="zh-TW" altLang="en-US"/>
        </a:p>
      </dgm:t>
    </dgm:pt>
    <dgm:pt modelId="{20D4240F-2CEA-4713-A193-5C19039B4C23}" type="pres">
      <dgm:prSet presAssocID="{6D91485F-5118-44E7-8287-B191A045BAA4}" presName="root2" presStyleCnt="0"/>
      <dgm:spPr/>
    </dgm:pt>
    <dgm:pt modelId="{2791497F-B5AC-400E-B1A3-8458F10CAD7A}" type="pres">
      <dgm:prSet presAssocID="{6D91485F-5118-44E7-8287-B191A045BAA4}" presName="LevelTwoTextNode" presStyleLbl="node2" presStyleIdx="2" presStyleCnt="6" custScaleX="126741" custScaleY="72423" custLinFactNeighborX="64" custLinFactNeighborY="-3075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204B11-B395-4DA7-BF68-E923AEA1B896}" type="pres">
      <dgm:prSet presAssocID="{6D91485F-5118-44E7-8287-B191A045BAA4}" presName="level3hierChild" presStyleCnt="0"/>
      <dgm:spPr/>
    </dgm:pt>
    <dgm:pt modelId="{4B5A1C6E-CFB3-437F-8A18-215D669277D0}" type="pres">
      <dgm:prSet presAssocID="{5AB50F58-3BBF-4A7D-8A0F-73FD864754D1}" presName="conn2-1" presStyleLbl="parChTrans1D2" presStyleIdx="3" presStyleCnt="6"/>
      <dgm:spPr/>
      <dgm:t>
        <a:bodyPr/>
        <a:lstStyle/>
        <a:p>
          <a:endParaRPr lang="zh-TW" altLang="en-US"/>
        </a:p>
      </dgm:t>
    </dgm:pt>
    <dgm:pt modelId="{D3CC59F9-B883-41CC-8A99-E456B0B43064}" type="pres">
      <dgm:prSet presAssocID="{5AB50F58-3BBF-4A7D-8A0F-73FD864754D1}" presName="connTx" presStyleLbl="parChTrans1D2" presStyleIdx="3" presStyleCnt="6"/>
      <dgm:spPr/>
      <dgm:t>
        <a:bodyPr/>
        <a:lstStyle/>
        <a:p>
          <a:endParaRPr lang="zh-TW" altLang="en-US"/>
        </a:p>
      </dgm:t>
    </dgm:pt>
    <dgm:pt modelId="{9AD69192-2786-478A-898F-782A3A8817D6}" type="pres">
      <dgm:prSet presAssocID="{C5D8C318-DD64-4BFE-A8AA-BA84F9DDCA0D}" presName="root2" presStyleCnt="0"/>
      <dgm:spPr/>
    </dgm:pt>
    <dgm:pt modelId="{EB7D6973-D35C-442D-B10C-FD559A7DAC7D}" type="pres">
      <dgm:prSet presAssocID="{C5D8C318-DD64-4BFE-A8AA-BA84F9DDCA0D}" presName="LevelTwoTextNode" presStyleLbl="node2" presStyleIdx="3" presStyleCnt="6" custScaleX="127917" custScaleY="73096" custLinFactNeighborY="-1477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B2EC792-35B7-440F-8B65-AF43F82AC720}" type="pres">
      <dgm:prSet presAssocID="{C5D8C318-DD64-4BFE-A8AA-BA84F9DDCA0D}" presName="level3hierChild" presStyleCnt="0"/>
      <dgm:spPr/>
    </dgm:pt>
    <dgm:pt modelId="{EE880D38-78F5-4B66-BCFB-A75A0FC3D44B}" type="pres">
      <dgm:prSet presAssocID="{9D4F8F16-593E-4F72-8F29-F5BE4CB89B42}" presName="conn2-1" presStyleLbl="parChTrans1D2" presStyleIdx="4" presStyleCnt="6"/>
      <dgm:spPr/>
      <dgm:t>
        <a:bodyPr/>
        <a:lstStyle/>
        <a:p>
          <a:endParaRPr lang="zh-TW" altLang="en-US"/>
        </a:p>
      </dgm:t>
    </dgm:pt>
    <dgm:pt modelId="{3BD28216-8D13-4059-9BDD-4579E7961618}" type="pres">
      <dgm:prSet presAssocID="{9D4F8F16-593E-4F72-8F29-F5BE4CB89B42}" presName="connTx" presStyleLbl="parChTrans1D2" presStyleIdx="4" presStyleCnt="6"/>
      <dgm:spPr/>
      <dgm:t>
        <a:bodyPr/>
        <a:lstStyle/>
        <a:p>
          <a:endParaRPr lang="zh-TW" altLang="en-US"/>
        </a:p>
      </dgm:t>
    </dgm:pt>
    <dgm:pt modelId="{26E2D2A7-EE72-4DC4-839D-F5BBF6B077C0}" type="pres">
      <dgm:prSet presAssocID="{DBEF9800-CB5B-4A8A-8E95-A1431FC1A4EF}" presName="root2" presStyleCnt="0"/>
      <dgm:spPr/>
    </dgm:pt>
    <dgm:pt modelId="{0613E74F-5295-4B0E-8C5D-37149B9705E6}" type="pres">
      <dgm:prSet presAssocID="{DBEF9800-CB5B-4A8A-8E95-A1431FC1A4EF}" presName="LevelTwoTextNode" presStyleLbl="node2" presStyleIdx="4" presStyleCnt="6" custScaleX="126741" custScaleY="7242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E412091-0F4C-46BD-A0EB-E1BE6109372C}" type="pres">
      <dgm:prSet presAssocID="{DBEF9800-CB5B-4A8A-8E95-A1431FC1A4EF}" presName="level3hierChild" presStyleCnt="0"/>
      <dgm:spPr/>
    </dgm:pt>
    <dgm:pt modelId="{A4C816F2-398B-43A9-8591-9CA4D8AB75E4}" type="pres">
      <dgm:prSet presAssocID="{8A888964-7739-491B-999C-FB9546B5750B}" presName="conn2-1" presStyleLbl="parChTrans1D2" presStyleIdx="5" presStyleCnt="6"/>
      <dgm:spPr/>
      <dgm:t>
        <a:bodyPr/>
        <a:lstStyle/>
        <a:p>
          <a:endParaRPr lang="zh-TW" altLang="en-US"/>
        </a:p>
      </dgm:t>
    </dgm:pt>
    <dgm:pt modelId="{105F977F-1305-4683-BF96-0B3A2DE234C5}" type="pres">
      <dgm:prSet presAssocID="{8A888964-7739-491B-999C-FB9546B5750B}" presName="connTx" presStyleLbl="parChTrans1D2" presStyleIdx="5" presStyleCnt="6"/>
      <dgm:spPr/>
      <dgm:t>
        <a:bodyPr/>
        <a:lstStyle/>
        <a:p>
          <a:endParaRPr lang="zh-TW" altLang="en-US"/>
        </a:p>
      </dgm:t>
    </dgm:pt>
    <dgm:pt modelId="{E351A294-6781-461D-9FB4-6835D5E25A57}" type="pres">
      <dgm:prSet presAssocID="{200E7612-5728-43EE-A966-C6816A0CB68D}" presName="root2" presStyleCnt="0"/>
      <dgm:spPr/>
    </dgm:pt>
    <dgm:pt modelId="{1202BE5E-BC5C-4E49-A017-5F52AB10BD26}" type="pres">
      <dgm:prSet presAssocID="{200E7612-5728-43EE-A966-C6816A0CB68D}" presName="LevelTwoTextNode" presStyleLbl="node2" presStyleIdx="5" presStyleCnt="6" custScaleX="126741" custScaleY="72423" custLinFactNeighborY="1905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92F09D5-5C16-4B4D-8A00-47345CBD1A34}" type="pres">
      <dgm:prSet presAssocID="{200E7612-5728-43EE-A966-C6816A0CB68D}" presName="level3hierChild" presStyleCnt="0"/>
      <dgm:spPr/>
    </dgm:pt>
  </dgm:ptLst>
  <dgm:cxnLst>
    <dgm:cxn modelId="{A35E9912-4DEF-47FA-8476-A9E15C06DBAC}" type="presOf" srcId="{725F1B33-C36F-4B2B-B58B-3396956F45E3}" destId="{1E2EF1A7-5398-4919-B7E7-9AB015E76282}" srcOrd="0" destOrd="0" presId="urn:microsoft.com/office/officeart/2005/8/layout/hierarchy2"/>
    <dgm:cxn modelId="{1EC43BB4-0993-45CA-8F34-7D95B0E0D3A6}" type="presOf" srcId="{9C48F0CC-7B45-4DA6-82CA-6FDFB7946A10}" destId="{4784C3DE-7A43-44D5-A002-891201D847A8}" srcOrd="0" destOrd="0" presId="urn:microsoft.com/office/officeart/2005/8/layout/hierarchy2"/>
    <dgm:cxn modelId="{DF9B0FA3-B43E-4755-A0B8-E27B226A74AF}" type="presOf" srcId="{8A888964-7739-491B-999C-FB9546B5750B}" destId="{A4C816F2-398B-43A9-8591-9CA4D8AB75E4}" srcOrd="0" destOrd="0" presId="urn:microsoft.com/office/officeart/2005/8/layout/hierarchy2"/>
    <dgm:cxn modelId="{1F988D47-9BEB-40AC-AE68-9A77ACE1AEFF}" type="presOf" srcId="{9C48F0CC-7B45-4DA6-82CA-6FDFB7946A10}" destId="{C11BD0EF-D002-4810-9EBA-C3F696EC43D3}" srcOrd="1" destOrd="0" presId="urn:microsoft.com/office/officeart/2005/8/layout/hierarchy2"/>
    <dgm:cxn modelId="{AB3A9960-C91A-4BDC-97A1-340714BB5430}" type="presOf" srcId="{200E7612-5728-43EE-A966-C6816A0CB68D}" destId="{1202BE5E-BC5C-4E49-A017-5F52AB10BD26}" srcOrd="0" destOrd="0" presId="urn:microsoft.com/office/officeart/2005/8/layout/hierarchy2"/>
    <dgm:cxn modelId="{CD1A77B8-2A1C-447C-A9D9-1929085AA02A}" type="presOf" srcId="{8A888964-7739-491B-999C-FB9546B5750B}" destId="{105F977F-1305-4683-BF96-0B3A2DE234C5}" srcOrd="1" destOrd="0" presId="urn:microsoft.com/office/officeart/2005/8/layout/hierarchy2"/>
    <dgm:cxn modelId="{2A9166D6-E8AB-4D72-ADEC-33FB32F77E09}" srcId="{725F1B33-C36F-4B2B-B58B-3396956F45E3}" destId="{C5D8C318-DD64-4BFE-A8AA-BA84F9DDCA0D}" srcOrd="3" destOrd="0" parTransId="{5AB50F58-3BBF-4A7D-8A0F-73FD864754D1}" sibTransId="{A539BE2A-5A31-42DA-AE96-CE20F8309367}"/>
    <dgm:cxn modelId="{52AD63D8-02F8-4BD3-A1B7-000F56799439}" type="presOf" srcId="{1D6AC6CC-B40B-4708-AE01-11E58B52593D}" destId="{B694815A-AA90-43D3-900E-7219AC99D157}" srcOrd="1" destOrd="0" presId="urn:microsoft.com/office/officeart/2005/8/layout/hierarchy2"/>
    <dgm:cxn modelId="{6FFA252E-EC82-4273-A0D5-08B4562C48E1}" srcId="{725F1B33-C36F-4B2B-B58B-3396956F45E3}" destId="{97563F51-D2CE-4CCF-9F43-5526850D9B9D}" srcOrd="0" destOrd="0" parTransId="{9C48F0CC-7B45-4DA6-82CA-6FDFB7946A10}" sibTransId="{7ED14AD1-FF49-40CA-BBAE-5B869AC7FBC9}"/>
    <dgm:cxn modelId="{D22D54D6-356A-4A50-8A2E-A859AF2A6D28}" type="presOf" srcId="{C5D8C318-DD64-4BFE-A8AA-BA84F9DDCA0D}" destId="{EB7D6973-D35C-442D-B10C-FD559A7DAC7D}" srcOrd="0" destOrd="0" presId="urn:microsoft.com/office/officeart/2005/8/layout/hierarchy2"/>
    <dgm:cxn modelId="{301787AB-2B35-4A27-833E-D6A4DB60F0D6}" srcId="{725F1B33-C36F-4B2B-B58B-3396956F45E3}" destId="{6D91485F-5118-44E7-8287-B191A045BAA4}" srcOrd="2" destOrd="0" parTransId="{8F0B08AE-2ED9-420A-9DC6-EB50FAD0F782}" sibTransId="{7CB068DE-38DF-4250-AE34-E2FD017A379A}"/>
    <dgm:cxn modelId="{114A6200-A2EB-42F6-8885-4215CD39BC73}" type="presOf" srcId="{DBEF9800-CB5B-4A8A-8E95-A1431FC1A4EF}" destId="{0613E74F-5295-4B0E-8C5D-37149B9705E6}" srcOrd="0" destOrd="0" presId="urn:microsoft.com/office/officeart/2005/8/layout/hierarchy2"/>
    <dgm:cxn modelId="{3F5162E3-E14C-4101-B857-4F5C5D0F75B8}" type="presOf" srcId="{5AB50F58-3BBF-4A7D-8A0F-73FD864754D1}" destId="{D3CC59F9-B883-41CC-8A99-E456B0B43064}" srcOrd="1" destOrd="0" presId="urn:microsoft.com/office/officeart/2005/8/layout/hierarchy2"/>
    <dgm:cxn modelId="{90B563E5-F1ED-446F-9CD6-F949BD227596}" srcId="{725F1B33-C36F-4B2B-B58B-3396956F45E3}" destId="{DBEF9800-CB5B-4A8A-8E95-A1431FC1A4EF}" srcOrd="4" destOrd="0" parTransId="{9D4F8F16-593E-4F72-8F29-F5BE4CB89B42}" sibTransId="{C378120F-6F1B-411A-A417-EB7192259680}"/>
    <dgm:cxn modelId="{73868F17-4028-4CF0-85C8-51913B524A2E}" srcId="{725F1B33-C36F-4B2B-B58B-3396956F45E3}" destId="{200E7612-5728-43EE-A966-C6816A0CB68D}" srcOrd="5" destOrd="0" parTransId="{8A888964-7739-491B-999C-FB9546B5750B}" sibTransId="{EDED37AF-4C4A-4FB4-A727-DEEB934B9EF6}"/>
    <dgm:cxn modelId="{41E119CE-7133-43A2-A48D-9923D1443538}" type="presOf" srcId="{97563F51-D2CE-4CCF-9F43-5526850D9B9D}" destId="{6F4EEB75-1919-482B-9C3A-798DD1AE537C}" srcOrd="0" destOrd="0" presId="urn:microsoft.com/office/officeart/2005/8/layout/hierarchy2"/>
    <dgm:cxn modelId="{2573371B-3553-46D9-9194-E63D6EBA5FF2}" type="presOf" srcId="{8F0B08AE-2ED9-420A-9DC6-EB50FAD0F782}" destId="{CAFD31B8-AAC1-4CB4-B3C2-07C59C23C986}" srcOrd="0" destOrd="0" presId="urn:microsoft.com/office/officeart/2005/8/layout/hierarchy2"/>
    <dgm:cxn modelId="{2B3E79C5-CF4D-4125-8639-C17542ACC60F}" type="presOf" srcId="{5AB50F58-3BBF-4A7D-8A0F-73FD864754D1}" destId="{4B5A1C6E-CFB3-437F-8A18-215D669277D0}" srcOrd="0" destOrd="0" presId="urn:microsoft.com/office/officeart/2005/8/layout/hierarchy2"/>
    <dgm:cxn modelId="{8F7FE897-80C5-4892-B964-125A22D5E3E1}" type="presOf" srcId="{6D91485F-5118-44E7-8287-B191A045BAA4}" destId="{2791497F-B5AC-400E-B1A3-8458F10CAD7A}" srcOrd="0" destOrd="0" presId="urn:microsoft.com/office/officeart/2005/8/layout/hierarchy2"/>
    <dgm:cxn modelId="{100A258D-CB17-43D4-87C1-729AB5EA1638}" type="presOf" srcId="{7FA5BC41-65F4-4B53-81FB-527D3CFF9B2C}" destId="{A2E634AB-A779-415E-B536-DB1660FE3C46}" srcOrd="0" destOrd="0" presId="urn:microsoft.com/office/officeart/2005/8/layout/hierarchy2"/>
    <dgm:cxn modelId="{15A04BB5-DC2A-4F60-A37B-A5C4D6808A17}" type="presOf" srcId="{9D4F8F16-593E-4F72-8F29-F5BE4CB89B42}" destId="{3BD28216-8D13-4059-9BDD-4579E7961618}" srcOrd="1" destOrd="0" presId="urn:microsoft.com/office/officeart/2005/8/layout/hierarchy2"/>
    <dgm:cxn modelId="{89E537D5-8BE0-475C-B588-D4CF73962104}" type="presOf" srcId="{1D6AC6CC-B40B-4708-AE01-11E58B52593D}" destId="{A12EA975-FBAD-4588-9F18-1E42E7F1EBCD}" srcOrd="0" destOrd="0" presId="urn:microsoft.com/office/officeart/2005/8/layout/hierarchy2"/>
    <dgm:cxn modelId="{CF867DAE-626B-4DB8-A81F-F93836511EEA}" srcId="{9F7F65AF-8DED-45DD-9448-000CCB3BC488}" destId="{725F1B33-C36F-4B2B-B58B-3396956F45E3}" srcOrd="0" destOrd="0" parTransId="{B47406EB-B516-42F2-B85C-0CFA6A545225}" sibTransId="{518F3C58-8343-4AEA-A664-6D1B6222AED1}"/>
    <dgm:cxn modelId="{114DBC88-57F8-4537-8C89-D5C52F4060D1}" type="presOf" srcId="{9D4F8F16-593E-4F72-8F29-F5BE4CB89B42}" destId="{EE880D38-78F5-4B66-BCFB-A75A0FC3D44B}" srcOrd="0" destOrd="0" presId="urn:microsoft.com/office/officeart/2005/8/layout/hierarchy2"/>
    <dgm:cxn modelId="{1718802B-B5A7-4F80-B1EF-0CA7E1FE1113}" type="presOf" srcId="{9F7F65AF-8DED-45DD-9448-000CCB3BC488}" destId="{D13C3339-2004-431C-B16C-1DF9BF2F6CD2}" srcOrd="0" destOrd="0" presId="urn:microsoft.com/office/officeart/2005/8/layout/hierarchy2"/>
    <dgm:cxn modelId="{C09C1271-ACCB-407C-8F23-E19A470C46ED}" type="presOf" srcId="{8F0B08AE-2ED9-420A-9DC6-EB50FAD0F782}" destId="{85096CA2-E624-49DD-BFFC-DA06EEFA8353}" srcOrd="1" destOrd="0" presId="urn:microsoft.com/office/officeart/2005/8/layout/hierarchy2"/>
    <dgm:cxn modelId="{6C1FEC22-FE1C-4191-A204-9D4D8500D77B}" srcId="{725F1B33-C36F-4B2B-B58B-3396956F45E3}" destId="{7FA5BC41-65F4-4B53-81FB-527D3CFF9B2C}" srcOrd="1" destOrd="0" parTransId="{1D6AC6CC-B40B-4708-AE01-11E58B52593D}" sibTransId="{9C8283F4-DD94-433C-9A9C-4CE1D4594A3C}"/>
    <dgm:cxn modelId="{BA124EE9-02A9-461B-93C3-2A0E68F0EE93}" type="presParOf" srcId="{D13C3339-2004-431C-B16C-1DF9BF2F6CD2}" destId="{211BE230-17FD-408C-B590-52D1F61C2818}" srcOrd="0" destOrd="0" presId="urn:microsoft.com/office/officeart/2005/8/layout/hierarchy2"/>
    <dgm:cxn modelId="{2F2E3F2A-31F0-4DBB-963E-BE61D21281EF}" type="presParOf" srcId="{211BE230-17FD-408C-B590-52D1F61C2818}" destId="{1E2EF1A7-5398-4919-B7E7-9AB015E76282}" srcOrd="0" destOrd="0" presId="urn:microsoft.com/office/officeart/2005/8/layout/hierarchy2"/>
    <dgm:cxn modelId="{B4B5497C-A764-4317-AF32-1365B4E758AD}" type="presParOf" srcId="{211BE230-17FD-408C-B590-52D1F61C2818}" destId="{5F0CA049-4578-4D65-9D8B-72B8A982665B}" srcOrd="1" destOrd="0" presId="urn:microsoft.com/office/officeart/2005/8/layout/hierarchy2"/>
    <dgm:cxn modelId="{F527CB23-7739-430C-9B9D-76E2C73764A7}" type="presParOf" srcId="{5F0CA049-4578-4D65-9D8B-72B8A982665B}" destId="{4784C3DE-7A43-44D5-A002-891201D847A8}" srcOrd="0" destOrd="0" presId="urn:microsoft.com/office/officeart/2005/8/layout/hierarchy2"/>
    <dgm:cxn modelId="{09E5C020-8FC9-4CB2-A7A1-2B0BE0BCFDF7}" type="presParOf" srcId="{4784C3DE-7A43-44D5-A002-891201D847A8}" destId="{C11BD0EF-D002-4810-9EBA-C3F696EC43D3}" srcOrd="0" destOrd="0" presId="urn:microsoft.com/office/officeart/2005/8/layout/hierarchy2"/>
    <dgm:cxn modelId="{09A2815E-108A-4C00-ADE7-C227756C7A4E}" type="presParOf" srcId="{5F0CA049-4578-4D65-9D8B-72B8A982665B}" destId="{E927EBC2-461F-4CFA-B8D6-8735E62252CA}" srcOrd="1" destOrd="0" presId="urn:microsoft.com/office/officeart/2005/8/layout/hierarchy2"/>
    <dgm:cxn modelId="{CD324B1D-DECB-4EDF-8A29-0A13F55593F5}" type="presParOf" srcId="{E927EBC2-461F-4CFA-B8D6-8735E62252CA}" destId="{6F4EEB75-1919-482B-9C3A-798DD1AE537C}" srcOrd="0" destOrd="0" presId="urn:microsoft.com/office/officeart/2005/8/layout/hierarchy2"/>
    <dgm:cxn modelId="{E5C433DD-9F15-4EBF-8E43-CC90407BE874}" type="presParOf" srcId="{E927EBC2-461F-4CFA-B8D6-8735E62252CA}" destId="{F5702519-E94E-42B3-83A3-199F68E7AB3D}" srcOrd="1" destOrd="0" presId="urn:microsoft.com/office/officeart/2005/8/layout/hierarchy2"/>
    <dgm:cxn modelId="{E28B6088-8B4D-4A09-B94D-6FAE86BE60A5}" type="presParOf" srcId="{5F0CA049-4578-4D65-9D8B-72B8A982665B}" destId="{A12EA975-FBAD-4588-9F18-1E42E7F1EBCD}" srcOrd="2" destOrd="0" presId="urn:microsoft.com/office/officeart/2005/8/layout/hierarchy2"/>
    <dgm:cxn modelId="{59E170FB-3B11-42CB-989D-E9656B702914}" type="presParOf" srcId="{A12EA975-FBAD-4588-9F18-1E42E7F1EBCD}" destId="{B694815A-AA90-43D3-900E-7219AC99D157}" srcOrd="0" destOrd="0" presId="urn:microsoft.com/office/officeart/2005/8/layout/hierarchy2"/>
    <dgm:cxn modelId="{D3B7AA41-E4E4-4AF3-AC5D-1960C3C900E3}" type="presParOf" srcId="{5F0CA049-4578-4D65-9D8B-72B8A982665B}" destId="{6C51CD5A-D978-422C-A438-A72E3C49BBDE}" srcOrd="3" destOrd="0" presId="urn:microsoft.com/office/officeart/2005/8/layout/hierarchy2"/>
    <dgm:cxn modelId="{40AFA618-38DE-4CAC-8D7C-216B9B4329FE}" type="presParOf" srcId="{6C51CD5A-D978-422C-A438-A72E3C49BBDE}" destId="{A2E634AB-A779-415E-B536-DB1660FE3C46}" srcOrd="0" destOrd="0" presId="urn:microsoft.com/office/officeart/2005/8/layout/hierarchy2"/>
    <dgm:cxn modelId="{EEF39FA0-3A14-4967-8570-3A9F026B5023}" type="presParOf" srcId="{6C51CD5A-D978-422C-A438-A72E3C49BBDE}" destId="{E6D04F80-51E4-4261-A1B5-E82C391ED498}" srcOrd="1" destOrd="0" presId="urn:microsoft.com/office/officeart/2005/8/layout/hierarchy2"/>
    <dgm:cxn modelId="{1113AF24-8ADD-4583-8009-2380CF78A45E}" type="presParOf" srcId="{5F0CA049-4578-4D65-9D8B-72B8A982665B}" destId="{CAFD31B8-AAC1-4CB4-B3C2-07C59C23C986}" srcOrd="4" destOrd="0" presId="urn:microsoft.com/office/officeart/2005/8/layout/hierarchy2"/>
    <dgm:cxn modelId="{96C1ACFA-BDA7-4F6F-85DF-7BD4D695CA75}" type="presParOf" srcId="{CAFD31B8-AAC1-4CB4-B3C2-07C59C23C986}" destId="{85096CA2-E624-49DD-BFFC-DA06EEFA8353}" srcOrd="0" destOrd="0" presId="urn:microsoft.com/office/officeart/2005/8/layout/hierarchy2"/>
    <dgm:cxn modelId="{CDCB1162-4455-404B-AE00-09102ACC0B6F}" type="presParOf" srcId="{5F0CA049-4578-4D65-9D8B-72B8A982665B}" destId="{20D4240F-2CEA-4713-A193-5C19039B4C23}" srcOrd="5" destOrd="0" presId="urn:microsoft.com/office/officeart/2005/8/layout/hierarchy2"/>
    <dgm:cxn modelId="{33D75CC2-5876-4918-AAC6-1F8695FA44DD}" type="presParOf" srcId="{20D4240F-2CEA-4713-A193-5C19039B4C23}" destId="{2791497F-B5AC-400E-B1A3-8458F10CAD7A}" srcOrd="0" destOrd="0" presId="urn:microsoft.com/office/officeart/2005/8/layout/hierarchy2"/>
    <dgm:cxn modelId="{B7BF2C8F-42A4-46EA-ACC8-89D0D2D7A847}" type="presParOf" srcId="{20D4240F-2CEA-4713-A193-5C19039B4C23}" destId="{53204B11-B395-4DA7-BF68-E923AEA1B896}" srcOrd="1" destOrd="0" presId="urn:microsoft.com/office/officeart/2005/8/layout/hierarchy2"/>
    <dgm:cxn modelId="{A9FC8D99-0DA4-48D4-B47A-FF251325724D}" type="presParOf" srcId="{5F0CA049-4578-4D65-9D8B-72B8A982665B}" destId="{4B5A1C6E-CFB3-437F-8A18-215D669277D0}" srcOrd="6" destOrd="0" presId="urn:microsoft.com/office/officeart/2005/8/layout/hierarchy2"/>
    <dgm:cxn modelId="{387847D0-D58A-495C-AF6D-E0FFD462AEC5}" type="presParOf" srcId="{4B5A1C6E-CFB3-437F-8A18-215D669277D0}" destId="{D3CC59F9-B883-41CC-8A99-E456B0B43064}" srcOrd="0" destOrd="0" presId="urn:microsoft.com/office/officeart/2005/8/layout/hierarchy2"/>
    <dgm:cxn modelId="{BFC05307-4E53-444F-9B32-D417B1409E18}" type="presParOf" srcId="{5F0CA049-4578-4D65-9D8B-72B8A982665B}" destId="{9AD69192-2786-478A-898F-782A3A8817D6}" srcOrd="7" destOrd="0" presId="urn:microsoft.com/office/officeart/2005/8/layout/hierarchy2"/>
    <dgm:cxn modelId="{956AF748-D863-44D0-9D25-7AD6AFF0D171}" type="presParOf" srcId="{9AD69192-2786-478A-898F-782A3A8817D6}" destId="{EB7D6973-D35C-442D-B10C-FD559A7DAC7D}" srcOrd="0" destOrd="0" presId="urn:microsoft.com/office/officeart/2005/8/layout/hierarchy2"/>
    <dgm:cxn modelId="{C4F69B1B-CB6A-4EB5-A61D-3C3CAA83C425}" type="presParOf" srcId="{9AD69192-2786-478A-898F-782A3A8817D6}" destId="{5B2EC792-35B7-440F-8B65-AF43F82AC720}" srcOrd="1" destOrd="0" presId="urn:microsoft.com/office/officeart/2005/8/layout/hierarchy2"/>
    <dgm:cxn modelId="{B845CB08-9B2A-4799-8D5B-64EAF421C442}" type="presParOf" srcId="{5F0CA049-4578-4D65-9D8B-72B8A982665B}" destId="{EE880D38-78F5-4B66-BCFB-A75A0FC3D44B}" srcOrd="8" destOrd="0" presId="urn:microsoft.com/office/officeart/2005/8/layout/hierarchy2"/>
    <dgm:cxn modelId="{35E0FDEB-E2F6-4374-AE9A-7DCAB33BCC2A}" type="presParOf" srcId="{EE880D38-78F5-4B66-BCFB-A75A0FC3D44B}" destId="{3BD28216-8D13-4059-9BDD-4579E7961618}" srcOrd="0" destOrd="0" presId="urn:microsoft.com/office/officeart/2005/8/layout/hierarchy2"/>
    <dgm:cxn modelId="{B8BAB4FF-6EC9-4D77-9A75-30D27D138D1C}" type="presParOf" srcId="{5F0CA049-4578-4D65-9D8B-72B8A982665B}" destId="{26E2D2A7-EE72-4DC4-839D-F5BBF6B077C0}" srcOrd="9" destOrd="0" presId="urn:microsoft.com/office/officeart/2005/8/layout/hierarchy2"/>
    <dgm:cxn modelId="{D2636D4D-C5BC-4801-9E6B-A12F5A443833}" type="presParOf" srcId="{26E2D2A7-EE72-4DC4-839D-F5BBF6B077C0}" destId="{0613E74F-5295-4B0E-8C5D-37149B9705E6}" srcOrd="0" destOrd="0" presId="urn:microsoft.com/office/officeart/2005/8/layout/hierarchy2"/>
    <dgm:cxn modelId="{3FE718D3-D5AD-40D8-B4D5-E61671810108}" type="presParOf" srcId="{26E2D2A7-EE72-4DC4-839D-F5BBF6B077C0}" destId="{4E412091-0F4C-46BD-A0EB-E1BE6109372C}" srcOrd="1" destOrd="0" presId="urn:microsoft.com/office/officeart/2005/8/layout/hierarchy2"/>
    <dgm:cxn modelId="{32C658F8-D4E9-4101-9D21-11340A551327}" type="presParOf" srcId="{5F0CA049-4578-4D65-9D8B-72B8A982665B}" destId="{A4C816F2-398B-43A9-8591-9CA4D8AB75E4}" srcOrd="10" destOrd="0" presId="urn:microsoft.com/office/officeart/2005/8/layout/hierarchy2"/>
    <dgm:cxn modelId="{09FE9A96-F169-41AD-889A-6E463FDB3FBF}" type="presParOf" srcId="{A4C816F2-398B-43A9-8591-9CA4D8AB75E4}" destId="{105F977F-1305-4683-BF96-0B3A2DE234C5}" srcOrd="0" destOrd="0" presId="urn:microsoft.com/office/officeart/2005/8/layout/hierarchy2"/>
    <dgm:cxn modelId="{D8E3DA88-41EC-44B5-854E-F0861F7FF598}" type="presParOf" srcId="{5F0CA049-4578-4D65-9D8B-72B8A982665B}" destId="{E351A294-6781-461D-9FB4-6835D5E25A57}" srcOrd="11" destOrd="0" presId="urn:microsoft.com/office/officeart/2005/8/layout/hierarchy2"/>
    <dgm:cxn modelId="{6CFE96AE-4DA8-4922-AEFD-8E5D7FFB452E}" type="presParOf" srcId="{E351A294-6781-461D-9FB4-6835D5E25A57}" destId="{1202BE5E-BC5C-4E49-A017-5F52AB10BD26}" srcOrd="0" destOrd="0" presId="urn:microsoft.com/office/officeart/2005/8/layout/hierarchy2"/>
    <dgm:cxn modelId="{1D12D044-FE80-40F6-BE4C-AC091394DEFB}" type="presParOf" srcId="{E351A294-6781-461D-9FB4-6835D5E25A57}" destId="{292F09D5-5C16-4B4D-8A00-47345CBD1A3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7F65AF-8DED-45DD-9448-000CCB3BC488}" type="doc">
      <dgm:prSet loTypeId="urn:microsoft.com/office/officeart/2005/8/layout/hierarchy2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TW" altLang="en-US"/>
        </a:p>
      </dgm:t>
    </dgm:pt>
    <dgm:pt modelId="{725F1B33-C36F-4B2B-B58B-3396956F45E3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遊戲室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B47406EB-B516-42F2-B85C-0CFA6A545225}" type="parTrans" cxnId="{CF867DAE-626B-4DB8-A81F-F93836511EEA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518F3C58-8343-4AEA-A664-6D1B6222AED1}" type="sibTrans" cxnId="{CF867DAE-626B-4DB8-A81F-F93836511EEA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97563F51-D2CE-4CCF-9F43-5526850D9B9D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井字遊戲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9C48F0CC-7B45-4DA6-82CA-6FDFB7946A10}" type="parTrans" cxnId="{6FFA252E-EC82-4273-A0D5-08B4562C48E1}">
      <dgm:prSet custT="1"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7ED14AD1-FF49-40CA-BBAE-5B869AC7FBC9}" type="sibTrans" cxnId="{6FFA252E-EC82-4273-A0D5-08B4562C48E1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D13C3339-2004-431C-B16C-1DF9BF2F6CD2}" type="pres">
      <dgm:prSet presAssocID="{9F7F65AF-8DED-45DD-9448-000CCB3BC48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11BE230-17FD-408C-B590-52D1F61C2818}" type="pres">
      <dgm:prSet presAssocID="{725F1B33-C36F-4B2B-B58B-3396956F45E3}" presName="root1" presStyleCnt="0"/>
      <dgm:spPr/>
    </dgm:pt>
    <dgm:pt modelId="{1E2EF1A7-5398-4919-B7E7-9AB015E76282}" type="pres">
      <dgm:prSet presAssocID="{725F1B33-C36F-4B2B-B58B-3396956F45E3}" presName="LevelOneTextNode" presStyleLbl="node0" presStyleIdx="0" presStyleCnt="1" custScaleX="85138" custScaleY="68250" custLinFactNeighborX="3878" custLinFactNeighborY="246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F0CA049-4578-4D65-9D8B-72B8A982665B}" type="pres">
      <dgm:prSet presAssocID="{725F1B33-C36F-4B2B-B58B-3396956F45E3}" presName="level2hierChild" presStyleCnt="0"/>
      <dgm:spPr/>
    </dgm:pt>
    <dgm:pt modelId="{4784C3DE-7A43-44D5-A002-891201D847A8}" type="pres">
      <dgm:prSet presAssocID="{9C48F0CC-7B45-4DA6-82CA-6FDFB7946A10}" presName="conn2-1" presStyleLbl="parChTrans1D2" presStyleIdx="0" presStyleCnt="1"/>
      <dgm:spPr/>
      <dgm:t>
        <a:bodyPr/>
        <a:lstStyle/>
        <a:p>
          <a:endParaRPr lang="zh-TW" altLang="en-US"/>
        </a:p>
      </dgm:t>
    </dgm:pt>
    <dgm:pt modelId="{C11BD0EF-D002-4810-9EBA-C3F696EC43D3}" type="pres">
      <dgm:prSet presAssocID="{9C48F0CC-7B45-4DA6-82CA-6FDFB7946A10}" presName="connTx" presStyleLbl="parChTrans1D2" presStyleIdx="0" presStyleCnt="1"/>
      <dgm:spPr/>
      <dgm:t>
        <a:bodyPr/>
        <a:lstStyle/>
        <a:p>
          <a:endParaRPr lang="zh-TW" altLang="en-US"/>
        </a:p>
      </dgm:t>
    </dgm:pt>
    <dgm:pt modelId="{E927EBC2-461F-4CFA-B8D6-8735E62252CA}" type="pres">
      <dgm:prSet presAssocID="{97563F51-D2CE-4CCF-9F43-5526850D9B9D}" presName="root2" presStyleCnt="0"/>
      <dgm:spPr/>
    </dgm:pt>
    <dgm:pt modelId="{6F4EEB75-1919-482B-9C3A-798DD1AE537C}" type="pres">
      <dgm:prSet presAssocID="{97563F51-D2CE-4CCF-9F43-5526850D9B9D}" presName="LevelTwoTextNode" presStyleLbl="node2" presStyleIdx="0" presStyleCnt="1" custScaleX="125113" custScaleY="68111" custLinFactNeighborX="3932" custLinFactNeighborY="-895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5702519-E94E-42B3-83A3-199F68E7AB3D}" type="pres">
      <dgm:prSet presAssocID="{97563F51-D2CE-4CCF-9F43-5526850D9B9D}" presName="level3hierChild" presStyleCnt="0"/>
      <dgm:spPr/>
    </dgm:pt>
  </dgm:ptLst>
  <dgm:cxnLst>
    <dgm:cxn modelId="{6754023D-D71E-4F99-9A16-13B4D0148832}" type="presOf" srcId="{725F1B33-C36F-4B2B-B58B-3396956F45E3}" destId="{1E2EF1A7-5398-4919-B7E7-9AB015E76282}" srcOrd="0" destOrd="0" presId="urn:microsoft.com/office/officeart/2005/8/layout/hierarchy2"/>
    <dgm:cxn modelId="{6FFA252E-EC82-4273-A0D5-08B4562C48E1}" srcId="{725F1B33-C36F-4B2B-B58B-3396956F45E3}" destId="{97563F51-D2CE-4CCF-9F43-5526850D9B9D}" srcOrd="0" destOrd="0" parTransId="{9C48F0CC-7B45-4DA6-82CA-6FDFB7946A10}" sibTransId="{7ED14AD1-FF49-40CA-BBAE-5B869AC7FBC9}"/>
    <dgm:cxn modelId="{B7BF088B-47B4-41F0-BC59-BC614D92F368}" type="presOf" srcId="{97563F51-D2CE-4CCF-9F43-5526850D9B9D}" destId="{6F4EEB75-1919-482B-9C3A-798DD1AE537C}" srcOrd="0" destOrd="0" presId="urn:microsoft.com/office/officeart/2005/8/layout/hierarchy2"/>
    <dgm:cxn modelId="{B4467FA9-BF9C-427C-8BCD-4AB041715CB8}" type="presOf" srcId="{9F7F65AF-8DED-45DD-9448-000CCB3BC488}" destId="{D13C3339-2004-431C-B16C-1DF9BF2F6CD2}" srcOrd="0" destOrd="0" presId="urn:microsoft.com/office/officeart/2005/8/layout/hierarchy2"/>
    <dgm:cxn modelId="{A4E13BC2-F3FE-43DB-BFF8-3D6224DED5AB}" type="presOf" srcId="{9C48F0CC-7B45-4DA6-82CA-6FDFB7946A10}" destId="{4784C3DE-7A43-44D5-A002-891201D847A8}" srcOrd="0" destOrd="0" presId="urn:microsoft.com/office/officeart/2005/8/layout/hierarchy2"/>
    <dgm:cxn modelId="{CF867DAE-626B-4DB8-A81F-F93836511EEA}" srcId="{9F7F65AF-8DED-45DD-9448-000CCB3BC488}" destId="{725F1B33-C36F-4B2B-B58B-3396956F45E3}" srcOrd="0" destOrd="0" parTransId="{B47406EB-B516-42F2-B85C-0CFA6A545225}" sibTransId="{518F3C58-8343-4AEA-A664-6D1B6222AED1}"/>
    <dgm:cxn modelId="{27E0971B-9C5B-4730-82DB-2C38016D9A86}" type="presOf" srcId="{9C48F0CC-7B45-4DA6-82CA-6FDFB7946A10}" destId="{C11BD0EF-D002-4810-9EBA-C3F696EC43D3}" srcOrd="1" destOrd="0" presId="urn:microsoft.com/office/officeart/2005/8/layout/hierarchy2"/>
    <dgm:cxn modelId="{E66DEAD2-4D01-4706-832D-5218C54F29C8}" type="presParOf" srcId="{D13C3339-2004-431C-B16C-1DF9BF2F6CD2}" destId="{211BE230-17FD-408C-B590-52D1F61C2818}" srcOrd="0" destOrd="0" presId="urn:microsoft.com/office/officeart/2005/8/layout/hierarchy2"/>
    <dgm:cxn modelId="{EC92F351-62A6-4213-B065-377770979E81}" type="presParOf" srcId="{211BE230-17FD-408C-B590-52D1F61C2818}" destId="{1E2EF1A7-5398-4919-B7E7-9AB015E76282}" srcOrd="0" destOrd="0" presId="urn:microsoft.com/office/officeart/2005/8/layout/hierarchy2"/>
    <dgm:cxn modelId="{59B8D642-64B4-42E4-B60B-BE247CCCEDBF}" type="presParOf" srcId="{211BE230-17FD-408C-B590-52D1F61C2818}" destId="{5F0CA049-4578-4D65-9D8B-72B8A982665B}" srcOrd="1" destOrd="0" presId="urn:microsoft.com/office/officeart/2005/8/layout/hierarchy2"/>
    <dgm:cxn modelId="{7B4C9EF1-F253-4616-AA01-B741A5E548D8}" type="presParOf" srcId="{5F0CA049-4578-4D65-9D8B-72B8A982665B}" destId="{4784C3DE-7A43-44D5-A002-891201D847A8}" srcOrd="0" destOrd="0" presId="urn:microsoft.com/office/officeart/2005/8/layout/hierarchy2"/>
    <dgm:cxn modelId="{CFEB7522-5258-4352-A502-8B05B739C4A0}" type="presParOf" srcId="{4784C3DE-7A43-44D5-A002-891201D847A8}" destId="{C11BD0EF-D002-4810-9EBA-C3F696EC43D3}" srcOrd="0" destOrd="0" presId="urn:microsoft.com/office/officeart/2005/8/layout/hierarchy2"/>
    <dgm:cxn modelId="{4F0C6B7F-A6F1-4286-93EF-AA5AC60E04E1}" type="presParOf" srcId="{5F0CA049-4578-4D65-9D8B-72B8A982665B}" destId="{E927EBC2-461F-4CFA-B8D6-8735E62252CA}" srcOrd="1" destOrd="0" presId="urn:microsoft.com/office/officeart/2005/8/layout/hierarchy2"/>
    <dgm:cxn modelId="{DBC168C8-478E-4D89-B288-7859A94E802C}" type="presParOf" srcId="{E927EBC2-461F-4CFA-B8D6-8735E62252CA}" destId="{6F4EEB75-1919-482B-9C3A-798DD1AE537C}" srcOrd="0" destOrd="0" presId="urn:microsoft.com/office/officeart/2005/8/layout/hierarchy2"/>
    <dgm:cxn modelId="{5C28E256-C373-4C1A-93D9-9A83CB38D15F}" type="presParOf" srcId="{E927EBC2-461F-4CFA-B8D6-8735E62252CA}" destId="{F5702519-E94E-42B3-83A3-199F68E7AB3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EF1A7-5398-4919-B7E7-9AB015E76282}">
      <dsp:nvSpPr>
        <dsp:cNvPr id="0" name=""/>
        <dsp:cNvSpPr/>
      </dsp:nvSpPr>
      <dsp:spPr>
        <a:xfrm>
          <a:off x="463" y="2160259"/>
          <a:ext cx="899996" cy="3600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會員系統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1007" y="2170803"/>
        <a:ext cx="878908" cy="338912"/>
      </dsp:txXfrm>
    </dsp:sp>
    <dsp:sp modelId="{4784C3DE-7A43-44D5-A002-891201D847A8}">
      <dsp:nvSpPr>
        <dsp:cNvPr id="0" name=""/>
        <dsp:cNvSpPr/>
      </dsp:nvSpPr>
      <dsp:spPr>
        <a:xfrm rot="17151540">
          <a:off x="341913" y="1590842"/>
          <a:ext cx="1537150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1537150" y="10096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itchFamily="34" charset="-120"/>
            <a:ea typeface="微軟正黑體" pitchFamily="34" charset="-120"/>
          </a:endParaRPr>
        </a:p>
      </dsp:txBody>
      <dsp:txXfrm>
        <a:off x="1072059" y="1562510"/>
        <a:ext cx="76857" cy="76857"/>
      </dsp:txXfrm>
    </dsp:sp>
    <dsp:sp modelId="{6F4EEB75-1919-482B-9C3A-798DD1AE537C}">
      <dsp:nvSpPr>
        <dsp:cNvPr id="0" name=""/>
        <dsp:cNvSpPr/>
      </dsp:nvSpPr>
      <dsp:spPr>
        <a:xfrm>
          <a:off x="1320517" y="671480"/>
          <a:ext cx="1330965" cy="3802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會員申請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331655" y="682618"/>
        <a:ext cx="1308689" cy="357997"/>
      </dsp:txXfrm>
    </dsp:sp>
    <dsp:sp modelId="{A12EA975-FBAD-4588-9F18-1E42E7F1EBCD}">
      <dsp:nvSpPr>
        <dsp:cNvPr id="0" name=""/>
        <dsp:cNvSpPr/>
      </dsp:nvSpPr>
      <dsp:spPr>
        <a:xfrm rot="17650579">
          <a:off x="597654" y="1862310"/>
          <a:ext cx="1025668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1025668" y="10096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itchFamily="34" charset="-120"/>
            <a:ea typeface="微軟正黑體" pitchFamily="34" charset="-120"/>
          </a:endParaRPr>
        </a:p>
      </dsp:txBody>
      <dsp:txXfrm>
        <a:off x="1084846" y="1846765"/>
        <a:ext cx="51283" cy="51283"/>
      </dsp:txXfrm>
    </dsp:sp>
    <dsp:sp modelId="{A2E634AB-A779-415E-B536-DB1660FE3C46}">
      <dsp:nvSpPr>
        <dsp:cNvPr id="0" name=""/>
        <dsp:cNvSpPr/>
      </dsp:nvSpPr>
      <dsp:spPr>
        <a:xfrm>
          <a:off x="1320517" y="1214416"/>
          <a:ext cx="1330965" cy="3802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密碼重置申請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331655" y="1225554"/>
        <a:ext cx="1308689" cy="357997"/>
      </dsp:txXfrm>
    </dsp:sp>
    <dsp:sp modelId="{CAFD31B8-AAC1-4CB4-B3C2-07C59C23C986}">
      <dsp:nvSpPr>
        <dsp:cNvPr id="0" name=""/>
        <dsp:cNvSpPr/>
      </dsp:nvSpPr>
      <dsp:spPr>
        <a:xfrm rot="19018109">
          <a:off x="823038" y="2133778"/>
          <a:ext cx="575571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575571" y="10096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itchFamily="34" charset="-120"/>
            <a:ea typeface="微軟正黑體" pitchFamily="34" charset="-120"/>
          </a:endParaRPr>
        </a:p>
      </dsp:txBody>
      <dsp:txXfrm>
        <a:off x="1096435" y="2129485"/>
        <a:ext cx="28778" cy="28778"/>
      </dsp:txXfrm>
    </dsp:sp>
    <dsp:sp modelId="{2791497F-B5AC-400E-B1A3-8458F10CAD7A}">
      <dsp:nvSpPr>
        <dsp:cNvPr id="0" name=""/>
        <dsp:cNvSpPr/>
      </dsp:nvSpPr>
      <dsp:spPr>
        <a:xfrm>
          <a:off x="1321189" y="1757352"/>
          <a:ext cx="1330965" cy="3802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會員登入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332327" y="1768490"/>
        <a:ext cx="1308689" cy="357997"/>
      </dsp:txXfrm>
    </dsp:sp>
    <dsp:sp modelId="{4B5A1C6E-CFB3-437F-8A18-215D669277D0}">
      <dsp:nvSpPr>
        <dsp:cNvPr id="0" name=""/>
        <dsp:cNvSpPr/>
      </dsp:nvSpPr>
      <dsp:spPr>
        <a:xfrm rot="1193046">
          <a:off x="887144" y="2406127"/>
          <a:ext cx="446688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446688" y="10096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itchFamily="34" charset="-120"/>
            <a:ea typeface="微軟正黑體" pitchFamily="34" charset="-120"/>
          </a:endParaRPr>
        </a:p>
      </dsp:txBody>
      <dsp:txXfrm>
        <a:off x="1099321" y="2405056"/>
        <a:ext cx="22334" cy="22334"/>
      </dsp:txXfrm>
    </dsp:sp>
    <dsp:sp modelId="{EB7D6973-D35C-442D-B10C-FD559A7DAC7D}">
      <dsp:nvSpPr>
        <dsp:cNvPr id="0" name=""/>
        <dsp:cNvSpPr/>
      </dsp:nvSpPr>
      <dsp:spPr>
        <a:xfrm>
          <a:off x="1320517" y="2300283"/>
          <a:ext cx="1343315" cy="3838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基本資料修改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331758" y="2311524"/>
        <a:ext cx="1320833" cy="361325"/>
      </dsp:txXfrm>
    </dsp:sp>
    <dsp:sp modelId="{EE880D38-78F5-4B66-BCFB-A75A0FC3D44B}">
      <dsp:nvSpPr>
        <dsp:cNvPr id="0" name=""/>
        <dsp:cNvSpPr/>
      </dsp:nvSpPr>
      <dsp:spPr>
        <a:xfrm rot="3520771">
          <a:off x="706449" y="2675322"/>
          <a:ext cx="808077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808077" y="10096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itchFamily="34" charset="-120"/>
            <a:ea typeface="微軟正黑體" pitchFamily="34" charset="-120"/>
          </a:endParaRPr>
        </a:p>
      </dsp:txBody>
      <dsp:txXfrm>
        <a:off x="1090286" y="2665217"/>
        <a:ext cx="40403" cy="40403"/>
      </dsp:txXfrm>
    </dsp:sp>
    <dsp:sp modelId="{0613E74F-5295-4B0E-8C5D-37149B9705E6}">
      <dsp:nvSpPr>
        <dsp:cNvPr id="0" name=""/>
        <dsp:cNvSpPr/>
      </dsp:nvSpPr>
      <dsp:spPr>
        <a:xfrm>
          <a:off x="1320517" y="2840441"/>
          <a:ext cx="1330965" cy="3802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大頭照上傳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331655" y="2851579"/>
        <a:ext cx="1308689" cy="357997"/>
      </dsp:txXfrm>
    </dsp:sp>
    <dsp:sp modelId="{A4C816F2-398B-43A9-8591-9CA4D8AB75E4}">
      <dsp:nvSpPr>
        <dsp:cNvPr id="0" name=""/>
        <dsp:cNvSpPr/>
      </dsp:nvSpPr>
      <dsp:spPr>
        <a:xfrm rot="4285017">
          <a:off x="451426" y="2954863"/>
          <a:ext cx="1318124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1318124" y="10096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itchFamily="34" charset="-120"/>
            <a:ea typeface="微軟正黑體" pitchFamily="34" charset="-120"/>
          </a:endParaRPr>
        </a:p>
      </dsp:txBody>
      <dsp:txXfrm>
        <a:off x="1077535" y="2932007"/>
        <a:ext cx="65906" cy="65906"/>
      </dsp:txXfrm>
    </dsp:sp>
    <dsp:sp modelId="{1202BE5E-BC5C-4E49-A017-5F52AB10BD26}">
      <dsp:nvSpPr>
        <dsp:cNvPr id="0" name=""/>
        <dsp:cNvSpPr/>
      </dsp:nvSpPr>
      <dsp:spPr>
        <a:xfrm>
          <a:off x="1320517" y="3399523"/>
          <a:ext cx="1330965" cy="3802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會員登出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331655" y="3410661"/>
        <a:ext cx="1308689" cy="357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EF1A7-5398-4919-B7E7-9AB015E76282}">
      <dsp:nvSpPr>
        <dsp:cNvPr id="0" name=""/>
        <dsp:cNvSpPr/>
      </dsp:nvSpPr>
      <dsp:spPr>
        <a:xfrm>
          <a:off x="1243" y="1620305"/>
          <a:ext cx="899468" cy="35978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遊戲大廳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1781" y="1630843"/>
        <a:ext cx="878392" cy="338713"/>
      </dsp:txXfrm>
    </dsp:sp>
    <dsp:sp modelId="{4784C3DE-7A43-44D5-A002-891201D847A8}">
      <dsp:nvSpPr>
        <dsp:cNvPr id="0" name=""/>
        <dsp:cNvSpPr/>
      </dsp:nvSpPr>
      <dsp:spPr>
        <a:xfrm rot="17543442">
          <a:off x="559568" y="1277577"/>
          <a:ext cx="1102099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102099" y="13117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itchFamily="34" charset="-120"/>
            <a:ea typeface="微軟正黑體" pitchFamily="34" charset="-120"/>
          </a:endParaRPr>
        </a:p>
      </dsp:txBody>
      <dsp:txXfrm>
        <a:off x="1083065" y="1263142"/>
        <a:ext cx="55104" cy="55104"/>
      </dsp:txXfrm>
    </dsp:sp>
    <dsp:sp modelId="{6F4EEB75-1919-482B-9C3A-798DD1AE537C}">
      <dsp:nvSpPr>
        <dsp:cNvPr id="0" name=""/>
        <dsp:cNvSpPr/>
      </dsp:nvSpPr>
      <dsp:spPr>
        <a:xfrm>
          <a:off x="1320524" y="591164"/>
          <a:ext cx="1330185" cy="3800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加入遊戲室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331655" y="602295"/>
        <a:ext cx="1307923" cy="357788"/>
      </dsp:txXfrm>
    </dsp:sp>
    <dsp:sp modelId="{A12EA975-FBAD-4588-9F18-1E42E7F1EBCD}">
      <dsp:nvSpPr>
        <dsp:cNvPr id="0" name=""/>
        <dsp:cNvSpPr/>
      </dsp:nvSpPr>
      <dsp:spPr>
        <a:xfrm rot="18683252">
          <a:off x="793131" y="1548886"/>
          <a:ext cx="634974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34974" y="13117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itchFamily="34" charset="-120"/>
            <a:ea typeface="微軟正黑體" pitchFamily="34" charset="-120"/>
          </a:endParaRPr>
        </a:p>
      </dsp:txBody>
      <dsp:txXfrm>
        <a:off x="1094743" y="1546129"/>
        <a:ext cx="31748" cy="31748"/>
      </dsp:txXfrm>
    </dsp:sp>
    <dsp:sp modelId="{A2E634AB-A779-415E-B536-DB1660FE3C46}">
      <dsp:nvSpPr>
        <dsp:cNvPr id="0" name=""/>
        <dsp:cNvSpPr/>
      </dsp:nvSpPr>
      <dsp:spPr>
        <a:xfrm>
          <a:off x="1320524" y="1133782"/>
          <a:ext cx="1330185" cy="3800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建立遊戲室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331655" y="1144913"/>
        <a:ext cx="1307923" cy="357788"/>
      </dsp:txXfrm>
    </dsp:sp>
    <dsp:sp modelId="{CAFD31B8-AAC1-4CB4-B3C2-07C59C23C986}">
      <dsp:nvSpPr>
        <dsp:cNvPr id="0" name=""/>
        <dsp:cNvSpPr/>
      </dsp:nvSpPr>
      <dsp:spPr>
        <a:xfrm rot="537027">
          <a:off x="898120" y="1820195"/>
          <a:ext cx="425667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425667" y="13117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itchFamily="34" charset="-120"/>
            <a:ea typeface="微軟正黑體" pitchFamily="34" charset="-120"/>
          </a:endParaRPr>
        </a:p>
      </dsp:txBody>
      <dsp:txXfrm>
        <a:off x="1100312" y="1822671"/>
        <a:ext cx="21283" cy="21283"/>
      </dsp:txXfrm>
    </dsp:sp>
    <dsp:sp modelId="{2791497F-B5AC-400E-B1A3-8458F10CAD7A}">
      <dsp:nvSpPr>
        <dsp:cNvPr id="0" name=""/>
        <dsp:cNvSpPr/>
      </dsp:nvSpPr>
      <dsp:spPr>
        <a:xfrm>
          <a:off x="1321196" y="1676399"/>
          <a:ext cx="1330185" cy="3800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搜尋遊戲室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332327" y="1687530"/>
        <a:ext cx="1307923" cy="357788"/>
      </dsp:txXfrm>
    </dsp:sp>
    <dsp:sp modelId="{4B5A1C6E-CFB3-437F-8A18-215D669277D0}">
      <dsp:nvSpPr>
        <dsp:cNvPr id="0" name=""/>
        <dsp:cNvSpPr/>
      </dsp:nvSpPr>
      <dsp:spPr>
        <a:xfrm rot="3329404">
          <a:off x="740118" y="2092384"/>
          <a:ext cx="74099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740998" y="13117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itchFamily="34" charset="-120"/>
            <a:ea typeface="微軟正黑體" pitchFamily="34" charset="-120"/>
          </a:endParaRPr>
        </a:p>
      </dsp:txBody>
      <dsp:txXfrm>
        <a:off x="1092093" y="2086976"/>
        <a:ext cx="37049" cy="37049"/>
      </dsp:txXfrm>
    </dsp:sp>
    <dsp:sp modelId="{EB7D6973-D35C-442D-B10C-FD559A7DAC7D}">
      <dsp:nvSpPr>
        <dsp:cNvPr id="0" name=""/>
        <dsp:cNvSpPr/>
      </dsp:nvSpPr>
      <dsp:spPr>
        <a:xfrm>
          <a:off x="1320524" y="2219012"/>
          <a:ext cx="1342528" cy="3835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篩選遊戲室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331759" y="2230247"/>
        <a:ext cx="1320058" cy="3611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EF1A7-5398-4919-B7E7-9AB015E76282}">
      <dsp:nvSpPr>
        <dsp:cNvPr id="0" name=""/>
        <dsp:cNvSpPr/>
      </dsp:nvSpPr>
      <dsp:spPr>
        <a:xfrm>
          <a:off x="463" y="2160259"/>
          <a:ext cx="899996" cy="3600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好友系統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1007" y="2170803"/>
        <a:ext cx="878908" cy="338912"/>
      </dsp:txXfrm>
    </dsp:sp>
    <dsp:sp modelId="{4784C3DE-7A43-44D5-A002-891201D847A8}">
      <dsp:nvSpPr>
        <dsp:cNvPr id="0" name=""/>
        <dsp:cNvSpPr/>
      </dsp:nvSpPr>
      <dsp:spPr>
        <a:xfrm rot="17151540">
          <a:off x="341913" y="1590842"/>
          <a:ext cx="1537150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1537150" y="10096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itchFamily="34" charset="-120"/>
            <a:ea typeface="微軟正黑體" pitchFamily="34" charset="-120"/>
          </a:endParaRPr>
        </a:p>
      </dsp:txBody>
      <dsp:txXfrm>
        <a:off x="1072059" y="1562510"/>
        <a:ext cx="76857" cy="76857"/>
      </dsp:txXfrm>
    </dsp:sp>
    <dsp:sp modelId="{6F4EEB75-1919-482B-9C3A-798DD1AE537C}">
      <dsp:nvSpPr>
        <dsp:cNvPr id="0" name=""/>
        <dsp:cNvSpPr/>
      </dsp:nvSpPr>
      <dsp:spPr>
        <a:xfrm>
          <a:off x="1320517" y="671480"/>
          <a:ext cx="1330965" cy="3802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搜尋玩家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331655" y="682618"/>
        <a:ext cx="1308689" cy="357997"/>
      </dsp:txXfrm>
    </dsp:sp>
    <dsp:sp modelId="{A12EA975-FBAD-4588-9F18-1E42E7F1EBCD}">
      <dsp:nvSpPr>
        <dsp:cNvPr id="0" name=""/>
        <dsp:cNvSpPr/>
      </dsp:nvSpPr>
      <dsp:spPr>
        <a:xfrm rot="17650579">
          <a:off x="597654" y="1862310"/>
          <a:ext cx="1025668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1025668" y="10096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itchFamily="34" charset="-120"/>
            <a:ea typeface="微軟正黑體" pitchFamily="34" charset="-120"/>
          </a:endParaRPr>
        </a:p>
      </dsp:txBody>
      <dsp:txXfrm>
        <a:off x="1084846" y="1846765"/>
        <a:ext cx="51283" cy="51283"/>
      </dsp:txXfrm>
    </dsp:sp>
    <dsp:sp modelId="{A2E634AB-A779-415E-B536-DB1660FE3C46}">
      <dsp:nvSpPr>
        <dsp:cNvPr id="0" name=""/>
        <dsp:cNvSpPr/>
      </dsp:nvSpPr>
      <dsp:spPr>
        <a:xfrm>
          <a:off x="1320517" y="1214416"/>
          <a:ext cx="1330965" cy="3802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加入好友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331655" y="1225554"/>
        <a:ext cx="1308689" cy="357997"/>
      </dsp:txXfrm>
    </dsp:sp>
    <dsp:sp modelId="{CAFD31B8-AAC1-4CB4-B3C2-07C59C23C986}">
      <dsp:nvSpPr>
        <dsp:cNvPr id="0" name=""/>
        <dsp:cNvSpPr/>
      </dsp:nvSpPr>
      <dsp:spPr>
        <a:xfrm rot="19018109">
          <a:off x="823038" y="2133778"/>
          <a:ext cx="575571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575571" y="10096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itchFamily="34" charset="-120"/>
            <a:ea typeface="微軟正黑體" pitchFamily="34" charset="-120"/>
          </a:endParaRPr>
        </a:p>
      </dsp:txBody>
      <dsp:txXfrm>
        <a:off x="1096435" y="2129485"/>
        <a:ext cx="28778" cy="28778"/>
      </dsp:txXfrm>
    </dsp:sp>
    <dsp:sp modelId="{2791497F-B5AC-400E-B1A3-8458F10CAD7A}">
      <dsp:nvSpPr>
        <dsp:cNvPr id="0" name=""/>
        <dsp:cNvSpPr/>
      </dsp:nvSpPr>
      <dsp:spPr>
        <a:xfrm>
          <a:off x="1321189" y="1757352"/>
          <a:ext cx="1330965" cy="3802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好友列表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332327" y="1768490"/>
        <a:ext cx="1308689" cy="357997"/>
      </dsp:txXfrm>
    </dsp:sp>
    <dsp:sp modelId="{4B5A1C6E-CFB3-437F-8A18-215D669277D0}">
      <dsp:nvSpPr>
        <dsp:cNvPr id="0" name=""/>
        <dsp:cNvSpPr/>
      </dsp:nvSpPr>
      <dsp:spPr>
        <a:xfrm rot="1193046">
          <a:off x="887144" y="2406127"/>
          <a:ext cx="446688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446688" y="10096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itchFamily="34" charset="-120"/>
            <a:ea typeface="微軟正黑體" pitchFamily="34" charset="-120"/>
          </a:endParaRPr>
        </a:p>
      </dsp:txBody>
      <dsp:txXfrm>
        <a:off x="1099321" y="2405056"/>
        <a:ext cx="22334" cy="22334"/>
      </dsp:txXfrm>
    </dsp:sp>
    <dsp:sp modelId="{EB7D6973-D35C-442D-B10C-FD559A7DAC7D}">
      <dsp:nvSpPr>
        <dsp:cNvPr id="0" name=""/>
        <dsp:cNvSpPr/>
      </dsp:nvSpPr>
      <dsp:spPr>
        <a:xfrm>
          <a:off x="1320517" y="2300283"/>
          <a:ext cx="1343315" cy="3838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提出的邀請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331758" y="2311524"/>
        <a:ext cx="1320833" cy="361325"/>
      </dsp:txXfrm>
    </dsp:sp>
    <dsp:sp modelId="{EE880D38-78F5-4B66-BCFB-A75A0FC3D44B}">
      <dsp:nvSpPr>
        <dsp:cNvPr id="0" name=""/>
        <dsp:cNvSpPr/>
      </dsp:nvSpPr>
      <dsp:spPr>
        <a:xfrm rot="3520771">
          <a:off x="706449" y="2675322"/>
          <a:ext cx="808077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808077" y="10096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itchFamily="34" charset="-120"/>
            <a:ea typeface="微軟正黑體" pitchFamily="34" charset="-120"/>
          </a:endParaRPr>
        </a:p>
      </dsp:txBody>
      <dsp:txXfrm>
        <a:off x="1090286" y="2665217"/>
        <a:ext cx="40403" cy="40403"/>
      </dsp:txXfrm>
    </dsp:sp>
    <dsp:sp modelId="{0613E74F-5295-4B0E-8C5D-37149B9705E6}">
      <dsp:nvSpPr>
        <dsp:cNvPr id="0" name=""/>
        <dsp:cNvSpPr/>
      </dsp:nvSpPr>
      <dsp:spPr>
        <a:xfrm>
          <a:off x="1320517" y="2840441"/>
          <a:ext cx="1330965" cy="3802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收到的邀請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331655" y="2851579"/>
        <a:ext cx="1308689" cy="357997"/>
      </dsp:txXfrm>
    </dsp:sp>
    <dsp:sp modelId="{A4C816F2-398B-43A9-8591-9CA4D8AB75E4}">
      <dsp:nvSpPr>
        <dsp:cNvPr id="0" name=""/>
        <dsp:cNvSpPr/>
      </dsp:nvSpPr>
      <dsp:spPr>
        <a:xfrm rot="4285017">
          <a:off x="451426" y="2954863"/>
          <a:ext cx="1318124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1318124" y="10096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itchFamily="34" charset="-120"/>
            <a:ea typeface="微軟正黑體" pitchFamily="34" charset="-120"/>
          </a:endParaRPr>
        </a:p>
      </dsp:txBody>
      <dsp:txXfrm>
        <a:off x="1077535" y="2932007"/>
        <a:ext cx="65906" cy="65906"/>
      </dsp:txXfrm>
    </dsp:sp>
    <dsp:sp modelId="{1202BE5E-BC5C-4E49-A017-5F52AB10BD26}">
      <dsp:nvSpPr>
        <dsp:cNvPr id="0" name=""/>
        <dsp:cNvSpPr/>
      </dsp:nvSpPr>
      <dsp:spPr>
        <a:xfrm>
          <a:off x="1320517" y="3399523"/>
          <a:ext cx="1330965" cy="3802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刪除好友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331655" y="3410661"/>
        <a:ext cx="1308689" cy="3579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EF1A7-5398-4919-B7E7-9AB015E76282}">
      <dsp:nvSpPr>
        <dsp:cNvPr id="0" name=""/>
        <dsp:cNvSpPr/>
      </dsp:nvSpPr>
      <dsp:spPr>
        <a:xfrm>
          <a:off x="41301" y="933787"/>
          <a:ext cx="906410" cy="363307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遊戲室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51942" y="944428"/>
        <a:ext cx="885128" cy="342025"/>
      </dsp:txXfrm>
    </dsp:sp>
    <dsp:sp modelId="{4784C3DE-7A43-44D5-A002-891201D847A8}">
      <dsp:nvSpPr>
        <dsp:cNvPr id="0" name=""/>
        <dsp:cNvSpPr/>
      </dsp:nvSpPr>
      <dsp:spPr>
        <a:xfrm rot="21061243">
          <a:off x="945327" y="1063325"/>
          <a:ext cx="389355" cy="43461"/>
        </a:xfrm>
        <a:custGeom>
          <a:avLst/>
          <a:gdLst/>
          <a:ahLst/>
          <a:cxnLst/>
          <a:rect l="0" t="0" r="0" b="0"/>
          <a:pathLst>
            <a:path>
              <a:moveTo>
                <a:pt x="0" y="21730"/>
              </a:moveTo>
              <a:lnTo>
                <a:pt x="389355" y="21730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itchFamily="34" charset="-120"/>
            <a:ea typeface="微軟正黑體" pitchFamily="34" charset="-120"/>
          </a:endParaRPr>
        </a:p>
      </dsp:txBody>
      <dsp:txXfrm>
        <a:off x="1130270" y="1075322"/>
        <a:ext cx="19467" cy="19467"/>
      </dsp:txXfrm>
    </dsp:sp>
    <dsp:sp modelId="{6F4EEB75-1919-482B-9C3A-798DD1AE537C}">
      <dsp:nvSpPr>
        <dsp:cNvPr id="0" name=""/>
        <dsp:cNvSpPr/>
      </dsp:nvSpPr>
      <dsp:spPr>
        <a:xfrm>
          <a:off x="1332296" y="873387"/>
          <a:ext cx="1331999" cy="3625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井字遊戲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342915" y="884006"/>
        <a:ext cx="1310761" cy="341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A5C930CA-24DB-4B55-94F7-59690C12321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2650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C737B012-17A8-412E-B584-9E84435AF27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9645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5" name="Picture 11" descr="scifair_fro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4763"/>
            <a:ext cx="916305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685800"/>
            <a:ext cx="6477000" cy="1752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2133600"/>
            <a:ext cx="6477000" cy="1981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400" i="1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fld id="{6B1A02EC-E4D3-4360-A1DD-9434D66A1B57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A949A-C15A-47B1-9AC3-67EC4797AB1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281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838200"/>
            <a:ext cx="2286000" cy="51816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838200"/>
            <a:ext cx="6705600" cy="51816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D9B46D-1431-41B2-A1F2-718AD900154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848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6C7F14-87DB-4DFA-91B4-0A10955CB90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484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C06E56-8D72-42A1-AED4-8DB0A667290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787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667000"/>
            <a:ext cx="4419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2667000"/>
            <a:ext cx="4419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F3C08D-C8CE-4D1C-8348-017AC18EE8E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420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883B5D-BDE7-4E90-A38A-EE7C7EA988B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130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A6E06-EEEA-44AF-B6BE-DE0A9F8855F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574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3BA63-5C66-4805-89DB-DAFC8746680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68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14939C-C774-4EBC-887A-AF4B3394DE4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343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5ECF2B-E3CB-4704-B24D-E4572E34305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072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13" name="Picture 13" descr="scifair_INSID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4763"/>
            <a:ext cx="916305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38200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67000"/>
            <a:ext cx="89916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新細明體" charset="-120"/>
              </a:defRPr>
            </a:lvl1pPr>
          </a:lstStyle>
          <a:p>
            <a:fld id="{76A187BC-8067-48D9-8EDC-A7A4FF20E823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1114425" y="1609725"/>
            <a:ext cx="6934200" cy="1905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700">
          <a:solidFill>
            <a:schemeClr val="tx2"/>
          </a:solidFill>
          <a:latin typeface="+mn-lt"/>
        </a:defRPr>
      </a:lvl2pPr>
      <a:lvl3pPr marL="11430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600">
          <a:solidFill>
            <a:schemeClr val="tx2"/>
          </a:solidFill>
          <a:latin typeface="+mn-lt"/>
        </a:defRPr>
      </a:lvl3pPr>
      <a:lvl4pPr marL="16002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500">
          <a:solidFill>
            <a:schemeClr val="tx2"/>
          </a:solidFill>
          <a:latin typeface="+mn-lt"/>
        </a:defRPr>
      </a:lvl4pPr>
      <a:lvl5pPr marL="20574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5pPr>
      <a:lvl6pPr marL="25146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6pPr>
      <a:lvl7pPr marL="29718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7pPr>
      <a:lvl8pPr marL="34290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8pPr>
      <a:lvl9pPr marL="38862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illingtime-max.tk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killingtime-max.t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hyperlink" Target="http://killingtime-max.tk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hyperlink" Target="http://killingtime-max.tk/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killingtime-max.t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656" y="2815952"/>
            <a:ext cx="6477000" cy="1981200"/>
          </a:xfrm>
        </p:spPr>
        <p:txBody>
          <a:bodyPr/>
          <a:lstStyle/>
          <a:p>
            <a:r>
              <a:rPr lang="en-US" altLang="zh-TW" sz="1800" dirty="0" smtClean="0">
                <a:ea typeface="新細明體" charset="-120"/>
              </a:rPr>
              <a:t>Project Name</a:t>
            </a:r>
            <a:r>
              <a:rPr lang="zh-TW" altLang="en-US" sz="1800" dirty="0" smtClean="0">
                <a:ea typeface="新細明體" charset="-120"/>
              </a:rPr>
              <a:t>：</a:t>
            </a:r>
            <a:r>
              <a:rPr lang="en-US" altLang="zh-TW" sz="1800" dirty="0" smtClean="0">
                <a:ea typeface="新細明體" charset="-120"/>
              </a:rPr>
              <a:t>Killing Time (KT</a:t>
            </a:r>
            <a:r>
              <a:rPr lang="zh-TW" altLang="en-US" sz="1800" dirty="0" smtClean="0">
                <a:ea typeface="新細明體" charset="-120"/>
              </a:rPr>
              <a:t> 殺時間</a:t>
            </a:r>
            <a:r>
              <a:rPr lang="en-US" altLang="zh-TW" sz="1800" dirty="0" smtClean="0">
                <a:ea typeface="新細明體" charset="-120"/>
              </a:rPr>
              <a:t>)</a:t>
            </a:r>
            <a:endParaRPr lang="zh-TW" altLang="en-US" sz="1800" dirty="0">
              <a:ea typeface="新細明體" charset="-120"/>
            </a:endParaRPr>
          </a:p>
          <a:p>
            <a:r>
              <a:rPr lang="en-US" altLang="zh-TW" sz="1800" dirty="0" smtClean="0">
                <a:ea typeface="新細明體" charset="-120"/>
              </a:rPr>
              <a:t>Powered  by</a:t>
            </a:r>
            <a:r>
              <a:rPr lang="zh-TW" altLang="en-US" sz="1800" dirty="0" smtClean="0">
                <a:ea typeface="新細明體" charset="-120"/>
              </a:rPr>
              <a:t>：</a:t>
            </a:r>
            <a:r>
              <a:rPr lang="en-US" altLang="zh-TW" sz="1800" dirty="0" smtClean="0">
                <a:ea typeface="新細明體" charset="-120"/>
              </a:rPr>
              <a:t>Max Huang</a:t>
            </a:r>
          </a:p>
          <a:p>
            <a:endParaRPr lang="en-US" altLang="zh-TW" sz="1800" dirty="0">
              <a:ea typeface="新細明體" charset="-120"/>
            </a:endParaRPr>
          </a:p>
          <a:p>
            <a:endParaRPr lang="zh-TW" altLang="en-US" sz="1800" dirty="0" smtClean="0">
              <a:ea typeface="新細明體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268760"/>
            <a:ext cx="6607793" cy="116977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372200" y="6309320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eaLnBrk="1" hangingPunct="1">
              <a:spcBef>
                <a:spcPct val="20000"/>
              </a:spcBef>
              <a:buClr>
                <a:srgbClr val="5F5F5F"/>
              </a:buClr>
            </a:pPr>
            <a:r>
              <a:rPr lang="en-US" altLang="zh-TW" i="1" kern="0" dirty="0">
                <a:solidFill>
                  <a:srgbClr val="000000"/>
                </a:solidFill>
                <a:latin typeface="Times New Roman"/>
                <a:ea typeface="新細明體" charset="-120"/>
                <a:cs typeface="+mn-cs"/>
                <a:hlinkClick r:id="rId3"/>
              </a:rPr>
              <a:t>Killing Time (KT</a:t>
            </a:r>
            <a:r>
              <a:rPr lang="zh-TW" altLang="en-US" i="1" kern="0" dirty="0">
                <a:solidFill>
                  <a:srgbClr val="000000"/>
                </a:solidFill>
                <a:latin typeface="Times New Roman"/>
                <a:ea typeface="新細明體" charset="-120"/>
                <a:cs typeface="+mn-cs"/>
                <a:hlinkClick r:id="rId3"/>
              </a:rPr>
              <a:t> 殺時間</a:t>
            </a:r>
            <a:r>
              <a:rPr lang="en-US" altLang="zh-TW" i="1" kern="0" dirty="0">
                <a:solidFill>
                  <a:srgbClr val="000000"/>
                </a:solidFill>
                <a:latin typeface="Times New Roman"/>
                <a:ea typeface="新細明體" charset="-120"/>
                <a:cs typeface="+mn-cs"/>
                <a:hlinkClick r:id="rId3"/>
              </a:rPr>
              <a:t>)</a:t>
            </a:r>
            <a:endParaRPr lang="zh-TW" altLang="en-US" i="1" kern="0" dirty="0">
              <a:solidFill>
                <a:srgbClr val="000000"/>
              </a:solidFill>
              <a:latin typeface="Times New Roman"/>
              <a:ea typeface="新細明體" charset="-120"/>
              <a:cs typeface="+mn-c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63575"/>
            <a:ext cx="9144000" cy="1298575"/>
          </a:xfrm>
        </p:spPr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前言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59632" y="2132856"/>
            <a:ext cx="6516216" cy="3657600"/>
          </a:xfrm>
        </p:spPr>
        <p:txBody>
          <a:bodyPr/>
          <a:lstStyle/>
          <a:p>
            <a:pPr>
              <a:buNone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那些年，電腦還沒出現時所玩的小遊戲！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無聊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的時候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都會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和家人、兄弟姊妹或朋友找一些殺時間的小遊戲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像是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難分勝負的井字遊戲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不一定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要男生配女生的黑白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猜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絞盡腦汁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的都還猜不到的猜數字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...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等等，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這些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令人懷念的小遊戲雖然偶爾會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在現今的電腦上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玩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到，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卻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只能跟呆版的電腦對決，總覺得不是那麼得過癮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於是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Killing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Time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殺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時間誕生了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!!!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72200" y="6309320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eaLnBrk="1" hangingPunct="1">
              <a:spcBef>
                <a:spcPct val="20000"/>
              </a:spcBef>
              <a:buClr>
                <a:srgbClr val="5F5F5F"/>
              </a:buClr>
            </a:pPr>
            <a:r>
              <a:rPr lang="en-US" altLang="zh-TW" i="1" kern="0" dirty="0">
                <a:solidFill>
                  <a:srgbClr val="000000"/>
                </a:solidFill>
                <a:latin typeface="Times New Roman"/>
                <a:ea typeface="新細明體" charset="-120"/>
                <a:cs typeface="+mn-cs"/>
                <a:hlinkClick r:id="rId2"/>
              </a:rPr>
              <a:t>Killing Time (KT</a:t>
            </a:r>
            <a:r>
              <a:rPr lang="zh-TW" altLang="en-US" i="1" kern="0" dirty="0">
                <a:solidFill>
                  <a:srgbClr val="000000"/>
                </a:solidFill>
                <a:latin typeface="Times New Roman"/>
                <a:ea typeface="新細明體" charset="-120"/>
                <a:cs typeface="+mn-cs"/>
                <a:hlinkClick r:id="rId2"/>
              </a:rPr>
              <a:t> 殺時間</a:t>
            </a:r>
            <a:r>
              <a:rPr lang="en-US" altLang="zh-TW" i="1" kern="0" dirty="0">
                <a:solidFill>
                  <a:srgbClr val="000000"/>
                </a:solidFill>
                <a:latin typeface="Times New Roman"/>
                <a:ea typeface="新細明體" charset="-120"/>
                <a:cs typeface="+mn-cs"/>
                <a:hlinkClick r:id="rId2"/>
              </a:rPr>
              <a:t>)</a:t>
            </a:r>
            <a:endParaRPr lang="zh-TW" altLang="en-US" i="1" kern="0" dirty="0">
              <a:solidFill>
                <a:srgbClr val="000000"/>
              </a:solidFill>
              <a:latin typeface="Times New Roman"/>
              <a:ea typeface="新細明體" charset="-120"/>
              <a:cs typeface="+mn-cs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系統架構</a:t>
            </a: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2459287317"/>
              </p:ext>
            </p:extLst>
          </p:nvPr>
        </p:nvGraphicFramePr>
        <p:xfrm>
          <a:off x="395536" y="1088740"/>
          <a:ext cx="2664296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4258920899"/>
              </p:ext>
            </p:extLst>
          </p:nvPr>
        </p:nvGraphicFramePr>
        <p:xfrm>
          <a:off x="3203848" y="1628800"/>
          <a:ext cx="2664296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656913985"/>
              </p:ext>
            </p:extLst>
          </p:nvPr>
        </p:nvGraphicFramePr>
        <p:xfrm>
          <a:off x="6012160" y="1088740"/>
          <a:ext cx="2664296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資料庫圖表 7"/>
          <p:cNvGraphicFramePr/>
          <p:nvPr>
            <p:extLst>
              <p:ext uri="{D42A27DB-BD31-4B8C-83A1-F6EECF244321}">
                <p14:modId xmlns:p14="http://schemas.microsoft.com/office/powerpoint/2010/main" val="2875581279"/>
              </p:ext>
            </p:extLst>
          </p:nvPr>
        </p:nvGraphicFramePr>
        <p:xfrm>
          <a:off x="3203848" y="3573016"/>
          <a:ext cx="2664296" cy="2204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9" name="矩形 8"/>
          <p:cNvSpPr/>
          <p:nvPr/>
        </p:nvSpPr>
        <p:spPr>
          <a:xfrm>
            <a:off x="6372200" y="6309320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eaLnBrk="1" hangingPunct="1">
              <a:spcBef>
                <a:spcPct val="20000"/>
              </a:spcBef>
              <a:buClr>
                <a:srgbClr val="5F5F5F"/>
              </a:buClr>
            </a:pPr>
            <a:r>
              <a:rPr lang="en-US" altLang="zh-TW" i="1" kern="0" dirty="0">
                <a:solidFill>
                  <a:srgbClr val="000000"/>
                </a:solidFill>
                <a:latin typeface="Times New Roman"/>
                <a:ea typeface="新細明體" charset="-120"/>
                <a:cs typeface="+mn-cs"/>
                <a:hlinkClick r:id="rId22"/>
              </a:rPr>
              <a:t>Killing Time (KT</a:t>
            </a:r>
            <a:r>
              <a:rPr lang="zh-TW" altLang="en-US" i="1" kern="0" dirty="0">
                <a:solidFill>
                  <a:srgbClr val="000000"/>
                </a:solidFill>
                <a:latin typeface="Times New Roman"/>
                <a:ea typeface="新細明體" charset="-120"/>
                <a:cs typeface="+mn-cs"/>
                <a:hlinkClick r:id="rId22"/>
              </a:rPr>
              <a:t> 殺時間</a:t>
            </a:r>
            <a:r>
              <a:rPr lang="en-US" altLang="zh-TW" i="1" kern="0" dirty="0">
                <a:solidFill>
                  <a:srgbClr val="000000"/>
                </a:solidFill>
                <a:latin typeface="Times New Roman"/>
                <a:ea typeface="新細明體" charset="-120"/>
                <a:cs typeface="+mn-cs"/>
                <a:hlinkClick r:id="rId22"/>
              </a:rPr>
              <a:t>)</a:t>
            </a:r>
            <a:endParaRPr lang="zh-TW" altLang="en-US" i="1" kern="0" dirty="0">
              <a:solidFill>
                <a:srgbClr val="000000"/>
              </a:solidFill>
              <a:latin typeface="Times New Roman"/>
              <a:ea typeface="新細明體" charset="-120"/>
              <a:cs typeface="+mn-cs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charset="-120"/>
              </a:rPr>
              <a:t>技術 </a:t>
            </a:r>
            <a:endParaRPr lang="zh-TW" altLang="en-US" dirty="0">
              <a:ea typeface="新細明體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303" b="2013"/>
          <a:stretch/>
        </p:blipFill>
        <p:spPr>
          <a:xfrm>
            <a:off x="3301924" y="2996953"/>
            <a:ext cx="2086424" cy="120225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34486"/>
            <a:ext cx="2647545" cy="10800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467544" y="2924944"/>
            <a:ext cx="2520280" cy="1391611"/>
            <a:chOff x="332409" y="1715716"/>
            <a:chExt cx="2520280" cy="139161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925" y="1715716"/>
              <a:ext cx="1241899" cy="1241899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332409" y="2460996"/>
              <a:ext cx="2520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Ratchet</a:t>
              </a:r>
            </a:p>
            <a:p>
              <a:r>
                <a:rPr lang="en-US" altLang="zh-TW" b="1" dirty="0" err="1" smtClean="0"/>
                <a:t>WebSockets</a:t>
              </a:r>
              <a:r>
                <a:rPr lang="en-US" altLang="zh-TW" b="1" dirty="0" smtClean="0"/>
                <a:t> </a:t>
              </a:r>
              <a:r>
                <a:rPr lang="en-US" altLang="zh-TW" b="1" dirty="0"/>
                <a:t>for PHP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4932040" y="1844824"/>
            <a:ext cx="27363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Easy</a:t>
            </a:r>
            <a:r>
              <a:rPr lang="en-US" altLang="zh-TW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MVC</a:t>
            </a:r>
            <a:endParaRPr lang="en-US" altLang="zh-TW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altLang="zh-TW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from Class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650" y="5077020"/>
            <a:ext cx="2594700" cy="152033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0" y="4653136"/>
            <a:ext cx="2591780" cy="141369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5013176"/>
            <a:ext cx="2430016" cy="57902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308" y="3140968"/>
            <a:ext cx="2377430" cy="99059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456" y="3592012"/>
            <a:ext cx="2051720" cy="106112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372200" y="6309320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eaLnBrk="1" hangingPunct="1">
              <a:spcBef>
                <a:spcPct val="20000"/>
              </a:spcBef>
              <a:buClr>
                <a:srgbClr val="5F5F5F"/>
              </a:buClr>
            </a:pPr>
            <a:r>
              <a:rPr lang="en-US" altLang="zh-TW" i="1" kern="0" dirty="0">
                <a:solidFill>
                  <a:srgbClr val="000000"/>
                </a:solidFill>
                <a:latin typeface="Times New Roman"/>
                <a:ea typeface="新細明體" charset="-120"/>
                <a:cs typeface="+mn-cs"/>
                <a:hlinkClick r:id="rId10"/>
              </a:rPr>
              <a:t>Killing Time (KT</a:t>
            </a:r>
            <a:r>
              <a:rPr lang="zh-TW" altLang="en-US" i="1" kern="0" dirty="0">
                <a:solidFill>
                  <a:srgbClr val="000000"/>
                </a:solidFill>
                <a:latin typeface="Times New Roman"/>
                <a:ea typeface="新細明體" charset="-120"/>
                <a:cs typeface="+mn-cs"/>
                <a:hlinkClick r:id="rId10"/>
              </a:rPr>
              <a:t> 殺時間</a:t>
            </a:r>
            <a:r>
              <a:rPr lang="en-US" altLang="zh-TW" i="1" kern="0" dirty="0">
                <a:solidFill>
                  <a:srgbClr val="000000"/>
                </a:solidFill>
                <a:latin typeface="Times New Roman"/>
                <a:ea typeface="新細明體" charset="-120"/>
                <a:cs typeface="+mn-cs"/>
                <a:hlinkClick r:id="rId10"/>
              </a:rPr>
              <a:t>)</a:t>
            </a:r>
            <a:endParaRPr lang="zh-TW" altLang="en-US" i="1" kern="0" dirty="0">
              <a:solidFill>
                <a:srgbClr val="000000"/>
              </a:solidFill>
              <a:latin typeface="Times New Roman"/>
              <a:ea typeface="新細明體" charset="-120"/>
              <a:cs typeface="+mn-cs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819150"/>
            <a:ext cx="8458200" cy="990600"/>
          </a:xfrm>
        </p:spPr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Thanks for your listen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15157" y="2705725"/>
            <a:ext cx="4713687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TW" sz="8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Q &amp; A</a:t>
            </a:r>
            <a:endParaRPr lang="zh-TW" altLang="en-US" sz="8800" b="1" cap="all" spc="0" dirty="0">
              <a:ln w="0"/>
              <a:solidFill>
                <a:srgbClr val="00206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72200" y="6309320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eaLnBrk="1" hangingPunct="1">
              <a:spcBef>
                <a:spcPct val="20000"/>
              </a:spcBef>
              <a:buClr>
                <a:srgbClr val="5F5F5F"/>
              </a:buClr>
            </a:pPr>
            <a:r>
              <a:rPr lang="en-US" altLang="zh-TW" i="1" kern="0" dirty="0">
                <a:solidFill>
                  <a:srgbClr val="000000"/>
                </a:solidFill>
                <a:latin typeface="Times New Roman"/>
                <a:ea typeface="新細明體" charset="-120"/>
                <a:cs typeface="+mn-cs"/>
                <a:hlinkClick r:id="rId2"/>
              </a:rPr>
              <a:t>Killing Time (KT</a:t>
            </a:r>
            <a:r>
              <a:rPr lang="zh-TW" altLang="en-US" i="1" kern="0" dirty="0">
                <a:solidFill>
                  <a:srgbClr val="000000"/>
                </a:solidFill>
                <a:latin typeface="Times New Roman"/>
                <a:ea typeface="新細明體" charset="-120"/>
                <a:cs typeface="+mn-cs"/>
                <a:hlinkClick r:id="rId2"/>
              </a:rPr>
              <a:t> 殺時間</a:t>
            </a:r>
            <a:r>
              <a:rPr lang="en-US" altLang="zh-TW" i="1" kern="0" dirty="0">
                <a:solidFill>
                  <a:srgbClr val="000000"/>
                </a:solidFill>
                <a:latin typeface="Times New Roman"/>
                <a:ea typeface="新細明體" charset="-120"/>
                <a:cs typeface="+mn-cs"/>
                <a:hlinkClick r:id="rId2"/>
              </a:rPr>
              <a:t>)</a:t>
            </a:r>
            <a:endParaRPr lang="zh-TW" altLang="en-US" i="1" kern="0" dirty="0">
              <a:solidFill>
                <a:srgbClr val="000000"/>
              </a:solidFill>
              <a:latin typeface="Times New Roman"/>
              <a:ea typeface="新細明體" charset="-120"/>
              <a:cs typeface="+mn-cs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_EdSciFair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Verdan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9B12164-061F-4132-978A-A94A66F08D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MS_EdSciFair</Template>
  <TotalTime>85</TotalTime>
  <Words>227</Words>
  <Application>Microsoft Office PowerPoint</Application>
  <PresentationFormat>如螢幕大小 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MS_EdSciFair</vt:lpstr>
      <vt:lpstr>PowerPoint 簡報</vt:lpstr>
      <vt:lpstr>前言</vt:lpstr>
      <vt:lpstr>系統架構</vt:lpstr>
      <vt:lpstr>技術 </vt:lpstr>
      <vt:lpstr>Thanks for your listen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13</cp:revision>
  <dcterms:created xsi:type="dcterms:W3CDTF">2016-07-20T00:49:55Z</dcterms:created>
  <dcterms:modified xsi:type="dcterms:W3CDTF">2016-07-21T01:53:08Z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TC010183731028</vt:lpwstr>
  </property>
</Properties>
</file>