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85" r:id="rId2"/>
    <p:sldId id="286" r:id="rId3"/>
    <p:sldId id="324" r:id="rId4"/>
    <p:sldId id="296" r:id="rId5"/>
    <p:sldId id="297" r:id="rId6"/>
    <p:sldId id="335" r:id="rId7"/>
    <p:sldId id="336" r:id="rId8"/>
    <p:sldId id="337" r:id="rId9"/>
    <p:sldId id="338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FFFFFF"/>
    <a:srgbClr val="000000"/>
    <a:srgbClr val="FFFEFB"/>
    <a:srgbClr val="36A2C4"/>
    <a:srgbClr val="000099"/>
    <a:srgbClr val="3B5DA1"/>
    <a:srgbClr val="FFEC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22" autoAdjust="0"/>
    <p:restoredTop sz="77595" autoAdjust="0"/>
  </p:normalViewPr>
  <p:slideViewPr>
    <p:cSldViewPr>
      <p:cViewPr varScale="1">
        <p:scale>
          <a:sx n="60" d="100"/>
          <a:sy n="60" d="100"/>
        </p:scale>
        <p:origin x="4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1757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7F65AF-8DED-45DD-9448-000CCB3BC488}" type="doc">
      <dgm:prSet loTypeId="urn:microsoft.com/office/officeart/2005/8/layout/hierarchy2" loCatId="hierarchy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zh-TW" altLang="en-US"/>
        </a:p>
      </dgm:t>
    </dgm:pt>
    <dgm:pt modelId="{725F1B33-C36F-4B2B-B58B-3396956F45E3}">
      <dgm:prSet phldrT="[文字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463" y="2160259"/>
          <a:ext cx="899996" cy="360000"/>
        </a:xfrm>
        <a:prstGeom prst="roundRect">
          <a:avLst>
            <a:gd name="adj" fmla="val 10000"/>
          </a:avLst>
        </a:prstGeom>
        <a:solidFill>
          <a:srgbClr val="FFFFFF"/>
        </a:solidFill>
        <a:ln w="25400" cap="flat" cmpd="sng" algn="ctr">
          <a:solidFill>
            <a:srgbClr val="336666"/>
          </a:solidFill>
          <a:prstDash val="solid"/>
        </a:ln>
        <a:effectLst/>
      </dgm:spPr>
      <dgm:t>
        <a:bodyPr/>
        <a:lstStyle/>
        <a:p>
          <a:r>
            <a:rPr lang="zh-TW" altLang="en-US" sz="1600" b="1" dirty="0" smtClean="0">
              <a:solidFill>
                <a:srgbClr val="336666"/>
              </a:solidFill>
              <a:latin typeface="微軟正黑體" pitchFamily="34" charset="-120"/>
              <a:ea typeface="微軟正黑體" pitchFamily="34" charset="-120"/>
              <a:cs typeface="+mn-cs"/>
            </a:rPr>
            <a:t>會員系統</a:t>
          </a:r>
          <a:endParaRPr lang="zh-TW" altLang="en-US" sz="1600" b="1" dirty="0">
            <a:solidFill>
              <a:srgbClr val="336666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gm:t>
    </dgm:pt>
    <dgm:pt modelId="{B47406EB-B516-42F2-B85C-0CFA6A545225}" type="parTrans" cxnId="{CF867DAE-626B-4DB8-A81F-F93836511EEA}">
      <dgm:prSet/>
      <dgm:spPr/>
      <dgm:t>
        <a:bodyPr/>
        <a:lstStyle/>
        <a:p>
          <a:endParaRPr lang="zh-TW" altLang="en-US" sz="1600" b="1">
            <a:latin typeface="微軟正黑體" pitchFamily="34" charset="-120"/>
            <a:ea typeface="微軟正黑體" pitchFamily="34" charset="-120"/>
          </a:endParaRPr>
        </a:p>
      </dgm:t>
    </dgm:pt>
    <dgm:pt modelId="{518F3C58-8343-4AEA-A664-6D1B6222AED1}" type="sibTrans" cxnId="{CF867DAE-626B-4DB8-A81F-F93836511EEA}">
      <dgm:prSet/>
      <dgm:spPr/>
      <dgm:t>
        <a:bodyPr/>
        <a:lstStyle/>
        <a:p>
          <a:endParaRPr lang="zh-TW" altLang="en-US" sz="1600" b="1">
            <a:latin typeface="微軟正黑體" pitchFamily="34" charset="-120"/>
            <a:ea typeface="微軟正黑體" pitchFamily="34" charset="-120"/>
          </a:endParaRPr>
        </a:p>
      </dgm:t>
    </dgm:pt>
    <dgm:pt modelId="{6D91485F-5118-44E7-8287-B191A045BAA4}">
      <dgm:prSet phldrT="[文字]" custT="1"/>
      <dgm:spPr>
        <a:xfrm>
          <a:off x="1321189" y="1757352"/>
          <a:ext cx="1330965" cy="380273"/>
        </a:xfrm>
        <a:prstGeom prst="roundRect">
          <a:avLst>
            <a:gd name="adj" fmla="val 10000"/>
          </a:avLst>
        </a:prstGeom>
        <a:solidFill>
          <a:srgbClr val="2A565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zh-TW" altLang="en-US" sz="1600" b="1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cs typeface="+mn-cs"/>
            </a:rPr>
            <a:t>會員登入</a:t>
          </a:r>
          <a:endParaRPr lang="zh-TW" altLang="en-US" sz="1600" b="1" dirty="0">
            <a:solidFill>
              <a:srgbClr val="FFFFFF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gm:t>
    </dgm:pt>
    <dgm:pt modelId="{8F0B08AE-2ED9-420A-9DC6-EB50FAD0F782}" type="parTrans" cxnId="{301787AB-2B35-4A27-833E-D6A4DB60F0D6}">
      <dgm:prSet custT="1"/>
      <dgm:spPr>
        <a:xfrm rot="19018109">
          <a:off x="823038" y="2133778"/>
          <a:ext cx="575571" cy="20192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575571" y="10096"/>
              </a:lnTo>
            </a:path>
          </a:pathLst>
        </a:custGeom>
        <a:noFill/>
        <a:ln w="25400" cap="flat" cmpd="sng" algn="ctr">
          <a:solidFill>
            <a:srgbClr val="2A5656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zh-TW" altLang="en-US" sz="1600" b="1">
            <a:solidFill>
              <a:srgbClr val="336666">
                <a:hueOff val="0"/>
                <a:satOff val="0"/>
                <a:lumOff val="0"/>
                <a:alphaOff val="0"/>
              </a:srgbClr>
            </a:solidFill>
            <a:latin typeface="微軟正黑體" pitchFamily="34" charset="-120"/>
            <a:ea typeface="微軟正黑體" pitchFamily="34" charset="-120"/>
            <a:cs typeface="+mn-cs"/>
          </a:endParaRPr>
        </a:p>
      </dgm:t>
    </dgm:pt>
    <dgm:pt modelId="{7CB068DE-38DF-4250-AE34-E2FD017A379A}" type="sibTrans" cxnId="{301787AB-2B35-4A27-833E-D6A4DB60F0D6}">
      <dgm:prSet/>
      <dgm:spPr/>
      <dgm:t>
        <a:bodyPr/>
        <a:lstStyle/>
        <a:p>
          <a:endParaRPr lang="zh-TW" altLang="en-US" sz="1600" b="1">
            <a:latin typeface="微軟正黑體" pitchFamily="34" charset="-120"/>
            <a:ea typeface="微軟正黑體" pitchFamily="34" charset="-120"/>
          </a:endParaRPr>
        </a:p>
      </dgm:t>
    </dgm:pt>
    <dgm:pt modelId="{C5D8C318-DD64-4BFE-A8AA-BA84F9DDCA0D}">
      <dgm:prSet phldrT="[文字]" custT="1"/>
      <dgm:spPr>
        <a:xfrm>
          <a:off x="1320517" y="2300283"/>
          <a:ext cx="1343315" cy="383807"/>
        </a:xfrm>
        <a:prstGeom prst="roundRect">
          <a:avLst>
            <a:gd name="adj" fmla="val 10000"/>
          </a:avLst>
        </a:prstGeom>
        <a:solidFill>
          <a:srgbClr val="2A565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zh-TW" altLang="en-US" sz="1600" b="1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cs typeface="+mn-cs"/>
            </a:rPr>
            <a:t>基本資料修改</a:t>
          </a:r>
          <a:endParaRPr lang="zh-TW" altLang="en-US" sz="1600" b="1" dirty="0">
            <a:solidFill>
              <a:srgbClr val="FFFFFF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gm:t>
    </dgm:pt>
    <dgm:pt modelId="{5AB50F58-3BBF-4A7D-8A0F-73FD864754D1}" type="parTrans" cxnId="{2A9166D6-E8AB-4D72-ADEC-33FB32F77E09}">
      <dgm:prSet custT="1"/>
      <dgm:spPr>
        <a:xfrm rot="1193046">
          <a:off x="887144" y="2406127"/>
          <a:ext cx="446688" cy="20192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446688" y="10096"/>
              </a:lnTo>
            </a:path>
          </a:pathLst>
        </a:custGeom>
        <a:noFill/>
        <a:ln w="25400" cap="flat" cmpd="sng" algn="ctr">
          <a:solidFill>
            <a:srgbClr val="2A5656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zh-TW" altLang="en-US" sz="1600" b="1">
            <a:solidFill>
              <a:srgbClr val="336666">
                <a:hueOff val="0"/>
                <a:satOff val="0"/>
                <a:lumOff val="0"/>
                <a:alphaOff val="0"/>
              </a:srgbClr>
            </a:solidFill>
            <a:latin typeface="微軟正黑體" pitchFamily="34" charset="-120"/>
            <a:ea typeface="微軟正黑體" pitchFamily="34" charset="-120"/>
            <a:cs typeface="+mn-cs"/>
          </a:endParaRPr>
        </a:p>
      </dgm:t>
    </dgm:pt>
    <dgm:pt modelId="{A539BE2A-5A31-42DA-AE96-CE20F8309367}" type="sibTrans" cxnId="{2A9166D6-E8AB-4D72-ADEC-33FB32F77E09}">
      <dgm:prSet/>
      <dgm:spPr/>
      <dgm:t>
        <a:bodyPr/>
        <a:lstStyle/>
        <a:p>
          <a:endParaRPr lang="zh-TW" altLang="en-US" sz="1600" b="1">
            <a:latin typeface="微軟正黑體" pitchFamily="34" charset="-120"/>
            <a:ea typeface="微軟正黑體" pitchFamily="34" charset="-120"/>
          </a:endParaRPr>
        </a:p>
      </dgm:t>
    </dgm:pt>
    <dgm:pt modelId="{DBEF9800-CB5B-4A8A-8E95-A1431FC1A4EF}">
      <dgm:prSet phldrT="[文字]" custT="1"/>
      <dgm:spPr>
        <a:xfrm>
          <a:off x="1320517" y="2840441"/>
          <a:ext cx="1330965" cy="380273"/>
        </a:xfrm>
        <a:prstGeom prst="roundRect">
          <a:avLst>
            <a:gd name="adj" fmla="val 10000"/>
          </a:avLst>
        </a:prstGeom>
        <a:solidFill>
          <a:srgbClr val="2A565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zh-TW" altLang="en-US" sz="1600" b="1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cs typeface="+mn-cs"/>
            </a:rPr>
            <a:t>大頭照上傳</a:t>
          </a:r>
          <a:endParaRPr lang="zh-TW" altLang="en-US" sz="1600" b="1" dirty="0">
            <a:solidFill>
              <a:srgbClr val="FFFFFF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gm:t>
    </dgm:pt>
    <dgm:pt modelId="{9D4F8F16-593E-4F72-8F29-F5BE4CB89B42}" type="parTrans" cxnId="{90B563E5-F1ED-446F-9CD6-F949BD227596}">
      <dgm:prSet custT="1"/>
      <dgm:spPr>
        <a:xfrm rot="3520771">
          <a:off x="706449" y="2675322"/>
          <a:ext cx="808077" cy="20192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808077" y="10096"/>
              </a:lnTo>
            </a:path>
          </a:pathLst>
        </a:custGeom>
        <a:noFill/>
        <a:ln w="25400" cap="flat" cmpd="sng" algn="ctr">
          <a:solidFill>
            <a:srgbClr val="2A5656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zh-TW" altLang="en-US" sz="1600" b="1">
            <a:solidFill>
              <a:srgbClr val="336666">
                <a:hueOff val="0"/>
                <a:satOff val="0"/>
                <a:lumOff val="0"/>
                <a:alphaOff val="0"/>
              </a:srgbClr>
            </a:solidFill>
            <a:latin typeface="微軟正黑體" pitchFamily="34" charset="-120"/>
            <a:ea typeface="微軟正黑體" pitchFamily="34" charset="-120"/>
            <a:cs typeface="+mn-cs"/>
          </a:endParaRPr>
        </a:p>
      </dgm:t>
    </dgm:pt>
    <dgm:pt modelId="{C378120F-6F1B-411A-A417-EB7192259680}" type="sibTrans" cxnId="{90B563E5-F1ED-446F-9CD6-F949BD227596}">
      <dgm:prSet/>
      <dgm:spPr/>
      <dgm:t>
        <a:bodyPr/>
        <a:lstStyle/>
        <a:p>
          <a:endParaRPr lang="zh-TW" altLang="en-US" sz="1600" b="1">
            <a:latin typeface="微軟正黑體" pitchFamily="34" charset="-120"/>
            <a:ea typeface="微軟正黑體" pitchFamily="34" charset="-120"/>
          </a:endParaRPr>
        </a:p>
      </dgm:t>
    </dgm:pt>
    <dgm:pt modelId="{97563F51-D2CE-4CCF-9F43-5526850D9B9D}">
      <dgm:prSet phldrT="[文字]" custT="1"/>
      <dgm:spPr>
        <a:xfrm>
          <a:off x="1320517" y="671480"/>
          <a:ext cx="1330965" cy="380273"/>
        </a:xfrm>
        <a:prstGeom prst="roundRect">
          <a:avLst>
            <a:gd name="adj" fmla="val 10000"/>
          </a:avLst>
        </a:prstGeom>
        <a:solidFill>
          <a:srgbClr val="2A565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zh-TW" altLang="en-US" sz="1600" b="1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cs typeface="+mn-cs"/>
            </a:rPr>
            <a:t>會員申請</a:t>
          </a:r>
          <a:endParaRPr lang="zh-TW" altLang="en-US" sz="1600" b="1" dirty="0">
            <a:solidFill>
              <a:srgbClr val="FFFFFF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gm:t>
    </dgm:pt>
    <dgm:pt modelId="{9C48F0CC-7B45-4DA6-82CA-6FDFB7946A10}" type="parTrans" cxnId="{6FFA252E-EC82-4273-A0D5-08B4562C48E1}">
      <dgm:prSet custT="1"/>
      <dgm:spPr>
        <a:xfrm rot="17151540">
          <a:off x="341913" y="1590842"/>
          <a:ext cx="1537150" cy="20192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1537150" y="10096"/>
              </a:lnTo>
            </a:path>
          </a:pathLst>
        </a:custGeom>
        <a:noFill/>
        <a:ln w="25400" cap="flat" cmpd="sng" algn="ctr">
          <a:solidFill>
            <a:srgbClr val="2A5656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zh-TW" altLang="en-US" sz="1600" b="1">
            <a:solidFill>
              <a:srgbClr val="336666">
                <a:hueOff val="0"/>
                <a:satOff val="0"/>
                <a:lumOff val="0"/>
                <a:alphaOff val="0"/>
              </a:srgbClr>
            </a:solidFill>
            <a:latin typeface="微軟正黑體" pitchFamily="34" charset="-120"/>
            <a:ea typeface="微軟正黑體" pitchFamily="34" charset="-120"/>
            <a:cs typeface="+mn-cs"/>
          </a:endParaRPr>
        </a:p>
      </dgm:t>
    </dgm:pt>
    <dgm:pt modelId="{7ED14AD1-FF49-40CA-BBAE-5B869AC7FBC9}" type="sibTrans" cxnId="{6FFA252E-EC82-4273-A0D5-08B4562C48E1}">
      <dgm:prSet/>
      <dgm:spPr/>
      <dgm:t>
        <a:bodyPr/>
        <a:lstStyle/>
        <a:p>
          <a:endParaRPr lang="zh-TW" altLang="en-US" sz="1600" b="1">
            <a:latin typeface="微軟正黑體" pitchFamily="34" charset="-120"/>
            <a:ea typeface="微軟正黑體" pitchFamily="34" charset="-120"/>
          </a:endParaRPr>
        </a:p>
      </dgm:t>
    </dgm:pt>
    <dgm:pt modelId="{7FA5BC41-65F4-4B53-81FB-527D3CFF9B2C}">
      <dgm:prSet phldrT="[文字]" custT="1"/>
      <dgm:spPr>
        <a:xfrm>
          <a:off x="1320517" y="1214416"/>
          <a:ext cx="1330965" cy="380273"/>
        </a:xfrm>
        <a:prstGeom prst="roundRect">
          <a:avLst>
            <a:gd name="adj" fmla="val 10000"/>
          </a:avLst>
        </a:prstGeom>
        <a:solidFill>
          <a:srgbClr val="2A565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zh-TW" altLang="en-US" sz="1600" b="1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cs typeface="+mn-cs"/>
            </a:rPr>
            <a:t>密碼重置申請</a:t>
          </a:r>
          <a:endParaRPr lang="zh-TW" altLang="en-US" sz="1600" b="1" dirty="0">
            <a:solidFill>
              <a:srgbClr val="FFFFFF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gm:t>
    </dgm:pt>
    <dgm:pt modelId="{1D6AC6CC-B40B-4708-AE01-11E58B52593D}" type="parTrans" cxnId="{6C1FEC22-FE1C-4191-A204-9D4D8500D77B}">
      <dgm:prSet custT="1"/>
      <dgm:spPr>
        <a:xfrm rot="17650579">
          <a:off x="597654" y="1862310"/>
          <a:ext cx="1025668" cy="20192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1025668" y="10096"/>
              </a:lnTo>
            </a:path>
          </a:pathLst>
        </a:custGeom>
        <a:noFill/>
        <a:ln w="25400" cap="flat" cmpd="sng" algn="ctr">
          <a:solidFill>
            <a:srgbClr val="2A5656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zh-TW" altLang="en-US" sz="1600" b="1">
            <a:solidFill>
              <a:srgbClr val="336666">
                <a:hueOff val="0"/>
                <a:satOff val="0"/>
                <a:lumOff val="0"/>
                <a:alphaOff val="0"/>
              </a:srgbClr>
            </a:solidFill>
            <a:latin typeface="微軟正黑體" pitchFamily="34" charset="-120"/>
            <a:ea typeface="微軟正黑體" pitchFamily="34" charset="-120"/>
            <a:cs typeface="+mn-cs"/>
          </a:endParaRPr>
        </a:p>
      </dgm:t>
    </dgm:pt>
    <dgm:pt modelId="{9C8283F4-DD94-433C-9A9C-4CE1D4594A3C}" type="sibTrans" cxnId="{6C1FEC22-FE1C-4191-A204-9D4D8500D77B}">
      <dgm:prSet/>
      <dgm:spPr/>
      <dgm:t>
        <a:bodyPr/>
        <a:lstStyle/>
        <a:p>
          <a:endParaRPr lang="zh-TW" altLang="en-US" sz="1600" b="1">
            <a:latin typeface="微軟正黑體" pitchFamily="34" charset="-120"/>
            <a:ea typeface="微軟正黑體" pitchFamily="34" charset="-120"/>
          </a:endParaRPr>
        </a:p>
      </dgm:t>
    </dgm:pt>
    <dgm:pt modelId="{200E7612-5728-43EE-A966-C6816A0CB68D}">
      <dgm:prSet phldrT="[文字]" custT="1"/>
      <dgm:spPr>
        <a:xfrm>
          <a:off x="1320517" y="3399523"/>
          <a:ext cx="1330965" cy="380273"/>
        </a:xfrm>
        <a:prstGeom prst="roundRect">
          <a:avLst>
            <a:gd name="adj" fmla="val 10000"/>
          </a:avLst>
        </a:prstGeom>
        <a:solidFill>
          <a:srgbClr val="2A565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zh-TW" altLang="en-US" sz="1600" b="1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cs typeface="+mn-cs"/>
            </a:rPr>
            <a:t>會員登出</a:t>
          </a:r>
          <a:endParaRPr lang="zh-TW" altLang="en-US" sz="1600" b="1" dirty="0">
            <a:solidFill>
              <a:srgbClr val="FFFFFF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gm:t>
    </dgm:pt>
    <dgm:pt modelId="{EDED37AF-4C4A-4FB4-A727-DEEB934B9EF6}" type="sibTrans" cxnId="{73868F17-4028-4CF0-85C8-51913B524A2E}">
      <dgm:prSet/>
      <dgm:spPr/>
      <dgm:t>
        <a:bodyPr/>
        <a:lstStyle/>
        <a:p>
          <a:endParaRPr lang="zh-TW" altLang="en-US" sz="1600" b="1">
            <a:latin typeface="微軟正黑體" pitchFamily="34" charset="-120"/>
            <a:ea typeface="微軟正黑體" pitchFamily="34" charset="-120"/>
          </a:endParaRPr>
        </a:p>
      </dgm:t>
    </dgm:pt>
    <dgm:pt modelId="{8A888964-7739-491B-999C-FB9546B5750B}" type="parTrans" cxnId="{73868F17-4028-4CF0-85C8-51913B524A2E}">
      <dgm:prSet custT="1"/>
      <dgm:spPr>
        <a:xfrm rot="4285017">
          <a:off x="451426" y="2954863"/>
          <a:ext cx="1318124" cy="20192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1318124" y="10096"/>
              </a:lnTo>
            </a:path>
          </a:pathLst>
        </a:custGeom>
        <a:noFill/>
        <a:ln w="25400" cap="flat" cmpd="sng" algn="ctr">
          <a:solidFill>
            <a:srgbClr val="2A5656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zh-TW" altLang="en-US" sz="1600" b="1">
            <a:solidFill>
              <a:srgbClr val="336666">
                <a:hueOff val="0"/>
                <a:satOff val="0"/>
                <a:lumOff val="0"/>
                <a:alphaOff val="0"/>
              </a:srgbClr>
            </a:solidFill>
            <a:latin typeface="微軟正黑體" pitchFamily="34" charset="-120"/>
            <a:ea typeface="微軟正黑體" pitchFamily="34" charset="-120"/>
            <a:cs typeface="+mn-cs"/>
          </a:endParaRPr>
        </a:p>
      </dgm:t>
    </dgm:pt>
    <dgm:pt modelId="{D13C3339-2004-431C-B16C-1DF9BF2F6CD2}" type="pres">
      <dgm:prSet presAssocID="{9F7F65AF-8DED-45DD-9448-000CCB3BC48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211BE230-17FD-408C-B590-52D1F61C2818}" type="pres">
      <dgm:prSet presAssocID="{725F1B33-C36F-4B2B-B58B-3396956F45E3}" presName="root1" presStyleCnt="0"/>
      <dgm:spPr/>
    </dgm:pt>
    <dgm:pt modelId="{1E2EF1A7-5398-4919-B7E7-9AB015E76282}" type="pres">
      <dgm:prSet presAssocID="{725F1B33-C36F-4B2B-B58B-3396956F45E3}" presName="LevelOneTextNode" presStyleLbl="node0" presStyleIdx="0" presStyleCnt="1" custScaleX="85702" custScaleY="6856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F0CA049-4578-4D65-9D8B-72B8A982665B}" type="pres">
      <dgm:prSet presAssocID="{725F1B33-C36F-4B2B-B58B-3396956F45E3}" presName="level2hierChild" presStyleCnt="0"/>
      <dgm:spPr/>
    </dgm:pt>
    <dgm:pt modelId="{4784C3DE-7A43-44D5-A002-891201D847A8}" type="pres">
      <dgm:prSet presAssocID="{9C48F0CC-7B45-4DA6-82CA-6FDFB7946A10}" presName="conn2-1" presStyleLbl="parChTrans1D2" presStyleIdx="0" presStyleCnt="6"/>
      <dgm:spPr/>
      <dgm:t>
        <a:bodyPr/>
        <a:lstStyle/>
        <a:p>
          <a:endParaRPr lang="zh-TW" altLang="en-US"/>
        </a:p>
      </dgm:t>
    </dgm:pt>
    <dgm:pt modelId="{C11BD0EF-D002-4810-9EBA-C3F696EC43D3}" type="pres">
      <dgm:prSet presAssocID="{9C48F0CC-7B45-4DA6-82CA-6FDFB7946A10}" presName="connTx" presStyleLbl="parChTrans1D2" presStyleIdx="0" presStyleCnt="6"/>
      <dgm:spPr/>
      <dgm:t>
        <a:bodyPr/>
        <a:lstStyle/>
        <a:p>
          <a:endParaRPr lang="zh-TW" altLang="en-US"/>
        </a:p>
      </dgm:t>
    </dgm:pt>
    <dgm:pt modelId="{E927EBC2-461F-4CFA-B8D6-8735E62252CA}" type="pres">
      <dgm:prSet presAssocID="{97563F51-D2CE-4CCF-9F43-5526850D9B9D}" presName="root2" presStyleCnt="0"/>
      <dgm:spPr/>
    </dgm:pt>
    <dgm:pt modelId="{6F4EEB75-1919-482B-9C3A-798DD1AE537C}" type="pres">
      <dgm:prSet presAssocID="{97563F51-D2CE-4CCF-9F43-5526850D9B9D}" presName="LevelTwoTextNode" presStyleLbl="node2" presStyleIdx="0" presStyleCnt="6" custScaleX="126741" custScaleY="72423" custLinFactNeighborY="-6271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5702519-E94E-42B3-83A3-199F68E7AB3D}" type="pres">
      <dgm:prSet presAssocID="{97563F51-D2CE-4CCF-9F43-5526850D9B9D}" presName="level3hierChild" presStyleCnt="0"/>
      <dgm:spPr/>
    </dgm:pt>
    <dgm:pt modelId="{A12EA975-FBAD-4588-9F18-1E42E7F1EBCD}" type="pres">
      <dgm:prSet presAssocID="{1D6AC6CC-B40B-4708-AE01-11E58B52593D}" presName="conn2-1" presStyleLbl="parChTrans1D2" presStyleIdx="1" presStyleCnt="6"/>
      <dgm:spPr/>
      <dgm:t>
        <a:bodyPr/>
        <a:lstStyle/>
        <a:p>
          <a:endParaRPr lang="zh-TW" altLang="en-US"/>
        </a:p>
      </dgm:t>
    </dgm:pt>
    <dgm:pt modelId="{B694815A-AA90-43D3-900E-7219AC99D157}" type="pres">
      <dgm:prSet presAssocID="{1D6AC6CC-B40B-4708-AE01-11E58B52593D}" presName="connTx" presStyleLbl="parChTrans1D2" presStyleIdx="1" presStyleCnt="6"/>
      <dgm:spPr/>
      <dgm:t>
        <a:bodyPr/>
        <a:lstStyle/>
        <a:p>
          <a:endParaRPr lang="zh-TW" altLang="en-US"/>
        </a:p>
      </dgm:t>
    </dgm:pt>
    <dgm:pt modelId="{6C51CD5A-D978-422C-A438-A72E3C49BBDE}" type="pres">
      <dgm:prSet presAssocID="{7FA5BC41-65F4-4B53-81FB-527D3CFF9B2C}" presName="root2" presStyleCnt="0"/>
      <dgm:spPr/>
    </dgm:pt>
    <dgm:pt modelId="{A2E634AB-A779-415E-B536-DB1660FE3C46}" type="pres">
      <dgm:prSet presAssocID="{7FA5BC41-65F4-4B53-81FB-527D3CFF9B2C}" presName="LevelTwoTextNode" presStyleLbl="node2" presStyleIdx="1" presStyleCnt="6" custScaleX="126741" custScaleY="72423" custLinFactNeighborY="-4673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6D04F80-51E4-4261-A1B5-E82C391ED498}" type="pres">
      <dgm:prSet presAssocID="{7FA5BC41-65F4-4B53-81FB-527D3CFF9B2C}" presName="level3hierChild" presStyleCnt="0"/>
      <dgm:spPr/>
    </dgm:pt>
    <dgm:pt modelId="{CAFD31B8-AAC1-4CB4-B3C2-07C59C23C986}" type="pres">
      <dgm:prSet presAssocID="{8F0B08AE-2ED9-420A-9DC6-EB50FAD0F782}" presName="conn2-1" presStyleLbl="parChTrans1D2" presStyleIdx="2" presStyleCnt="6"/>
      <dgm:spPr/>
      <dgm:t>
        <a:bodyPr/>
        <a:lstStyle/>
        <a:p>
          <a:endParaRPr lang="zh-TW" altLang="en-US"/>
        </a:p>
      </dgm:t>
    </dgm:pt>
    <dgm:pt modelId="{85096CA2-E624-49DD-BFFC-DA06EEFA8353}" type="pres">
      <dgm:prSet presAssocID="{8F0B08AE-2ED9-420A-9DC6-EB50FAD0F782}" presName="connTx" presStyleLbl="parChTrans1D2" presStyleIdx="2" presStyleCnt="6"/>
      <dgm:spPr/>
      <dgm:t>
        <a:bodyPr/>
        <a:lstStyle/>
        <a:p>
          <a:endParaRPr lang="zh-TW" altLang="en-US"/>
        </a:p>
      </dgm:t>
    </dgm:pt>
    <dgm:pt modelId="{20D4240F-2CEA-4713-A193-5C19039B4C23}" type="pres">
      <dgm:prSet presAssocID="{6D91485F-5118-44E7-8287-B191A045BAA4}" presName="root2" presStyleCnt="0"/>
      <dgm:spPr/>
    </dgm:pt>
    <dgm:pt modelId="{2791497F-B5AC-400E-B1A3-8458F10CAD7A}" type="pres">
      <dgm:prSet presAssocID="{6D91485F-5118-44E7-8287-B191A045BAA4}" presName="LevelTwoTextNode" presStyleLbl="node2" presStyleIdx="2" presStyleCnt="6" custScaleX="126741" custScaleY="72423" custLinFactNeighborX="64" custLinFactNeighborY="-3075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3204B11-B395-4DA7-BF68-E923AEA1B896}" type="pres">
      <dgm:prSet presAssocID="{6D91485F-5118-44E7-8287-B191A045BAA4}" presName="level3hierChild" presStyleCnt="0"/>
      <dgm:spPr/>
    </dgm:pt>
    <dgm:pt modelId="{4B5A1C6E-CFB3-437F-8A18-215D669277D0}" type="pres">
      <dgm:prSet presAssocID="{5AB50F58-3BBF-4A7D-8A0F-73FD864754D1}" presName="conn2-1" presStyleLbl="parChTrans1D2" presStyleIdx="3" presStyleCnt="6"/>
      <dgm:spPr/>
      <dgm:t>
        <a:bodyPr/>
        <a:lstStyle/>
        <a:p>
          <a:endParaRPr lang="zh-TW" altLang="en-US"/>
        </a:p>
      </dgm:t>
    </dgm:pt>
    <dgm:pt modelId="{D3CC59F9-B883-41CC-8A99-E456B0B43064}" type="pres">
      <dgm:prSet presAssocID="{5AB50F58-3BBF-4A7D-8A0F-73FD864754D1}" presName="connTx" presStyleLbl="parChTrans1D2" presStyleIdx="3" presStyleCnt="6"/>
      <dgm:spPr/>
      <dgm:t>
        <a:bodyPr/>
        <a:lstStyle/>
        <a:p>
          <a:endParaRPr lang="zh-TW" altLang="en-US"/>
        </a:p>
      </dgm:t>
    </dgm:pt>
    <dgm:pt modelId="{9AD69192-2786-478A-898F-782A3A8817D6}" type="pres">
      <dgm:prSet presAssocID="{C5D8C318-DD64-4BFE-A8AA-BA84F9DDCA0D}" presName="root2" presStyleCnt="0"/>
      <dgm:spPr/>
    </dgm:pt>
    <dgm:pt modelId="{EB7D6973-D35C-442D-B10C-FD559A7DAC7D}" type="pres">
      <dgm:prSet presAssocID="{C5D8C318-DD64-4BFE-A8AA-BA84F9DDCA0D}" presName="LevelTwoTextNode" presStyleLbl="node2" presStyleIdx="3" presStyleCnt="6" custScaleX="127917" custScaleY="73096" custLinFactNeighborY="-1477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B2EC792-35B7-440F-8B65-AF43F82AC720}" type="pres">
      <dgm:prSet presAssocID="{C5D8C318-DD64-4BFE-A8AA-BA84F9DDCA0D}" presName="level3hierChild" presStyleCnt="0"/>
      <dgm:spPr/>
    </dgm:pt>
    <dgm:pt modelId="{EE880D38-78F5-4B66-BCFB-A75A0FC3D44B}" type="pres">
      <dgm:prSet presAssocID="{9D4F8F16-593E-4F72-8F29-F5BE4CB89B42}" presName="conn2-1" presStyleLbl="parChTrans1D2" presStyleIdx="4" presStyleCnt="6"/>
      <dgm:spPr/>
      <dgm:t>
        <a:bodyPr/>
        <a:lstStyle/>
        <a:p>
          <a:endParaRPr lang="zh-TW" altLang="en-US"/>
        </a:p>
      </dgm:t>
    </dgm:pt>
    <dgm:pt modelId="{3BD28216-8D13-4059-9BDD-4579E7961618}" type="pres">
      <dgm:prSet presAssocID="{9D4F8F16-593E-4F72-8F29-F5BE4CB89B42}" presName="connTx" presStyleLbl="parChTrans1D2" presStyleIdx="4" presStyleCnt="6"/>
      <dgm:spPr/>
      <dgm:t>
        <a:bodyPr/>
        <a:lstStyle/>
        <a:p>
          <a:endParaRPr lang="zh-TW" altLang="en-US"/>
        </a:p>
      </dgm:t>
    </dgm:pt>
    <dgm:pt modelId="{26E2D2A7-EE72-4DC4-839D-F5BBF6B077C0}" type="pres">
      <dgm:prSet presAssocID="{DBEF9800-CB5B-4A8A-8E95-A1431FC1A4EF}" presName="root2" presStyleCnt="0"/>
      <dgm:spPr/>
    </dgm:pt>
    <dgm:pt modelId="{0613E74F-5295-4B0E-8C5D-37149B9705E6}" type="pres">
      <dgm:prSet presAssocID="{DBEF9800-CB5B-4A8A-8E95-A1431FC1A4EF}" presName="LevelTwoTextNode" presStyleLbl="node2" presStyleIdx="4" presStyleCnt="6" custScaleX="126741" custScaleY="7242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E412091-0F4C-46BD-A0EB-E1BE6109372C}" type="pres">
      <dgm:prSet presAssocID="{DBEF9800-CB5B-4A8A-8E95-A1431FC1A4EF}" presName="level3hierChild" presStyleCnt="0"/>
      <dgm:spPr/>
    </dgm:pt>
    <dgm:pt modelId="{A4C816F2-398B-43A9-8591-9CA4D8AB75E4}" type="pres">
      <dgm:prSet presAssocID="{8A888964-7739-491B-999C-FB9546B5750B}" presName="conn2-1" presStyleLbl="parChTrans1D2" presStyleIdx="5" presStyleCnt="6"/>
      <dgm:spPr/>
      <dgm:t>
        <a:bodyPr/>
        <a:lstStyle/>
        <a:p>
          <a:endParaRPr lang="zh-TW" altLang="en-US"/>
        </a:p>
      </dgm:t>
    </dgm:pt>
    <dgm:pt modelId="{105F977F-1305-4683-BF96-0B3A2DE234C5}" type="pres">
      <dgm:prSet presAssocID="{8A888964-7739-491B-999C-FB9546B5750B}" presName="connTx" presStyleLbl="parChTrans1D2" presStyleIdx="5" presStyleCnt="6"/>
      <dgm:spPr/>
      <dgm:t>
        <a:bodyPr/>
        <a:lstStyle/>
        <a:p>
          <a:endParaRPr lang="zh-TW" altLang="en-US"/>
        </a:p>
      </dgm:t>
    </dgm:pt>
    <dgm:pt modelId="{E351A294-6781-461D-9FB4-6835D5E25A57}" type="pres">
      <dgm:prSet presAssocID="{200E7612-5728-43EE-A966-C6816A0CB68D}" presName="root2" presStyleCnt="0"/>
      <dgm:spPr/>
    </dgm:pt>
    <dgm:pt modelId="{1202BE5E-BC5C-4E49-A017-5F52AB10BD26}" type="pres">
      <dgm:prSet presAssocID="{200E7612-5728-43EE-A966-C6816A0CB68D}" presName="LevelTwoTextNode" presStyleLbl="node2" presStyleIdx="5" presStyleCnt="6" custScaleX="126741" custScaleY="72423" custLinFactNeighborY="1905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92F09D5-5C16-4B4D-8A00-47345CBD1A34}" type="pres">
      <dgm:prSet presAssocID="{200E7612-5728-43EE-A966-C6816A0CB68D}" presName="level3hierChild" presStyleCnt="0"/>
      <dgm:spPr/>
    </dgm:pt>
  </dgm:ptLst>
  <dgm:cxnLst>
    <dgm:cxn modelId="{AA1B1328-F19F-4F2F-92EB-482315871F01}" type="presOf" srcId="{7FA5BC41-65F4-4B53-81FB-527D3CFF9B2C}" destId="{A2E634AB-A779-415E-B536-DB1660FE3C46}" srcOrd="0" destOrd="0" presId="urn:microsoft.com/office/officeart/2005/8/layout/hierarchy2"/>
    <dgm:cxn modelId="{C848340D-CEEA-490B-9A15-654A1EE53822}" type="presOf" srcId="{9D4F8F16-593E-4F72-8F29-F5BE4CB89B42}" destId="{EE880D38-78F5-4B66-BCFB-A75A0FC3D44B}" srcOrd="0" destOrd="0" presId="urn:microsoft.com/office/officeart/2005/8/layout/hierarchy2"/>
    <dgm:cxn modelId="{6C70FBDE-A475-49D6-B388-279EA6570FA1}" type="presOf" srcId="{9C48F0CC-7B45-4DA6-82CA-6FDFB7946A10}" destId="{C11BD0EF-D002-4810-9EBA-C3F696EC43D3}" srcOrd="1" destOrd="0" presId="urn:microsoft.com/office/officeart/2005/8/layout/hierarchy2"/>
    <dgm:cxn modelId="{C15AF179-97AC-4C27-9B4F-92647748BD5F}" type="presOf" srcId="{5AB50F58-3BBF-4A7D-8A0F-73FD864754D1}" destId="{4B5A1C6E-CFB3-437F-8A18-215D669277D0}" srcOrd="0" destOrd="0" presId="urn:microsoft.com/office/officeart/2005/8/layout/hierarchy2"/>
    <dgm:cxn modelId="{2A9166D6-E8AB-4D72-ADEC-33FB32F77E09}" srcId="{725F1B33-C36F-4B2B-B58B-3396956F45E3}" destId="{C5D8C318-DD64-4BFE-A8AA-BA84F9DDCA0D}" srcOrd="3" destOrd="0" parTransId="{5AB50F58-3BBF-4A7D-8A0F-73FD864754D1}" sibTransId="{A539BE2A-5A31-42DA-AE96-CE20F8309367}"/>
    <dgm:cxn modelId="{BF285E29-0ABB-4CE4-850F-4CD582B496AA}" type="presOf" srcId="{8A888964-7739-491B-999C-FB9546B5750B}" destId="{105F977F-1305-4683-BF96-0B3A2DE234C5}" srcOrd="1" destOrd="0" presId="urn:microsoft.com/office/officeart/2005/8/layout/hierarchy2"/>
    <dgm:cxn modelId="{0E82E49F-990E-4F8F-9CFD-A78A54366EFD}" type="presOf" srcId="{1D6AC6CC-B40B-4708-AE01-11E58B52593D}" destId="{B694815A-AA90-43D3-900E-7219AC99D157}" srcOrd="1" destOrd="0" presId="urn:microsoft.com/office/officeart/2005/8/layout/hierarchy2"/>
    <dgm:cxn modelId="{7CD1E949-34BE-4A42-9736-808926ADE9BA}" type="presOf" srcId="{8F0B08AE-2ED9-420A-9DC6-EB50FAD0F782}" destId="{CAFD31B8-AAC1-4CB4-B3C2-07C59C23C986}" srcOrd="0" destOrd="0" presId="urn:microsoft.com/office/officeart/2005/8/layout/hierarchy2"/>
    <dgm:cxn modelId="{6FFA252E-EC82-4273-A0D5-08B4562C48E1}" srcId="{725F1B33-C36F-4B2B-B58B-3396956F45E3}" destId="{97563F51-D2CE-4CCF-9F43-5526850D9B9D}" srcOrd="0" destOrd="0" parTransId="{9C48F0CC-7B45-4DA6-82CA-6FDFB7946A10}" sibTransId="{7ED14AD1-FF49-40CA-BBAE-5B869AC7FBC9}"/>
    <dgm:cxn modelId="{4D2779FA-28AF-4559-A6B6-F70D7D3A30A5}" type="presOf" srcId="{8F0B08AE-2ED9-420A-9DC6-EB50FAD0F782}" destId="{85096CA2-E624-49DD-BFFC-DA06EEFA8353}" srcOrd="1" destOrd="0" presId="urn:microsoft.com/office/officeart/2005/8/layout/hierarchy2"/>
    <dgm:cxn modelId="{301787AB-2B35-4A27-833E-D6A4DB60F0D6}" srcId="{725F1B33-C36F-4B2B-B58B-3396956F45E3}" destId="{6D91485F-5118-44E7-8287-B191A045BAA4}" srcOrd="2" destOrd="0" parTransId="{8F0B08AE-2ED9-420A-9DC6-EB50FAD0F782}" sibTransId="{7CB068DE-38DF-4250-AE34-E2FD017A379A}"/>
    <dgm:cxn modelId="{9A4239E7-EDB6-4DD1-9555-269FF8025512}" type="presOf" srcId="{6D91485F-5118-44E7-8287-B191A045BAA4}" destId="{2791497F-B5AC-400E-B1A3-8458F10CAD7A}" srcOrd="0" destOrd="0" presId="urn:microsoft.com/office/officeart/2005/8/layout/hierarchy2"/>
    <dgm:cxn modelId="{7A08B6E3-8D3F-404B-BB1F-07DA0DCA2B61}" type="presOf" srcId="{8A888964-7739-491B-999C-FB9546B5750B}" destId="{A4C816F2-398B-43A9-8591-9CA4D8AB75E4}" srcOrd="0" destOrd="0" presId="urn:microsoft.com/office/officeart/2005/8/layout/hierarchy2"/>
    <dgm:cxn modelId="{90B563E5-F1ED-446F-9CD6-F949BD227596}" srcId="{725F1B33-C36F-4B2B-B58B-3396956F45E3}" destId="{DBEF9800-CB5B-4A8A-8E95-A1431FC1A4EF}" srcOrd="4" destOrd="0" parTransId="{9D4F8F16-593E-4F72-8F29-F5BE4CB89B42}" sibTransId="{C378120F-6F1B-411A-A417-EB7192259680}"/>
    <dgm:cxn modelId="{B4440B42-CF4E-4F68-A1D9-570037A466C0}" type="presOf" srcId="{97563F51-D2CE-4CCF-9F43-5526850D9B9D}" destId="{6F4EEB75-1919-482B-9C3A-798DD1AE537C}" srcOrd="0" destOrd="0" presId="urn:microsoft.com/office/officeart/2005/8/layout/hierarchy2"/>
    <dgm:cxn modelId="{87073B9D-4F54-418F-AD13-A38097C38112}" type="presOf" srcId="{725F1B33-C36F-4B2B-B58B-3396956F45E3}" destId="{1E2EF1A7-5398-4919-B7E7-9AB015E76282}" srcOrd="0" destOrd="0" presId="urn:microsoft.com/office/officeart/2005/8/layout/hierarchy2"/>
    <dgm:cxn modelId="{73868F17-4028-4CF0-85C8-51913B524A2E}" srcId="{725F1B33-C36F-4B2B-B58B-3396956F45E3}" destId="{200E7612-5728-43EE-A966-C6816A0CB68D}" srcOrd="5" destOrd="0" parTransId="{8A888964-7739-491B-999C-FB9546B5750B}" sibTransId="{EDED37AF-4C4A-4FB4-A727-DEEB934B9EF6}"/>
    <dgm:cxn modelId="{EB004230-CED1-4520-9485-C37164A83DA9}" type="presOf" srcId="{9F7F65AF-8DED-45DD-9448-000CCB3BC488}" destId="{D13C3339-2004-431C-B16C-1DF9BF2F6CD2}" srcOrd="0" destOrd="0" presId="urn:microsoft.com/office/officeart/2005/8/layout/hierarchy2"/>
    <dgm:cxn modelId="{3B19E7B1-20F6-4138-A84C-229ECEB8ED54}" type="presOf" srcId="{1D6AC6CC-B40B-4708-AE01-11E58B52593D}" destId="{A12EA975-FBAD-4588-9F18-1E42E7F1EBCD}" srcOrd="0" destOrd="0" presId="urn:microsoft.com/office/officeart/2005/8/layout/hierarchy2"/>
    <dgm:cxn modelId="{252E827D-A9F4-424C-8AE4-930441DDB980}" type="presOf" srcId="{9D4F8F16-593E-4F72-8F29-F5BE4CB89B42}" destId="{3BD28216-8D13-4059-9BDD-4579E7961618}" srcOrd="1" destOrd="0" presId="urn:microsoft.com/office/officeart/2005/8/layout/hierarchy2"/>
    <dgm:cxn modelId="{08254ACA-23F4-4A1B-8FD6-B747D378E39D}" type="presOf" srcId="{5AB50F58-3BBF-4A7D-8A0F-73FD864754D1}" destId="{D3CC59F9-B883-41CC-8A99-E456B0B43064}" srcOrd="1" destOrd="0" presId="urn:microsoft.com/office/officeart/2005/8/layout/hierarchy2"/>
    <dgm:cxn modelId="{9094EBFF-91EF-4BCA-969D-83DE383AE356}" type="presOf" srcId="{C5D8C318-DD64-4BFE-A8AA-BA84F9DDCA0D}" destId="{EB7D6973-D35C-442D-B10C-FD559A7DAC7D}" srcOrd="0" destOrd="0" presId="urn:microsoft.com/office/officeart/2005/8/layout/hierarchy2"/>
    <dgm:cxn modelId="{5B46A8C7-9A86-4764-975B-98BD70111BBE}" type="presOf" srcId="{200E7612-5728-43EE-A966-C6816A0CB68D}" destId="{1202BE5E-BC5C-4E49-A017-5F52AB10BD26}" srcOrd="0" destOrd="0" presId="urn:microsoft.com/office/officeart/2005/8/layout/hierarchy2"/>
    <dgm:cxn modelId="{D65789AD-9B4B-4CF9-A124-99E66C1530E8}" type="presOf" srcId="{9C48F0CC-7B45-4DA6-82CA-6FDFB7946A10}" destId="{4784C3DE-7A43-44D5-A002-891201D847A8}" srcOrd="0" destOrd="0" presId="urn:microsoft.com/office/officeart/2005/8/layout/hierarchy2"/>
    <dgm:cxn modelId="{D1E1AE5C-6FF6-4826-AC4A-C636C4E784D0}" type="presOf" srcId="{DBEF9800-CB5B-4A8A-8E95-A1431FC1A4EF}" destId="{0613E74F-5295-4B0E-8C5D-37149B9705E6}" srcOrd="0" destOrd="0" presId="urn:microsoft.com/office/officeart/2005/8/layout/hierarchy2"/>
    <dgm:cxn modelId="{CF867DAE-626B-4DB8-A81F-F93836511EEA}" srcId="{9F7F65AF-8DED-45DD-9448-000CCB3BC488}" destId="{725F1B33-C36F-4B2B-B58B-3396956F45E3}" srcOrd="0" destOrd="0" parTransId="{B47406EB-B516-42F2-B85C-0CFA6A545225}" sibTransId="{518F3C58-8343-4AEA-A664-6D1B6222AED1}"/>
    <dgm:cxn modelId="{6C1FEC22-FE1C-4191-A204-9D4D8500D77B}" srcId="{725F1B33-C36F-4B2B-B58B-3396956F45E3}" destId="{7FA5BC41-65F4-4B53-81FB-527D3CFF9B2C}" srcOrd="1" destOrd="0" parTransId="{1D6AC6CC-B40B-4708-AE01-11E58B52593D}" sibTransId="{9C8283F4-DD94-433C-9A9C-4CE1D4594A3C}"/>
    <dgm:cxn modelId="{115C9395-74F9-4709-B511-7AAAD6E3F39F}" type="presParOf" srcId="{D13C3339-2004-431C-B16C-1DF9BF2F6CD2}" destId="{211BE230-17FD-408C-B590-52D1F61C2818}" srcOrd="0" destOrd="0" presId="urn:microsoft.com/office/officeart/2005/8/layout/hierarchy2"/>
    <dgm:cxn modelId="{B402AC53-2A3D-4796-9D23-AA5C34EC4A57}" type="presParOf" srcId="{211BE230-17FD-408C-B590-52D1F61C2818}" destId="{1E2EF1A7-5398-4919-B7E7-9AB015E76282}" srcOrd="0" destOrd="0" presId="urn:microsoft.com/office/officeart/2005/8/layout/hierarchy2"/>
    <dgm:cxn modelId="{B8C8D4BC-C6FA-434D-BC9F-08CFC0AF99CA}" type="presParOf" srcId="{211BE230-17FD-408C-B590-52D1F61C2818}" destId="{5F0CA049-4578-4D65-9D8B-72B8A982665B}" srcOrd="1" destOrd="0" presId="urn:microsoft.com/office/officeart/2005/8/layout/hierarchy2"/>
    <dgm:cxn modelId="{F7503092-D780-47B0-B632-AFA9D77476B2}" type="presParOf" srcId="{5F0CA049-4578-4D65-9D8B-72B8A982665B}" destId="{4784C3DE-7A43-44D5-A002-891201D847A8}" srcOrd="0" destOrd="0" presId="urn:microsoft.com/office/officeart/2005/8/layout/hierarchy2"/>
    <dgm:cxn modelId="{DA2D2A51-2AFA-428B-A250-CA23A0417F31}" type="presParOf" srcId="{4784C3DE-7A43-44D5-A002-891201D847A8}" destId="{C11BD0EF-D002-4810-9EBA-C3F696EC43D3}" srcOrd="0" destOrd="0" presId="urn:microsoft.com/office/officeart/2005/8/layout/hierarchy2"/>
    <dgm:cxn modelId="{63514225-66C0-4286-9518-4BF4B9237C6E}" type="presParOf" srcId="{5F0CA049-4578-4D65-9D8B-72B8A982665B}" destId="{E927EBC2-461F-4CFA-B8D6-8735E62252CA}" srcOrd="1" destOrd="0" presId="urn:microsoft.com/office/officeart/2005/8/layout/hierarchy2"/>
    <dgm:cxn modelId="{3AD0DACF-3A06-47A8-8A21-917156CC182C}" type="presParOf" srcId="{E927EBC2-461F-4CFA-B8D6-8735E62252CA}" destId="{6F4EEB75-1919-482B-9C3A-798DD1AE537C}" srcOrd="0" destOrd="0" presId="urn:microsoft.com/office/officeart/2005/8/layout/hierarchy2"/>
    <dgm:cxn modelId="{5162CDD8-5DB3-43CD-845B-0CFD5DB34947}" type="presParOf" srcId="{E927EBC2-461F-4CFA-B8D6-8735E62252CA}" destId="{F5702519-E94E-42B3-83A3-199F68E7AB3D}" srcOrd="1" destOrd="0" presId="urn:microsoft.com/office/officeart/2005/8/layout/hierarchy2"/>
    <dgm:cxn modelId="{2306182D-6EEA-4BBB-A53B-A5D0C6E514BA}" type="presParOf" srcId="{5F0CA049-4578-4D65-9D8B-72B8A982665B}" destId="{A12EA975-FBAD-4588-9F18-1E42E7F1EBCD}" srcOrd="2" destOrd="0" presId="urn:microsoft.com/office/officeart/2005/8/layout/hierarchy2"/>
    <dgm:cxn modelId="{70E2BFD0-4C1E-478C-AC25-01BCE2EF49BC}" type="presParOf" srcId="{A12EA975-FBAD-4588-9F18-1E42E7F1EBCD}" destId="{B694815A-AA90-43D3-900E-7219AC99D157}" srcOrd="0" destOrd="0" presId="urn:microsoft.com/office/officeart/2005/8/layout/hierarchy2"/>
    <dgm:cxn modelId="{63675E91-979D-4596-A8ED-2377A405357B}" type="presParOf" srcId="{5F0CA049-4578-4D65-9D8B-72B8A982665B}" destId="{6C51CD5A-D978-422C-A438-A72E3C49BBDE}" srcOrd="3" destOrd="0" presId="urn:microsoft.com/office/officeart/2005/8/layout/hierarchy2"/>
    <dgm:cxn modelId="{C9F0C2FF-3F07-4F13-954D-3403C3BB5D5B}" type="presParOf" srcId="{6C51CD5A-D978-422C-A438-A72E3C49BBDE}" destId="{A2E634AB-A779-415E-B536-DB1660FE3C46}" srcOrd="0" destOrd="0" presId="urn:microsoft.com/office/officeart/2005/8/layout/hierarchy2"/>
    <dgm:cxn modelId="{09D64E72-55AD-4F8F-BE72-D5EB0C026EE5}" type="presParOf" srcId="{6C51CD5A-D978-422C-A438-A72E3C49BBDE}" destId="{E6D04F80-51E4-4261-A1B5-E82C391ED498}" srcOrd="1" destOrd="0" presId="urn:microsoft.com/office/officeart/2005/8/layout/hierarchy2"/>
    <dgm:cxn modelId="{680AD91D-BC27-4780-8098-67E89A6D1839}" type="presParOf" srcId="{5F0CA049-4578-4D65-9D8B-72B8A982665B}" destId="{CAFD31B8-AAC1-4CB4-B3C2-07C59C23C986}" srcOrd="4" destOrd="0" presId="urn:microsoft.com/office/officeart/2005/8/layout/hierarchy2"/>
    <dgm:cxn modelId="{62D968BB-CEFF-42AD-9435-5BCC35FEDF00}" type="presParOf" srcId="{CAFD31B8-AAC1-4CB4-B3C2-07C59C23C986}" destId="{85096CA2-E624-49DD-BFFC-DA06EEFA8353}" srcOrd="0" destOrd="0" presId="urn:microsoft.com/office/officeart/2005/8/layout/hierarchy2"/>
    <dgm:cxn modelId="{2B5C735B-6C22-4369-A8B8-4046EF20C82F}" type="presParOf" srcId="{5F0CA049-4578-4D65-9D8B-72B8A982665B}" destId="{20D4240F-2CEA-4713-A193-5C19039B4C23}" srcOrd="5" destOrd="0" presId="urn:microsoft.com/office/officeart/2005/8/layout/hierarchy2"/>
    <dgm:cxn modelId="{2AA3778B-47E8-4F80-9DC3-C4EDD26D063E}" type="presParOf" srcId="{20D4240F-2CEA-4713-A193-5C19039B4C23}" destId="{2791497F-B5AC-400E-B1A3-8458F10CAD7A}" srcOrd="0" destOrd="0" presId="urn:microsoft.com/office/officeart/2005/8/layout/hierarchy2"/>
    <dgm:cxn modelId="{E523311A-5D53-428B-8424-FAC279E36427}" type="presParOf" srcId="{20D4240F-2CEA-4713-A193-5C19039B4C23}" destId="{53204B11-B395-4DA7-BF68-E923AEA1B896}" srcOrd="1" destOrd="0" presId="urn:microsoft.com/office/officeart/2005/8/layout/hierarchy2"/>
    <dgm:cxn modelId="{C9FC06A8-0E5E-4EA8-8995-020B748FE79E}" type="presParOf" srcId="{5F0CA049-4578-4D65-9D8B-72B8A982665B}" destId="{4B5A1C6E-CFB3-437F-8A18-215D669277D0}" srcOrd="6" destOrd="0" presId="urn:microsoft.com/office/officeart/2005/8/layout/hierarchy2"/>
    <dgm:cxn modelId="{DBBB3727-54F6-43A4-8824-E5310BA2A7FC}" type="presParOf" srcId="{4B5A1C6E-CFB3-437F-8A18-215D669277D0}" destId="{D3CC59F9-B883-41CC-8A99-E456B0B43064}" srcOrd="0" destOrd="0" presId="urn:microsoft.com/office/officeart/2005/8/layout/hierarchy2"/>
    <dgm:cxn modelId="{119B32D2-0A7D-41AC-A5A3-4902DC0A5668}" type="presParOf" srcId="{5F0CA049-4578-4D65-9D8B-72B8A982665B}" destId="{9AD69192-2786-478A-898F-782A3A8817D6}" srcOrd="7" destOrd="0" presId="urn:microsoft.com/office/officeart/2005/8/layout/hierarchy2"/>
    <dgm:cxn modelId="{13BDAC4E-9856-4820-A3E6-F5E4C6ACFCF8}" type="presParOf" srcId="{9AD69192-2786-478A-898F-782A3A8817D6}" destId="{EB7D6973-D35C-442D-B10C-FD559A7DAC7D}" srcOrd="0" destOrd="0" presId="urn:microsoft.com/office/officeart/2005/8/layout/hierarchy2"/>
    <dgm:cxn modelId="{F0E3560E-D3FE-4014-974D-7B6AADC9E437}" type="presParOf" srcId="{9AD69192-2786-478A-898F-782A3A8817D6}" destId="{5B2EC792-35B7-440F-8B65-AF43F82AC720}" srcOrd="1" destOrd="0" presId="urn:microsoft.com/office/officeart/2005/8/layout/hierarchy2"/>
    <dgm:cxn modelId="{217828EE-106B-45F8-B2D2-20E5D4EDD463}" type="presParOf" srcId="{5F0CA049-4578-4D65-9D8B-72B8A982665B}" destId="{EE880D38-78F5-4B66-BCFB-A75A0FC3D44B}" srcOrd="8" destOrd="0" presId="urn:microsoft.com/office/officeart/2005/8/layout/hierarchy2"/>
    <dgm:cxn modelId="{DE59EC12-A005-4A79-9C35-034EABD2EB3B}" type="presParOf" srcId="{EE880D38-78F5-4B66-BCFB-A75A0FC3D44B}" destId="{3BD28216-8D13-4059-9BDD-4579E7961618}" srcOrd="0" destOrd="0" presId="urn:microsoft.com/office/officeart/2005/8/layout/hierarchy2"/>
    <dgm:cxn modelId="{5E0BD03C-DCF5-41D6-A502-22FCAF923997}" type="presParOf" srcId="{5F0CA049-4578-4D65-9D8B-72B8A982665B}" destId="{26E2D2A7-EE72-4DC4-839D-F5BBF6B077C0}" srcOrd="9" destOrd="0" presId="urn:microsoft.com/office/officeart/2005/8/layout/hierarchy2"/>
    <dgm:cxn modelId="{21551112-0346-43D4-95B5-69C84C41D722}" type="presParOf" srcId="{26E2D2A7-EE72-4DC4-839D-F5BBF6B077C0}" destId="{0613E74F-5295-4B0E-8C5D-37149B9705E6}" srcOrd="0" destOrd="0" presId="urn:microsoft.com/office/officeart/2005/8/layout/hierarchy2"/>
    <dgm:cxn modelId="{BC0D1B79-3C33-451D-B3F6-CD7979A7FFD9}" type="presParOf" srcId="{26E2D2A7-EE72-4DC4-839D-F5BBF6B077C0}" destId="{4E412091-0F4C-46BD-A0EB-E1BE6109372C}" srcOrd="1" destOrd="0" presId="urn:microsoft.com/office/officeart/2005/8/layout/hierarchy2"/>
    <dgm:cxn modelId="{2E7CA322-D95A-4CDD-83FC-561FA7D8C2E7}" type="presParOf" srcId="{5F0CA049-4578-4D65-9D8B-72B8A982665B}" destId="{A4C816F2-398B-43A9-8591-9CA4D8AB75E4}" srcOrd="10" destOrd="0" presId="urn:microsoft.com/office/officeart/2005/8/layout/hierarchy2"/>
    <dgm:cxn modelId="{F4679EFE-5E86-4340-8801-252EB0BA55B6}" type="presParOf" srcId="{A4C816F2-398B-43A9-8591-9CA4D8AB75E4}" destId="{105F977F-1305-4683-BF96-0B3A2DE234C5}" srcOrd="0" destOrd="0" presId="urn:microsoft.com/office/officeart/2005/8/layout/hierarchy2"/>
    <dgm:cxn modelId="{6037AE96-829D-44C2-9E9C-B91DACF6F835}" type="presParOf" srcId="{5F0CA049-4578-4D65-9D8B-72B8A982665B}" destId="{E351A294-6781-461D-9FB4-6835D5E25A57}" srcOrd="11" destOrd="0" presId="urn:microsoft.com/office/officeart/2005/8/layout/hierarchy2"/>
    <dgm:cxn modelId="{E9D7B229-2653-4065-8987-F65906A68633}" type="presParOf" srcId="{E351A294-6781-461D-9FB4-6835D5E25A57}" destId="{1202BE5E-BC5C-4E49-A017-5F52AB10BD26}" srcOrd="0" destOrd="0" presId="urn:microsoft.com/office/officeart/2005/8/layout/hierarchy2"/>
    <dgm:cxn modelId="{F5807A30-F957-4033-B96F-CBA955A7F670}" type="presParOf" srcId="{E351A294-6781-461D-9FB4-6835D5E25A57}" destId="{292F09D5-5C16-4B4D-8A00-47345CBD1A3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7F65AF-8DED-45DD-9448-000CCB3BC488}" type="doc">
      <dgm:prSet loTypeId="urn:microsoft.com/office/officeart/2005/8/layout/hierarchy2" loCatId="hierarchy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zh-TW" altLang="en-US"/>
        </a:p>
      </dgm:t>
    </dgm:pt>
    <dgm:pt modelId="{725F1B33-C36F-4B2B-B58B-3396956F45E3}">
      <dgm:prSet phldrT="[文字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463" y="2160259"/>
          <a:ext cx="899996" cy="360000"/>
        </a:xfrm>
        <a:prstGeom prst="roundRect">
          <a:avLst>
            <a:gd name="adj" fmla="val 10000"/>
          </a:avLst>
        </a:prstGeom>
        <a:solidFill>
          <a:srgbClr val="FFFFFF"/>
        </a:solidFill>
        <a:ln w="25400" cap="flat" cmpd="sng" algn="ctr">
          <a:solidFill>
            <a:srgbClr val="336666"/>
          </a:solidFill>
          <a:prstDash val="solid"/>
        </a:ln>
        <a:effectLst/>
      </dgm:spPr>
      <dgm:t>
        <a:bodyPr/>
        <a:lstStyle/>
        <a:p>
          <a:r>
            <a:rPr lang="zh-TW" altLang="en-US" sz="1600" b="1" dirty="0" smtClean="0">
              <a:solidFill>
                <a:srgbClr val="336666"/>
              </a:solidFill>
              <a:latin typeface="微軟正黑體" pitchFamily="34" charset="-120"/>
              <a:ea typeface="微軟正黑體" pitchFamily="34" charset="-120"/>
              <a:cs typeface="+mn-cs"/>
            </a:rPr>
            <a:t>好友系統</a:t>
          </a:r>
          <a:endParaRPr lang="zh-TW" altLang="en-US" sz="1600" b="1" dirty="0">
            <a:solidFill>
              <a:srgbClr val="336666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gm:t>
    </dgm:pt>
    <dgm:pt modelId="{B47406EB-B516-42F2-B85C-0CFA6A545225}" type="parTrans" cxnId="{CF867DAE-626B-4DB8-A81F-F93836511EEA}">
      <dgm:prSet/>
      <dgm:spPr/>
      <dgm:t>
        <a:bodyPr/>
        <a:lstStyle/>
        <a:p>
          <a:endParaRPr lang="zh-TW" altLang="en-US" sz="1600" b="1">
            <a:latin typeface="微軟正黑體" pitchFamily="34" charset="-120"/>
            <a:ea typeface="微軟正黑體" pitchFamily="34" charset="-120"/>
          </a:endParaRPr>
        </a:p>
      </dgm:t>
    </dgm:pt>
    <dgm:pt modelId="{518F3C58-8343-4AEA-A664-6D1B6222AED1}" type="sibTrans" cxnId="{CF867DAE-626B-4DB8-A81F-F93836511EEA}">
      <dgm:prSet/>
      <dgm:spPr/>
      <dgm:t>
        <a:bodyPr/>
        <a:lstStyle/>
        <a:p>
          <a:endParaRPr lang="zh-TW" altLang="en-US" sz="1600" b="1">
            <a:latin typeface="微軟正黑體" pitchFamily="34" charset="-120"/>
            <a:ea typeface="微軟正黑體" pitchFamily="34" charset="-120"/>
          </a:endParaRPr>
        </a:p>
      </dgm:t>
    </dgm:pt>
    <dgm:pt modelId="{6D91485F-5118-44E7-8287-B191A045BAA4}">
      <dgm:prSet phldrT="[文字]" custT="1"/>
      <dgm:spPr>
        <a:xfrm>
          <a:off x="1321189" y="1757352"/>
          <a:ext cx="1330965" cy="380273"/>
        </a:xfrm>
        <a:prstGeom prst="roundRect">
          <a:avLst>
            <a:gd name="adj" fmla="val 10000"/>
          </a:avLst>
        </a:prstGeom>
        <a:solidFill>
          <a:srgbClr val="2A565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zh-TW" altLang="en-US" sz="1600" b="1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cs typeface="+mn-cs"/>
            </a:rPr>
            <a:t>好友列表</a:t>
          </a:r>
          <a:endParaRPr lang="zh-TW" altLang="en-US" sz="1600" b="1" dirty="0">
            <a:solidFill>
              <a:srgbClr val="FFFFFF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gm:t>
    </dgm:pt>
    <dgm:pt modelId="{8F0B08AE-2ED9-420A-9DC6-EB50FAD0F782}" type="parTrans" cxnId="{301787AB-2B35-4A27-833E-D6A4DB60F0D6}">
      <dgm:prSet custT="1"/>
      <dgm:spPr>
        <a:xfrm rot="19018109">
          <a:off x="823038" y="2133778"/>
          <a:ext cx="575571" cy="20192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575571" y="10096"/>
              </a:lnTo>
            </a:path>
          </a:pathLst>
        </a:custGeom>
        <a:noFill/>
        <a:ln w="25400" cap="flat" cmpd="sng" algn="ctr">
          <a:solidFill>
            <a:srgbClr val="2A5656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zh-TW" altLang="en-US" sz="1600" b="1">
            <a:solidFill>
              <a:srgbClr val="336666">
                <a:hueOff val="0"/>
                <a:satOff val="0"/>
                <a:lumOff val="0"/>
                <a:alphaOff val="0"/>
              </a:srgbClr>
            </a:solidFill>
            <a:latin typeface="微軟正黑體" pitchFamily="34" charset="-120"/>
            <a:ea typeface="微軟正黑體" pitchFamily="34" charset="-120"/>
            <a:cs typeface="+mn-cs"/>
          </a:endParaRPr>
        </a:p>
      </dgm:t>
    </dgm:pt>
    <dgm:pt modelId="{7CB068DE-38DF-4250-AE34-E2FD017A379A}" type="sibTrans" cxnId="{301787AB-2B35-4A27-833E-D6A4DB60F0D6}">
      <dgm:prSet/>
      <dgm:spPr/>
      <dgm:t>
        <a:bodyPr/>
        <a:lstStyle/>
        <a:p>
          <a:endParaRPr lang="zh-TW" altLang="en-US" sz="1600" b="1">
            <a:latin typeface="微軟正黑體" pitchFamily="34" charset="-120"/>
            <a:ea typeface="微軟正黑體" pitchFamily="34" charset="-120"/>
          </a:endParaRPr>
        </a:p>
      </dgm:t>
    </dgm:pt>
    <dgm:pt modelId="{C5D8C318-DD64-4BFE-A8AA-BA84F9DDCA0D}">
      <dgm:prSet phldrT="[文字]" custT="1"/>
      <dgm:spPr>
        <a:xfrm>
          <a:off x="1320517" y="2300283"/>
          <a:ext cx="1343315" cy="383807"/>
        </a:xfrm>
        <a:prstGeom prst="roundRect">
          <a:avLst>
            <a:gd name="adj" fmla="val 10000"/>
          </a:avLst>
        </a:prstGeom>
        <a:solidFill>
          <a:srgbClr val="2A565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zh-TW" altLang="en-US" sz="1600" b="1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cs typeface="+mn-cs"/>
            </a:rPr>
            <a:t>提出的邀請</a:t>
          </a:r>
          <a:endParaRPr lang="zh-TW" altLang="en-US" sz="1600" b="1" dirty="0">
            <a:solidFill>
              <a:srgbClr val="FFFFFF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gm:t>
    </dgm:pt>
    <dgm:pt modelId="{5AB50F58-3BBF-4A7D-8A0F-73FD864754D1}" type="parTrans" cxnId="{2A9166D6-E8AB-4D72-ADEC-33FB32F77E09}">
      <dgm:prSet custT="1"/>
      <dgm:spPr>
        <a:xfrm rot="1193046">
          <a:off x="887144" y="2406127"/>
          <a:ext cx="446688" cy="20192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446688" y="10096"/>
              </a:lnTo>
            </a:path>
          </a:pathLst>
        </a:custGeom>
        <a:noFill/>
        <a:ln w="25400" cap="flat" cmpd="sng" algn="ctr">
          <a:solidFill>
            <a:srgbClr val="2A5656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zh-TW" altLang="en-US" sz="1600" b="1">
            <a:solidFill>
              <a:srgbClr val="336666">
                <a:hueOff val="0"/>
                <a:satOff val="0"/>
                <a:lumOff val="0"/>
                <a:alphaOff val="0"/>
              </a:srgbClr>
            </a:solidFill>
            <a:latin typeface="微軟正黑體" pitchFamily="34" charset="-120"/>
            <a:ea typeface="微軟正黑體" pitchFamily="34" charset="-120"/>
            <a:cs typeface="+mn-cs"/>
          </a:endParaRPr>
        </a:p>
      </dgm:t>
    </dgm:pt>
    <dgm:pt modelId="{A539BE2A-5A31-42DA-AE96-CE20F8309367}" type="sibTrans" cxnId="{2A9166D6-E8AB-4D72-ADEC-33FB32F77E09}">
      <dgm:prSet/>
      <dgm:spPr/>
      <dgm:t>
        <a:bodyPr/>
        <a:lstStyle/>
        <a:p>
          <a:endParaRPr lang="zh-TW" altLang="en-US" sz="1600" b="1">
            <a:latin typeface="微軟正黑體" pitchFamily="34" charset="-120"/>
            <a:ea typeface="微軟正黑體" pitchFamily="34" charset="-120"/>
          </a:endParaRPr>
        </a:p>
      </dgm:t>
    </dgm:pt>
    <dgm:pt modelId="{DBEF9800-CB5B-4A8A-8E95-A1431FC1A4EF}">
      <dgm:prSet phldrT="[文字]" custT="1"/>
      <dgm:spPr>
        <a:xfrm>
          <a:off x="1320517" y="2840441"/>
          <a:ext cx="1330965" cy="380273"/>
        </a:xfrm>
        <a:prstGeom prst="roundRect">
          <a:avLst>
            <a:gd name="adj" fmla="val 10000"/>
          </a:avLst>
        </a:prstGeom>
        <a:solidFill>
          <a:srgbClr val="2A565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zh-TW" altLang="en-US" sz="1600" b="1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cs typeface="+mn-cs"/>
            </a:rPr>
            <a:t>收到的邀請</a:t>
          </a:r>
          <a:endParaRPr lang="zh-TW" altLang="en-US" sz="1600" b="1" dirty="0">
            <a:solidFill>
              <a:srgbClr val="FFFFFF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gm:t>
    </dgm:pt>
    <dgm:pt modelId="{9D4F8F16-593E-4F72-8F29-F5BE4CB89B42}" type="parTrans" cxnId="{90B563E5-F1ED-446F-9CD6-F949BD227596}">
      <dgm:prSet custT="1"/>
      <dgm:spPr>
        <a:xfrm rot="3520771">
          <a:off x="706449" y="2675322"/>
          <a:ext cx="808077" cy="20192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808077" y="10096"/>
              </a:lnTo>
            </a:path>
          </a:pathLst>
        </a:custGeom>
        <a:noFill/>
        <a:ln w="25400" cap="flat" cmpd="sng" algn="ctr">
          <a:solidFill>
            <a:srgbClr val="2A5656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zh-TW" altLang="en-US" sz="1600" b="1">
            <a:solidFill>
              <a:srgbClr val="336666">
                <a:hueOff val="0"/>
                <a:satOff val="0"/>
                <a:lumOff val="0"/>
                <a:alphaOff val="0"/>
              </a:srgbClr>
            </a:solidFill>
            <a:latin typeface="微軟正黑體" pitchFamily="34" charset="-120"/>
            <a:ea typeface="微軟正黑體" pitchFamily="34" charset="-120"/>
            <a:cs typeface="+mn-cs"/>
          </a:endParaRPr>
        </a:p>
      </dgm:t>
    </dgm:pt>
    <dgm:pt modelId="{C378120F-6F1B-411A-A417-EB7192259680}" type="sibTrans" cxnId="{90B563E5-F1ED-446F-9CD6-F949BD227596}">
      <dgm:prSet/>
      <dgm:spPr/>
      <dgm:t>
        <a:bodyPr/>
        <a:lstStyle/>
        <a:p>
          <a:endParaRPr lang="zh-TW" altLang="en-US" sz="1600" b="1">
            <a:latin typeface="微軟正黑體" pitchFamily="34" charset="-120"/>
            <a:ea typeface="微軟正黑體" pitchFamily="34" charset="-120"/>
          </a:endParaRPr>
        </a:p>
      </dgm:t>
    </dgm:pt>
    <dgm:pt modelId="{97563F51-D2CE-4CCF-9F43-5526850D9B9D}">
      <dgm:prSet phldrT="[文字]" custT="1"/>
      <dgm:spPr>
        <a:xfrm>
          <a:off x="1320517" y="671480"/>
          <a:ext cx="1330965" cy="380273"/>
        </a:xfrm>
        <a:prstGeom prst="roundRect">
          <a:avLst>
            <a:gd name="adj" fmla="val 10000"/>
          </a:avLst>
        </a:prstGeom>
        <a:solidFill>
          <a:srgbClr val="2A565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zh-TW" altLang="en-US" sz="1600" b="1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cs typeface="+mn-cs"/>
            </a:rPr>
            <a:t>搜尋玩家</a:t>
          </a:r>
          <a:endParaRPr lang="zh-TW" altLang="en-US" sz="1600" b="1" dirty="0">
            <a:solidFill>
              <a:srgbClr val="FFFFFF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gm:t>
    </dgm:pt>
    <dgm:pt modelId="{9C48F0CC-7B45-4DA6-82CA-6FDFB7946A10}" type="parTrans" cxnId="{6FFA252E-EC82-4273-A0D5-08B4562C48E1}">
      <dgm:prSet custT="1"/>
      <dgm:spPr>
        <a:xfrm rot="17151540">
          <a:off x="341913" y="1590842"/>
          <a:ext cx="1537150" cy="20192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1537150" y="10096"/>
              </a:lnTo>
            </a:path>
          </a:pathLst>
        </a:custGeom>
        <a:noFill/>
        <a:ln w="25400" cap="flat" cmpd="sng" algn="ctr">
          <a:solidFill>
            <a:srgbClr val="2A5656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zh-TW" altLang="en-US" sz="1600" b="1">
            <a:solidFill>
              <a:srgbClr val="336666">
                <a:hueOff val="0"/>
                <a:satOff val="0"/>
                <a:lumOff val="0"/>
                <a:alphaOff val="0"/>
              </a:srgbClr>
            </a:solidFill>
            <a:latin typeface="微軟正黑體" pitchFamily="34" charset="-120"/>
            <a:ea typeface="微軟正黑體" pitchFamily="34" charset="-120"/>
            <a:cs typeface="+mn-cs"/>
          </a:endParaRPr>
        </a:p>
      </dgm:t>
    </dgm:pt>
    <dgm:pt modelId="{7ED14AD1-FF49-40CA-BBAE-5B869AC7FBC9}" type="sibTrans" cxnId="{6FFA252E-EC82-4273-A0D5-08B4562C48E1}">
      <dgm:prSet/>
      <dgm:spPr/>
      <dgm:t>
        <a:bodyPr/>
        <a:lstStyle/>
        <a:p>
          <a:endParaRPr lang="zh-TW" altLang="en-US" sz="1600" b="1">
            <a:latin typeface="微軟正黑體" pitchFamily="34" charset="-120"/>
            <a:ea typeface="微軟正黑體" pitchFamily="34" charset="-120"/>
          </a:endParaRPr>
        </a:p>
      </dgm:t>
    </dgm:pt>
    <dgm:pt modelId="{7FA5BC41-65F4-4B53-81FB-527D3CFF9B2C}">
      <dgm:prSet phldrT="[文字]" custT="1"/>
      <dgm:spPr>
        <a:xfrm>
          <a:off x="1320517" y="1214416"/>
          <a:ext cx="1330965" cy="380273"/>
        </a:xfrm>
        <a:prstGeom prst="roundRect">
          <a:avLst>
            <a:gd name="adj" fmla="val 10000"/>
          </a:avLst>
        </a:prstGeom>
        <a:solidFill>
          <a:srgbClr val="2A565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zh-TW" altLang="en-US" sz="1600" b="1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cs typeface="+mn-cs"/>
            </a:rPr>
            <a:t>加入好友</a:t>
          </a:r>
          <a:endParaRPr lang="zh-TW" altLang="en-US" sz="1600" b="1" dirty="0">
            <a:solidFill>
              <a:srgbClr val="FFFFFF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gm:t>
    </dgm:pt>
    <dgm:pt modelId="{1D6AC6CC-B40B-4708-AE01-11E58B52593D}" type="parTrans" cxnId="{6C1FEC22-FE1C-4191-A204-9D4D8500D77B}">
      <dgm:prSet custT="1"/>
      <dgm:spPr>
        <a:xfrm rot="17650579">
          <a:off x="597654" y="1862310"/>
          <a:ext cx="1025668" cy="20192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1025668" y="10096"/>
              </a:lnTo>
            </a:path>
          </a:pathLst>
        </a:custGeom>
        <a:noFill/>
        <a:ln w="25400" cap="flat" cmpd="sng" algn="ctr">
          <a:solidFill>
            <a:srgbClr val="2A5656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zh-TW" altLang="en-US" sz="1600" b="1">
            <a:solidFill>
              <a:srgbClr val="336666">
                <a:hueOff val="0"/>
                <a:satOff val="0"/>
                <a:lumOff val="0"/>
                <a:alphaOff val="0"/>
              </a:srgbClr>
            </a:solidFill>
            <a:latin typeface="微軟正黑體" pitchFamily="34" charset="-120"/>
            <a:ea typeface="微軟正黑體" pitchFamily="34" charset="-120"/>
            <a:cs typeface="+mn-cs"/>
          </a:endParaRPr>
        </a:p>
      </dgm:t>
    </dgm:pt>
    <dgm:pt modelId="{9C8283F4-DD94-433C-9A9C-4CE1D4594A3C}" type="sibTrans" cxnId="{6C1FEC22-FE1C-4191-A204-9D4D8500D77B}">
      <dgm:prSet/>
      <dgm:spPr/>
      <dgm:t>
        <a:bodyPr/>
        <a:lstStyle/>
        <a:p>
          <a:endParaRPr lang="zh-TW" altLang="en-US" sz="1600" b="1">
            <a:latin typeface="微軟正黑體" pitchFamily="34" charset="-120"/>
            <a:ea typeface="微軟正黑體" pitchFamily="34" charset="-120"/>
          </a:endParaRPr>
        </a:p>
      </dgm:t>
    </dgm:pt>
    <dgm:pt modelId="{200E7612-5728-43EE-A966-C6816A0CB68D}">
      <dgm:prSet phldrT="[文字]" custT="1"/>
      <dgm:spPr>
        <a:xfrm>
          <a:off x="1320517" y="3399523"/>
          <a:ext cx="1330965" cy="380273"/>
        </a:xfrm>
        <a:prstGeom prst="roundRect">
          <a:avLst>
            <a:gd name="adj" fmla="val 10000"/>
          </a:avLst>
        </a:prstGeom>
        <a:solidFill>
          <a:srgbClr val="2A565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zh-TW" altLang="en-US" sz="1600" b="1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cs typeface="+mn-cs"/>
            </a:rPr>
            <a:t>刪除好友</a:t>
          </a:r>
          <a:endParaRPr lang="zh-TW" altLang="en-US" sz="1600" b="1" dirty="0">
            <a:solidFill>
              <a:srgbClr val="FFFFFF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gm:t>
    </dgm:pt>
    <dgm:pt modelId="{EDED37AF-4C4A-4FB4-A727-DEEB934B9EF6}" type="sibTrans" cxnId="{73868F17-4028-4CF0-85C8-51913B524A2E}">
      <dgm:prSet/>
      <dgm:spPr/>
      <dgm:t>
        <a:bodyPr/>
        <a:lstStyle/>
        <a:p>
          <a:endParaRPr lang="zh-TW" altLang="en-US" sz="1600" b="1">
            <a:latin typeface="微軟正黑體" pitchFamily="34" charset="-120"/>
            <a:ea typeface="微軟正黑體" pitchFamily="34" charset="-120"/>
          </a:endParaRPr>
        </a:p>
      </dgm:t>
    </dgm:pt>
    <dgm:pt modelId="{8A888964-7739-491B-999C-FB9546B5750B}" type="parTrans" cxnId="{73868F17-4028-4CF0-85C8-51913B524A2E}">
      <dgm:prSet custT="1"/>
      <dgm:spPr>
        <a:xfrm rot="4285017">
          <a:off x="451426" y="2954863"/>
          <a:ext cx="1318124" cy="20192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1318124" y="10096"/>
              </a:lnTo>
            </a:path>
          </a:pathLst>
        </a:custGeom>
        <a:noFill/>
        <a:ln w="25400" cap="flat" cmpd="sng" algn="ctr">
          <a:solidFill>
            <a:srgbClr val="2A5656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zh-TW" altLang="en-US" sz="1600" b="1">
            <a:solidFill>
              <a:srgbClr val="336666">
                <a:hueOff val="0"/>
                <a:satOff val="0"/>
                <a:lumOff val="0"/>
                <a:alphaOff val="0"/>
              </a:srgbClr>
            </a:solidFill>
            <a:latin typeface="微軟正黑體" pitchFamily="34" charset="-120"/>
            <a:ea typeface="微軟正黑體" pitchFamily="34" charset="-120"/>
            <a:cs typeface="+mn-cs"/>
          </a:endParaRPr>
        </a:p>
      </dgm:t>
    </dgm:pt>
    <dgm:pt modelId="{D13C3339-2004-431C-B16C-1DF9BF2F6CD2}" type="pres">
      <dgm:prSet presAssocID="{9F7F65AF-8DED-45DD-9448-000CCB3BC48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211BE230-17FD-408C-B590-52D1F61C2818}" type="pres">
      <dgm:prSet presAssocID="{725F1B33-C36F-4B2B-B58B-3396956F45E3}" presName="root1" presStyleCnt="0"/>
      <dgm:spPr/>
    </dgm:pt>
    <dgm:pt modelId="{1E2EF1A7-5398-4919-B7E7-9AB015E76282}" type="pres">
      <dgm:prSet presAssocID="{725F1B33-C36F-4B2B-B58B-3396956F45E3}" presName="LevelOneTextNode" presStyleLbl="node0" presStyleIdx="0" presStyleCnt="1" custScaleX="85702" custScaleY="68562" custLinFactNeighborX="-690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F0CA049-4578-4D65-9D8B-72B8A982665B}" type="pres">
      <dgm:prSet presAssocID="{725F1B33-C36F-4B2B-B58B-3396956F45E3}" presName="level2hierChild" presStyleCnt="0"/>
      <dgm:spPr/>
    </dgm:pt>
    <dgm:pt modelId="{4784C3DE-7A43-44D5-A002-891201D847A8}" type="pres">
      <dgm:prSet presAssocID="{9C48F0CC-7B45-4DA6-82CA-6FDFB7946A10}" presName="conn2-1" presStyleLbl="parChTrans1D2" presStyleIdx="0" presStyleCnt="6"/>
      <dgm:spPr/>
      <dgm:t>
        <a:bodyPr/>
        <a:lstStyle/>
        <a:p>
          <a:endParaRPr lang="zh-TW" altLang="en-US"/>
        </a:p>
      </dgm:t>
    </dgm:pt>
    <dgm:pt modelId="{C11BD0EF-D002-4810-9EBA-C3F696EC43D3}" type="pres">
      <dgm:prSet presAssocID="{9C48F0CC-7B45-4DA6-82CA-6FDFB7946A10}" presName="connTx" presStyleLbl="parChTrans1D2" presStyleIdx="0" presStyleCnt="6"/>
      <dgm:spPr/>
      <dgm:t>
        <a:bodyPr/>
        <a:lstStyle/>
        <a:p>
          <a:endParaRPr lang="zh-TW" altLang="en-US"/>
        </a:p>
      </dgm:t>
    </dgm:pt>
    <dgm:pt modelId="{E927EBC2-461F-4CFA-B8D6-8735E62252CA}" type="pres">
      <dgm:prSet presAssocID="{97563F51-D2CE-4CCF-9F43-5526850D9B9D}" presName="root2" presStyleCnt="0"/>
      <dgm:spPr/>
    </dgm:pt>
    <dgm:pt modelId="{6F4EEB75-1919-482B-9C3A-798DD1AE537C}" type="pres">
      <dgm:prSet presAssocID="{97563F51-D2CE-4CCF-9F43-5526850D9B9D}" presName="LevelTwoTextNode" presStyleLbl="node2" presStyleIdx="0" presStyleCnt="6" custScaleX="126741" custScaleY="72423" custLinFactNeighborY="-6271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5702519-E94E-42B3-83A3-199F68E7AB3D}" type="pres">
      <dgm:prSet presAssocID="{97563F51-D2CE-4CCF-9F43-5526850D9B9D}" presName="level3hierChild" presStyleCnt="0"/>
      <dgm:spPr/>
    </dgm:pt>
    <dgm:pt modelId="{A12EA975-FBAD-4588-9F18-1E42E7F1EBCD}" type="pres">
      <dgm:prSet presAssocID="{1D6AC6CC-B40B-4708-AE01-11E58B52593D}" presName="conn2-1" presStyleLbl="parChTrans1D2" presStyleIdx="1" presStyleCnt="6"/>
      <dgm:spPr/>
      <dgm:t>
        <a:bodyPr/>
        <a:lstStyle/>
        <a:p>
          <a:endParaRPr lang="zh-TW" altLang="en-US"/>
        </a:p>
      </dgm:t>
    </dgm:pt>
    <dgm:pt modelId="{B694815A-AA90-43D3-900E-7219AC99D157}" type="pres">
      <dgm:prSet presAssocID="{1D6AC6CC-B40B-4708-AE01-11E58B52593D}" presName="connTx" presStyleLbl="parChTrans1D2" presStyleIdx="1" presStyleCnt="6"/>
      <dgm:spPr/>
      <dgm:t>
        <a:bodyPr/>
        <a:lstStyle/>
        <a:p>
          <a:endParaRPr lang="zh-TW" altLang="en-US"/>
        </a:p>
      </dgm:t>
    </dgm:pt>
    <dgm:pt modelId="{6C51CD5A-D978-422C-A438-A72E3C49BBDE}" type="pres">
      <dgm:prSet presAssocID="{7FA5BC41-65F4-4B53-81FB-527D3CFF9B2C}" presName="root2" presStyleCnt="0"/>
      <dgm:spPr/>
    </dgm:pt>
    <dgm:pt modelId="{A2E634AB-A779-415E-B536-DB1660FE3C46}" type="pres">
      <dgm:prSet presAssocID="{7FA5BC41-65F4-4B53-81FB-527D3CFF9B2C}" presName="LevelTwoTextNode" presStyleLbl="node2" presStyleIdx="1" presStyleCnt="6" custScaleX="126741" custScaleY="72423" custLinFactNeighborY="-4673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6D04F80-51E4-4261-A1B5-E82C391ED498}" type="pres">
      <dgm:prSet presAssocID="{7FA5BC41-65F4-4B53-81FB-527D3CFF9B2C}" presName="level3hierChild" presStyleCnt="0"/>
      <dgm:spPr/>
    </dgm:pt>
    <dgm:pt modelId="{CAFD31B8-AAC1-4CB4-B3C2-07C59C23C986}" type="pres">
      <dgm:prSet presAssocID="{8F0B08AE-2ED9-420A-9DC6-EB50FAD0F782}" presName="conn2-1" presStyleLbl="parChTrans1D2" presStyleIdx="2" presStyleCnt="6"/>
      <dgm:spPr/>
      <dgm:t>
        <a:bodyPr/>
        <a:lstStyle/>
        <a:p>
          <a:endParaRPr lang="zh-TW" altLang="en-US"/>
        </a:p>
      </dgm:t>
    </dgm:pt>
    <dgm:pt modelId="{85096CA2-E624-49DD-BFFC-DA06EEFA8353}" type="pres">
      <dgm:prSet presAssocID="{8F0B08AE-2ED9-420A-9DC6-EB50FAD0F782}" presName="connTx" presStyleLbl="parChTrans1D2" presStyleIdx="2" presStyleCnt="6"/>
      <dgm:spPr/>
      <dgm:t>
        <a:bodyPr/>
        <a:lstStyle/>
        <a:p>
          <a:endParaRPr lang="zh-TW" altLang="en-US"/>
        </a:p>
      </dgm:t>
    </dgm:pt>
    <dgm:pt modelId="{20D4240F-2CEA-4713-A193-5C19039B4C23}" type="pres">
      <dgm:prSet presAssocID="{6D91485F-5118-44E7-8287-B191A045BAA4}" presName="root2" presStyleCnt="0"/>
      <dgm:spPr/>
    </dgm:pt>
    <dgm:pt modelId="{2791497F-B5AC-400E-B1A3-8458F10CAD7A}" type="pres">
      <dgm:prSet presAssocID="{6D91485F-5118-44E7-8287-B191A045BAA4}" presName="LevelTwoTextNode" presStyleLbl="node2" presStyleIdx="2" presStyleCnt="6" custScaleX="126741" custScaleY="72423" custLinFactNeighborX="64" custLinFactNeighborY="-3075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3204B11-B395-4DA7-BF68-E923AEA1B896}" type="pres">
      <dgm:prSet presAssocID="{6D91485F-5118-44E7-8287-B191A045BAA4}" presName="level3hierChild" presStyleCnt="0"/>
      <dgm:spPr/>
    </dgm:pt>
    <dgm:pt modelId="{4B5A1C6E-CFB3-437F-8A18-215D669277D0}" type="pres">
      <dgm:prSet presAssocID="{5AB50F58-3BBF-4A7D-8A0F-73FD864754D1}" presName="conn2-1" presStyleLbl="parChTrans1D2" presStyleIdx="3" presStyleCnt="6"/>
      <dgm:spPr/>
      <dgm:t>
        <a:bodyPr/>
        <a:lstStyle/>
        <a:p>
          <a:endParaRPr lang="zh-TW" altLang="en-US"/>
        </a:p>
      </dgm:t>
    </dgm:pt>
    <dgm:pt modelId="{D3CC59F9-B883-41CC-8A99-E456B0B43064}" type="pres">
      <dgm:prSet presAssocID="{5AB50F58-3BBF-4A7D-8A0F-73FD864754D1}" presName="connTx" presStyleLbl="parChTrans1D2" presStyleIdx="3" presStyleCnt="6"/>
      <dgm:spPr/>
      <dgm:t>
        <a:bodyPr/>
        <a:lstStyle/>
        <a:p>
          <a:endParaRPr lang="zh-TW" altLang="en-US"/>
        </a:p>
      </dgm:t>
    </dgm:pt>
    <dgm:pt modelId="{9AD69192-2786-478A-898F-782A3A8817D6}" type="pres">
      <dgm:prSet presAssocID="{C5D8C318-DD64-4BFE-A8AA-BA84F9DDCA0D}" presName="root2" presStyleCnt="0"/>
      <dgm:spPr/>
    </dgm:pt>
    <dgm:pt modelId="{EB7D6973-D35C-442D-B10C-FD559A7DAC7D}" type="pres">
      <dgm:prSet presAssocID="{C5D8C318-DD64-4BFE-A8AA-BA84F9DDCA0D}" presName="LevelTwoTextNode" presStyleLbl="node2" presStyleIdx="3" presStyleCnt="6" custScaleX="127917" custScaleY="73096" custLinFactNeighborY="-1477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B2EC792-35B7-440F-8B65-AF43F82AC720}" type="pres">
      <dgm:prSet presAssocID="{C5D8C318-DD64-4BFE-A8AA-BA84F9DDCA0D}" presName="level3hierChild" presStyleCnt="0"/>
      <dgm:spPr/>
    </dgm:pt>
    <dgm:pt modelId="{EE880D38-78F5-4B66-BCFB-A75A0FC3D44B}" type="pres">
      <dgm:prSet presAssocID="{9D4F8F16-593E-4F72-8F29-F5BE4CB89B42}" presName="conn2-1" presStyleLbl="parChTrans1D2" presStyleIdx="4" presStyleCnt="6"/>
      <dgm:spPr/>
      <dgm:t>
        <a:bodyPr/>
        <a:lstStyle/>
        <a:p>
          <a:endParaRPr lang="zh-TW" altLang="en-US"/>
        </a:p>
      </dgm:t>
    </dgm:pt>
    <dgm:pt modelId="{3BD28216-8D13-4059-9BDD-4579E7961618}" type="pres">
      <dgm:prSet presAssocID="{9D4F8F16-593E-4F72-8F29-F5BE4CB89B42}" presName="connTx" presStyleLbl="parChTrans1D2" presStyleIdx="4" presStyleCnt="6"/>
      <dgm:spPr/>
      <dgm:t>
        <a:bodyPr/>
        <a:lstStyle/>
        <a:p>
          <a:endParaRPr lang="zh-TW" altLang="en-US"/>
        </a:p>
      </dgm:t>
    </dgm:pt>
    <dgm:pt modelId="{26E2D2A7-EE72-4DC4-839D-F5BBF6B077C0}" type="pres">
      <dgm:prSet presAssocID="{DBEF9800-CB5B-4A8A-8E95-A1431FC1A4EF}" presName="root2" presStyleCnt="0"/>
      <dgm:spPr/>
    </dgm:pt>
    <dgm:pt modelId="{0613E74F-5295-4B0E-8C5D-37149B9705E6}" type="pres">
      <dgm:prSet presAssocID="{DBEF9800-CB5B-4A8A-8E95-A1431FC1A4EF}" presName="LevelTwoTextNode" presStyleLbl="node2" presStyleIdx="4" presStyleCnt="6" custScaleX="126741" custScaleY="7242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E412091-0F4C-46BD-A0EB-E1BE6109372C}" type="pres">
      <dgm:prSet presAssocID="{DBEF9800-CB5B-4A8A-8E95-A1431FC1A4EF}" presName="level3hierChild" presStyleCnt="0"/>
      <dgm:spPr/>
    </dgm:pt>
    <dgm:pt modelId="{A4C816F2-398B-43A9-8591-9CA4D8AB75E4}" type="pres">
      <dgm:prSet presAssocID="{8A888964-7739-491B-999C-FB9546B5750B}" presName="conn2-1" presStyleLbl="parChTrans1D2" presStyleIdx="5" presStyleCnt="6"/>
      <dgm:spPr/>
      <dgm:t>
        <a:bodyPr/>
        <a:lstStyle/>
        <a:p>
          <a:endParaRPr lang="zh-TW" altLang="en-US"/>
        </a:p>
      </dgm:t>
    </dgm:pt>
    <dgm:pt modelId="{105F977F-1305-4683-BF96-0B3A2DE234C5}" type="pres">
      <dgm:prSet presAssocID="{8A888964-7739-491B-999C-FB9546B5750B}" presName="connTx" presStyleLbl="parChTrans1D2" presStyleIdx="5" presStyleCnt="6"/>
      <dgm:spPr/>
      <dgm:t>
        <a:bodyPr/>
        <a:lstStyle/>
        <a:p>
          <a:endParaRPr lang="zh-TW" altLang="en-US"/>
        </a:p>
      </dgm:t>
    </dgm:pt>
    <dgm:pt modelId="{E351A294-6781-461D-9FB4-6835D5E25A57}" type="pres">
      <dgm:prSet presAssocID="{200E7612-5728-43EE-A966-C6816A0CB68D}" presName="root2" presStyleCnt="0"/>
      <dgm:spPr/>
    </dgm:pt>
    <dgm:pt modelId="{1202BE5E-BC5C-4E49-A017-5F52AB10BD26}" type="pres">
      <dgm:prSet presAssocID="{200E7612-5728-43EE-A966-C6816A0CB68D}" presName="LevelTwoTextNode" presStyleLbl="node2" presStyleIdx="5" presStyleCnt="6" custScaleX="126741" custScaleY="72423" custLinFactNeighborY="1905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92F09D5-5C16-4B4D-8A00-47345CBD1A34}" type="pres">
      <dgm:prSet presAssocID="{200E7612-5728-43EE-A966-C6816A0CB68D}" presName="level3hierChild" presStyleCnt="0"/>
      <dgm:spPr/>
    </dgm:pt>
  </dgm:ptLst>
  <dgm:cxnLst>
    <dgm:cxn modelId="{A35E9912-4DEF-47FA-8476-A9E15C06DBAC}" type="presOf" srcId="{725F1B33-C36F-4B2B-B58B-3396956F45E3}" destId="{1E2EF1A7-5398-4919-B7E7-9AB015E76282}" srcOrd="0" destOrd="0" presId="urn:microsoft.com/office/officeart/2005/8/layout/hierarchy2"/>
    <dgm:cxn modelId="{1EC43BB4-0993-45CA-8F34-7D95B0E0D3A6}" type="presOf" srcId="{9C48F0CC-7B45-4DA6-82CA-6FDFB7946A10}" destId="{4784C3DE-7A43-44D5-A002-891201D847A8}" srcOrd="0" destOrd="0" presId="urn:microsoft.com/office/officeart/2005/8/layout/hierarchy2"/>
    <dgm:cxn modelId="{DF9B0FA3-B43E-4755-A0B8-E27B226A74AF}" type="presOf" srcId="{8A888964-7739-491B-999C-FB9546B5750B}" destId="{A4C816F2-398B-43A9-8591-9CA4D8AB75E4}" srcOrd="0" destOrd="0" presId="urn:microsoft.com/office/officeart/2005/8/layout/hierarchy2"/>
    <dgm:cxn modelId="{1F988D47-9BEB-40AC-AE68-9A77ACE1AEFF}" type="presOf" srcId="{9C48F0CC-7B45-4DA6-82CA-6FDFB7946A10}" destId="{C11BD0EF-D002-4810-9EBA-C3F696EC43D3}" srcOrd="1" destOrd="0" presId="urn:microsoft.com/office/officeart/2005/8/layout/hierarchy2"/>
    <dgm:cxn modelId="{AB3A9960-C91A-4BDC-97A1-340714BB5430}" type="presOf" srcId="{200E7612-5728-43EE-A966-C6816A0CB68D}" destId="{1202BE5E-BC5C-4E49-A017-5F52AB10BD26}" srcOrd="0" destOrd="0" presId="urn:microsoft.com/office/officeart/2005/8/layout/hierarchy2"/>
    <dgm:cxn modelId="{CD1A77B8-2A1C-447C-A9D9-1929085AA02A}" type="presOf" srcId="{8A888964-7739-491B-999C-FB9546B5750B}" destId="{105F977F-1305-4683-BF96-0B3A2DE234C5}" srcOrd="1" destOrd="0" presId="urn:microsoft.com/office/officeart/2005/8/layout/hierarchy2"/>
    <dgm:cxn modelId="{2A9166D6-E8AB-4D72-ADEC-33FB32F77E09}" srcId="{725F1B33-C36F-4B2B-B58B-3396956F45E3}" destId="{C5D8C318-DD64-4BFE-A8AA-BA84F9DDCA0D}" srcOrd="3" destOrd="0" parTransId="{5AB50F58-3BBF-4A7D-8A0F-73FD864754D1}" sibTransId="{A539BE2A-5A31-42DA-AE96-CE20F8309367}"/>
    <dgm:cxn modelId="{52AD63D8-02F8-4BD3-A1B7-000F56799439}" type="presOf" srcId="{1D6AC6CC-B40B-4708-AE01-11E58B52593D}" destId="{B694815A-AA90-43D3-900E-7219AC99D157}" srcOrd="1" destOrd="0" presId="urn:microsoft.com/office/officeart/2005/8/layout/hierarchy2"/>
    <dgm:cxn modelId="{6FFA252E-EC82-4273-A0D5-08B4562C48E1}" srcId="{725F1B33-C36F-4B2B-B58B-3396956F45E3}" destId="{97563F51-D2CE-4CCF-9F43-5526850D9B9D}" srcOrd="0" destOrd="0" parTransId="{9C48F0CC-7B45-4DA6-82CA-6FDFB7946A10}" sibTransId="{7ED14AD1-FF49-40CA-BBAE-5B869AC7FBC9}"/>
    <dgm:cxn modelId="{D22D54D6-356A-4A50-8A2E-A859AF2A6D28}" type="presOf" srcId="{C5D8C318-DD64-4BFE-A8AA-BA84F9DDCA0D}" destId="{EB7D6973-D35C-442D-B10C-FD559A7DAC7D}" srcOrd="0" destOrd="0" presId="urn:microsoft.com/office/officeart/2005/8/layout/hierarchy2"/>
    <dgm:cxn modelId="{301787AB-2B35-4A27-833E-D6A4DB60F0D6}" srcId="{725F1B33-C36F-4B2B-B58B-3396956F45E3}" destId="{6D91485F-5118-44E7-8287-B191A045BAA4}" srcOrd="2" destOrd="0" parTransId="{8F0B08AE-2ED9-420A-9DC6-EB50FAD0F782}" sibTransId="{7CB068DE-38DF-4250-AE34-E2FD017A379A}"/>
    <dgm:cxn modelId="{114A6200-A2EB-42F6-8885-4215CD39BC73}" type="presOf" srcId="{DBEF9800-CB5B-4A8A-8E95-A1431FC1A4EF}" destId="{0613E74F-5295-4B0E-8C5D-37149B9705E6}" srcOrd="0" destOrd="0" presId="urn:microsoft.com/office/officeart/2005/8/layout/hierarchy2"/>
    <dgm:cxn modelId="{3F5162E3-E14C-4101-B857-4F5C5D0F75B8}" type="presOf" srcId="{5AB50F58-3BBF-4A7D-8A0F-73FD864754D1}" destId="{D3CC59F9-B883-41CC-8A99-E456B0B43064}" srcOrd="1" destOrd="0" presId="urn:microsoft.com/office/officeart/2005/8/layout/hierarchy2"/>
    <dgm:cxn modelId="{90B563E5-F1ED-446F-9CD6-F949BD227596}" srcId="{725F1B33-C36F-4B2B-B58B-3396956F45E3}" destId="{DBEF9800-CB5B-4A8A-8E95-A1431FC1A4EF}" srcOrd="4" destOrd="0" parTransId="{9D4F8F16-593E-4F72-8F29-F5BE4CB89B42}" sibTransId="{C378120F-6F1B-411A-A417-EB7192259680}"/>
    <dgm:cxn modelId="{73868F17-4028-4CF0-85C8-51913B524A2E}" srcId="{725F1B33-C36F-4B2B-B58B-3396956F45E3}" destId="{200E7612-5728-43EE-A966-C6816A0CB68D}" srcOrd="5" destOrd="0" parTransId="{8A888964-7739-491B-999C-FB9546B5750B}" sibTransId="{EDED37AF-4C4A-4FB4-A727-DEEB934B9EF6}"/>
    <dgm:cxn modelId="{41E119CE-7133-43A2-A48D-9923D1443538}" type="presOf" srcId="{97563F51-D2CE-4CCF-9F43-5526850D9B9D}" destId="{6F4EEB75-1919-482B-9C3A-798DD1AE537C}" srcOrd="0" destOrd="0" presId="urn:microsoft.com/office/officeart/2005/8/layout/hierarchy2"/>
    <dgm:cxn modelId="{2573371B-3553-46D9-9194-E63D6EBA5FF2}" type="presOf" srcId="{8F0B08AE-2ED9-420A-9DC6-EB50FAD0F782}" destId="{CAFD31B8-AAC1-4CB4-B3C2-07C59C23C986}" srcOrd="0" destOrd="0" presId="urn:microsoft.com/office/officeart/2005/8/layout/hierarchy2"/>
    <dgm:cxn modelId="{2B3E79C5-CF4D-4125-8639-C17542ACC60F}" type="presOf" srcId="{5AB50F58-3BBF-4A7D-8A0F-73FD864754D1}" destId="{4B5A1C6E-CFB3-437F-8A18-215D669277D0}" srcOrd="0" destOrd="0" presId="urn:microsoft.com/office/officeart/2005/8/layout/hierarchy2"/>
    <dgm:cxn modelId="{8F7FE897-80C5-4892-B964-125A22D5E3E1}" type="presOf" srcId="{6D91485F-5118-44E7-8287-B191A045BAA4}" destId="{2791497F-B5AC-400E-B1A3-8458F10CAD7A}" srcOrd="0" destOrd="0" presId="urn:microsoft.com/office/officeart/2005/8/layout/hierarchy2"/>
    <dgm:cxn modelId="{100A258D-CB17-43D4-87C1-729AB5EA1638}" type="presOf" srcId="{7FA5BC41-65F4-4B53-81FB-527D3CFF9B2C}" destId="{A2E634AB-A779-415E-B536-DB1660FE3C46}" srcOrd="0" destOrd="0" presId="urn:microsoft.com/office/officeart/2005/8/layout/hierarchy2"/>
    <dgm:cxn modelId="{15A04BB5-DC2A-4F60-A37B-A5C4D6808A17}" type="presOf" srcId="{9D4F8F16-593E-4F72-8F29-F5BE4CB89B42}" destId="{3BD28216-8D13-4059-9BDD-4579E7961618}" srcOrd="1" destOrd="0" presId="urn:microsoft.com/office/officeart/2005/8/layout/hierarchy2"/>
    <dgm:cxn modelId="{89E537D5-8BE0-475C-B588-D4CF73962104}" type="presOf" srcId="{1D6AC6CC-B40B-4708-AE01-11E58B52593D}" destId="{A12EA975-FBAD-4588-9F18-1E42E7F1EBCD}" srcOrd="0" destOrd="0" presId="urn:microsoft.com/office/officeart/2005/8/layout/hierarchy2"/>
    <dgm:cxn modelId="{CF867DAE-626B-4DB8-A81F-F93836511EEA}" srcId="{9F7F65AF-8DED-45DD-9448-000CCB3BC488}" destId="{725F1B33-C36F-4B2B-B58B-3396956F45E3}" srcOrd="0" destOrd="0" parTransId="{B47406EB-B516-42F2-B85C-0CFA6A545225}" sibTransId="{518F3C58-8343-4AEA-A664-6D1B6222AED1}"/>
    <dgm:cxn modelId="{114DBC88-57F8-4537-8C89-D5C52F4060D1}" type="presOf" srcId="{9D4F8F16-593E-4F72-8F29-F5BE4CB89B42}" destId="{EE880D38-78F5-4B66-BCFB-A75A0FC3D44B}" srcOrd="0" destOrd="0" presId="urn:microsoft.com/office/officeart/2005/8/layout/hierarchy2"/>
    <dgm:cxn modelId="{1718802B-B5A7-4F80-B1EF-0CA7E1FE1113}" type="presOf" srcId="{9F7F65AF-8DED-45DD-9448-000CCB3BC488}" destId="{D13C3339-2004-431C-B16C-1DF9BF2F6CD2}" srcOrd="0" destOrd="0" presId="urn:microsoft.com/office/officeart/2005/8/layout/hierarchy2"/>
    <dgm:cxn modelId="{C09C1271-ACCB-407C-8F23-E19A470C46ED}" type="presOf" srcId="{8F0B08AE-2ED9-420A-9DC6-EB50FAD0F782}" destId="{85096CA2-E624-49DD-BFFC-DA06EEFA8353}" srcOrd="1" destOrd="0" presId="urn:microsoft.com/office/officeart/2005/8/layout/hierarchy2"/>
    <dgm:cxn modelId="{6C1FEC22-FE1C-4191-A204-9D4D8500D77B}" srcId="{725F1B33-C36F-4B2B-B58B-3396956F45E3}" destId="{7FA5BC41-65F4-4B53-81FB-527D3CFF9B2C}" srcOrd="1" destOrd="0" parTransId="{1D6AC6CC-B40B-4708-AE01-11E58B52593D}" sibTransId="{9C8283F4-DD94-433C-9A9C-4CE1D4594A3C}"/>
    <dgm:cxn modelId="{BA124EE9-02A9-461B-93C3-2A0E68F0EE93}" type="presParOf" srcId="{D13C3339-2004-431C-B16C-1DF9BF2F6CD2}" destId="{211BE230-17FD-408C-B590-52D1F61C2818}" srcOrd="0" destOrd="0" presId="urn:microsoft.com/office/officeart/2005/8/layout/hierarchy2"/>
    <dgm:cxn modelId="{2F2E3F2A-31F0-4DBB-963E-BE61D21281EF}" type="presParOf" srcId="{211BE230-17FD-408C-B590-52D1F61C2818}" destId="{1E2EF1A7-5398-4919-B7E7-9AB015E76282}" srcOrd="0" destOrd="0" presId="urn:microsoft.com/office/officeart/2005/8/layout/hierarchy2"/>
    <dgm:cxn modelId="{B4B5497C-A764-4317-AF32-1365B4E758AD}" type="presParOf" srcId="{211BE230-17FD-408C-B590-52D1F61C2818}" destId="{5F0CA049-4578-4D65-9D8B-72B8A982665B}" srcOrd="1" destOrd="0" presId="urn:microsoft.com/office/officeart/2005/8/layout/hierarchy2"/>
    <dgm:cxn modelId="{F527CB23-7739-430C-9B9D-76E2C73764A7}" type="presParOf" srcId="{5F0CA049-4578-4D65-9D8B-72B8A982665B}" destId="{4784C3DE-7A43-44D5-A002-891201D847A8}" srcOrd="0" destOrd="0" presId="urn:microsoft.com/office/officeart/2005/8/layout/hierarchy2"/>
    <dgm:cxn modelId="{09E5C020-8FC9-4CB2-A7A1-2B0BE0BCFDF7}" type="presParOf" srcId="{4784C3DE-7A43-44D5-A002-891201D847A8}" destId="{C11BD0EF-D002-4810-9EBA-C3F696EC43D3}" srcOrd="0" destOrd="0" presId="urn:microsoft.com/office/officeart/2005/8/layout/hierarchy2"/>
    <dgm:cxn modelId="{09A2815E-108A-4C00-ADE7-C227756C7A4E}" type="presParOf" srcId="{5F0CA049-4578-4D65-9D8B-72B8A982665B}" destId="{E927EBC2-461F-4CFA-B8D6-8735E62252CA}" srcOrd="1" destOrd="0" presId="urn:microsoft.com/office/officeart/2005/8/layout/hierarchy2"/>
    <dgm:cxn modelId="{CD324B1D-DECB-4EDF-8A29-0A13F55593F5}" type="presParOf" srcId="{E927EBC2-461F-4CFA-B8D6-8735E62252CA}" destId="{6F4EEB75-1919-482B-9C3A-798DD1AE537C}" srcOrd="0" destOrd="0" presId="urn:microsoft.com/office/officeart/2005/8/layout/hierarchy2"/>
    <dgm:cxn modelId="{E5C433DD-9F15-4EBF-8E43-CC90407BE874}" type="presParOf" srcId="{E927EBC2-461F-4CFA-B8D6-8735E62252CA}" destId="{F5702519-E94E-42B3-83A3-199F68E7AB3D}" srcOrd="1" destOrd="0" presId="urn:microsoft.com/office/officeart/2005/8/layout/hierarchy2"/>
    <dgm:cxn modelId="{E28B6088-8B4D-4A09-B94D-6FAE86BE60A5}" type="presParOf" srcId="{5F0CA049-4578-4D65-9D8B-72B8A982665B}" destId="{A12EA975-FBAD-4588-9F18-1E42E7F1EBCD}" srcOrd="2" destOrd="0" presId="urn:microsoft.com/office/officeart/2005/8/layout/hierarchy2"/>
    <dgm:cxn modelId="{59E170FB-3B11-42CB-989D-E9656B702914}" type="presParOf" srcId="{A12EA975-FBAD-4588-9F18-1E42E7F1EBCD}" destId="{B694815A-AA90-43D3-900E-7219AC99D157}" srcOrd="0" destOrd="0" presId="urn:microsoft.com/office/officeart/2005/8/layout/hierarchy2"/>
    <dgm:cxn modelId="{D3B7AA41-E4E4-4AF3-AC5D-1960C3C900E3}" type="presParOf" srcId="{5F0CA049-4578-4D65-9D8B-72B8A982665B}" destId="{6C51CD5A-D978-422C-A438-A72E3C49BBDE}" srcOrd="3" destOrd="0" presId="urn:microsoft.com/office/officeart/2005/8/layout/hierarchy2"/>
    <dgm:cxn modelId="{40AFA618-38DE-4CAC-8D7C-216B9B4329FE}" type="presParOf" srcId="{6C51CD5A-D978-422C-A438-A72E3C49BBDE}" destId="{A2E634AB-A779-415E-B536-DB1660FE3C46}" srcOrd="0" destOrd="0" presId="urn:microsoft.com/office/officeart/2005/8/layout/hierarchy2"/>
    <dgm:cxn modelId="{EEF39FA0-3A14-4967-8570-3A9F026B5023}" type="presParOf" srcId="{6C51CD5A-D978-422C-A438-A72E3C49BBDE}" destId="{E6D04F80-51E4-4261-A1B5-E82C391ED498}" srcOrd="1" destOrd="0" presId="urn:microsoft.com/office/officeart/2005/8/layout/hierarchy2"/>
    <dgm:cxn modelId="{1113AF24-8ADD-4583-8009-2380CF78A45E}" type="presParOf" srcId="{5F0CA049-4578-4D65-9D8B-72B8A982665B}" destId="{CAFD31B8-AAC1-4CB4-B3C2-07C59C23C986}" srcOrd="4" destOrd="0" presId="urn:microsoft.com/office/officeart/2005/8/layout/hierarchy2"/>
    <dgm:cxn modelId="{96C1ACFA-BDA7-4F6F-85DF-7BD4D695CA75}" type="presParOf" srcId="{CAFD31B8-AAC1-4CB4-B3C2-07C59C23C986}" destId="{85096CA2-E624-49DD-BFFC-DA06EEFA8353}" srcOrd="0" destOrd="0" presId="urn:microsoft.com/office/officeart/2005/8/layout/hierarchy2"/>
    <dgm:cxn modelId="{CDCB1162-4455-404B-AE00-09102ACC0B6F}" type="presParOf" srcId="{5F0CA049-4578-4D65-9D8B-72B8A982665B}" destId="{20D4240F-2CEA-4713-A193-5C19039B4C23}" srcOrd="5" destOrd="0" presId="urn:microsoft.com/office/officeart/2005/8/layout/hierarchy2"/>
    <dgm:cxn modelId="{33D75CC2-5876-4918-AAC6-1F8695FA44DD}" type="presParOf" srcId="{20D4240F-2CEA-4713-A193-5C19039B4C23}" destId="{2791497F-B5AC-400E-B1A3-8458F10CAD7A}" srcOrd="0" destOrd="0" presId="urn:microsoft.com/office/officeart/2005/8/layout/hierarchy2"/>
    <dgm:cxn modelId="{B7BF2C8F-42A4-46EA-ACC8-89D0D2D7A847}" type="presParOf" srcId="{20D4240F-2CEA-4713-A193-5C19039B4C23}" destId="{53204B11-B395-4DA7-BF68-E923AEA1B896}" srcOrd="1" destOrd="0" presId="urn:microsoft.com/office/officeart/2005/8/layout/hierarchy2"/>
    <dgm:cxn modelId="{A9FC8D99-0DA4-48D4-B47A-FF251325724D}" type="presParOf" srcId="{5F0CA049-4578-4D65-9D8B-72B8A982665B}" destId="{4B5A1C6E-CFB3-437F-8A18-215D669277D0}" srcOrd="6" destOrd="0" presId="urn:microsoft.com/office/officeart/2005/8/layout/hierarchy2"/>
    <dgm:cxn modelId="{387847D0-D58A-495C-AF6D-E0FFD462AEC5}" type="presParOf" srcId="{4B5A1C6E-CFB3-437F-8A18-215D669277D0}" destId="{D3CC59F9-B883-41CC-8A99-E456B0B43064}" srcOrd="0" destOrd="0" presId="urn:microsoft.com/office/officeart/2005/8/layout/hierarchy2"/>
    <dgm:cxn modelId="{BFC05307-4E53-444F-9B32-D417B1409E18}" type="presParOf" srcId="{5F0CA049-4578-4D65-9D8B-72B8A982665B}" destId="{9AD69192-2786-478A-898F-782A3A8817D6}" srcOrd="7" destOrd="0" presId="urn:microsoft.com/office/officeart/2005/8/layout/hierarchy2"/>
    <dgm:cxn modelId="{956AF748-D863-44D0-9D25-7AD6AFF0D171}" type="presParOf" srcId="{9AD69192-2786-478A-898F-782A3A8817D6}" destId="{EB7D6973-D35C-442D-B10C-FD559A7DAC7D}" srcOrd="0" destOrd="0" presId="urn:microsoft.com/office/officeart/2005/8/layout/hierarchy2"/>
    <dgm:cxn modelId="{C4F69B1B-CB6A-4EB5-A61D-3C3CAA83C425}" type="presParOf" srcId="{9AD69192-2786-478A-898F-782A3A8817D6}" destId="{5B2EC792-35B7-440F-8B65-AF43F82AC720}" srcOrd="1" destOrd="0" presId="urn:microsoft.com/office/officeart/2005/8/layout/hierarchy2"/>
    <dgm:cxn modelId="{B845CB08-9B2A-4799-8D5B-64EAF421C442}" type="presParOf" srcId="{5F0CA049-4578-4D65-9D8B-72B8A982665B}" destId="{EE880D38-78F5-4B66-BCFB-A75A0FC3D44B}" srcOrd="8" destOrd="0" presId="urn:microsoft.com/office/officeart/2005/8/layout/hierarchy2"/>
    <dgm:cxn modelId="{35E0FDEB-E2F6-4374-AE9A-7DCAB33BCC2A}" type="presParOf" srcId="{EE880D38-78F5-4B66-BCFB-A75A0FC3D44B}" destId="{3BD28216-8D13-4059-9BDD-4579E7961618}" srcOrd="0" destOrd="0" presId="urn:microsoft.com/office/officeart/2005/8/layout/hierarchy2"/>
    <dgm:cxn modelId="{B8BAB4FF-6EC9-4D77-9A75-30D27D138D1C}" type="presParOf" srcId="{5F0CA049-4578-4D65-9D8B-72B8A982665B}" destId="{26E2D2A7-EE72-4DC4-839D-F5BBF6B077C0}" srcOrd="9" destOrd="0" presId="urn:microsoft.com/office/officeart/2005/8/layout/hierarchy2"/>
    <dgm:cxn modelId="{D2636D4D-C5BC-4801-9E6B-A12F5A443833}" type="presParOf" srcId="{26E2D2A7-EE72-4DC4-839D-F5BBF6B077C0}" destId="{0613E74F-5295-4B0E-8C5D-37149B9705E6}" srcOrd="0" destOrd="0" presId="urn:microsoft.com/office/officeart/2005/8/layout/hierarchy2"/>
    <dgm:cxn modelId="{3FE718D3-D5AD-40D8-B4D5-E61671810108}" type="presParOf" srcId="{26E2D2A7-EE72-4DC4-839D-F5BBF6B077C0}" destId="{4E412091-0F4C-46BD-A0EB-E1BE6109372C}" srcOrd="1" destOrd="0" presId="urn:microsoft.com/office/officeart/2005/8/layout/hierarchy2"/>
    <dgm:cxn modelId="{32C658F8-D4E9-4101-9D21-11340A551327}" type="presParOf" srcId="{5F0CA049-4578-4D65-9D8B-72B8A982665B}" destId="{A4C816F2-398B-43A9-8591-9CA4D8AB75E4}" srcOrd="10" destOrd="0" presId="urn:microsoft.com/office/officeart/2005/8/layout/hierarchy2"/>
    <dgm:cxn modelId="{09FE9A96-F169-41AD-889A-6E463FDB3FBF}" type="presParOf" srcId="{A4C816F2-398B-43A9-8591-9CA4D8AB75E4}" destId="{105F977F-1305-4683-BF96-0B3A2DE234C5}" srcOrd="0" destOrd="0" presId="urn:microsoft.com/office/officeart/2005/8/layout/hierarchy2"/>
    <dgm:cxn modelId="{D8E3DA88-41EC-44B5-854E-F0861F7FF598}" type="presParOf" srcId="{5F0CA049-4578-4D65-9D8B-72B8A982665B}" destId="{E351A294-6781-461D-9FB4-6835D5E25A57}" srcOrd="11" destOrd="0" presId="urn:microsoft.com/office/officeart/2005/8/layout/hierarchy2"/>
    <dgm:cxn modelId="{6CFE96AE-4DA8-4922-AEFD-8E5D7FFB452E}" type="presParOf" srcId="{E351A294-6781-461D-9FB4-6835D5E25A57}" destId="{1202BE5E-BC5C-4E49-A017-5F52AB10BD26}" srcOrd="0" destOrd="0" presId="urn:microsoft.com/office/officeart/2005/8/layout/hierarchy2"/>
    <dgm:cxn modelId="{1D12D044-FE80-40F6-BE4C-AC091394DEFB}" type="presParOf" srcId="{E351A294-6781-461D-9FB4-6835D5E25A57}" destId="{292F09D5-5C16-4B4D-8A00-47345CBD1A3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7F65AF-8DED-45DD-9448-000CCB3BC488}" type="doc">
      <dgm:prSet loTypeId="urn:microsoft.com/office/officeart/2005/8/layout/hierarchy2" loCatId="hierarchy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zh-TW" altLang="en-US"/>
        </a:p>
      </dgm:t>
    </dgm:pt>
    <dgm:pt modelId="{725F1B33-C36F-4B2B-B58B-3396956F45E3}">
      <dgm:prSet phldrT="[文字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41301" y="933787"/>
          <a:ext cx="906410" cy="363307"/>
        </a:xfrm>
        <a:prstGeom prst="roundRect">
          <a:avLst>
            <a:gd name="adj" fmla="val 10000"/>
          </a:avLst>
        </a:prstGeom>
        <a:solidFill>
          <a:srgbClr val="FFFFFF"/>
        </a:solidFill>
        <a:ln w="25400" cap="flat" cmpd="sng" algn="ctr">
          <a:solidFill>
            <a:srgbClr val="336666"/>
          </a:solidFill>
          <a:prstDash val="solid"/>
        </a:ln>
        <a:effectLst/>
      </dgm:spPr>
      <dgm:t>
        <a:bodyPr/>
        <a:lstStyle/>
        <a:p>
          <a:r>
            <a:rPr lang="zh-TW" altLang="en-US" sz="1600" b="1" dirty="0" smtClean="0">
              <a:solidFill>
                <a:srgbClr val="336666"/>
              </a:solidFill>
              <a:latin typeface="微軟正黑體" pitchFamily="34" charset="-120"/>
              <a:ea typeface="微軟正黑體" pitchFamily="34" charset="-120"/>
              <a:cs typeface="+mn-cs"/>
            </a:rPr>
            <a:t>遊戲室</a:t>
          </a:r>
          <a:endParaRPr lang="zh-TW" altLang="en-US" sz="1600" b="1" dirty="0">
            <a:solidFill>
              <a:srgbClr val="336666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gm:t>
    </dgm:pt>
    <dgm:pt modelId="{B47406EB-B516-42F2-B85C-0CFA6A545225}" type="parTrans" cxnId="{CF867DAE-626B-4DB8-A81F-F93836511EEA}">
      <dgm:prSet/>
      <dgm:spPr/>
      <dgm:t>
        <a:bodyPr/>
        <a:lstStyle/>
        <a:p>
          <a:endParaRPr lang="zh-TW" altLang="en-US" sz="1600" b="1">
            <a:latin typeface="微軟正黑體" pitchFamily="34" charset="-120"/>
            <a:ea typeface="微軟正黑體" pitchFamily="34" charset="-120"/>
          </a:endParaRPr>
        </a:p>
      </dgm:t>
    </dgm:pt>
    <dgm:pt modelId="{518F3C58-8343-4AEA-A664-6D1B6222AED1}" type="sibTrans" cxnId="{CF867DAE-626B-4DB8-A81F-F93836511EEA}">
      <dgm:prSet/>
      <dgm:spPr/>
      <dgm:t>
        <a:bodyPr/>
        <a:lstStyle/>
        <a:p>
          <a:endParaRPr lang="zh-TW" altLang="en-US" sz="1600" b="1">
            <a:latin typeface="微軟正黑體" pitchFamily="34" charset="-120"/>
            <a:ea typeface="微軟正黑體" pitchFamily="34" charset="-120"/>
          </a:endParaRPr>
        </a:p>
      </dgm:t>
    </dgm:pt>
    <dgm:pt modelId="{97563F51-D2CE-4CCF-9F43-5526850D9B9D}">
      <dgm:prSet phldrT="[文字]" custT="1"/>
      <dgm:spPr>
        <a:xfrm>
          <a:off x="1332296" y="873387"/>
          <a:ext cx="1331999" cy="362567"/>
        </a:xfrm>
        <a:prstGeom prst="roundRect">
          <a:avLst>
            <a:gd name="adj" fmla="val 10000"/>
          </a:avLst>
        </a:prstGeom>
        <a:solidFill>
          <a:srgbClr val="2A565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zh-TW" altLang="en-US" sz="1600" b="1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cs typeface="+mn-cs"/>
            </a:rPr>
            <a:t>井字遊戲</a:t>
          </a:r>
          <a:endParaRPr lang="zh-TW" altLang="en-US" sz="1600" b="1" dirty="0">
            <a:solidFill>
              <a:srgbClr val="FFFFFF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gm:t>
    </dgm:pt>
    <dgm:pt modelId="{9C48F0CC-7B45-4DA6-82CA-6FDFB7946A10}" type="parTrans" cxnId="{6FFA252E-EC82-4273-A0D5-08B4562C48E1}">
      <dgm:prSet custT="1"/>
      <dgm:spPr>
        <a:xfrm rot="21061243">
          <a:off x="945327" y="1063325"/>
          <a:ext cx="389355" cy="43461"/>
        </a:xfrm>
        <a:custGeom>
          <a:avLst/>
          <a:gdLst/>
          <a:ahLst/>
          <a:cxnLst/>
          <a:rect l="0" t="0" r="0" b="0"/>
          <a:pathLst>
            <a:path>
              <a:moveTo>
                <a:pt x="0" y="21730"/>
              </a:moveTo>
              <a:lnTo>
                <a:pt x="389355" y="21730"/>
              </a:lnTo>
            </a:path>
          </a:pathLst>
        </a:custGeom>
        <a:noFill/>
        <a:ln w="25400" cap="flat" cmpd="sng" algn="ctr">
          <a:solidFill>
            <a:srgbClr val="2A5656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zh-TW" altLang="en-US" sz="1600" b="1">
            <a:solidFill>
              <a:srgbClr val="336666">
                <a:hueOff val="0"/>
                <a:satOff val="0"/>
                <a:lumOff val="0"/>
                <a:alphaOff val="0"/>
              </a:srgbClr>
            </a:solidFill>
            <a:latin typeface="微軟正黑體" pitchFamily="34" charset="-120"/>
            <a:ea typeface="微軟正黑體" pitchFamily="34" charset="-120"/>
            <a:cs typeface="+mn-cs"/>
          </a:endParaRPr>
        </a:p>
      </dgm:t>
    </dgm:pt>
    <dgm:pt modelId="{7ED14AD1-FF49-40CA-BBAE-5B869AC7FBC9}" type="sibTrans" cxnId="{6FFA252E-EC82-4273-A0D5-08B4562C48E1}">
      <dgm:prSet/>
      <dgm:spPr/>
      <dgm:t>
        <a:bodyPr/>
        <a:lstStyle/>
        <a:p>
          <a:endParaRPr lang="zh-TW" altLang="en-US" sz="1600" b="1">
            <a:latin typeface="微軟正黑體" pitchFamily="34" charset="-120"/>
            <a:ea typeface="微軟正黑體" pitchFamily="34" charset="-120"/>
          </a:endParaRPr>
        </a:p>
      </dgm:t>
    </dgm:pt>
    <dgm:pt modelId="{D13C3339-2004-431C-B16C-1DF9BF2F6CD2}" type="pres">
      <dgm:prSet presAssocID="{9F7F65AF-8DED-45DD-9448-000CCB3BC48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211BE230-17FD-408C-B590-52D1F61C2818}" type="pres">
      <dgm:prSet presAssocID="{725F1B33-C36F-4B2B-B58B-3396956F45E3}" presName="root1" presStyleCnt="0"/>
      <dgm:spPr/>
    </dgm:pt>
    <dgm:pt modelId="{1E2EF1A7-5398-4919-B7E7-9AB015E76282}" type="pres">
      <dgm:prSet presAssocID="{725F1B33-C36F-4B2B-B58B-3396956F45E3}" presName="LevelOneTextNode" presStyleLbl="node0" presStyleIdx="0" presStyleCnt="1" custScaleX="85138" custScaleY="68250" custLinFactY="-93356" custLinFactNeighborX="-63" custLinFactNeighborY="-10000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F0CA049-4578-4D65-9D8B-72B8A982665B}" type="pres">
      <dgm:prSet presAssocID="{725F1B33-C36F-4B2B-B58B-3396956F45E3}" presName="level2hierChild" presStyleCnt="0"/>
      <dgm:spPr/>
    </dgm:pt>
    <dgm:pt modelId="{4784C3DE-7A43-44D5-A002-891201D847A8}" type="pres">
      <dgm:prSet presAssocID="{9C48F0CC-7B45-4DA6-82CA-6FDFB7946A10}" presName="conn2-1" presStyleLbl="parChTrans1D2" presStyleIdx="0" presStyleCnt="1"/>
      <dgm:spPr/>
      <dgm:t>
        <a:bodyPr/>
        <a:lstStyle/>
        <a:p>
          <a:endParaRPr lang="zh-TW" altLang="en-US"/>
        </a:p>
      </dgm:t>
    </dgm:pt>
    <dgm:pt modelId="{C11BD0EF-D002-4810-9EBA-C3F696EC43D3}" type="pres">
      <dgm:prSet presAssocID="{9C48F0CC-7B45-4DA6-82CA-6FDFB7946A10}" presName="connTx" presStyleLbl="parChTrans1D2" presStyleIdx="0" presStyleCnt="1"/>
      <dgm:spPr/>
      <dgm:t>
        <a:bodyPr/>
        <a:lstStyle/>
        <a:p>
          <a:endParaRPr lang="zh-TW" altLang="en-US"/>
        </a:p>
      </dgm:t>
    </dgm:pt>
    <dgm:pt modelId="{E927EBC2-461F-4CFA-B8D6-8735E62252CA}" type="pres">
      <dgm:prSet presAssocID="{97563F51-D2CE-4CCF-9F43-5526850D9B9D}" presName="root2" presStyleCnt="0"/>
      <dgm:spPr/>
    </dgm:pt>
    <dgm:pt modelId="{6F4EEB75-1919-482B-9C3A-798DD1AE537C}" type="pres">
      <dgm:prSet presAssocID="{97563F51-D2CE-4CCF-9F43-5526850D9B9D}" presName="LevelTwoTextNode" presStyleLbl="node2" presStyleIdx="0" presStyleCnt="1" custScaleX="125113" custScaleY="68111" custLinFactNeighborX="-2782" custLinFactNeighborY="-7162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5702519-E94E-42B3-83A3-199F68E7AB3D}" type="pres">
      <dgm:prSet presAssocID="{97563F51-D2CE-4CCF-9F43-5526850D9B9D}" presName="level3hierChild" presStyleCnt="0"/>
      <dgm:spPr/>
    </dgm:pt>
  </dgm:ptLst>
  <dgm:cxnLst>
    <dgm:cxn modelId="{6754023D-D71E-4F99-9A16-13B4D0148832}" type="presOf" srcId="{725F1B33-C36F-4B2B-B58B-3396956F45E3}" destId="{1E2EF1A7-5398-4919-B7E7-9AB015E76282}" srcOrd="0" destOrd="0" presId="urn:microsoft.com/office/officeart/2005/8/layout/hierarchy2"/>
    <dgm:cxn modelId="{6FFA252E-EC82-4273-A0D5-08B4562C48E1}" srcId="{725F1B33-C36F-4B2B-B58B-3396956F45E3}" destId="{97563F51-D2CE-4CCF-9F43-5526850D9B9D}" srcOrd="0" destOrd="0" parTransId="{9C48F0CC-7B45-4DA6-82CA-6FDFB7946A10}" sibTransId="{7ED14AD1-FF49-40CA-BBAE-5B869AC7FBC9}"/>
    <dgm:cxn modelId="{B7BF088B-47B4-41F0-BC59-BC614D92F368}" type="presOf" srcId="{97563F51-D2CE-4CCF-9F43-5526850D9B9D}" destId="{6F4EEB75-1919-482B-9C3A-798DD1AE537C}" srcOrd="0" destOrd="0" presId="urn:microsoft.com/office/officeart/2005/8/layout/hierarchy2"/>
    <dgm:cxn modelId="{B4467FA9-BF9C-427C-8BCD-4AB041715CB8}" type="presOf" srcId="{9F7F65AF-8DED-45DD-9448-000CCB3BC488}" destId="{D13C3339-2004-431C-B16C-1DF9BF2F6CD2}" srcOrd="0" destOrd="0" presId="urn:microsoft.com/office/officeart/2005/8/layout/hierarchy2"/>
    <dgm:cxn modelId="{A4E13BC2-F3FE-43DB-BFF8-3D6224DED5AB}" type="presOf" srcId="{9C48F0CC-7B45-4DA6-82CA-6FDFB7946A10}" destId="{4784C3DE-7A43-44D5-A002-891201D847A8}" srcOrd="0" destOrd="0" presId="urn:microsoft.com/office/officeart/2005/8/layout/hierarchy2"/>
    <dgm:cxn modelId="{CF867DAE-626B-4DB8-A81F-F93836511EEA}" srcId="{9F7F65AF-8DED-45DD-9448-000CCB3BC488}" destId="{725F1B33-C36F-4B2B-B58B-3396956F45E3}" srcOrd="0" destOrd="0" parTransId="{B47406EB-B516-42F2-B85C-0CFA6A545225}" sibTransId="{518F3C58-8343-4AEA-A664-6D1B6222AED1}"/>
    <dgm:cxn modelId="{27E0971B-9C5B-4730-82DB-2C38016D9A86}" type="presOf" srcId="{9C48F0CC-7B45-4DA6-82CA-6FDFB7946A10}" destId="{C11BD0EF-D002-4810-9EBA-C3F696EC43D3}" srcOrd="1" destOrd="0" presId="urn:microsoft.com/office/officeart/2005/8/layout/hierarchy2"/>
    <dgm:cxn modelId="{E66DEAD2-4D01-4706-832D-5218C54F29C8}" type="presParOf" srcId="{D13C3339-2004-431C-B16C-1DF9BF2F6CD2}" destId="{211BE230-17FD-408C-B590-52D1F61C2818}" srcOrd="0" destOrd="0" presId="urn:microsoft.com/office/officeart/2005/8/layout/hierarchy2"/>
    <dgm:cxn modelId="{EC92F351-62A6-4213-B065-377770979E81}" type="presParOf" srcId="{211BE230-17FD-408C-B590-52D1F61C2818}" destId="{1E2EF1A7-5398-4919-B7E7-9AB015E76282}" srcOrd="0" destOrd="0" presId="urn:microsoft.com/office/officeart/2005/8/layout/hierarchy2"/>
    <dgm:cxn modelId="{59B8D642-64B4-42E4-B60B-BE247CCCEDBF}" type="presParOf" srcId="{211BE230-17FD-408C-B590-52D1F61C2818}" destId="{5F0CA049-4578-4D65-9D8B-72B8A982665B}" srcOrd="1" destOrd="0" presId="urn:microsoft.com/office/officeart/2005/8/layout/hierarchy2"/>
    <dgm:cxn modelId="{7B4C9EF1-F253-4616-AA01-B741A5E548D8}" type="presParOf" srcId="{5F0CA049-4578-4D65-9D8B-72B8A982665B}" destId="{4784C3DE-7A43-44D5-A002-891201D847A8}" srcOrd="0" destOrd="0" presId="urn:microsoft.com/office/officeart/2005/8/layout/hierarchy2"/>
    <dgm:cxn modelId="{CFEB7522-5258-4352-A502-8B05B739C4A0}" type="presParOf" srcId="{4784C3DE-7A43-44D5-A002-891201D847A8}" destId="{C11BD0EF-D002-4810-9EBA-C3F696EC43D3}" srcOrd="0" destOrd="0" presId="urn:microsoft.com/office/officeart/2005/8/layout/hierarchy2"/>
    <dgm:cxn modelId="{4F0C6B7F-A6F1-4286-93EF-AA5AC60E04E1}" type="presParOf" srcId="{5F0CA049-4578-4D65-9D8B-72B8A982665B}" destId="{E927EBC2-461F-4CFA-B8D6-8735E62252CA}" srcOrd="1" destOrd="0" presId="urn:microsoft.com/office/officeart/2005/8/layout/hierarchy2"/>
    <dgm:cxn modelId="{DBC168C8-478E-4D89-B288-7859A94E802C}" type="presParOf" srcId="{E927EBC2-461F-4CFA-B8D6-8735E62252CA}" destId="{6F4EEB75-1919-482B-9C3A-798DD1AE537C}" srcOrd="0" destOrd="0" presId="urn:microsoft.com/office/officeart/2005/8/layout/hierarchy2"/>
    <dgm:cxn modelId="{5C28E256-C373-4C1A-93D9-9A83CB38D15F}" type="presParOf" srcId="{E927EBC2-461F-4CFA-B8D6-8735E62252CA}" destId="{F5702519-E94E-42B3-83A3-199F68E7AB3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F7F65AF-8DED-45DD-9448-000CCB3BC488}" type="doc">
      <dgm:prSet loTypeId="urn:microsoft.com/office/officeart/2005/8/layout/hierarchy2" loCatId="hierarchy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zh-TW" altLang="en-US"/>
        </a:p>
      </dgm:t>
    </dgm:pt>
    <dgm:pt modelId="{725F1B33-C36F-4B2B-B58B-3396956F45E3}">
      <dgm:prSet phldrT="[文字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463" y="2160259"/>
          <a:ext cx="899996" cy="360000"/>
        </a:xfrm>
        <a:prstGeom prst="roundRect">
          <a:avLst>
            <a:gd name="adj" fmla="val 10000"/>
          </a:avLst>
        </a:prstGeom>
        <a:solidFill>
          <a:srgbClr val="FFFFFF"/>
        </a:solidFill>
        <a:ln w="25400" cap="flat" cmpd="sng" algn="ctr">
          <a:solidFill>
            <a:srgbClr val="336666"/>
          </a:solidFill>
          <a:prstDash val="solid"/>
        </a:ln>
        <a:effectLst/>
      </dgm:spPr>
      <dgm:t>
        <a:bodyPr/>
        <a:lstStyle/>
        <a:p>
          <a:r>
            <a:rPr lang="zh-TW" altLang="en-US" sz="1600" b="1" dirty="0" smtClean="0">
              <a:solidFill>
                <a:srgbClr val="336666"/>
              </a:solidFill>
              <a:latin typeface="微軟正黑體" pitchFamily="34" charset="-120"/>
              <a:ea typeface="微軟正黑體" pitchFamily="34" charset="-120"/>
              <a:cs typeface="+mn-cs"/>
            </a:rPr>
            <a:t>遊戲大廳</a:t>
          </a:r>
          <a:endParaRPr lang="zh-TW" altLang="en-US" sz="1600" b="1" dirty="0">
            <a:solidFill>
              <a:srgbClr val="336666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gm:t>
    </dgm:pt>
    <dgm:pt modelId="{B47406EB-B516-42F2-B85C-0CFA6A545225}" type="parTrans" cxnId="{CF867DAE-626B-4DB8-A81F-F93836511EEA}">
      <dgm:prSet/>
      <dgm:spPr/>
      <dgm:t>
        <a:bodyPr/>
        <a:lstStyle/>
        <a:p>
          <a:endParaRPr lang="zh-TW" altLang="en-US" sz="1600" b="1">
            <a:latin typeface="微軟正黑體" pitchFamily="34" charset="-120"/>
            <a:ea typeface="微軟正黑體" pitchFamily="34" charset="-120"/>
          </a:endParaRPr>
        </a:p>
      </dgm:t>
    </dgm:pt>
    <dgm:pt modelId="{518F3C58-8343-4AEA-A664-6D1B6222AED1}" type="sibTrans" cxnId="{CF867DAE-626B-4DB8-A81F-F93836511EEA}">
      <dgm:prSet/>
      <dgm:spPr/>
      <dgm:t>
        <a:bodyPr/>
        <a:lstStyle/>
        <a:p>
          <a:endParaRPr lang="zh-TW" altLang="en-US" sz="1600" b="1">
            <a:latin typeface="微軟正黑體" pitchFamily="34" charset="-120"/>
            <a:ea typeface="微軟正黑體" pitchFamily="34" charset="-120"/>
          </a:endParaRPr>
        </a:p>
      </dgm:t>
    </dgm:pt>
    <dgm:pt modelId="{6D91485F-5118-44E7-8287-B191A045BAA4}">
      <dgm:prSet phldrT="[文字]" custT="1"/>
      <dgm:spPr>
        <a:xfrm>
          <a:off x="1321189" y="1757352"/>
          <a:ext cx="1330965" cy="380273"/>
        </a:xfrm>
        <a:prstGeom prst="roundRect">
          <a:avLst>
            <a:gd name="adj" fmla="val 10000"/>
          </a:avLst>
        </a:prstGeom>
        <a:solidFill>
          <a:srgbClr val="2A565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zh-TW" altLang="en-US" sz="1600" b="1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cs typeface="+mn-cs"/>
            </a:rPr>
            <a:t>建立遊戲室</a:t>
          </a:r>
          <a:endParaRPr lang="zh-TW" altLang="en-US" sz="1600" b="1" dirty="0">
            <a:solidFill>
              <a:srgbClr val="FFFFFF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gm:t>
    </dgm:pt>
    <dgm:pt modelId="{8F0B08AE-2ED9-420A-9DC6-EB50FAD0F782}" type="parTrans" cxnId="{301787AB-2B35-4A27-833E-D6A4DB60F0D6}">
      <dgm:prSet custT="1"/>
      <dgm:spPr>
        <a:xfrm rot="19018109">
          <a:off x="823038" y="2133778"/>
          <a:ext cx="575571" cy="20192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575571" y="10096"/>
              </a:lnTo>
            </a:path>
          </a:pathLst>
        </a:custGeom>
        <a:noFill/>
        <a:ln w="25400" cap="flat" cmpd="sng" algn="ctr">
          <a:solidFill>
            <a:srgbClr val="2A5656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zh-TW" altLang="en-US" sz="1600" b="1">
            <a:solidFill>
              <a:srgbClr val="336666">
                <a:hueOff val="0"/>
                <a:satOff val="0"/>
                <a:lumOff val="0"/>
                <a:alphaOff val="0"/>
              </a:srgbClr>
            </a:solidFill>
            <a:latin typeface="微軟正黑體" pitchFamily="34" charset="-120"/>
            <a:ea typeface="微軟正黑體" pitchFamily="34" charset="-120"/>
            <a:cs typeface="+mn-cs"/>
          </a:endParaRPr>
        </a:p>
      </dgm:t>
    </dgm:pt>
    <dgm:pt modelId="{7CB068DE-38DF-4250-AE34-E2FD017A379A}" type="sibTrans" cxnId="{301787AB-2B35-4A27-833E-D6A4DB60F0D6}">
      <dgm:prSet/>
      <dgm:spPr/>
      <dgm:t>
        <a:bodyPr/>
        <a:lstStyle/>
        <a:p>
          <a:endParaRPr lang="zh-TW" altLang="en-US" sz="1600" b="1">
            <a:latin typeface="微軟正黑體" pitchFamily="34" charset="-120"/>
            <a:ea typeface="微軟正黑體" pitchFamily="34" charset="-120"/>
          </a:endParaRPr>
        </a:p>
      </dgm:t>
    </dgm:pt>
    <dgm:pt modelId="{C5D8C318-DD64-4BFE-A8AA-BA84F9DDCA0D}">
      <dgm:prSet phldrT="[文字]" custT="1"/>
      <dgm:spPr>
        <a:xfrm>
          <a:off x="1320517" y="2300283"/>
          <a:ext cx="1343315" cy="383807"/>
        </a:xfrm>
        <a:prstGeom prst="roundRect">
          <a:avLst>
            <a:gd name="adj" fmla="val 10000"/>
          </a:avLst>
        </a:prstGeom>
        <a:solidFill>
          <a:srgbClr val="2A565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zh-TW" altLang="en-US" sz="1600" b="1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cs typeface="+mn-cs"/>
            </a:rPr>
            <a:t>加入遊戲室</a:t>
          </a:r>
          <a:endParaRPr lang="zh-TW" altLang="en-US" sz="1600" b="1" dirty="0">
            <a:solidFill>
              <a:srgbClr val="FFFFFF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gm:t>
    </dgm:pt>
    <dgm:pt modelId="{A539BE2A-5A31-42DA-AE96-CE20F8309367}" type="sibTrans" cxnId="{2A9166D6-E8AB-4D72-ADEC-33FB32F77E09}">
      <dgm:prSet/>
      <dgm:spPr/>
      <dgm:t>
        <a:bodyPr/>
        <a:lstStyle/>
        <a:p>
          <a:endParaRPr lang="zh-TW" altLang="en-US" sz="1600" b="1">
            <a:latin typeface="微軟正黑體" pitchFamily="34" charset="-120"/>
            <a:ea typeface="微軟正黑體" pitchFamily="34" charset="-120"/>
          </a:endParaRPr>
        </a:p>
      </dgm:t>
    </dgm:pt>
    <dgm:pt modelId="{5AB50F58-3BBF-4A7D-8A0F-73FD864754D1}" type="parTrans" cxnId="{2A9166D6-E8AB-4D72-ADEC-33FB32F77E09}">
      <dgm:prSet custT="1"/>
      <dgm:spPr>
        <a:xfrm rot="1193046">
          <a:off x="887144" y="2406127"/>
          <a:ext cx="446688" cy="20192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446688" y="10096"/>
              </a:lnTo>
            </a:path>
          </a:pathLst>
        </a:custGeom>
        <a:noFill/>
        <a:ln w="25400" cap="flat" cmpd="sng" algn="ctr">
          <a:solidFill>
            <a:srgbClr val="2A5656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zh-TW" altLang="en-US" sz="1600" b="1">
            <a:solidFill>
              <a:srgbClr val="336666">
                <a:hueOff val="0"/>
                <a:satOff val="0"/>
                <a:lumOff val="0"/>
                <a:alphaOff val="0"/>
              </a:srgbClr>
            </a:solidFill>
            <a:latin typeface="微軟正黑體" pitchFamily="34" charset="-120"/>
            <a:ea typeface="微軟正黑體" pitchFamily="34" charset="-120"/>
            <a:cs typeface="+mn-cs"/>
          </a:endParaRPr>
        </a:p>
      </dgm:t>
    </dgm:pt>
    <dgm:pt modelId="{D13C3339-2004-431C-B16C-1DF9BF2F6CD2}" type="pres">
      <dgm:prSet presAssocID="{9F7F65AF-8DED-45DD-9448-000CCB3BC48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211BE230-17FD-408C-B590-52D1F61C2818}" type="pres">
      <dgm:prSet presAssocID="{725F1B33-C36F-4B2B-B58B-3396956F45E3}" presName="root1" presStyleCnt="0"/>
      <dgm:spPr/>
    </dgm:pt>
    <dgm:pt modelId="{1E2EF1A7-5398-4919-B7E7-9AB015E76282}" type="pres">
      <dgm:prSet presAssocID="{725F1B33-C36F-4B2B-B58B-3396956F45E3}" presName="LevelOneTextNode" presStyleLbl="node0" presStyleIdx="0" presStyleCnt="1" custScaleX="85702" custScaleY="68562" custLinFactNeighborY="-4117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F0CA049-4578-4D65-9D8B-72B8A982665B}" type="pres">
      <dgm:prSet presAssocID="{725F1B33-C36F-4B2B-B58B-3396956F45E3}" presName="level2hierChild" presStyleCnt="0"/>
      <dgm:spPr/>
    </dgm:pt>
    <dgm:pt modelId="{CAFD31B8-AAC1-4CB4-B3C2-07C59C23C986}" type="pres">
      <dgm:prSet presAssocID="{8F0B08AE-2ED9-420A-9DC6-EB50FAD0F782}" presName="conn2-1" presStyleLbl="parChTrans1D2" presStyleIdx="0" presStyleCnt="2"/>
      <dgm:spPr/>
      <dgm:t>
        <a:bodyPr/>
        <a:lstStyle/>
        <a:p>
          <a:endParaRPr lang="zh-TW" altLang="en-US"/>
        </a:p>
      </dgm:t>
    </dgm:pt>
    <dgm:pt modelId="{85096CA2-E624-49DD-BFFC-DA06EEFA8353}" type="pres">
      <dgm:prSet presAssocID="{8F0B08AE-2ED9-420A-9DC6-EB50FAD0F782}" presName="connTx" presStyleLbl="parChTrans1D2" presStyleIdx="0" presStyleCnt="2"/>
      <dgm:spPr/>
      <dgm:t>
        <a:bodyPr/>
        <a:lstStyle/>
        <a:p>
          <a:endParaRPr lang="zh-TW" altLang="en-US"/>
        </a:p>
      </dgm:t>
    </dgm:pt>
    <dgm:pt modelId="{20D4240F-2CEA-4713-A193-5C19039B4C23}" type="pres">
      <dgm:prSet presAssocID="{6D91485F-5118-44E7-8287-B191A045BAA4}" presName="root2" presStyleCnt="0"/>
      <dgm:spPr/>
    </dgm:pt>
    <dgm:pt modelId="{2791497F-B5AC-400E-B1A3-8458F10CAD7A}" type="pres">
      <dgm:prSet presAssocID="{6D91485F-5118-44E7-8287-B191A045BAA4}" presName="LevelTwoTextNode" presStyleLbl="node2" presStyleIdx="0" presStyleCnt="2" custScaleX="126741" custScaleY="72423" custLinFactNeighborX="64" custLinFactNeighborY="-5008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3204B11-B395-4DA7-BF68-E923AEA1B896}" type="pres">
      <dgm:prSet presAssocID="{6D91485F-5118-44E7-8287-B191A045BAA4}" presName="level3hierChild" presStyleCnt="0"/>
      <dgm:spPr/>
    </dgm:pt>
    <dgm:pt modelId="{4B5A1C6E-CFB3-437F-8A18-215D669277D0}" type="pres">
      <dgm:prSet presAssocID="{5AB50F58-3BBF-4A7D-8A0F-73FD864754D1}" presName="conn2-1" presStyleLbl="parChTrans1D2" presStyleIdx="1" presStyleCnt="2"/>
      <dgm:spPr/>
      <dgm:t>
        <a:bodyPr/>
        <a:lstStyle/>
        <a:p>
          <a:endParaRPr lang="zh-TW" altLang="en-US"/>
        </a:p>
      </dgm:t>
    </dgm:pt>
    <dgm:pt modelId="{D3CC59F9-B883-41CC-8A99-E456B0B43064}" type="pres">
      <dgm:prSet presAssocID="{5AB50F58-3BBF-4A7D-8A0F-73FD864754D1}" presName="connTx" presStyleLbl="parChTrans1D2" presStyleIdx="1" presStyleCnt="2"/>
      <dgm:spPr/>
      <dgm:t>
        <a:bodyPr/>
        <a:lstStyle/>
        <a:p>
          <a:endParaRPr lang="zh-TW" altLang="en-US"/>
        </a:p>
      </dgm:t>
    </dgm:pt>
    <dgm:pt modelId="{9AD69192-2786-478A-898F-782A3A8817D6}" type="pres">
      <dgm:prSet presAssocID="{C5D8C318-DD64-4BFE-A8AA-BA84F9DDCA0D}" presName="root2" presStyleCnt="0"/>
      <dgm:spPr/>
    </dgm:pt>
    <dgm:pt modelId="{EB7D6973-D35C-442D-B10C-FD559A7DAC7D}" type="pres">
      <dgm:prSet presAssocID="{C5D8C318-DD64-4BFE-A8AA-BA84F9DDCA0D}" presName="LevelTwoTextNode" presStyleLbl="node2" presStyleIdx="1" presStyleCnt="2" custScaleX="127917" custScaleY="73096" custLinFactNeighborY="-4146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B2EC792-35B7-440F-8B65-AF43F82AC720}" type="pres">
      <dgm:prSet presAssocID="{C5D8C318-DD64-4BFE-A8AA-BA84F9DDCA0D}" presName="level3hierChild" presStyleCnt="0"/>
      <dgm:spPr/>
    </dgm:pt>
  </dgm:ptLst>
  <dgm:cxnLst>
    <dgm:cxn modelId="{C15AF179-97AC-4C27-9B4F-92647748BD5F}" type="presOf" srcId="{5AB50F58-3BBF-4A7D-8A0F-73FD864754D1}" destId="{4B5A1C6E-CFB3-437F-8A18-215D669277D0}" srcOrd="0" destOrd="0" presId="urn:microsoft.com/office/officeart/2005/8/layout/hierarchy2"/>
    <dgm:cxn modelId="{CF867DAE-626B-4DB8-A81F-F93836511EEA}" srcId="{9F7F65AF-8DED-45DD-9448-000CCB3BC488}" destId="{725F1B33-C36F-4B2B-B58B-3396956F45E3}" srcOrd="0" destOrd="0" parTransId="{B47406EB-B516-42F2-B85C-0CFA6A545225}" sibTransId="{518F3C58-8343-4AEA-A664-6D1B6222AED1}"/>
    <dgm:cxn modelId="{9A4239E7-EDB6-4DD1-9555-269FF8025512}" type="presOf" srcId="{6D91485F-5118-44E7-8287-B191A045BAA4}" destId="{2791497F-B5AC-400E-B1A3-8458F10CAD7A}" srcOrd="0" destOrd="0" presId="urn:microsoft.com/office/officeart/2005/8/layout/hierarchy2"/>
    <dgm:cxn modelId="{08254ACA-23F4-4A1B-8FD6-B747D378E39D}" type="presOf" srcId="{5AB50F58-3BBF-4A7D-8A0F-73FD864754D1}" destId="{D3CC59F9-B883-41CC-8A99-E456B0B43064}" srcOrd="1" destOrd="0" presId="urn:microsoft.com/office/officeart/2005/8/layout/hierarchy2"/>
    <dgm:cxn modelId="{7CD1E949-34BE-4A42-9736-808926ADE9BA}" type="presOf" srcId="{8F0B08AE-2ED9-420A-9DC6-EB50FAD0F782}" destId="{CAFD31B8-AAC1-4CB4-B3C2-07C59C23C986}" srcOrd="0" destOrd="0" presId="urn:microsoft.com/office/officeart/2005/8/layout/hierarchy2"/>
    <dgm:cxn modelId="{EB004230-CED1-4520-9485-C37164A83DA9}" type="presOf" srcId="{9F7F65AF-8DED-45DD-9448-000CCB3BC488}" destId="{D13C3339-2004-431C-B16C-1DF9BF2F6CD2}" srcOrd="0" destOrd="0" presId="urn:microsoft.com/office/officeart/2005/8/layout/hierarchy2"/>
    <dgm:cxn modelId="{87073B9D-4F54-418F-AD13-A38097C38112}" type="presOf" srcId="{725F1B33-C36F-4B2B-B58B-3396956F45E3}" destId="{1E2EF1A7-5398-4919-B7E7-9AB015E76282}" srcOrd="0" destOrd="0" presId="urn:microsoft.com/office/officeart/2005/8/layout/hierarchy2"/>
    <dgm:cxn modelId="{4D2779FA-28AF-4559-A6B6-F70D7D3A30A5}" type="presOf" srcId="{8F0B08AE-2ED9-420A-9DC6-EB50FAD0F782}" destId="{85096CA2-E624-49DD-BFFC-DA06EEFA8353}" srcOrd="1" destOrd="0" presId="urn:microsoft.com/office/officeart/2005/8/layout/hierarchy2"/>
    <dgm:cxn modelId="{301787AB-2B35-4A27-833E-D6A4DB60F0D6}" srcId="{725F1B33-C36F-4B2B-B58B-3396956F45E3}" destId="{6D91485F-5118-44E7-8287-B191A045BAA4}" srcOrd="0" destOrd="0" parTransId="{8F0B08AE-2ED9-420A-9DC6-EB50FAD0F782}" sibTransId="{7CB068DE-38DF-4250-AE34-E2FD017A379A}"/>
    <dgm:cxn modelId="{2A9166D6-E8AB-4D72-ADEC-33FB32F77E09}" srcId="{725F1B33-C36F-4B2B-B58B-3396956F45E3}" destId="{C5D8C318-DD64-4BFE-A8AA-BA84F9DDCA0D}" srcOrd="1" destOrd="0" parTransId="{5AB50F58-3BBF-4A7D-8A0F-73FD864754D1}" sibTransId="{A539BE2A-5A31-42DA-AE96-CE20F8309367}"/>
    <dgm:cxn modelId="{9094EBFF-91EF-4BCA-969D-83DE383AE356}" type="presOf" srcId="{C5D8C318-DD64-4BFE-A8AA-BA84F9DDCA0D}" destId="{EB7D6973-D35C-442D-B10C-FD559A7DAC7D}" srcOrd="0" destOrd="0" presId="urn:microsoft.com/office/officeart/2005/8/layout/hierarchy2"/>
    <dgm:cxn modelId="{115C9395-74F9-4709-B511-7AAAD6E3F39F}" type="presParOf" srcId="{D13C3339-2004-431C-B16C-1DF9BF2F6CD2}" destId="{211BE230-17FD-408C-B590-52D1F61C2818}" srcOrd="0" destOrd="0" presId="urn:microsoft.com/office/officeart/2005/8/layout/hierarchy2"/>
    <dgm:cxn modelId="{B402AC53-2A3D-4796-9D23-AA5C34EC4A57}" type="presParOf" srcId="{211BE230-17FD-408C-B590-52D1F61C2818}" destId="{1E2EF1A7-5398-4919-B7E7-9AB015E76282}" srcOrd="0" destOrd="0" presId="urn:microsoft.com/office/officeart/2005/8/layout/hierarchy2"/>
    <dgm:cxn modelId="{B8C8D4BC-C6FA-434D-BC9F-08CFC0AF99CA}" type="presParOf" srcId="{211BE230-17FD-408C-B590-52D1F61C2818}" destId="{5F0CA049-4578-4D65-9D8B-72B8A982665B}" srcOrd="1" destOrd="0" presId="urn:microsoft.com/office/officeart/2005/8/layout/hierarchy2"/>
    <dgm:cxn modelId="{680AD91D-BC27-4780-8098-67E89A6D1839}" type="presParOf" srcId="{5F0CA049-4578-4D65-9D8B-72B8A982665B}" destId="{CAFD31B8-AAC1-4CB4-B3C2-07C59C23C986}" srcOrd="0" destOrd="0" presId="urn:microsoft.com/office/officeart/2005/8/layout/hierarchy2"/>
    <dgm:cxn modelId="{62D968BB-CEFF-42AD-9435-5BCC35FEDF00}" type="presParOf" srcId="{CAFD31B8-AAC1-4CB4-B3C2-07C59C23C986}" destId="{85096CA2-E624-49DD-BFFC-DA06EEFA8353}" srcOrd="0" destOrd="0" presId="urn:microsoft.com/office/officeart/2005/8/layout/hierarchy2"/>
    <dgm:cxn modelId="{2B5C735B-6C22-4369-A8B8-4046EF20C82F}" type="presParOf" srcId="{5F0CA049-4578-4D65-9D8B-72B8A982665B}" destId="{20D4240F-2CEA-4713-A193-5C19039B4C23}" srcOrd="1" destOrd="0" presId="urn:microsoft.com/office/officeart/2005/8/layout/hierarchy2"/>
    <dgm:cxn modelId="{2AA3778B-47E8-4F80-9DC3-C4EDD26D063E}" type="presParOf" srcId="{20D4240F-2CEA-4713-A193-5C19039B4C23}" destId="{2791497F-B5AC-400E-B1A3-8458F10CAD7A}" srcOrd="0" destOrd="0" presId="urn:microsoft.com/office/officeart/2005/8/layout/hierarchy2"/>
    <dgm:cxn modelId="{E523311A-5D53-428B-8424-FAC279E36427}" type="presParOf" srcId="{20D4240F-2CEA-4713-A193-5C19039B4C23}" destId="{53204B11-B395-4DA7-BF68-E923AEA1B896}" srcOrd="1" destOrd="0" presId="urn:microsoft.com/office/officeart/2005/8/layout/hierarchy2"/>
    <dgm:cxn modelId="{C9FC06A8-0E5E-4EA8-8995-020B748FE79E}" type="presParOf" srcId="{5F0CA049-4578-4D65-9D8B-72B8A982665B}" destId="{4B5A1C6E-CFB3-437F-8A18-215D669277D0}" srcOrd="2" destOrd="0" presId="urn:microsoft.com/office/officeart/2005/8/layout/hierarchy2"/>
    <dgm:cxn modelId="{DBBB3727-54F6-43A4-8824-E5310BA2A7FC}" type="presParOf" srcId="{4B5A1C6E-CFB3-437F-8A18-215D669277D0}" destId="{D3CC59F9-B883-41CC-8A99-E456B0B43064}" srcOrd="0" destOrd="0" presId="urn:microsoft.com/office/officeart/2005/8/layout/hierarchy2"/>
    <dgm:cxn modelId="{119B32D2-0A7D-41AC-A5A3-4902DC0A5668}" type="presParOf" srcId="{5F0CA049-4578-4D65-9D8B-72B8A982665B}" destId="{9AD69192-2786-478A-898F-782A3A8817D6}" srcOrd="3" destOrd="0" presId="urn:microsoft.com/office/officeart/2005/8/layout/hierarchy2"/>
    <dgm:cxn modelId="{13BDAC4E-9856-4820-A3E6-F5E4C6ACFCF8}" type="presParOf" srcId="{9AD69192-2786-478A-898F-782A3A8817D6}" destId="{EB7D6973-D35C-442D-B10C-FD559A7DAC7D}" srcOrd="0" destOrd="0" presId="urn:microsoft.com/office/officeart/2005/8/layout/hierarchy2"/>
    <dgm:cxn modelId="{F0E3560E-D3FE-4014-974D-7B6AADC9E437}" type="presParOf" srcId="{9AD69192-2786-478A-898F-782A3A8817D6}" destId="{5B2EC792-35B7-440F-8B65-AF43F82AC72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2EF1A7-5398-4919-B7E7-9AB015E76282}">
      <dsp:nvSpPr>
        <dsp:cNvPr id="0" name=""/>
        <dsp:cNvSpPr/>
      </dsp:nvSpPr>
      <dsp:spPr>
        <a:xfrm>
          <a:off x="1763" y="2160435"/>
          <a:ext cx="899117" cy="359648"/>
        </a:xfrm>
        <a:prstGeom prst="roundRect">
          <a:avLst>
            <a:gd name="adj" fmla="val 10000"/>
          </a:avLst>
        </a:prstGeom>
        <a:solidFill>
          <a:srgbClr val="FFFFFF"/>
        </a:solidFill>
        <a:ln w="25400" cap="flat" cmpd="sng" algn="ctr">
          <a:solidFill>
            <a:srgbClr val="336666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1" kern="1200" dirty="0" smtClean="0">
              <a:solidFill>
                <a:srgbClr val="336666"/>
              </a:solidFill>
              <a:latin typeface="微軟正黑體" pitchFamily="34" charset="-120"/>
              <a:ea typeface="微軟正黑體" pitchFamily="34" charset="-120"/>
              <a:cs typeface="+mn-cs"/>
            </a:rPr>
            <a:t>會員系統</a:t>
          </a:r>
          <a:endParaRPr lang="zh-TW" altLang="en-US" sz="1600" b="1" kern="1200" dirty="0">
            <a:solidFill>
              <a:srgbClr val="336666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sp:txBody>
      <dsp:txXfrm>
        <a:off x="12297" y="2170969"/>
        <a:ext cx="878049" cy="338580"/>
      </dsp:txXfrm>
    </dsp:sp>
    <dsp:sp modelId="{4784C3DE-7A43-44D5-A002-891201D847A8}">
      <dsp:nvSpPr>
        <dsp:cNvPr id="0" name=""/>
        <dsp:cNvSpPr/>
      </dsp:nvSpPr>
      <dsp:spPr>
        <a:xfrm rot="17151540">
          <a:off x="342880" y="1591574"/>
          <a:ext cx="1535649" cy="20173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1537150" y="10096"/>
              </a:lnTo>
            </a:path>
          </a:pathLst>
        </a:custGeom>
        <a:noFill/>
        <a:ln w="25400" cap="flat" cmpd="sng" algn="ctr">
          <a:solidFill>
            <a:srgbClr val="2A5656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600" b="1" kern="1200">
            <a:solidFill>
              <a:srgbClr val="336666">
                <a:hueOff val="0"/>
                <a:satOff val="0"/>
                <a:lumOff val="0"/>
                <a:alphaOff val="0"/>
              </a:srgbClr>
            </a:solidFill>
            <a:latin typeface="微軟正黑體" pitchFamily="34" charset="-120"/>
            <a:ea typeface="微軟正黑體" pitchFamily="34" charset="-120"/>
            <a:cs typeface="+mn-cs"/>
          </a:endParaRPr>
        </a:p>
      </dsp:txBody>
      <dsp:txXfrm>
        <a:off x="1063283" y="1628099"/>
        <a:ext cx="0" cy="0"/>
      </dsp:txXfrm>
    </dsp:sp>
    <dsp:sp modelId="{6F4EEB75-1919-482B-9C3A-798DD1AE537C}">
      <dsp:nvSpPr>
        <dsp:cNvPr id="0" name=""/>
        <dsp:cNvSpPr/>
      </dsp:nvSpPr>
      <dsp:spPr>
        <a:xfrm>
          <a:off x="1320528" y="673110"/>
          <a:ext cx="1329665" cy="379902"/>
        </a:xfrm>
        <a:prstGeom prst="roundRect">
          <a:avLst>
            <a:gd name="adj" fmla="val 10000"/>
          </a:avLst>
        </a:prstGeom>
        <a:solidFill>
          <a:srgbClr val="2A565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1" kern="1200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cs typeface="+mn-cs"/>
            </a:rPr>
            <a:t>會員申請</a:t>
          </a:r>
          <a:endParaRPr lang="zh-TW" altLang="en-US" sz="1600" b="1" kern="1200" dirty="0">
            <a:solidFill>
              <a:srgbClr val="FFFFFF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sp:txBody>
      <dsp:txXfrm>
        <a:off x="1331655" y="684237"/>
        <a:ext cx="1307411" cy="357648"/>
      </dsp:txXfrm>
    </dsp:sp>
    <dsp:sp modelId="{A12EA975-FBAD-4588-9F18-1E42E7F1EBCD}">
      <dsp:nvSpPr>
        <dsp:cNvPr id="0" name=""/>
        <dsp:cNvSpPr/>
      </dsp:nvSpPr>
      <dsp:spPr>
        <a:xfrm rot="17650579">
          <a:off x="598371" y="1862777"/>
          <a:ext cx="1024666" cy="20173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1025668" y="10096"/>
              </a:lnTo>
            </a:path>
          </a:pathLst>
        </a:custGeom>
        <a:noFill/>
        <a:ln w="25400" cap="flat" cmpd="sng" algn="ctr">
          <a:solidFill>
            <a:srgbClr val="2A5656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600" b="1" kern="1200">
            <a:solidFill>
              <a:srgbClr val="336666">
                <a:hueOff val="0"/>
                <a:satOff val="0"/>
                <a:lumOff val="0"/>
                <a:alphaOff val="0"/>
              </a:srgbClr>
            </a:solidFill>
            <a:latin typeface="微軟正黑體" pitchFamily="34" charset="-120"/>
            <a:ea typeface="微軟正黑體" pitchFamily="34" charset="-120"/>
            <a:cs typeface="+mn-cs"/>
          </a:endParaRPr>
        </a:p>
      </dsp:txBody>
      <dsp:txXfrm>
        <a:off x="1076844" y="1885742"/>
        <a:ext cx="0" cy="0"/>
      </dsp:txXfrm>
    </dsp:sp>
    <dsp:sp modelId="{A2E634AB-A779-415E-B536-DB1660FE3C46}">
      <dsp:nvSpPr>
        <dsp:cNvPr id="0" name=""/>
        <dsp:cNvSpPr/>
      </dsp:nvSpPr>
      <dsp:spPr>
        <a:xfrm>
          <a:off x="1320528" y="1215516"/>
          <a:ext cx="1329665" cy="379902"/>
        </a:xfrm>
        <a:prstGeom prst="roundRect">
          <a:avLst>
            <a:gd name="adj" fmla="val 10000"/>
          </a:avLst>
        </a:prstGeom>
        <a:solidFill>
          <a:srgbClr val="2A565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1" kern="1200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cs typeface="+mn-cs"/>
            </a:rPr>
            <a:t>密碼重置申請</a:t>
          </a:r>
          <a:endParaRPr lang="zh-TW" altLang="en-US" sz="1600" b="1" kern="1200" dirty="0">
            <a:solidFill>
              <a:srgbClr val="FFFFFF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sp:txBody>
      <dsp:txXfrm>
        <a:off x="1331655" y="1226643"/>
        <a:ext cx="1307411" cy="357648"/>
      </dsp:txXfrm>
    </dsp:sp>
    <dsp:sp modelId="{CAFD31B8-AAC1-4CB4-B3C2-07C59C23C986}">
      <dsp:nvSpPr>
        <dsp:cNvPr id="0" name=""/>
        <dsp:cNvSpPr/>
      </dsp:nvSpPr>
      <dsp:spPr>
        <a:xfrm rot="19018109">
          <a:off x="823535" y="2133980"/>
          <a:ext cx="575009" cy="20173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575571" y="10096"/>
              </a:lnTo>
            </a:path>
          </a:pathLst>
        </a:custGeom>
        <a:noFill/>
        <a:ln w="25400" cap="flat" cmpd="sng" algn="ctr">
          <a:solidFill>
            <a:srgbClr val="2A5656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600" b="1" kern="1200">
            <a:solidFill>
              <a:srgbClr val="336666">
                <a:hueOff val="0"/>
                <a:satOff val="0"/>
                <a:lumOff val="0"/>
                <a:alphaOff val="0"/>
              </a:srgbClr>
            </a:solidFill>
            <a:latin typeface="微軟正黑體" pitchFamily="34" charset="-120"/>
            <a:ea typeface="微軟正黑體" pitchFamily="34" charset="-120"/>
            <a:cs typeface="+mn-cs"/>
          </a:endParaRPr>
        </a:p>
      </dsp:txBody>
      <dsp:txXfrm>
        <a:off x="1090723" y="2143368"/>
        <a:ext cx="0" cy="0"/>
      </dsp:txXfrm>
    </dsp:sp>
    <dsp:sp modelId="{2791497F-B5AC-400E-B1A3-8458F10CAD7A}">
      <dsp:nvSpPr>
        <dsp:cNvPr id="0" name=""/>
        <dsp:cNvSpPr/>
      </dsp:nvSpPr>
      <dsp:spPr>
        <a:xfrm>
          <a:off x="1321200" y="1757922"/>
          <a:ext cx="1329665" cy="379902"/>
        </a:xfrm>
        <a:prstGeom prst="roundRect">
          <a:avLst>
            <a:gd name="adj" fmla="val 10000"/>
          </a:avLst>
        </a:prstGeom>
        <a:solidFill>
          <a:srgbClr val="2A565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1" kern="1200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cs typeface="+mn-cs"/>
            </a:rPr>
            <a:t>會員登入</a:t>
          </a:r>
          <a:endParaRPr lang="zh-TW" altLang="en-US" sz="1600" b="1" kern="1200" dirty="0">
            <a:solidFill>
              <a:srgbClr val="FFFFFF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sp:txBody>
      <dsp:txXfrm>
        <a:off x="1332327" y="1769049"/>
        <a:ext cx="1307411" cy="357648"/>
      </dsp:txXfrm>
    </dsp:sp>
    <dsp:sp modelId="{4B5A1C6E-CFB3-437F-8A18-215D669277D0}">
      <dsp:nvSpPr>
        <dsp:cNvPr id="0" name=""/>
        <dsp:cNvSpPr/>
      </dsp:nvSpPr>
      <dsp:spPr>
        <a:xfrm rot="1193046">
          <a:off x="887578" y="2406062"/>
          <a:ext cx="446252" cy="20173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446688" y="10096"/>
              </a:lnTo>
            </a:path>
          </a:pathLst>
        </a:custGeom>
        <a:noFill/>
        <a:ln w="25400" cap="flat" cmpd="sng" algn="ctr">
          <a:solidFill>
            <a:srgbClr val="2A5656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600" b="1" kern="1200">
            <a:solidFill>
              <a:srgbClr val="336666">
                <a:hueOff val="0"/>
                <a:satOff val="0"/>
                <a:lumOff val="0"/>
                <a:alphaOff val="0"/>
              </a:srgbClr>
            </a:solidFill>
            <a:latin typeface="微軟正黑體" pitchFamily="34" charset="-120"/>
            <a:ea typeface="微軟正黑體" pitchFamily="34" charset="-120"/>
            <a:cs typeface="+mn-cs"/>
          </a:endParaRPr>
        </a:p>
      </dsp:txBody>
      <dsp:txXfrm>
        <a:off x="1104007" y="2401864"/>
        <a:ext cx="0" cy="0"/>
      </dsp:txXfrm>
    </dsp:sp>
    <dsp:sp modelId="{EB7D6973-D35C-442D-B10C-FD559A7DAC7D}">
      <dsp:nvSpPr>
        <dsp:cNvPr id="0" name=""/>
        <dsp:cNvSpPr/>
      </dsp:nvSpPr>
      <dsp:spPr>
        <a:xfrm>
          <a:off x="1320528" y="2300322"/>
          <a:ext cx="1342003" cy="383432"/>
        </a:xfrm>
        <a:prstGeom prst="roundRect">
          <a:avLst>
            <a:gd name="adj" fmla="val 10000"/>
          </a:avLst>
        </a:prstGeom>
        <a:solidFill>
          <a:srgbClr val="2A565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1" kern="1200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cs typeface="+mn-cs"/>
            </a:rPr>
            <a:t>基本資料修改</a:t>
          </a:r>
          <a:endParaRPr lang="zh-TW" altLang="en-US" sz="1600" b="1" kern="1200" dirty="0">
            <a:solidFill>
              <a:srgbClr val="FFFFFF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sp:txBody>
      <dsp:txXfrm>
        <a:off x="1331758" y="2311552"/>
        <a:ext cx="1319543" cy="360972"/>
      </dsp:txXfrm>
    </dsp:sp>
    <dsp:sp modelId="{EE880D38-78F5-4B66-BCFB-A75A0FC3D44B}">
      <dsp:nvSpPr>
        <dsp:cNvPr id="0" name=""/>
        <dsp:cNvSpPr/>
      </dsp:nvSpPr>
      <dsp:spPr>
        <a:xfrm rot="3520771">
          <a:off x="707060" y="2674995"/>
          <a:ext cx="807288" cy="20173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808077" y="10096"/>
              </a:lnTo>
            </a:path>
          </a:pathLst>
        </a:custGeom>
        <a:noFill/>
        <a:ln w="25400" cap="flat" cmpd="sng" algn="ctr">
          <a:solidFill>
            <a:srgbClr val="2A5656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600" b="1" kern="1200">
            <a:solidFill>
              <a:srgbClr val="336666">
                <a:hueOff val="0"/>
                <a:satOff val="0"/>
                <a:lumOff val="0"/>
                <a:alphaOff val="0"/>
              </a:srgbClr>
            </a:solidFill>
            <a:latin typeface="微軟正黑體" pitchFamily="34" charset="-120"/>
            <a:ea typeface="微軟正黑體" pitchFamily="34" charset="-120"/>
            <a:cs typeface="+mn-cs"/>
          </a:endParaRPr>
        </a:p>
      </dsp:txBody>
      <dsp:txXfrm>
        <a:off x="1117454" y="2657350"/>
        <a:ext cx="0" cy="0"/>
      </dsp:txXfrm>
    </dsp:sp>
    <dsp:sp modelId="{0613E74F-5295-4B0E-8C5D-37149B9705E6}">
      <dsp:nvSpPr>
        <dsp:cNvPr id="0" name=""/>
        <dsp:cNvSpPr/>
      </dsp:nvSpPr>
      <dsp:spPr>
        <a:xfrm>
          <a:off x="1320528" y="2839953"/>
          <a:ext cx="1329665" cy="379902"/>
        </a:xfrm>
        <a:prstGeom prst="roundRect">
          <a:avLst>
            <a:gd name="adj" fmla="val 10000"/>
          </a:avLst>
        </a:prstGeom>
        <a:solidFill>
          <a:srgbClr val="2A565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1" kern="1200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cs typeface="+mn-cs"/>
            </a:rPr>
            <a:t>大頭照上傳</a:t>
          </a:r>
          <a:endParaRPr lang="zh-TW" altLang="en-US" sz="1600" b="1" kern="1200" dirty="0">
            <a:solidFill>
              <a:srgbClr val="FFFFFF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sp:txBody>
      <dsp:txXfrm>
        <a:off x="1331655" y="2851080"/>
        <a:ext cx="1307411" cy="357648"/>
      </dsp:txXfrm>
    </dsp:sp>
    <dsp:sp modelId="{A4C816F2-398B-43A9-8591-9CA4D8AB75E4}">
      <dsp:nvSpPr>
        <dsp:cNvPr id="0" name=""/>
        <dsp:cNvSpPr/>
      </dsp:nvSpPr>
      <dsp:spPr>
        <a:xfrm rot="4285017">
          <a:off x="452286" y="2954263"/>
          <a:ext cx="1316836" cy="20173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1318124" y="10096"/>
              </a:lnTo>
            </a:path>
          </a:pathLst>
        </a:custGeom>
        <a:noFill/>
        <a:ln w="25400" cap="flat" cmpd="sng" algn="ctr">
          <a:solidFill>
            <a:srgbClr val="2A5656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600" b="1" kern="1200">
            <a:solidFill>
              <a:srgbClr val="336666">
                <a:hueOff val="0"/>
                <a:satOff val="0"/>
                <a:lumOff val="0"/>
                <a:alphaOff val="0"/>
              </a:srgbClr>
            </a:solidFill>
            <a:latin typeface="微軟正黑體" pitchFamily="34" charset="-120"/>
            <a:ea typeface="微軟正黑體" pitchFamily="34" charset="-120"/>
            <a:cs typeface="+mn-cs"/>
          </a:endParaRPr>
        </a:p>
      </dsp:txBody>
      <dsp:txXfrm>
        <a:off x="1131417" y="2922654"/>
        <a:ext cx="0" cy="0"/>
      </dsp:txXfrm>
    </dsp:sp>
    <dsp:sp modelId="{1202BE5E-BC5C-4E49-A017-5F52AB10BD26}">
      <dsp:nvSpPr>
        <dsp:cNvPr id="0" name=""/>
        <dsp:cNvSpPr/>
      </dsp:nvSpPr>
      <dsp:spPr>
        <a:xfrm>
          <a:off x="1320528" y="3398489"/>
          <a:ext cx="1329665" cy="379902"/>
        </a:xfrm>
        <a:prstGeom prst="roundRect">
          <a:avLst>
            <a:gd name="adj" fmla="val 10000"/>
          </a:avLst>
        </a:prstGeom>
        <a:solidFill>
          <a:srgbClr val="2A565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1" kern="1200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cs typeface="+mn-cs"/>
            </a:rPr>
            <a:t>會員登出</a:t>
          </a:r>
          <a:endParaRPr lang="zh-TW" altLang="en-US" sz="1600" b="1" kern="1200" dirty="0">
            <a:solidFill>
              <a:srgbClr val="FFFFFF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sp:txBody>
      <dsp:txXfrm>
        <a:off x="1331655" y="3409616"/>
        <a:ext cx="1307411" cy="3576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2EF1A7-5398-4919-B7E7-9AB015E76282}">
      <dsp:nvSpPr>
        <dsp:cNvPr id="0" name=""/>
        <dsp:cNvSpPr/>
      </dsp:nvSpPr>
      <dsp:spPr>
        <a:xfrm>
          <a:off x="0" y="2160435"/>
          <a:ext cx="899117" cy="359648"/>
        </a:xfrm>
        <a:prstGeom prst="roundRect">
          <a:avLst>
            <a:gd name="adj" fmla="val 10000"/>
          </a:avLst>
        </a:prstGeom>
        <a:solidFill>
          <a:srgbClr val="FFFFFF"/>
        </a:solidFill>
        <a:ln w="25400" cap="flat" cmpd="sng" algn="ctr">
          <a:solidFill>
            <a:srgbClr val="336666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1" kern="1200" dirty="0" smtClean="0">
              <a:solidFill>
                <a:srgbClr val="336666"/>
              </a:solidFill>
              <a:latin typeface="微軟正黑體" pitchFamily="34" charset="-120"/>
              <a:ea typeface="微軟正黑體" pitchFamily="34" charset="-120"/>
              <a:cs typeface="+mn-cs"/>
            </a:rPr>
            <a:t>好友系統</a:t>
          </a:r>
          <a:endParaRPr lang="zh-TW" altLang="en-US" sz="1600" b="1" kern="1200" dirty="0">
            <a:solidFill>
              <a:srgbClr val="336666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sp:txBody>
      <dsp:txXfrm>
        <a:off x="10534" y="2170969"/>
        <a:ext cx="878049" cy="338580"/>
      </dsp:txXfrm>
    </dsp:sp>
    <dsp:sp modelId="{4784C3DE-7A43-44D5-A002-891201D847A8}">
      <dsp:nvSpPr>
        <dsp:cNvPr id="0" name=""/>
        <dsp:cNvSpPr/>
      </dsp:nvSpPr>
      <dsp:spPr>
        <a:xfrm rot="17155336">
          <a:off x="341756" y="1591574"/>
          <a:ext cx="1536132" cy="20173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1537150" y="10096"/>
              </a:lnTo>
            </a:path>
          </a:pathLst>
        </a:custGeom>
        <a:noFill/>
        <a:ln w="25400" cap="flat" cmpd="sng" algn="ctr">
          <a:solidFill>
            <a:srgbClr val="2A5656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600" b="1" kern="1200">
            <a:solidFill>
              <a:srgbClr val="336666">
                <a:hueOff val="0"/>
                <a:satOff val="0"/>
                <a:lumOff val="0"/>
                <a:alphaOff val="0"/>
              </a:srgbClr>
            </a:solidFill>
            <a:latin typeface="微軟正黑體" pitchFamily="34" charset="-120"/>
            <a:ea typeface="微軟正黑體" pitchFamily="34" charset="-120"/>
            <a:cs typeface="+mn-cs"/>
          </a:endParaRPr>
        </a:p>
      </dsp:txBody>
      <dsp:txXfrm>
        <a:off x="1062357" y="1628054"/>
        <a:ext cx="0" cy="0"/>
      </dsp:txXfrm>
    </dsp:sp>
    <dsp:sp modelId="{6F4EEB75-1919-482B-9C3A-798DD1AE537C}">
      <dsp:nvSpPr>
        <dsp:cNvPr id="0" name=""/>
        <dsp:cNvSpPr/>
      </dsp:nvSpPr>
      <dsp:spPr>
        <a:xfrm>
          <a:off x="1320528" y="673110"/>
          <a:ext cx="1329665" cy="379902"/>
        </a:xfrm>
        <a:prstGeom prst="roundRect">
          <a:avLst>
            <a:gd name="adj" fmla="val 10000"/>
          </a:avLst>
        </a:prstGeom>
        <a:solidFill>
          <a:srgbClr val="2A565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1" kern="1200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cs typeface="+mn-cs"/>
            </a:rPr>
            <a:t>搜尋玩家</a:t>
          </a:r>
          <a:endParaRPr lang="zh-TW" altLang="en-US" sz="1600" b="1" kern="1200" dirty="0">
            <a:solidFill>
              <a:srgbClr val="FFFFFF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sp:txBody>
      <dsp:txXfrm>
        <a:off x="1331655" y="684237"/>
        <a:ext cx="1307411" cy="357648"/>
      </dsp:txXfrm>
    </dsp:sp>
    <dsp:sp modelId="{A12EA975-FBAD-4588-9F18-1E42E7F1EBCD}">
      <dsp:nvSpPr>
        <dsp:cNvPr id="0" name=""/>
        <dsp:cNvSpPr/>
      </dsp:nvSpPr>
      <dsp:spPr>
        <a:xfrm rot="17655973">
          <a:off x="597128" y="1862777"/>
          <a:ext cx="1025390" cy="20173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1025668" y="10096"/>
              </a:lnTo>
            </a:path>
          </a:pathLst>
        </a:custGeom>
        <a:noFill/>
        <a:ln w="25400" cap="flat" cmpd="sng" algn="ctr">
          <a:solidFill>
            <a:srgbClr val="2A5656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600" b="1" kern="1200">
            <a:solidFill>
              <a:srgbClr val="336666">
                <a:hueOff val="0"/>
                <a:satOff val="0"/>
                <a:lumOff val="0"/>
                <a:alphaOff val="0"/>
              </a:srgbClr>
            </a:solidFill>
            <a:latin typeface="微軟正黑體" pitchFamily="34" charset="-120"/>
            <a:ea typeface="微軟正黑體" pitchFamily="34" charset="-120"/>
            <a:cs typeface="+mn-cs"/>
          </a:endParaRPr>
        </a:p>
      </dsp:txBody>
      <dsp:txXfrm>
        <a:off x="1075918" y="1885697"/>
        <a:ext cx="0" cy="0"/>
      </dsp:txXfrm>
    </dsp:sp>
    <dsp:sp modelId="{A2E634AB-A779-415E-B536-DB1660FE3C46}">
      <dsp:nvSpPr>
        <dsp:cNvPr id="0" name=""/>
        <dsp:cNvSpPr/>
      </dsp:nvSpPr>
      <dsp:spPr>
        <a:xfrm>
          <a:off x="1320528" y="1215516"/>
          <a:ext cx="1329665" cy="379902"/>
        </a:xfrm>
        <a:prstGeom prst="roundRect">
          <a:avLst>
            <a:gd name="adj" fmla="val 10000"/>
          </a:avLst>
        </a:prstGeom>
        <a:solidFill>
          <a:srgbClr val="2A565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1" kern="1200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cs typeface="+mn-cs"/>
            </a:rPr>
            <a:t>加入好友</a:t>
          </a:r>
          <a:endParaRPr lang="zh-TW" altLang="en-US" sz="1600" b="1" kern="1200" dirty="0">
            <a:solidFill>
              <a:srgbClr val="FFFFFF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sp:txBody>
      <dsp:txXfrm>
        <a:off x="1331655" y="1226643"/>
        <a:ext cx="1307411" cy="357648"/>
      </dsp:txXfrm>
    </dsp:sp>
    <dsp:sp modelId="{CAFD31B8-AAC1-4CB4-B3C2-07C59C23C986}">
      <dsp:nvSpPr>
        <dsp:cNvPr id="0" name=""/>
        <dsp:cNvSpPr/>
      </dsp:nvSpPr>
      <dsp:spPr>
        <a:xfrm rot="19025288">
          <a:off x="822008" y="2133980"/>
          <a:ext cx="576299" cy="20173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575571" y="10096"/>
              </a:lnTo>
            </a:path>
          </a:pathLst>
        </a:custGeom>
        <a:noFill/>
        <a:ln w="25400" cap="flat" cmpd="sng" algn="ctr">
          <a:solidFill>
            <a:srgbClr val="2A5656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600" b="1" kern="1200">
            <a:solidFill>
              <a:srgbClr val="336666">
                <a:hueOff val="0"/>
                <a:satOff val="0"/>
                <a:lumOff val="0"/>
                <a:alphaOff val="0"/>
              </a:srgbClr>
            </a:solidFill>
            <a:latin typeface="微軟正黑體" pitchFamily="34" charset="-120"/>
            <a:ea typeface="微軟正黑體" pitchFamily="34" charset="-120"/>
            <a:cs typeface="+mn-cs"/>
          </a:endParaRPr>
        </a:p>
      </dsp:txBody>
      <dsp:txXfrm>
        <a:off x="1089797" y="2143324"/>
        <a:ext cx="0" cy="0"/>
      </dsp:txXfrm>
    </dsp:sp>
    <dsp:sp modelId="{2791497F-B5AC-400E-B1A3-8458F10CAD7A}">
      <dsp:nvSpPr>
        <dsp:cNvPr id="0" name=""/>
        <dsp:cNvSpPr/>
      </dsp:nvSpPr>
      <dsp:spPr>
        <a:xfrm>
          <a:off x="1321200" y="1757922"/>
          <a:ext cx="1329665" cy="379902"/>
        </a:xfrm>
        <a:prstGeom prst="roundRect">
          <a:avLst>
            <a:gd name="adj" fmla="val 10000"/>
          </a:avLst>
        </a:prstGeom>
        <a:solidFill>
          <a:srgbClr val="2A565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1" kern="1200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cs typeface="+mn-cs"/>
            </a:rPr>
            <a:t>好友列表</a:t>
          </a:r>
          <a:endParaRPr lang="zh-TW" altLang="en-US" sz="1600" b="1" kern="1200" dirty="0">
            <a:solidFill>
              <a:srgbClr val="FFFFFF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sp:txBody>
      <dsp:txXfrm>
        <a:off x="1332327" y="1769049"/>
        <a:ext cx="1307411" cy="357648"/>
      </dsp:txXfrm>
    </dsp:sp>
    <dsp:sp modelId="{4B5A1C6E-CFB3-437F-8A18-215D669277D0}">
      <dsp:nvSpPr>
        <dsp:cNvPr id="0" name=""/>
        <dsp:cNvSpPr/>
      </dsp:nvSpPr>
      <dsp:spPr>
        <a:xfrm rot="1188443">
          <a:off x="885867" y="2406062"/>
          <a:ext cx="447911" cy="20173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446688" y="10096"/>
              </a:lnTo>
            </a:path>
          </a:pathLst>
        </a:custGeom>
        <a:noFill/>
        <a:ln w="25400" cap="flat" cmpd="sng" algn="ctr">
          <a:solidFill>
            <a:srgbClr val="2A5656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600" b="1" kern="1200">
            <a:solidFill>
              <a:srgbClr val="336666">
                <a:hueOff val="0"/>
                <a:satOff val="0"/>
                <a:lumOff val="0"/>
                <a:alphaOff val="0"/>
              </a:srgbClr>
            </a:solidFill>
            <a:latin typeface="微軟正黑體" pitchFamily="34" charset="-120"/>
            <a:ea typeface="微軟正黑體" pitchFamily="34" charset="-120"/>
            <a:cs typeface="+mn-cs"/>
          </a:endParaRPr>
        </a:p>
      </dsp:txBody>
      <dsp:txXfrm>
        <a:off x="1103082" y="2401819"/>
        <a:ext cx="0" cy="0"/>
      </dsp:txXfrm>
    </dsp:sp>
    <dsp:sp modelId="{EB7D6973-D35C-442D-B10C-FD559A7DAC7D}">
      <dsp:nvSpPr>
        <dsp:cNvPr id="0" name=""/>
        <dsp:cNvSpPr/>
      </dsp:nvSpPr>
      <dsp:spPr>
        <a:xfrm>
          <a:off x="1320528" y="2300322"/>
          <a:ext cx="1342003" cy="383432"/>
        </a:xfrm>
        <a:prstGeom prst="roundRect">
          <a:avLst>
            <a:gd name="adj" fmla="val 10000"/>
          </a:avLst>
        </a:prstGeom>
        <a:solidFill>
          <a:srgbClr val="2A565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1" kern="1200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cs typeface="+mn-cs"/>
            </a:rPr>
            <a:t>提出的邀請</a:t>
          </a:r>
          <a:endParaRPr lang="zh-TW" altLang="en-US" sz="1600" b="1" kern="1200" dirty="0">
            <a:solidFill>
              <a:srgbClr val="FFFFFF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sp:txBody>
      <dsp:txXfrm>
        <a:off x="1331758" y="2311552"/>
        <a:ext cx="1319543" cy="360972"/>
      </dsp:txXfrm>
    </dsp:sp>
    <dsp:sp modelId="{EE880D38-78F5-4B66-BCFB-A75A0FC3D44B}">
      <dsp:nvSpPr>
        <dsp:cNvPr id="0" name=""/>
        <dsp:cNvSpPr/>
      </dsp:nvSpPr>
      <dsp:spPr>
        <a:xfrm rot="3514363">
          <a:off x="705719" y="2674995"/>
          <a:ext cx="808206" cy="20173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808077" y="10096"/>
              </a:lnTo>
            </a:path>
          </a:pathLst>
        </a:custGeom>
        <a:noFill/>
        <a:ln w="25400" cap="flat" cmpd="sng" algn="ctr">
          <a:solidFill>
            <a:srgbClr val="2A5656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600" b="1" kern="1200">
            <a:solidFill>
              <a:srgbClr val="336666">
                <a:hueOff val="0"/>
                <a:satOff val="0"/>
                <a:lumOff val="0"/>
                <a:alphaOff val="0"/>
              </a:srgbClr>
            </a:solidFill>
            <a:latin typeface="微軟正黑體" pitchFamily="34" charset="-120"/>
            <a:ea typeface="微軟正黑體" pitchFamily="34" charset="-120"/>
            <a:cs typeface="+mn-cs"/>
          </a:endParaRPr>
        </a:p>
      </dsp:txBody>
      <dsp:txXfrm>
        <a:off x="1116528" y="2657306"/>
        <a:ext cx="0" cy="0"/>
      </dsp:txXfrm>
    </dsp:sp>
    <dsp:sp modelId="{0613E74F-5295-4B0E-8C5D-37149B9705E6}">
      <dsp:nvSpPr>
        <dsp:cNvPr id="0" name=""/>
        <dsp:cNvSpPr/>
      </dsp:nvSpPr>
      <dsp:spPr>
        <a:xfrm>
          <a:off x="1320528" y="2839953"/>
          <a:ext cx="1329665" cy="379902"/>
        </a:xfrm>
        <a:prstGeom prst="roundRect">
          <a:avLst>
            <a:gd name="adj" fmla="val 10000"/>
          </a:avLst>
        </a:prstGeom>
        <a:solidFill>
          <a:srgbClr val="2A565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1" kern="1200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cs typeface="+mn-cs"/>
            </a:rPr>
            <a:t>收到的邀請</a:t>
          </a:r>
          <a:endParaRPr lang="zh-TW" altLang="en-US" sz="1600" b="1" kern="1200" dirty="0">
            <a:solidFill>
              <a:srgbClr val="FFFFFF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sp:txBody>
      <dsp:txXfrm>
        <a:off x="1331655" y="2851080"/>
        <a:ext cx="1307411" cy="357648"/>
      </dsp:txXfrm>
    </dsp:sp>
    <dsp:sp modelId="{A4C816F2-398B-43A9-8591-9CA4D8AB75E4}">
      <dsp:nvSpPr>
        <dsp:cNvPr id="0" name=""/>
        <dsp:cNvSpPr/>
      </dsp:nvSpPr>
      <dsp:spPr>
        <a:xfrm rot="4280655">
          <a:off x="451123" y="2954263"/>
          <a:ext cx="1317399" cy="20173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1318124" y="10096"/>
              </a:lnTo>
            </a:path>
          </a:pathLst>
        </a:custGeom>
        <a:noFill/>
        <a:ln w="25400" cap="flat" cmpd="sng" algn="ctr">
          <a:solidFill>
            <a:srgbClr val="2A5656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600" b="1" kern="1200">
            <a:solidFill>
              <a:srgbClr val="336666">
                <a:hueOff val="0"/>
                <a:satOff val="0"/>
                <a:lumOff val="0"/>
                <a:alphaOff val="0"/>
              </a:srgbClr>
            </a:solidFill>
            <a:latin typeface="微軟正黑體" pitchFamily="34" charset="-120"/>
            <a:ea typeface="微軟正黑體" pitchFamily="34" charset="-120"/>
            <a:cs typeface="+mn-cs"/>
          </a:endParaRPr>
        </a:p>
      </dsp:txBody>
      <dsp:txXfrm>
        <a:off x="1130491" y="2922610"/>
        <a:ext cx="0" cy="0"/>
      </dsp:txXfrm>
    </dsp:sp>
    <dsp:sp modelId="{1202BE5E-BC5C-4E49-A017-5F52AB10BD26}">
      <dsp:nvSpPr>
        <dsp:cNvPr id="0" name=""/>
        <dsp:cNvSpPr/>
      </dsp:nvSpPr>
      <dsp:spPr>
        <a:xfrm>
          <a:off x="1320528" y="3398489"/>
          <a:ext cx="1329665" cy="379902"/>
        </a:xfrm>
        <a:prstGeom prst="roundRect">
          <a:avLst>
            <a:gd name="adj" fmla="val 10000"/>
          </a:avLst>
        </a:prstGeom>
        <a:solidFill>
          <a:srgbClr val="2A565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1" kern="1200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cs typeface="+mn-cs"/>
            </a:rPr>
            <a:t>刪除好友</a:t>
          </a:r>
          <a:endParaRPr lang="zh-TW" altLang="en-US" sz="1600" b="1" kern="1200" dirty="0">
            <a:solidFill>
              <a:srgbClr val="FFFFFF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sp:txBody>
      <dsp:txXfrm>
        <a:off x="1331655" y="3409616"/>
        <a:ext cx="1307411" cy="3576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2EF1A7-5398-4919-B7E7-9AB015E76282}">
      <dsp:nvSpPr>
        <dsp:cNvPr id="0" name=""/>
        <dsp:cNvSpPr/>
      </dsp:nvSpPr>
      <dsp:spPr>
        <a:xfrm>
          <a:off x="1089" y="0"/>
          <a:ext cx="905223" cy="362831"/>
        </a:xfrm>
        <a:prstGeom prst="roundRect">
          <a:avLst>
            <a:gd name="adj" fmla="val 10000"/>
          </a:avLst>
        </a:prstGeom>
        <a:solidFill>
          <a:srgbClr val="FFFFFF"/>
        </a:solidFill>
        <a:ln w="25400" cap="flat" cmpd="sng" algn="ctr">
          <a:solidFill>
            <a:srgbClr val="336666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1" kern="1200" dirty="0" smtClean="0">
              <a:solidFill>
                <a:srgbClr val="336666"/>
              </a:solidFill>
              <a:latin typeface="微軟正黑體" pitchFamily="34" charset="-120"/>
              <a:ea typeface="微軟正黑體" pitchFamily="34" charset="-120"/>
              <a:cs typeface="+mn-cs"/>
            </a:rPr>
            <a:t>遊戲室</a:t>
          </a:r>
          <a:endParaRPr lang="zh-TW" altLang="en-US" sz="1600" b="1" kern="1200" dirty="0">
            <a:solidFill>
              <a:srgbClr val="336666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sp:txBody>
      <dsp:txXfrm>
        <a:off x="11716" y="10627"/>
        <a:ext cx="883969" cy="341577"/>
      </dsp:txXfrm>
    </dsp:sp>
    <dsp:sp modelId="{4784C3DE-7A43-44D5-A002-891201D847A8}">
      <dsp:nvSpPr>
        <dsp:cNvPr id="0" name=""/>
        <dsp:cNvSpPr/>
      </dsp:nvSpPr>
      <dsp:spPr>
        <a:xfrm rot="21596796">
          <a:off x="906313" y="114785"/>
          <a:ext cx="396387" cy="132890"/>
        </a:xfrm>
        <a:custGeom>
          <a:avLst/>
          <a:gdLst/>
          <a:ahLst/>
          <a:cxnLst/>
          <a:rect l="0" t="0" r="0" b="0"/>
          <a:pathLst>
            <a:path>
              <a:moveTo>
                <a:pt x="0" y="21730"/>
              </a:moveTo>
              <a:lnTo>
                <a:pt x="389355" y="21730"/>
              </a:lnTo>
            </a:path>
          </a:pathLst>
        </a:custGeom>
        <a:noFill/>
        <a:ln w="25400" cap="flat" cmpd="sng" algn="ctr">
          <a:solidFill>
            <a:srgbClr val="2A5656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600" b="1" kern="1200">
            <a:solidFill>
              <a:srgbClr val="336666">
                <a:hueOff val="0"/>
                <a:satOff val="0"/>
                <a:lumOff val="0"/>
                <a:alphaOff val="0"/>
              </a:srgbClr>
            </a:solidFill>
            <a:latin typeface="微軟正黑體" pitchFamily="34" charset="-120"/>
            <a:ea typeface="微軟正黑體" pitchFamily="34" charset="-120"/>
            <a:cs typeface="+mn-cs"/>
          </a:endParaRPr>
        </a:p>
      </dsp:txBody>
      <dsp:txXfrm>
        <a:off x="1094588" y="171330"/>
        <a:ext cx="0" cy="0"/>
      </dsp:txXfrm>
    </dsp:sp>
    <dsp:sp modelId="{6F4EEB75-1919-482B-9C3A-798DD1AE537C}">
      <dsp:nvSpPr>
        <dsp:cNvPr id="0" name=""/>
        <dsp:cNvSpPr/>
      </dsp:nvSpPr>
      <dsp:spPr>
        <a:xfrm>
          <a:off x="1302701" y="0"/>
          <a:ext cx="1330255" cy="362092"/>
        </a:xfrm>
        <a:prstGeom prst="roundRect">
          <a:avLst>
            <a:gd name="adj" fmla="val 10000"/>
          </a:avLst>
        </a:prstGeom>
        <a:solidFill>
          <a:srgbClr val="2A565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1" kern="1200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cs typeface="+mn-cs"/>
            </a:rPr>
            <a:t>井字遊戲</a:t>
          </a:r>
          <a:endParaRPr lang="zh-TW" altLang="en-US" sz="1600" b="1" kern="1200" dirty="0">
            <a:solidFill>
              <a:srgbClr val="FFFFFF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sp:txBody>
      <dsp:txXfrm>
        <a:off x="1313306" y="10605"/>
        <a:ext cx="1309045" cy="3408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2EF1A7-5398-4919-B7E7-9AB015E76282}">
      <dsp:nvSpPr>
        <dsp:cNvPr id="0" name=""/>
        <dsp:cNvSpPr/>
      </dsp:nvSpPr>
      <dsp:spPr>
        <a:xfrm>
          <a:off x="2364" y="432437"/>
          <a:ext cx="898710" cy="359486"/>
        </a:xfrm>
        <a:prstGeom prst="roundRect">
          <a:avLst>
            <a:gd name="adj" fmla="val 10000"/>
          </a:avLst>
        </a:prstGeom>
        <a:solidFill>
          <a:srgbClr val="FFFFFF"/>
        </a:solidFill>
        <a:ln w="25400" cap="flat" cmpd="sng" algn="ctr">
          <a:solidFill>
            <a:srgbClr val="336666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1" kern="1200" dirty="0" smtClean="0">
              <a:solidFill>
                <a:srgbClr val="336666"/>
              </a:solidFill>
              <a:latin typeface="微軟正黑體" pitchFamily="34" charset="-120"/>
              <a:ea typeface="微軟正黑體" pitchFamily="34" charset="-120"/>
              <a:cs typeface="+mn-cs"/>
            </a:rPr>
            <a:t>遊戲大廳</a:t>
          </a:r>
          <a:endParaRPr lang="zh-TW" altLang="en-US" sz="1600" b="1" kern="1200" dirty="0">
            <a:solidFill>
              <a:srgbClr val="336666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sp:txBody>
      <dsp:txXfrm>
        <a:off x="12893" y="442966"/>
        <a:ext cx="877652" cy="338428"/>
      </dsp:txXfrm>
    </dsp:sp>
    <dsp:sp modelId="{CAFD31B8-AAC1-4CB4-B3C2-07C59C23C986}">
      <dsp:nvSpPr>
        <dsp:cNvPr id="0" name=""/>
        <dsp:cNvSpPr/>
      </dsp:nvSpPr>
      <dsp:spPr>
        <a:xfrm rot="19592554">
          <a:off x="859353" y="444873"/>
          <a:ext cx="503574" cy="56985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575571" y="10096"/>
              </a:lnTo>
            </a:path>
          </a:pathLst>
        </a:custGeom>
        <a:noFill/>
        <a:ln w="25400" cap="flat" cmpd="sng" algn="ctr">
          <a:solidFill>
            <a:srgbClr val="2A5656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600" b="1" kern="1200">
            <a:solidFill>
              <a:srgbClr val="336666">
                <a:hueOff val="0"/>
                <a:satOff val="0"/>
                <a:lumOff val="0"/>
                <a:alphaOff val="0"/>
              </a:srgbClr>
            </a:solidFill>
            <a:latin typeface="微軟正黑體" pitchFamily="34" charset="-120"/>
            <a:ea typeface="微軟正黑體" pitchFamily="34" charset="-120"/>
            <a:cs typeface="+mn-cs"/>
          </a:endParaRPr>
        </a:p>
      </dsp:txBody>
      <dsp:txXfrm>
        <a:off x="1093697" y="469804"/>
        <a:ext cx="0" cy="0"/>
      </dsp:txXfrm>
    </dsp:sp>
    <dsp:sp modelId="{2791497F-B5AC-400E-B1A3-8458F10CAD7A}">
      <dsp:nvSpPr>
        <dsp:cNvPr id="0" name=""/>
        <dsp:cNvSpPr/>
      </dsp:nvSpPr>
      <dsp:spPr>
        <a:xfrm>
          <a:off x="1321205" y="144686"/>
          <a:ext cx="1329064" cy="379730"/>
        </a:xfrm>
        <a:prstGeom prst="roundRect">
          <a:avLst>
            <a:gd name="adj" fmla="val 10000"/>
          </a:avLst>
        </a:prstGeom>
        <a:solidFill>
          <a:srgbClr val="2A565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1" kern="1200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cs typeface="+mn-cs"/>
            </a:rPr>
            <a:t>建立遊戲室</a:t>
          </a:r>
          <a:endParaRPr lang="zh-TW" altLang="en-US" sz="1600" b="1" kern="1200" dirty="0">
            <a:solidFill>
              <a:srgbClr val="FFFFFF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sp:txBody>
      <dsp:txXfrm>
        <a:off x="1332327" y="155808"/>
        <a:ext cx="1306820" cy="357486"/>
      </dsp:txXfrm>
    </dsp:sp>
    <dsp:sp modelId="{4B5A1C6E-CFB3-437F-8A18-215D669277D0}">
      <dsp:nvSpPr>
        <dsp:cNvPr id="0" name=""/>
        <dsp:cNvSpPr/>
      </dsp:nvSpPr>
      <dsp:spPr>
        <a:xfrm rot="1709670">
          <a:off x="872167" y="697535"/>
          <a:ext cx="477274" cy="56985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446688" y="10096"/>
              </a:lnTo>
            </a:path>
          </a:pathLst>
        </a:custGeom>
        <a:noFill/>
        <a:ln w="25400" cap="flat" cmpd="sng" algn="ctr">
          <a:solidFill>
            <a:srgbClr val="2A5656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600" b="1" kern="1200">
            <a:solidFill>
              <a:srgbClr val="336666">
                <a:hueOff val="0"/>
                <a:satOff val="0"/>
                <a:lumOff val="0"/>
                <a:alphaOff val="0"/>
              </a:srgbClr>
            </a:solidFill>
            <a:latin typeface="微軟正黑體" pitchFamily="34" charset="-120"/>
            <a:ea typeface="微軟正黑體" pitchFamily="34" charset="-120"/>
            <a:cs typeface="+mn-cs"/>
          </a:endParaRPr>
        </a:p>
      </dsp:txBody>
      <dsp:txXfrm>
        <a:off x="1106011" y="709849"/>
        <a:ext cx="0" cy="0"/>
      </dsp:txXfrm>
    </dsp:sp>
    <dsp:sp modelId="{EB7D6973-D35C-442D-B10C-FD559A7DAC7D}">
      <dsp:nvSpPr>
        <dsp:cNvPr id="0" name=""/>
        <dsp:cNvSpPr/>
      </dsp:nvSpPr>
      <dsp:spPr>
        <a:xfrm>
          <a:off x="1320534" y="648246"/>
          <a:ext cx="1341396" cy="383259"/>
        </a:xfrm>
        <a:prstGeom prst="roundRect">
          <a:avLst>
            <a:gd name="adj" fmla="val 10000"/>
          </a:avLst>
        </a:prstGeom>
        <a:solidFill>
          <a:srgbClr val="2A565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1" kern="1200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cs typeface="+mn-cs"/>
            </a:rPr>
            <a:t>加入遊戲室</a:t>
          </a:r>
          <a:endParaRPr lang="zh-TW" altLang="en-US" sz="1600" b="1" kern="1200" dirty="0">
            <a:solidFill>
              <a:srgbClr val="FFFFFF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sp:txBody>
      <dsp:txXfrm>
        <a:off x="1331759" y="659471"/>
        <a:ext cx="1318946" cy="3608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kumimoji="0"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kumimoji="0"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D023D395-0803-4ED9-A813-7F6036452374}" type="datetimeFigureOut">
              <a:rPr lang="zh-TW" altLang="en-US"/>
              <a:pPr>
                <a:defRPr/>
              </a:pPr>
              <a:t>2016/7/24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kumimoji="0"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smtClean="0"/>
            </a:lvl1pPr>
          </a:lstStyle>
          <a:p>
            <a:pPr>
              <a:defRPr/>
            </a:pPr>
            <a:fld id="{093B98FC-F224-4297-8291-E79CDC0EB04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kumimoji="0"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kumimoji="0"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D63CBB74-D5DA-4E80-B694-9EE14E7DDCDB}" type="datetimeFigureOut">
              <a:rPr lang="zh-TW" altLang="en-US"/>
              <a:pPr>
                <a:defRPr/>
              </a:pPr>
              <a:t>2016/7/24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kumimoji="0"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smtClean="0"/>
            </a:lvl1pPr>
          </a:lstStyle>
          <a:p>
            <a:pPr>
              <a:defRPr/>
            </a:pPr>
            <a:fld id="{29C9A4AB-D2C4-464C-A24C-D48B63F6798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1024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069D30B-C03D-4737-BBF1-7ABBF1A0CF6C}" type="slidenum">
              <a:rPr lang="zh-TW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zh-TW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7" descr="02_b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4582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228600" y="228600"/>
            <a:ext cx="8686800" cy="632460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endParaRPr kumimoji="0" lang="zh-TW" altLang="en-US"/>
          </a:p>
        </p:txBody>
      </p:sp>
      <p:sp>
        <p:nvSpPr>
          <p:cNvPr id="6" name="Line 29"/>
          <p:cNvSpPr>
            <a:spLocks noChangeShapeType="1"/>
          </p:cNvSpPr>
          <p:nvPr/>
        </p:nvSpPr>
        <p:spPr bwMode="auto">
          <a:xfrm>
            <a:off x="3657600" y="28194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7" name="Picture 28" descr="02_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514600"/>
            <a:ext cx="6159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0" y="2133600"/>
            <a:ext cx="4876800" cy="6096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86200" y="2895600"/>
            <a:ext cx="48006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 b="0">
                <a:solidFill>
                  <a:srgbClr val="000000"/>
                </a:solidFill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en-US" altLang="zh-TW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6553200"/>
            <a:ext cx="2438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900" smtClean="0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95CFF4A3-6BEC-44F1-A1FC-4C7B3814BC4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30480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000">
                <a:solidFill>
                  <a:srgbClr val="000000"/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19754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EEF86-9B90-49B2-B41F-C46232949B2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14482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007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007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64F774-D32A-4B66-A6DB-18AB3438F70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1068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4876800" cy="563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5010150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按一下圖示以新增表格</a:t>
            </a:r>
            <a:endParaRPr lang="zh-TW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458801-8086-4A64-BE86-1B99B84D911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76628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>
                  <a:lumMod val="60000"/>
                  <a:lumOff val="40000"/>
                </a:schemeClr>
              </a:buClr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CA7E60-DDEA-4A58-8B3C-44F37BA3266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78995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F484F-85BD-49D2-907D-1345283AF71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86928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3093FE-3AE5-4700-B5D3-05473AC1BAF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9192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48E38-D527-41F5-82D9-8E53E6A4C8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3449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86A282-C789-42C1-BE49-3D0575ACAEF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42837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112ADB-D85D-4BB2-AB81-A6FFC8C938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6699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09252B-BF4E-4CEF-A6D4-8AD1608A725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38900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F9CC6-F525-4BD2-ACC3-83188DFD29B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9404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7" descr="02_back_b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388" y="523875"/>
            <a:ext cx="2640012" cy="36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53"/>
          <p:cNvSpPr>
            <a:spLocks noChangeArrowheads="1"/>
          </p:cNvSpPr>
          <p:nvPr/>
        </p:nvSpPr>
        <p:spPr bwMode="auto">
          <a:xfrm>
            <a:off x="228600" y="457200"/>
            <a:ext cx="8686800" cy="615315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endParaRPr kumimoji="0" lang="zh-TW" altLang="en-US"/>
          </a:p>
        </p:txBody>
      </p:sp>
      <p:sp>
        <p:nvSpPr>
          <p:cNvPr id="1028" name="Rectangle 54"/>
          <p:cNvSpPr>
            <a:spLocks noChangeArrowheads="1"/>
          </p:cNvSpPr>
          <p:nvPr/>
        </p:nvSpPr>
        <p:spPr bwMode="white">
          <a:xfrm>
            <a:off x="609600" y="133350"/>
            <a:ext cx="5562600" cy="10858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endParaRPr kumimoji="0" lang="zh-TW" altLang="en-US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219200"/>
            <a:ext cx="8229600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228600" y="66135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900" smtClean="0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C3F0AF88-929A-4C1B-B882-F9711AEE8F9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85800" y="228600"/>
            <a:ext cx="48768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pic>
        <p:nvPicPr>
          <p:cNvPr id="1032" name="Picture 56" descr="02_icon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613" y="190500"/>
            <a:ext cx="66198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55"/>
          <p:cNvSpPr>
            <a:spLocks noChangeArrowheads="1"/>
          </p:cNvSpPr>
          <p:nvPr/>
        </p:nvSpPr>
        <p:spPr bwMode="white">
          <a:xfrm>
            <a:off x="4716463" y="6413500"/>
            <a:ext cx="40894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r>
              <a:rPr kumimoji="0" lang="en-US" altLang="zh-TW"/>
              <a:t>Killing Time</a:t>
            </a:r>
            <a:r>
              <a:rPr kumimoji="0" lang="zh-TW" altLang="en-US"/>
              <a:t> </a:t>
            </a:r>
            <a:r>
              <a:rPr kumimoji="0" lang="en-US" altLang="zh-TW"/>
              <a:t>Power by Max Huang </a:t>
            </a:r>
            <a:endParaRPr kumimoji="0"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400" b="1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2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killingtime-max.tk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killingtime-max.tk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239713" y="6610350"/>
            <a:ext cx="24384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hlink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B9882BE-F76A-47DF-AAE7-24D17671B837}" type="slidenum">
              <a:rPr lang="en-US" altLang="zh-TW" sz="900" b="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TW" sz="900" b="0">
              <a:solidFill>
                <a:srgbClr val="000000"/>
              </a:solidFill>
            </a:endParaRPr>
          </a:p>
        </p:txBody>
      </p:sp>
      <p:sp>
        <p:nvSpPr>
          <p:cNvPr id="5123" name="文字方塊 6"/>
          <p:cNvSpPr txBox="1">
            <a:spLocks noChangeArrowheads="1"/>
          </p:cNvSpPr>
          <p:nvPr/>
        </p:nvSpPr>
        <p:spPr bwMode="auto">
          <a:xfrm>
            <a:off x="6443663" y="6165850"/>
            <a:ext cx="23764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hlink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b="0">
                <a:solidFill>
                  <a:schemeClr val="tx1"/>
                </a:solidFill>
                <a:latin typeface="Arial" panose="020B0604020202020204" pitchFamily="34" charset="0"/>
              </a:rPr>
              <a:t>2016.07.26</a:t>
            </a:r>
            <a:endParaRPr kumimoji="0" lang="zh-TW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5124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133600"/>
            <a:ext cx="65151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文字方塊 2"/>
          <p:cNvSpPr txBox="1">
            <a:spLocks noChangeArrowheads="1"/>
          </p:cNvSpPr>
          <p:nvPr/>
        </p:nvSpPr>
        <p:spPr bwMode="auto">
          <a:xfrm>
            <a:off x="3419475" y="4005263"/>
            <a:ext cx="54006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r>
              <a:rPr lang="en-US" altLang="zh-TW" i="1"/>
              <a:t>Project Name</a:t>
            </a:r>
            <a:r>
              <a:rPr lang="zh-TW" altLang="en-US" i="1"/>
              <a:t>：</a:t>
            </a:r>
            <a:r>
              <a:rPr lang="en-US" altLang="zh-TW" sz="2800" i="1"/>
              <a:t>Killing Time</a:t>
            </a:r>
            <a:r>
              <a:rPr lang="zh-TW" altLang="en-US" sz="2800" i="1"/>
              <a:t> </a:t>
            </a:r>
            <a:r>
              <a:rPr lang="en-US" altLang="zh-TW" i="1"/>
              <a:t>(KT</a:t>
            </a:r>
            <a:r>
              <a:rPr lang="zh-TW" altLang="en-US" i="1"/>
              <a:t> 殺時間</a:t>
            </a:r>
            <a:r>
              <a:rPr lang="en-US" altLang="zh-TW" i="1"/>
              <a:t>)</a:t>
            </a:r>
          </a:p>
          <a:p>
            <a:pPr algn="r" eaLnBrk="1" hangingPunct="1"/>
            <a:r>
              <a:rPr lang="en-US" altLang="zh-TW" i="1"/>
              <a:t>Powered  by</a:t>
            </a:r>
            <a:r>
              <a:rPr lang="zh-TW" altLang="en-US" i="1"/>
              <a:t>：</a:t>
            </a:r>
            <a:r>
              <a:rPr lang="en-US" altLang="zh-TW" sz="2800" i="1"/>
              <a:t>Max Huang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solidFill>
                  <a:srgbClr val="384F93"/>
                </a:solidFill>
                <a:ea typeface="新細明體" panose="02020500000000000000" pitchFamily="18" charset="-120"/>
              </a:rPr>
              <a:t>Outline</a:t>
            </a:r>
            <a:endParaRPr lang="zh-TW" altLang="en-US" smtClean="0">
              <a:solidFill>
                <a:srgbClr val="384F93"/>
              </a:solidFill>
              <a:ea typeface="新細明體" panose="02020500000000000000" pitchFamily="18" charset="-120"/>
            </a:endParaRPr>
          </a:p>
        </p:txBody>
      </p:sp>
      <p:grpSp>
        <p:nvGrpSpPr>
          <p:cNvPr id="6147" name="Group 46"/>
          <p:cNvGrpSpPr>
            <a:grpSpLocks/>
          </p:cNvGrpSpPr>
          <p:nvPr/>
        </p:nvGrpSpPr>
        <p:grpSpPr bwMode="auto">
          <a:xfrm>
            <a:off x="1979613" y="1773238"/>
            <a:ext cx="4724400" cy="685800"/>
            <a:chOff x="1296" y="1824"/>
            <a:chExt cx="2976" cy="432"/>
          </a:xfrm>
        </p:grpSpPr>
        <p:sp>
          <p:nvSpPr>
            <p:cNvPr id="5" name="AutoShape 4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1">
                    <a:lumMod val="40000"/>
                    <a:lumOff val="60000"/>
                  </a:schemeClr>
                </a:gs>
                <a:gs pos="50000">
                  <a:schemeClr val="tx2">
                    <a:lumMod val="20000"/>
                    <a:lumOff val="80000"/>
                  </a:schemeClr>
                </a:gs>
                <a:gs pos="100000">
                  <a:schemeClr val="tx1">
                    <a:lumMod val="40000"/>
                    <a:lumOff val="60000"/>
                  </a:schemeClr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0"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6" name="AutoShape 4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tx1">
                <a:lumMod val="40000"/>
                <a:lumOff val="6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0"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6176" name="Text Box 49"/>
            <p:cNvSpPr txBox="1">
              <a:spLocks noChangeArrowheads="1"/>
            </p:cNvSpPr>
            <p:nvPr/>
          </p:nvSpPr>
          <p:spPr bwMode="gray">
            <a:xfrm>
              <a:off x="1795" y="1915"/>
              <a:ext cx="21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hlink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TW" altLang="en-US" sz="1800">
                  <a:solidFill>
                    <a:srgbClr val="0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專案緣起</a:t>
              </a:r>
              <a:endParaRPr kumimoji="0" lang="en-US" altLang="zh-TW" sz="180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6177" name="Text Box 5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hlink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b="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6148" name="Group 46"/>
          <p:cNvGrpSpPr>
            <a:grpSpLocks/>
          </p:cNvGrpSpPr>
          <p:nvPr/>
        </p:nvGrpSpPr>
        <p:grpSpPr bwMode="auto">
          <a:xfrm>
            <a:off x="1979613" y="5229225"/>
            <a:ext cx="4724400" cy="685800"/>
            <a:chOff x="1296" y="1824"/>
            <a:chExt cx="2976" cy="432"/>
          </a:xfrm>
        </p:grpSpPr>
        <p:sp>
          <p:nvSpPr>
            <p:cNvPr id="20" name="AutoShape 4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1">
                    <a:lumMod val="40000"/>
                    <a:lumOff val="60000"/>
                  </a:schemeClr>
                </a:gs>
                <a:gs pos="50000">
                  <a:schemeClr val="tx2">
                    <a:lumMod val="20000"/>
                    <a:lumOff val="80000"/>
                  </a:schemeClr>
                </a:gs>
                <a:gs pos="100000">
                  <a:schemeClr val="tx1">
                    <a:lumMod val="40000"/>
                    <a:lumOff val="60000"/>
                  </a:schemeClr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0"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1" name="AutoShape 4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tx1">
                <a:lumMod val="40000"/>
                <a:lumOff val="6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0"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6172" name="Text Box 49"/>
            <p:cNvSpPr txBox="1">
              <a:spLocks noChangeArrowheads="1"/>
            </p:cNvSpPr>
            <p:nvPr/>
          </p:nvSpPr>
          <p:spPr bwMode="gray">
            <a:xfrm>
              <a:off x="1795" y="1915"/>
              <a:ext cx="21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hlink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800">
                  <a:solidFill>
                    <a:srgbClr val="0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Q &amp; A</a:t>
              </a:r>
            </a:p>
          </p:txBody>
        </p:sp>
        <p:sp>
          <p:nvSpPr>
            <p:cNvPr id="6173" name="Text Box 50"/>
            <p:cNvSpPr txBox="1">
              <a:spLocks noChangeArrowheads="1"/>
            </p:cNvSpPr>
            <p:nvPr/>
          </p:nvSpPr>
          <p:spPr bwMode="gray">
            <a:xfrm>
              <a:off x="1392" y="1886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hlink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b="0">
                  <a:solidFill>
                    <a:schemeClr val="bg1"/>
                  </a:solidFill>
                  <a:latin typeface="Arial" panose="020B0604020202020204" pitchFamily="34" charset="0"/>
                </a:rPr>
                <a:t>6</a:t>
              </a:r>
            </a:p>
          </p:txBody>
        </p:sp>
      </p:grpSp>
      <p:sp>
        <p:nvSpPr>
          <p:cNvPr id="6149" name="投影片編號版面配置區 28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hlink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EF4E1C0-A540-4B70-BC95-895C7036E0FF}" type="slidenum">
              <a:rPr lang="en-US" altLang="zh-TW" sz="900" b="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TW" sz="900" b="0">
              <a:solidFill>
                <a:srgbClr val="000000"/>
              </a:solidFill>
            </a:endParaRPr>
          </a:p>
        </p:txBody>
      </p:sp>
      <p:grpSp>
        <p:nvGrpSpPr>
          <p:cNvPr id="6150" name="Group 46"/>
          <p:cNvGrpSpPr>
            <a:grpSpLocks/>
          </p:cNvGrpSpPr>
          <p:nvPr/>
        </p:nvGrpSpPr>
        <p:grpSpPr bwMode="auto">
          <a:xfrm>
            <a:off x="1979613" y="2449513"/>
            <a:ext cx="4724400" cy="685800"/>
            <a:chOff x="1296" y="1824"/>
            <a:chExt cx="2976" cy="432"/>
          </a:xfrm>
        </p:grpSpPr>
        <p:sp>
          <p:nvSpPr>
            <p:cNvPr id="31" name="AutoShape 4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1">
                    <a:lumMod val="40000"/>
                    <a:lumOff val="60000"/>
                  </a:schemeClr>
                </a:gs>
                <a:gs pos="50000">
                  <a:schemeClr val="tx2">
                    <a:lumMod val="20000"/>
                    <a:lumOff val="80000"/>
                  </a:schemeClr>
                </a:gs>
                <a:gs pos="100000">
                  <a:schemeClr val="tx1">
                    <a:lumMod val="40000"/>
                    <a:lumOff val="60000"/>
                  </a:schemeClr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0"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2" name="AutoShape 4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tx1">
                <a:lumMod val="40000"/>
                <a:lumOff val="6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0"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6168" name="Text Box 49"/>
            <p:cNvSpPr txBox="1">
              <a:spLocks noChangeArrowheads="1"/>
            </p:cNvSpPr>
            <p:nvPr/>
          </p:nvSpPr>
          <p:spPr bwMode="gray">
            <a:xfrm>
              <a:off x="1795" y="1915"/>
              <a:ext cx="21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hlink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TW" altLang="en-US" sz="1800">
                  <a:solidFill>
                    <a:srgbClr val="0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技術規格</a:t>
              </a:r>
              <a:endParaRPr kumimoji="0" lang="en-US" altLang="zh-TW" sz="180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6169" name="Text Box 50"/>
            <p:cNvSpPr txBox="1">
              <a:spLocks noChangeArrowheads="1"/>
            </p:cNvSpPr>
            <p:nvPr/>
          </p:nvSpPr>
          <p:spPr bwMode="gray">
            <a:xfrm>
              <a:off x="1392" y="1886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hlink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b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6151" name="Group 46"/>
          <p:cNvGrpSpPr>
            <a:grpSpLocks/>
          </p:cNvGrpSpPr>
          <p:nvPr/>
        </p:nvGrpSpPr>
        <p:grpSpPr bwMode="auto">
          <a:xfrm>
            <a:off x="1979613" y="3141663"/>
            <a:ext cx="4724400" cy="685800"/>
            <a:chOff x="1296" y="1824"/>
            <a:chExt cx="2976" cy="432"/>
          </a:xfrm>
        </p:grpSpPr>
        <p:sp>
          <p:nvSpPr>
            <p:cNvPr id="41" name="AutoShape 4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1">
                    <a:lumMod val="40000"/>
                    <a:lumOff val="60000"/>
                  </a:schemeClr>
                </a:gs>
                <a:gs pos="50000">
                  <a:schemeClr val="tx2">
                    <a:lumMod val="20000"/>
                    <a:lumOff val="80000"/>
                  </a:schemeClr>
                </a:gs>
                <a:gs pos="100000">
                  <a:schemeClr val="tx1">
                    <a:lumMod val="40000"/>
                    <a:lumOff val="60000"/>
                  </a:schemeClr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0"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42" name="AutoShape 4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tx1">
                <a:lumMod val="40000"/>
                <a:lumOff val="6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0"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6164" name="Text Box 49"/>
            <p:cNvSpPr txBox="1">
              <a:spLocks noChangeArrowheads="1"/>
            </p:cNvSpPr>
            <p:nvPr/>
          </p:nvSpPr>
          <p:spPr bwMode="gray">
            <a:xfrm>
              <a:off x="1795" y="1915"/>
              <a:ext cx="21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hlink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TW" altLang="en-US" sz="1800">
                  <a:solidFill>
                    <a:srgbClr val="0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功能架構</a:t>
              </a:r>
              <a:endParaRPr kumimoji="0" lang="en-US" altLang="zh-TW" sz="180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6165" name="Text Box 50"/>
            <p:cNvSpPr txBox="1">
              <a:spLocks noChangeArrowheads="1"/>
            </p:cNvSpPr>
            <p:nvPr/>
          </p:nvSpPr>
          <p:spPr bwMode="gray">
            <a:xfrm>
              <a:off x="1392" y="1886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hlink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b="0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6152" name="Group 46"/>
          <p:cNvGrpSpPr>
            <a:grpSpLocks/>
          </p:cNvGrpSpPr>
          <p:nvPr/>
        </p:nvGrpSpPr>
        <p:grpSpPr bwMode="auto">
          <a:xfrm>
            <a:off x="1979613" y="3822700"/>
            <a:ext cx="4724400" cy="685800"/>
            <a:chOff x="1296" y="1824"/>
            <a:chExt cx="2976" cy="432"/>
          </a:xfrm>
        </p:grpSpPr>
        <p:sp>
          <p:nvSpPr>
            <p:cNvPr id="36" name="AutoShape 4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1">
                    <a:lumMod val="40000"/>
                    <a:lumOff val="60000"/>
                  </a:schemeClr>
                </a:gs>
                <a:gs pos="50000">
                  <a:schemeClr val="tx2">
                    <a:lumMod val="20000"/>
                    <a:lumOff val="80000"/>
                  </a:schemeClr>
                </a:gs>
                <a:gs pos="100000">
                  <a:schemeClr val="tx1">
                    <a:lumMod val="40000"/>
                    <a:lumOff val="60000"/>
                  </a:schemeClr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0"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7" name="AutoShape 4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tx1">
                <a:lumMod val="40000"/>
                <a:lumOff val="6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0"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6160" name="Text Box 49"/>
            <p:cNvSpPr txBox="1">
              <a:spLocks noChangeArrowheads="1"/>
            </p:cNvSpPr>
            <p:nvPr/>
          </p:nvSpPr>
          <p:spPr bwMode="gray">
            <a:xfrm>
              <a:off x="1795" y="1915"/>
              <a:ext cx="21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hlink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Demo</a:t>
              </a:r>
            </a:p>
          </p:txBody>
        </p:sp>
        <p:sp>
          <p:nvSpPr>
            <p:cNvPr id="6161" name="Text Box 50"/>
            <p:cNvSpPr txBox="1">
              <a:spLocks noChangeArrowheads="1"/>
            </p:cNvSpPr>
            <p:nvPr/>
          </p:nvSpPr>
          <p:spPr bwMode="gray">
            <a:xfrm>
              <a:off x="1392" y="1886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hlink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b="0">
                  <a:solidFill>
                    <a:schemeClr val="bg1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</p:grpSp>
      <p:grpSp>
        <p:nvGrpSpPr>
          <p:cNvPr id="6153" name="Group 46"/>
          <p:cNvGrpSpPr>
            <a:grpSpLocks/>
          </p:cNvGrpSpPr>
          <p:nvPr/>
        </p:nvGrpSpPr>
        <p:grpSpPr bwMode="auto">
          <a:xfrm>
            <a:off x="1979613" y="4508500"/>
            <a:ext cx="4724400" cy="685800"/>
            <a:chOff x="1296" y="1824"/>
            <a:chExt cx="2976" cy="432"/>
          </a:xfrm>
        </p:grpSpPr>
        <p:sp>
          <p:nvSpPr>
            <p:cNvPr id="35" name="AutoShape 4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1">
                    <a:lumMod val="40000"/>
                    <a:lumOff val="60000"/>
                  </a:schemeClr>
                </a:gs>
                <a:gs pos="50000">
                  <a:schemeClr val="tx2">
                    <a:lumMod val="20000"/>
                    <a:lumOff val="80000"/>
                  </a:schemeClr>
                </a:gs>
                <a:gs pos="100000">
                  <a:schemeClr val="tx1">
                    <a:lumMod val="40000"/>
                    <a:lumOff val="60000"/>
                  </a:schemeClr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0"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8" name="AutoShape 4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tx1">
                <a:lumMod val="40000"/>
                <a:lumOff val="6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0"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6156" name="Text Box 49"/>
            <p:cNvSpPr txBox="1">
              <a:spLocks noChangeArrowheads="1"/>
            </p:cNvSpPr>
            <p:nvPr/>
          </p:nvSpPr>
          <p:spPr bwMode="gray">
            <a:xfrm>
              <a:off x="1795" y="1915"/>
              <a:ext cx="21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hlink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Code</a:t>
              </a:r>
            </a:p>
          </p:txBody>
        </p:sp>
        <p:sp>
          <p:nvSpPr>
            <p:cNvPr id="6157" name="Text Box 50"/>
            <p:cNvSpPr txBox="1">
              <a:spLocks noChangeArrowheads="1"/>
            </p:cNvSpPr>
            <p:nvPr/>
          </p:nvSpPr>
          <p:spPr bwMode="gray">
            <a:xfrm>
              <a:off x="1392" y="1886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hlink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b="0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b="0" smtClean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3600" b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專案緣起</a:t>
            </a:r>
          </a:p>
        </p:txBody>
      </p:sp>
      <p:sp>
        <p:nvSpPr>
          <p:cNvPr id="7171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hlink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0D455FC-692C-4ACE-A754-5B05A490A279}" type="slidenum">
              <a:rPr lang="en-US" altLang="zh-TW" sz="900" b="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TW" sz="900" b="0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576263" y="1600200"/>
            <a:ext cx="79914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  <a:defRPr sz="2400" b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>
                    <a:lumMod val="75000"/>
                  </a:schemeClr>
                </a:solidFill>
                <a:latin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>
                    <a:lumMod val="75000"/>
                  </a:schemeClr>
                </a:solidFill>
                <a:latin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>
                    <a:lumMod val="75000"/>
                  </a:schemeClr>
                </a:solidFill>
                <a:latin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>
                    <a:lumMod val="75000"/>
                  </a:schemeClr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  <a:defRPr/>
            </a:pPr>
            <a:r>
              <a:rPr kumimoji="0" lang="zh-TW" altLang="en-US" sz="2000" kern="0" dirty="0" smtClean="0">
                <a:solidFill>
                  <a:schemeClr val="tx1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那些</a:t>
            </a:r>
            <a:r>
              <a:rPr kumimoji="0" lang="zh-TW" altLang="en-US" sz="2000" kern="0" dirty="0">
                <a:solidFill>
                  <a:schemeClr val="tx1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電腦還沒</a:t>
            </a:r>
            <a:r>
              <a:rPr kumimoji="0" lang="zh-TW" altLang="en-US" sz="2000" kern="0" dirty="0" smtClean="0">
                <a:solidFill>
                  <a:schemeClr val="tx1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出現年</a:t>
            </a:r>
            <a:r>
              <a:rPr kumimoji="0" lang="zh-TW" altLang="en-US" sz="2000" kern="0" dirty="0">
                <a:solidFill>
                  <a:schemeClr val="tx1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代</a:t>
            </a:r>
            <a:r>
              <a:rPr kumimoji="0" lang="zh-TW" altLang="en-US" sz="2000" kern="0" dirty="0" smtClean="0">
                <a:solidFill>
                  <a:schemeClr val="tx1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kumimoji="0" lang="zh-TW" altLang="en-US" sz="2000" kern="0" dirty="0">
                <a:solidFill>
                  <a:schemeClr val="tx1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無聊的時候，</a:t>
            </a:r>
            <a:endParaRPr kumimoji="0" lang="en-US" altLang="zh-TW" sz="2000" kern="0" dirty="0">
              <a:solidFill>
                <a:schemeClr val="tx1">
                  <a:lumMod val="7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kumimoji="0" lang="zh-TW" altLang="en-US" sz="2000" kern="0" dirty="0" smtClean="0">
                <a:solidFill>
                  <a:schemeClr val="tx1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都會和家人、兄弟姊妹或朋友</a:t>
            </a:r>
            <a:endParaRPr kumimoji="0" lang="en-US" altLang="zh-TW" sz="2000" kern="0" dirty="0" smtClean="0">
              <a:solidFill>
                <a:schemeClr val="tx1">
                  <a:lumMod val="7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kumimoji="0" lang="zh-TW" altLang="en-US" sz="2000" kern="0" dirty="0" smtClean="0">
                <a:solidFill>
                  <a:schemeClr val="tx1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找一些殺時間的小遊戲，</a:t>
            </a:r>
            <a:endParaRPr kumimoji="0" lang="en-US" altLang="zh-TW" sz="2000" kern="0" dirty="0" smtClean="0">
              <a:solidFill>
                <a:schemeClr val="tx1">
                  <a:lumMod val="7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kumimoji="0" lang="zh-TW" altLang="en-US" sz="2000" kern="0" dirty="0" smtClean="0">
                <a:solidFill>
                  <a:schemeClr val="tx1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像是難分勝負的井字遊戲、</a:t>
            </a:r>
            <a:endParaRPr kumimoji="0" lang="en-US" altLang="zh-TW" sz="2000" kern="0" dirty="0" smtClean="0">
              <a:solidFill>
                <a:schemeClr val="tx1">
                  <a:lumMod val="7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kumimoji="0" lang="zh-TW" altLang="en-US" sz="2000" kern="0" dirty="0" smtClean="0">
                <a:solidFill>
                  <a:schemeClr val="tx1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不一定要男生配女生的黑白猜</a:t>
            </a:r>
            <a:endParaRPr kumimoji="0" lang="en-US" altLang="zh-TW" sz="2000" kern="0" dirty="0" smtClean="0">
              <a:solidFill>
                <a:schemeClr val="tx1">
                  <a:lumMod val="7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kumimoji="0" lang="zh-TW" altLang="en-US" sz="2000" kern="0" dirty="0" smtClean="0">
                <a:solidFill>
                  <a:schemeClr val="tx1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和</a:t>
            </a:r>
            <a:endParaRPr kumimoji="0" lang="en-US" altLang="zh-TW" sz="2000" kern="0" dirty="0" smtClean="0">
              <a:solidFill>
                <a:schemeClr val="tx1">
                  <a:lumMod val="7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kumimoji="0" lang="zh-TW" altLang="en-US" sz="2000" kern="0" dirty="0" smtClean="0">
                <a:solidFill>
                  <a:schemeClr val="tx1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絞盡腦汁的都還猜不到的猜數字</a:t>
            </a:r>
            <a:r>
              <a:rPr kumimoji="0" lang="en-US" altLang="zh-TW" sz="2000" kern="0" dirty="0" smtClean="0">
                <a:solidFill>
                  <a:schemeClr val="tx1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...</a:t>
            </a:r>
            <a:r>
              <a:rPr kumimoji="0" lang="zh-TW" altLang="en-US" sz="2000" kern="0" dirty="0" smtClean="0">
                <a:solidFill>
                  <a:schemeClr val="tx1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等等，</a:t>
            </a:r>
            <a:endParaRPr kumimoji="0" lang="en-US" altLang="zh-TW" sz="2000" kern="0" dirty="0" smtClean="0">
              <a:solidFill>
                <a:schemeClr val="tx1">
                  <a:lumMod val="7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kumimoji="0" lang="zh-TW" altLang="en-US" sz="2000" kern="0" dirty="0" smtClean="0">
                <a:solidFill>
                  <a:schemeClr val="tx1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這些令人懷念的小遊戲雖然偶爾會在現今的電腦上玩到，</a:t>
            </a:r>
            <a:endParaRPr kumimoji="0" lang="en-US" altLang="zh-TW" sz="2000" kern="0" dirty="0" smtClean="0">
              <a:solidFill>
                <a:schemeClr val="tx1">
                  <a:lumMod val="7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kumimoji="0" lang="zh-TW" altLang="en-US" sz="2000" kern="0" dirty="0" smtClean="0">
                <a:solidFill>
                  <a:schemeClr val="tx1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卻只能跟呆版的電腦對決，總覺得不是那麼得過癮，</a:t>
            </a:r>
            <a:endParaRPr kumimoji="0" lang="en-US" altLang="zh-TW" sz="2000" kern="0" dirty="0" smtClean="0">
              <a:solidFill>
                <a:schemeClr val="tx1">
                  <a:lumMod val="7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kumimoji="0" lang="zh-TW" altLang="en-US" sz="2000" kern="0" dirty="0" smtClean="0">
                <a:solidFill>
                  <a:schemeClr val="tx1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於是</a:t>
            </a:r>
            <a:r>
              <a:rPr kumimoji="0" lang="en-US" altLang="zh-TW" sz="2000" kern="0" dirty="0" smtClean="0">
                <a:solidFill>
                  <a:schemeClr val="tx1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Killing</a:t>
            </a:r>
            <a:r>
              <a:rPr kumimoji="0" lang="zh-TW" altLang="en-US" sz="2000" kern="0" dirty="0" smtClean="0">
                <a:solidFill>
                  <a:schemeClr val="tx1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kumimoji="0" lang="en-US" altLang="zh-TW" sz="2000" kern="0" dirty="0" smtClean="0">
                <a:solidFill>
                  <a:schemeClr val="tx1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Time</a:t>
            </a:r>
            <a:r>
              <a:rPr kumimoji="0" lang="zh-TW" altLang="en-US" sz="2000" kern="0" dirty="0" smtClean="0">
                <a:solidFill>
                  <a:schemeClr val="tx1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殺時間誕生了</a:t>
            </a:r>
            <a:r>
              <a:rPr kumimoji="0" lang="en-US" altLang="zh-TW" sz="2000" kern="0" dirty="0" smtClean="0">
                <a:solidFill>
                  <a:schemeClr val="tx1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!!!</a:t>
            </a:r>
            <a:endParaRPr kumimoji="0" lang="zh-TW" altLang="en-US" sz="2000" kern="0" dirty="0">
              <a:solidFill>
                <a:schemeClr val="tx1">
                  <a:lumMod val="7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800" b="0" smtClean="0">
                <a:latin typeface="標楷體" panose="03000509000000000000" pitchFamily="65" charset="-120"/>
                <a:ea typeface="標楷體" panose="03000509000000000000" pitchFamily="65" charset="-120"/>
              </a:rPr>
              <a:t>技術規格</a:t>
            </a:r>
            <a:endParaRPr lang="zh-TW" altLang="en-US" sz="4000" smtClean="0">
              <a:solidFill>
                <a:srgbClr val="384F93"/>
              </a:solidFill>
              <a:ea typeface="新細明體" panose="02020500000000000000" pitchFamily="18" charset="-120"/>
            </a:endParaRPr>
          </a:p>
        </p:txBody>
      </p:sp>
      <p:sp>
        <p:nvSpPr>
          <p:cNvPr id="8195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hlink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43432A4-63AF-4F6B-9F16-BD380B120638}" type="slidenum">
              <a:rPr lang="en-US" altLang="zh-TW" sz="900" b="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TW" sz="900" b="0">
              <a:solidFill>
                <a:srgbClr val="000000"/>
              </a:solidFill>
            </a:endParaRPr>
          </a:p>
        </p:txBody>
      </p:sp>
      <p:pic>
        <p:nvPicPr>
          <p:cNvPr id="8196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1001713"/>
            <a:ext cx="264636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5957856" y="2430693"/>
            <a:ext cx="2736303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kumimoji="0" lang="en-US" altLang="zh-TW" sz="2800" b="1" dirty="0" err="1">
                <a:ln w="12700">
                  <a:solidFill>
                    <a:srgbClr val="000000">
                      <a:satMod val="155000"/>
                    </a:srgbClr>
                  </a:solidFill>
                  <a:prstDash val="solid"/>
                </a:ln>
                <a:solidFill>
                  <a:srgbClr val="666699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+mn-ea"/>
                <a:cs typeface="Times New Roman" pitchFamily="18" charset="0"/>
              </a:rPr>
              <a:t>Easy</a:t>
            </a:r>
            <a:r>
              <a:rPr kumimoji="0" lang="en-US" altLang="zh-TW" sz="3600" b="1" dirty="0" err="1">
                <a:ln w="12700">
                  <a:solidFill>
                    <a:srgbClr val="000000">
                      <a:satMod val="155000"/>
                    </a:srgb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+mn-ea"/>
                <a:cs typeface="Times New Roman" pitchFamily="18" charset="0"/>
              </a:rPr>
              <a:t>MVC</a:t>
            </a:r>
            <a:endParaRPr kumimoji="0" lang="en-US" altLang="zh-TW" sz="3600" b="1" dirty="0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charset="0"/>
              <a:ea typeface="+mn-ea"/>
              <a:cs typeface="Times New Roman" pitchFamily="18" charset="0"/>
            </a:endParaRPr>
          </a:p>
          <a:p>
            <a:pPr algn="ctr">
              <a:defRPr/>
            </a:pPr>
            <a:r>
              <a:rPr kumimoji="0" lang="en-US" altLang="zh-TW" b="1" dirty="0">
                <a:ln w="12700">
                  <a:solidFill>
                    <a:srgbClr val="000000">
                      <a:satMod val="155000"/>
                    </a:srgbClr>
                  </a:solidFill>
                  <a:prstDash val="solid"/>
                </a:ln>
                <a:solidFill>
                  <a:srgbClr val="666699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+mn-ea"/>
                <a:cs typeface="Times New Roman" pitchFamily="18" charset="0"/>
              </a:rPr>
              <a:t>from Class</a:t>
            </a:r>
            <a:endParaRPr kumimoji="0" lang="zh-TW" altLang="en-US" b="1" dirty="0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666699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charset="0"/>
              <a:ea typeface="+mn-ea"/>
              <a:cs typeface="Times New Roman" pitchFamily="18" charset="0"/>
            </a:endParaRPr>
          </a:p>
        </p:txBody>
      </p:sp>
      <p:grpSp>
        <p:nvGrpSpPr>
          <p:cNvPr id="8198" name="群組 9"/>
          <p:cNvGrpSpPr>
            <a:grpSpLocks/>
          </p:cNvGrpSpPr>
          <p:nvPr/>
        </p:nvGrpSpPr>
        <p:grpSpPr bwMode="auto">
          <a:xfrm>
            <a:off x="3336925" y="2003425"/>
            <a:ext cx="2520950" cy="1392238"/>
            <a:chOff x="332409" y="1715716"/>
            <a:chExt cx="2520280" cy="1391611"/>
          </a:xfrm>
        </p:grpSpPr>
        <p:pic>
          <p:nvPicPr>
            <p:cNvPr id="8208" name="圖片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8925" y="1715716"/>
              <a:ext cx="1241899" cy="1241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09" name="文字方塊 11"/>
            <p:cNvSpPr txBox="1">
              <a:spLocks noChangeArrowheads="1"/>
            </p:cNvSpPr>
            <p:nvPr/>
          </p:nvSpPr>
          <p:spPr bwMode="auto">
            <a:xfrm>
              <a:off x="332409" y="2460996"/>
              <a:ext cx="252028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b="1"/>
                <a:t>Ratchet</a:t>
              </a:r>
            </a:p>
            <a:p>
              <a:pPr eaLnBrk="1" hangingPunct="1"/>
              <a:r>
                <a:rPr lang="en-US" altLang="zh-TW" b="1"/>
                <a:t>WebSockets for PHP</a:t>
              </a:r>
            </a:p>
          </p:txBody>
        </p:sp>
      </p:grpSp>
      <p:pic>
        <p:nvPicPr>
          <p:cNvPr id="8199" name="圖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303" b="2013"/>
          <a:stretch>
            <a:fillRect/>
          </a:stretch>
        </p:blipFill>
        <p:spPr bwMode="auto">
          <a:xfrm>
            <a:off x="758825" y="2290763"/>
            <a:ext cx="2087563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圖片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450" y="833438"/>
            <a:ext cx="2051050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088" y="3902075"/>
            <a:ext cx="2376487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2" name="圖片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5227638"/>
            <a:ext cx="2593975" cy="115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3" name="圖片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988" y="5040313"/>
            <a:ext cx="2592387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4" name="圖片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963" y="5514975"/>
            <a:ext cx="2430462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線接點 4"/>
          <p:cNvCxnSpPr/>
          <p:nvPr/>
        </p:nvCxnSpPr>
        <p:spPr bwMode="auto">
          <a:xfrm>
            <a:off x="479425" y="2081213"/>
            <a:ext cx="603726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 bwMode="auto">
          <a:xfrm>
            <a:off x="479425" y="3789363"/>
            <a:ext cx="798036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7" name="直線接點 20"/>
          <p:cNvCxnSpPr>
            <a:cxnSpLocks noChangeShapeType="1"/>
          </p:cNvCxnSpPr>
          <p:nvPr/>
        </p:nvCxnSpPr>
        <p:spPr bwMode="auto">
          <a:xfrm>
            <a:off x="479425" y="5040313"/>
            <a:ext cx="7980363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b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功能架構</a:t>
            </a:r>
            <a:endParaRPr lang="zh-TW" altLang="en-US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219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hlink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F8714F2-385D-419A-BD2A-52F06098C9E7}" type="slidenum">
              <a:rPr lang="en-US" altLang="zh-TW" sz="900" b="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TW" sz="900" b="0">
              <a:solidFill>
                <a:srgbClr val="000000"/>
              </a:solidFill>
            </a:endParaRPr>
          </a:p>
        </p:txBody>
      </p:sp>
      <p:graphicFrame>
        <p:nvGraphicFramePr>
          <p:cNvPr id="5" name="資料庫圖表 4"/>
          <p:cNvGraphicFramePr/>
          <p:nvPr/>
        </p:nvGraphicFramePr>
        <p:xfrm>
          <a:off x="372492" y="1520788"/>
          <a:ext cx="2664296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資料庫圖表 7"/>
          <p:cNvGraphicFramePr/>
          <p:nvPr/>
        </p:nvGraphicFramePr>
        <p:xfrm>
          <a:off x="3264334" y="1520788"/>
          <a:ext cx="2664296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9" name="資料庫圖表 8"/>
          <p:cNvGraphicFramePr/>
          <p:nvPr/>
        </p:nvGraphicFramePr>
        <p:xfrm>
          <a:off x="6156176" y="2744924"/>
          <a:ext cx="2664296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27" name="資料庫圖表 26"/>
          <p:cNvGraphicFramePr/>
          <p:nvPr/>
        </p:nvGraphicFramePr>
        <p:xfrm>
          <a:off x="6162700" y="3861048"/>
          <a:ext cx="2664296" cy="1656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Killing Time Demo</a:t>
            </a:r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11267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  <a:hlinkClick r:id="rId2"/>
              </a:rPr>
              <a:t>http://killingtime-max.tk</a:t>
            </a:r>
            <a:endParaRPr lang="zh-TW" altLang="en-US" smtClean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Killing Time Code</a:t>
            </a:r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12291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  <a:hlinkClick r:id="rId2"/>
              </a:rPr>
              <a:t>http://killingtime-max.tk</a:t>
            </a:r>
            <a:endParaRPr lang="zh-TW" altLang="en-US" smtClean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C2715D0B-5D87-4820-BECE-95B453212891}" type="slidenum">
              <a:rPr kumimoji="0" lang="en-US" altLang="zh-TW">
                <a:solidFill>
                  <a:srgbClr val="000000"/>
                </a:solidFill>
                <a:latin typeface="Verdana" panose="020B0604030504040204" pitchFamily="34" charset="0"/>
              </a:rPr>
              <a:pPr/>
              <a:t>8</a:t>
            </a:fld>
            <a:endParaRPr kumimoji="0" lang="en-US" altLang="zh-TW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30721" y="2967335"/>
            <a:ext cx="2082558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Q &amp; A</a:t>
            </a:r>
            <a:endParaRPr lang="zh-TW" altLang="en-US" sz="5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THE END</a:t>
            </a:r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14339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18716620-C1CA-4961-A3EA-EC6405D85B71}" type="slidenum">
              <a:rPr kumimoji="0" lang="en-US" altLang="zh-TW">
                <a:solidFill>
                  <a:srgbClr val="000000"/>
                </a:solidFill>
                <a:latin typeface="Verdana" panose="020B0604030504040204" pitchFamily="34" charset="0"/>
              </a:rPr>
              <a:pPr/>
              <a:t>9</a:t>
            </a:fld>
            <a:endParaRPr kumimoji="0" lang="en-US" altLang="zh-TW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47024" y="2459504"/>
            <a:ext cx="6849952" cy="19389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Thank You</a:t>
            </a:r>
            <a:br>
              <a:rPr lang="en-US" altLang="zh-TW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altLang="zh-TW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For Your Attention</a:t>
            </a:r>
            <a:endParaRPr lang="zh-TW" altLang="en-US" sz="6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32TGp_report_light_v2">
  <a:themeElements>
    <a:clrScheme name="02 1">
      <a:dk1>
        <a:srgbClr val="003366"/>
      </a:dk1>
      <a:lt1>
        <a:srgbClr val="FFFFFF"/>
      </a:lt1>
      <a:dk2>
        <a:srgbClr val="51A0B9"/>
      </a:dk2>
      <a:lt2>
        <a:srgbClr val="DDDDDD"/>
      </a:lt2>
      <a:accent1>
        <a:srgbClr val="516DBD"/>
      </a:accent1>
      <a:accent2>
        <a:srgbClr val="77AE26"/>
      </a:accent2>
      <a:accent3>
        <a:srgbClr val="FFFFFF"/>
      </a:accent3>
      <a:accent4>
        <a:srgbClr val="002A56"/>
      </a:accent4>
      <a:accent5>
        <a:srgbClr val="B3BADB"/>
      </a:accent5>
      <a:accent6>
        <a:srgbClr val="6B9D21"/>
      </a:accent6>
      <a:hlink>
        <a:srgbClr val="4D798F"/>
      </a:hlink>
      <a:folHlink>
        <a:srgbClr val="6A93BC"/>
      </a:folHlink>
    </a:clrScheme>
    <a:fontScheme name="02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02 1">
        <a:dk1>
          <a:srgbClr val="003366"/>
        </a:dk1>
        <a:lt1>
          <a:srgbClr val="FFFFFF"/>
        </a:lt1>
        <a:dk2>
          <a:srgbClr val="51A0B9"/>
        </a:dk2>
        <a:lt2>
          <a:srgbClr val="DDDDDD"/>
        </a:lt2>
        <a:accent1>
          <a:srgbClr val="516DBD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B3BADB"/>
        </a:accent5>
        <a:accent6>
          <a:srgbClr val="6B9D21"/>
        </a:accent6>
        <a:hlink>
          <a:srgbClr val="4D798F"/>
        </a:hlink>
        <a:folHlink>
          <a:srgbClr val="6A93B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 2">
        <a:dk1>
          <a:srgbClr val="30311D"/>
        </a:dk1>
        <a:lt1>
          <a:srgbClr val="FFFFFF"/>
        </a:lt1>
        <a:dk2>
          <a:srgbClr val="866D10"/>
        </a:dk2>
        <a:lt2>
          <a:srgbClr val="DDDDDD"/>
        </a:lt2>
        <a:accent1>
          <a:srgbClr val="345C2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AEB5AB"/>
        </a:accent5>
        <a:accent6>
          <a:srgbClr val="85A655"/>
        </a:accent6>
        <a:hlink>
          <a:srgbClr val="557B97"/>
        </a:hlink>
        <a:folHlink>
          <a:srgbClr val="B5A0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 3">
        <a:dk1>
          <a:srgbClr val="000066"/>
        </a:dk1>
        <a:lt1>
          <a:srgbClr val="FFFFFF"/>
        </a:lt1>
        <a:dk2>
          <a:srgbClr val="0D5597"/>
        </a:dk2>
        <a:lt2>
          <a:srgbClr val="DDDDDD"/>
        </a:lt2>
        <a:accent1>
          <a:srgbClr val="428E71"/>
        </a:accent1>
        <a:accent2>
          <a:srgbClr val="3F90BD"/>
        </a:accent2>
        <a:accent3>
          <a:srgbClr val="FFFFFF"/>
        </a:accent3>
        <a:accent4>
          <a:srgbClr val="000056"/>
        </a:accent4>
        <a:accent5>
          <a:srgbClr val="B0C6BB"/>
        </a:accent5>
        <a:accent6>
          <a:srgbClr val="3882AB"/>
        </a:accent6>
        <a:hlink>
          <a:srgbClr val="99A75F"/>
        </a:hlink>
        <a:folHlink>
          <a:srgbClr val="A1B28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232TGp_report_light_v2</Template>
  <TotalTime>1277</TotalTime>
  <Words>226</Words>
  <Application>Microsoft Office PowerPoint</Application>
  <PresentationFormat>如螢幕大小 (4:3)</PresentationFormat>
  <Paragraphs>67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8" baseType="lpstr">
      <vt:lpstr>Arial</vt:lpstr>
      <vt:lpstr>新細明體</vt:lpstr>
      <vt:lpstr>Verdana</vt:lpstr>
      <vt:lpstr>Wingdings</vt:lpstr>
      <vt:lpstr>Calibri</vt:lpstr>
      <vt:lpstr>標楷體</vt:lpstr>
      <vt:lpstr>Times New Roman</vt:lpstr>
      <vt:lpstr>微軟正黑體</vt:lpstr>
      <vt:lpstr>232TGp_report_light_v2</vt:lpstr>
      <vt:lpstr>PowerPoint 簡報</vt:lpstr>
      <vt:lpstr>Outline</vt:lpstr>
      <vt:lpstr>1.專案緣起</vt:lpstr>
      <vt:lpstr>2.技術規格</vt:lpstr>
      <vt:lpstr>3.功能架構</vt:lpstr>
      <vt:lpstr>Killing Time Demo</vt:lpstr>
      <vt:lpstr>Killing Time Code</vt:lpstr>
      <vt:lpstr>PowerPoint 簡報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經氏巴豆妖餐飲管理系統</dc:title>
  <dc:creator>Student</dc:creator>
  <cp:lastModifiedBy>SherlockMax</cp:lastModifiedBy>
  <cp:revision>124</cp:revision>
  <dcterms:created xsi:type="dcterms:W3CDTF">2014-02-26T09:24:52Z</dcterms:created>
  <dcterms:modified xsi:type="dcterms:W3CDTF">2016-07-24T15:34:19Z</dcterms:modified>
</cp:coreProperties>
</file>