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593"/>
    <p:restoredTop sz="94694"/>
  </p:normalViewPr>
  <p:slideViewPr>
    <p:cSldViewPr snapToGrid="0" snapToObjects="1" showGuides="1">
      <p:cViewPr>
        <p:scale>
          <a:sx n="72" d="100"/>
          <a:sy n="72" d="100"/>
        </p:scale>
        <p:origin x="1200" y="1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63979-746B-994F-BEB5-322D09205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EB9CD4-A40A-2C48-A469-2A3ED6634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521BB1-68A1-1447-8CE4-BB0934FA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A1CE-B453-8D46-B45F-B6037F5277BA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69232-0ED7-8547-AC19-3C6F60A8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8A4576-3162-984C-92E0-CB03EA54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380-CF71-CF41-BD64-71419DD4B3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40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8205B-CDFD-E541-A5DF-BEAD33EB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85ABCD-DE11-0D4B-96C7-8CB204479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F31F69-ADD8-2448-87E1-793C0F4C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A1CE-B453-8D46-B45F-B6037F5277BA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1AB9F4-2455-674B-8DA7-6363CF30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F1BB4-B3D4-B24D-9828-AAA0F006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380-CF71-CF41-BD64-71419DD4B3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46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EB9275-771B-C24D-AD09-7C22D877F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158B30-A663-A947-BB4E-90BFB3513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573962-E154-0E46-B60B-686491A3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A1CE-B453-8D46-B45F-B6037F5277BA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8513B-D608-6C40-B9E0-02881DCC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9B107-6826-A84E-A747-44A95ADD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380-CF71-CF41-BD64-71419DD4B3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24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B00F4-2C44-1C4D-BA54-7E8B41F5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CC4C8-CF1C-6147-9506-3484D4C9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D91FDD-5F0E-A44E-8506-41795AA5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A1CE-B453-8D46-B45F-B6037F5277BA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95357-DB6B-274C-B602-73645622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FAF26-C0AA-1447-84B0-A15C6A06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380-CF71-CF41-BD64-71419DD4B3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72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FA3CE-963B-2B49-8E51-AFA85C8B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3D378E-1478-FF46-BBB9-3E61B0643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F06B2B-7B13-3A4A-93C4-44CA4A1A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A1CE-B453-8D46-B45F-B6037F5277BA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56ECC4-FFC3-7041-8119-3150B30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45A8ED-E8BF-F048-AD50-CCCDDF9C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380-CF71-CF41-BD64-71419DD4B3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16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8DD36-3F08-0E40-BBBF-0164BDC1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2989AE-C02D-E54A-8A87-D002A70F7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FD4669-5C32-3D4E-ADD0-D05058F99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92D781-4959-7D49-8C22-C866E61E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A1CE-B453-8D46-B45F-B6037F5277BA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10868E-D99F-B242-A67F-2051B117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EF55D6-1E19-5C4D-8377-3A8702C8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380-CF71-CF41-BD64-71419DD4B3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84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595B5-3FC7-0045-B83C-4F0BBEF9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1F20A2-AA98-A74A-964C-9BAA5D0BF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E014EA-1A58-1748-9C1E-8331AE87F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9C20E3-C6C1-7842-AD4D-2DF6CE3A4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3C0291-7A49-FA4F-B831-6ADFDB53C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F8E295-364F-DA42-9C83-7BE12625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A1CE-B453-8D46-B45F-B6037F5277BA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344A7F-4B47-9145-B639-B8ECA5C8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B96662-1201-664A-9341-CDA2701F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380-CF71-CF41-BD64-71419DD4B3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3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10018-B983-9842-A4A6-536EF7F4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E5DFA2-8D05-DD49-AACE-176AF52A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A1CE-B453-8D46-B45F-B6037F5277BA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AA729A-7AF1-F049-8059-2B34F74F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3390D2-8BE0-8449-A218-AFBDC102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380-CF71-CF41-BD64-71419DD4B3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59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E5D92C-5979-4844-B8DC-11935696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A1CE-B453-8D46-B45F-B6037F5277BA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679553-6E5E-6240-986B-36AB411E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4E7930-A7EA-A845-8C2B-822F26C5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380-CF71-CF41-BD64-71419DD4B3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03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EE19F-BD88-A844-B3EC-97FC0EFB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295E8D-5B77-8E4E-897B-61C2657A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5D5A35-6294-9D40-B217-7D72EA635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BA262E-1927-8248-9732-58F4C6CE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A1CE-B453-8D46-B45F-B6037F5277BA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3AF8B5-707B-B444-BD70-8648ADCD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CE1F76-180D-A849-8A40-800D1F22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380-CF71-CF41-BD64-71419DD4B3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96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0559FC-A7B8-C040-AEB7-A0950069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104CEF-F3DF-9C40-9744-B637AF521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FB3475-9DF0-4140-A031-9F15ADD2A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5F1552-2E1A-B844-9497-28212889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A1CE-B453-8D46-B45F-B6037F5277BA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883883-09F7-A042-AA30-E43BF804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6C6702-8221-3D48-8C16-FDD3B19B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380-CF71-CF41-BD64-71419DD4B3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46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0E0D56-7784-D54B-ACF1-60D837C5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39ED6E-DA8B-F347-ABDF-ADDC92173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7D0C30-8C74-B04B-BC82-3E1AAE2A7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4A1CE-B453-8D46-B45F-B6037F5277BA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47C165-1CF4-5F49-9F97-477A708A5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267EB-B937-574F-8935-B8FB7AD55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D380-CF71-CF41-BD64-71419DD4B3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26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94E7C57-8756-5B40-AEBE-138F63A8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12876"/>
              </p:ext>
            </p:extLst>
          </p:nvPr>
        </p:nvGraphicFramePr>
        <p:xfrm>
          <a:off x="935512" y="706911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036941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4242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33137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41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q_2ac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rnn_2ac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rnn_4ac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5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/>
                        <a:t>人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0.02079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0.27929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0.63942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0.03678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0.08037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0.42737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3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0.19668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0.27686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0.63774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57584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705A29-A2E5-9E48-8E01-4450AF45C203}"/>
              </a:ext>
            </a:extLst>
          </p:cNvPr>
          <p:cNvSpPr txBox="1"/>
          <p:nvPr/>
        </p:nvSpPr>
        <p:spPr>
          <a:xfrm>
            <a:off x="935512" y="13964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q_4ac</a:t>
            </a:r>
            <a:r>
              <a:rPr lang="ja-JP" altLang="en-US"/>
              <a:t>との比較</a:t>
            </a:r>
            <a:endParaRPr kumimoji="1" lang="ja-JP" altLang="en-US"/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0E85C007-C5D2-474C-92C5-70E04CB07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86552"/>
              </p:ext>
            </p:extLst>
          </p:nvPr>
        </p:nvGraphicFramePr>
        <p:xfrm>
          <a:off x="935512" y="3184370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036941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33137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41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rnn_2ac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rnn_4ac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5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/>
                        <a:t>人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0.80669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0.44184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0.68001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0.17731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3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0.80533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0.43869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57584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AC2A87E-3720-8844-82CE-FDE1B2CEBC88}"/>
              </a:ext>
            </a:extLst>
          </p:cNvPr>
          <p:cNvSpPr txBox="1"/>
          <p:nvPr/>
        </p:nvSpPr>
        <p:spPr>
          <a:xfrm>
            <a:off x="935512" y="261710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q_2ac</a:t>
            </a:r>
            <a:r>
              <a:rPr lang="ja-JP" altLang="en-US"/>
              <a:t>との比較</a:t>
            </a:r>
            <a:endParaRPr kumimoji="1" lang="ja-JP" altLang="en-US"/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C1D21991-7D58-4043-9811-3DBB3FFAD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16559"/>
              </p:ext>
            </p:extLst>
          </p:nvPr>
        </p:nvGraphicFramePr>
        <p:xfrm>
          <a:off x="6823694" y="3184370"/>
          <a:ext cx="325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036941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41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rnn_4ac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5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/>
                        <a:t>人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0.57</a:t>
                      </a:r>
                      <a:r>
                        <a:rPr kumimoji="1" lang="en-US" altLang="ja-JP" b="0" dirty="0"/>
                        <a:t>104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0.32992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3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0.57600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57584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BEA6B7-394D-8347-8337-FBC77BC99F3D}"/>
              </a:ext>
            </a:extLst>
          </p:cNvPr>
          <p:cNvSpPr txBox="1"/>
          <p:nvPr/>
        </p:nvSpPr>
        <p:spPr>
          <a:xfrm>
            <a:off x="6823694" y="2617104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rnn_2ac</a:t>
            </a:r>
            <a:r>
              <a:rPr lang="ja-JP" altLang="en-US"/>
              <a:t>との比較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98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72</Words>
  <Application>Microsoft Macintosh PowerPoint</Application>
  <PresentationFormat>ワイド画面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比嘉 雄亮</dc:creator>
  <cp:lastModifiedBy>比嘉 雄亮</cp:lastModifiedBy>
  <cp:revision>4</cp:revision>
  <dcterms:created xsi:type="dcterms:W3CDTF">2021-01-25T04:44:57Z</dcterms:created>
  <dcterms:modified xsi:type="dcterms:W3CDTF">2021-01-25T14:01:17Z</dcterms:modified>
</cp:coreProperties>
</file>