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kurikupc" initials="h" lastIdx="1" clrIdx="0">
    <p:extLst>
      <p:ext uri="{19B8F6BF-5375-455C-9EA6-DF929625EA0E}">
        <p15:presenceInfo xmlns:p15="http://schemas.microsoft.com/office/powerpoint/2012/main" userId="hokuriku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3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2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56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72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1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01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0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5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1C26-99B9-4E46-891F-5FF2D70D34C2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2BF7-E990-4931-BB94-E69A890D7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26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.uozu.toyama.jp/attach/EDIT/029/029651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自転車チーム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8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2791" y="1768850"/>
            <a:ext cx="4423610" cy="1952958"/>
          </a:xfrm>
        </p:spPr>
        <p:txBody>
          <a:bodyPr/>
          <a:lstStyle/>
          <a:p>
            <a:r>
              <a:rPr kumimoji="1" lang="ja-JP" altLang="en-US" dirty="0" smtClean="0"/>
              <a:t>自転車は天候に左右されやすい。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59" y="3721808"/>
            <a:ext cx="3951341" cy="2326816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70" y="631909"/>
            <a:ext cx="2078552" cy="27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予報が晴れの場合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4908340" y="5508711"/>
            <a:ext cx="4054685" cy="900113"/>
          </a:xfrm>
          <a:prstGeom prst="wedgeRectCallout">
            <a:avLst>
              <a:gd name="adj1" fmla="val 57181"/>
              <a:gd name="adj2" fmla="val 205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今日</a:t>
            </a:r>
            <a:r>
              <a:rPr lang="ja-JP" altLang="en-US" dirty="0" smtClean="0">
                <a:solidFill>
                  <a:schemeClr val="tx1"/>
                </a:solidFill>
              </a:rPr>
              <a:t>は絶好のサイクリング日和だね。</a:t>
            </a:r>
            <a:r>
              <a:rPr kumimoji="1" lang="ja-JP" altLang="en-US" dirty="0" smtClean="0"/>
              <a:t>ゅ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97" y="5621006"/>
            <a:ext cx="1106426" cy="9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予報が雨の</a:t>
            </a:r>
            <a:r>
              <a:rPr kumimoji="1" lang="ja-JP" altLang="en-US" dirty="0" smtClean="0"/>
              <a:t>場合（バス停近く）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078184" y="4693319"/>
            <a:ext cx="3695700" cy="1924050"/>
          </a:xfrm>
          <a:prstGeom prst="wedgeRectCallout">
            <a:avLst>
              <a:gd name="adj1" fmla="val 63517"/>
              <a:gd name="adj2" fmla="val 377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もうすぐ雨が降ってくるよ。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バスに乗ったほうが良さそうだね。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バスの時刻表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ja-JP" dirty="0" smtClean="0">
                <a:solidFill>
                  <a:schemeClr val="tx1"/>
                </a:solidFill>
                <a:hlinkClick r:id="rId3"/>
              </a:rPr>
              <a:t>www.city.uozu.toyama.jp/attach/EDIT/029/029651.pdf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188" y="5655344"/>
            <a:ext cx="963170" cy="10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予報が雨の</a:t>
            </a:r>
            <a:r>
              <a:rPr kumimoji="1" lang="ja-JP" altLang="en-US" dirty="0" smtClean="0"/>
              <a:t>場合（駅近く）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4352924" y="4693319"/>
            <a:ext cx="3695700" cy="1924050"/>
          </a:xfrm>
          <a:prstGeom prst="wedgeRectCallout">
            <a:avLst>
              <a:gd name="adj1" fmla="val 74138"/>
              <a:gd name="adj2" fmla="val 320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もうすぐ雨が降ってくるよ。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電車</a:t>
            </a:r>
            <a:r>
              <a:rPr lang="ja-JP" altLang="en-US" dirty="0" smtClean="0">
                <a:solidFill>
                  <a:schemeClr val="tx1"/>
                </a:solidFill>
              </a:rPr>
              <a:t>に乗ったほうが良さそうだね。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最寄</a:t>
            </a:r>
            <a:r>
              <a:rPr lang="ja-JP" altLang="en-US" dirty="0">
                <a:solidFill>
                  <a:schemeClr val="tx1"/>
                </a:solidFill>
              </a:rPr>
              <a:t>駅名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電車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の時刻表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駅の時刻表（</a:t>
            </a:r>
            <a:r>
              <a:rPr kumimoji="1" lang="en-US" altLang="ja-JP" dirty="0" smtClean="0">
                <a:solidFill>
                  <a:schemeClr val="tx1"/>
                </a:solidFill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38" y="5655344"/>
            <a:ext cx="963170" cy="10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予報が雨の</a:t>
            </a:r>
            <a:r>
              <a:rPr kumimoji="1" lang="ja-JP" altLang="en-US" dirty="0" smtClean="0"/>
              <a:t>場合（</a:t>
            </a:r>
            <a:r>
              <a:rPr lang="ja-JP" altLang="en-US" dirty="0" smtClean="0"/>
              <a:t>サイクルトレイン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258011" y="4382462"/>
            <a:ext cx="3483759" cy="2424283"/>
          </a:xfrm>
          <a:prstGeom prst="wedgeRectCallout">
            <a:avLst>
              <a:gd name="adj1" fmla="val 58403"/>
              <a:gd name="adj2" fmla="val 200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もうすぐ雨が降ってくるよ。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電車</a:t>
            </a:r>
            <a:r>
              <a:rPr lang="ja-JP" altLang="en-US" dirty="0" smtClean="0">
                <a:solidFill>
                  <a:schemeClr val="tx1"/>
                </a:solidFill>
              </a:rPr>
              <a:t>に乗ったほうが良さそうだね。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今日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r>
              <a:rPr lang="ja-JP" altLang="en-US" dirty="0">
                <a:solidFill>
                  <a:schemeClr val="tx1"/>
                </a:solidFill>
              </a:rPr>
              <a:t>電車</a:t>
            </a:r>
            <a:r>
              <a:rPr lang="ja-JP" altLang="en-US" dirty="0" smtClean="0">
                <a:solidFill>
                  <a:schemeClr val="tx1"/>
                </a:solidFill>
              </a:rPr>
              <a:t>に自転車が乗せれるよ。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最寄駅名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電車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の時刻表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駅の時刻表（</a:t>
            </a:r>
            <a:r>
              <a:rPr kumimoji="1" lang="en-US" altLang="ja-JP" dirty="0" smtClean="0">
                <a:solidFill>
                  <a:schemeClr val="tx1"/>
                </a:solidFill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380" y="5594604"/>
            <a:ext cx="963170" cy="10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 smtClean="0"/>
              <a:t>予報が雨の</a:t>
            </a:r>
            <a:r>
              <a:rPr kumimoji="1" lang="ja-JP" altLang="en-US" dirty="0" smtClean="0"/>
              <a:t>場合（近くにお店がある場合）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22" t="3239"/>
          <a:stretch/>
        </p:blipFill>
        <p:spPr>
          <a:xfrm>
            <a:off x="1879389" y="977899"/>
            <a:ext cx="8642771" cy="588010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6247219" y="4569403"/>
            <a:ext cx="2842736" cy="1830815"/>
          </a:xfrm>
          <a:prstGeom prst="wedgeRectCallout">
            <a:avLst>
              <a:gd name="adj1" fmla="val 68698"/>
              <a:gd name="adj2" fmla="val 34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もうすぐ雨が降ってくるよ。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一時間後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には晴れるから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カフェ</a:t>
            </a:r>
            <a:r>
              <a:rPr lang="ja-JP" altLang="en-US" dirty="0" smtClean="0">
                <a:solidFill>
                  <a:schemeClr val="tx1"/>
                </a:solidFill>
              </a:rPr>
              <a:t>で雨宿りしよう。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69" y="4616021"/>
            <a:ext cx="508806" cy="4762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749401" y="5111279"/>
            <a:ext cx="1470542" cy="373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お店の</a:t>
            </a:r>
            <a:r>
              <a:rPr kumimoji="1" lang="en-US" altLang="ja-JP" dirty="0" smtClean="0">
                <a:solidFill>
                  <a:schemeClr val="tx1"/>
                </a:solidFill>
              </a:rPr>
              <a:t>URL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82" y="5674954"/>
            <a:ext cx="886970" cy="8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173</Words>
  <Application>Microsoft Office PowerPoint</Application>
  <PresentationFormat>ワイド画面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自転車チーム</vt:lpstr>
      <vt:lpstr>自転車は天候に左右されやすい。</vt:lpstr>
      <vt:lpstr>予報が晴れの場合</vt:lpstr>
      <vt:lpstr>予報が雨の場合（バス停近く）</vt:lpstr>
      <vt:lpstr>予報が雨の場合（駅近く）</vt:lpstr>
      <vt:lpstr>予報が雨の場合（サイクルトレイン）</vt:lpstr>
      <vt:lpstr>予報が雨の場合（近くにお店がある場合）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hokurikupc</dc:creator>
  <cp:lastModifiedBy>hokurikupc</cp:lastModifiedBy>
  <cp:revision>28</cp:revision>
  <dcterms:created xsi:type="dcterms:W3CDTF">2017-08-05T04:51:48Z</dcterms:created>
  <dcterms:modified xsi:type="dcterms:W3CDTF">2017-08-06T02:06:49Z</dcterms:modified>
</cp:coreProperties>
</file>