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68" r:id="rId4"/>
    <p:sldId id="259" r:id="rId5"/>
    <p:sldId id="260" r:id="rId6"/>
    <p:sldId id="269" r:id="rId7"/>
    <p:sldId id="261" r:id="rId8"/>
    <p:sldId id="262" r:id="rId9"/>
    <p:sldId id="263" r:id="rId10"/>
    <p:sldId id="272" r:id="rId11"/>
    <p:sldId id="270" r:id="rId12"/>
    <p:sldId id="27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kurikupc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 autoAdjust="0"/>
    <p:restoredTop sz="94660"/>
  </p:normalViewPr>
  <p:slideViewPr>
    <p:cSldViewPr snapToGrid="0">
      <p:cViewPr>
        <p:scale>
          <a:sx n="119" d="100"/>
          <a:sy n="119" d="100"/>
        </p:scale>
        <p:origin x="44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CE6FE-1A15-A249-8D3E-704BD948561F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15C33-AD28-D44D-A3C5-B0BA79481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12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3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2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56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72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6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1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01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0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5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26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weathermap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.uozu.toyama.jp/attach/EDIT/029/029651.pdf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自転車雨避け</a:t>
            </a:r>
            <a:r>
              <a:rPr kumimoji="1" lang="en-US" altLang="ja-JP" dirty="0" smtClean="0"/>
              <a:t>APP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魚津自転車チーム</a:t>
            </a:r>
            <a:endParaRPr kumimoji="1" lang="en-US" altLang="ja-JP" dirty="0" smtClean="0"/>
          </a:p>
          <a:p>
            <a:r>
              <a:rPr lang="ja-JP" altLang="en-US" dirty="0" smtClean="0"/>
              <a:t>東出賢一</a:t>
            </a:r>
            <a:r>
              <a:rPr lang="en-US" altLang="ja-JP" dirty="0" smtClean="0"/>
              <a:t>, </a:t>
            </a:r>
            <a:r>
              <a:rPr kumimoji="1" lang="ja-JP" altLang="en-US" dirty="0" smtClean="0"/>
              <a:t>岡本武瑠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小原</a:t>
            </a:r>
            <a:r>
              <a:rPr lang="ja-JP" altLang="en-US" dirty="0"/>
              <a:t>彬朗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71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しくみ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あらかじめ自宅の位置を登録しておきます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現在位置と自宅の間のルート上の、今後の降雨予想をオープンデータから得ます</a:t>
            </a:r>
            <a:endParaRPr kumimoji="1" lang="en-US" altLang="ja-JP" dirty="0" smtClean="0"/>
          </a:p>
          <a:p>
            <a:r>
              <a:rPr lang="ja-JP" altLang="en-US" dirty="0" smtClean="0"/>
              <a:t>○分後に雨が降り始めると予想され、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降り始めるまでに自宅まで自転車で帰宅可能なら、早く帰るよう促します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降り始めるまでに自宅まで自転車で帰宅できないなら、代替の交通手段を提案します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最寄りのバス停まで歩いて、バスに乗って帰る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最寄りの駅の駐輪場に自転車をとめて、電車で帰る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最寄りのサイクルトレインに自転車ごと乗って帰る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輪行できるなら、最寄りの駅から輪行で帰る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7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使用するオープンデータ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OpenWeatherMap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https://openweathermap.org/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気象庁予報データ</a:t>
            </a:r>
            <a:endParaRPr lang="en-US" altLang="ja-JP" dirty="0" smtClean="0"/>
          </a:p>
          <a:p>
            <a:pPr lvl="1"/>
            <a:r>
              <a:rPr lang="ja-JP" altLang="en-US" dirty="0"/>
              <a:t>降水短時間予報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降雨ナウキャスト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3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5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自転車に乗ることはメリットがいっぱい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健康にいい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環境にやさしい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経済的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楽しい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通勤・通学で自転車に乗る</a:t>
            </a:r>
            <a:endParaRPr lang="en-US" altLang="ja-JP" dirty="0" smtClean="0"/>
          </a:p>
          <a:p>
            <a:r>
              <a:rPr lang="ja-JP" altLang="en-US" dirty="0" smtClean="0"/>
              <a:t>休日にサイクリングに出かける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自転車の最大の敵、それは雨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59" y="3721808"/>
            <a:ext cx="3951341" cy="23268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70" y="631909"/>
            <a:ext cx="2078552" cy="271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こんなアプリがほしい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雨が降る前に自転車で帰りたい</a:t>
            </a:r>
            <a:endParaRPr kumimoji="1" lang="en-US" altLang="ja-JP" dirty="0" smtClean="0"/>
          </a:p>
          <a:p>
            <a:r>
              <a:rPr lang="ja-JP" altLang="en-US" dirty="0" smtClean="0"/>
              <a:t>雨が避けられないなら、代替の交通（電車・バス）を教えてほしい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40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予報が晴れの場合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2" t="3239"/>
          <a:stretch/>
        </p:blipFill>
        <p:spPr>
          <a:xfrm>
            <a:off x="1879389" y="977899"/>
            <a:ext cx="8642771" cy="588010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4908340" y="5508711"/>
            <a:ext cx="4054685" cy="900113"/>
          </a:xfrm>
          <a:prstGeom prst="wedgeRectCallout">
            <a:avLst>
              <a:gd name="adj1" fmla="val 57181"/>
              <a:gd name="adj2" fmla="val 205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今日</a:t>
            </a:r>
            <a:r>
              <a:rPr lang="ja-JP" altLang="en-US" dirty="0" smtClean="0">
                <a:solidFill>
                  <a:schemeClr val="tx1"/>
                </a:solidFill>
              </a:rPr>
              <a:t>は絶好のサイクリング日和だね。</a:t>
            </a:r>
            <a:r>
              <a:rPr kumimoji="1" lang="ja-JP" altLang="en-US" dirty="0" smtClean="0"/>
              <a:t>ゅ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97" y="5621006"/>
            <a:ext cx="1106426" cy="9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予報が雨の</a:t>
            </a:r>
            <a:r>
              <a:rPr kumimoji="1" lang="ja-JP" altLang="en-US" dirty="0" smtClean="0"/>
              <a:t>場合</a:t>
            </a:r>
            <a:r>
              <a:rPr kumimoji="1" lang="ja-JP" altLang="en-US" dirty="0" smtClean="0"/>
              <a:t>（まだ間に合う）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2" t="3239"/>
          <a:stretch/>
        </p:blipFill>
        <p:spPr>
          <a:xfrm>
            <a:off x="1879389" y="977899"/>
            <a:ext cx="8642771" cy="588010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5078184" y="4693319"/>
            <a:ext cx="3695700" cy="1924050"/>
          </a:xfrm>
          <a:prstGeom prst="wedgeRectCallout">
            <a:avLst>
              <a:gd name="adj1" fmla="val 63517"/>
              <a:gd name="adj2" fmla="val 377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もうすぐ雨が降ってくるよ。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すぐに帰れば雨が降る前に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自転車で帰れるよ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188" y="5655344"/>
            <a:ext cx="963170" cy="10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予報が雨の</a:t>
            </a:r>
            <a:r>
              <a:rPr kumimoji="1" lang="ja-JP" altLang="en-US" dirty="0" smtClean="0"/>
              <a:t>場合（バス停近く）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2" t="3239"/>
          <a:stretch/>
        </p:blipFill>
        <p:spPr>
          <a:xfrm>
            <a:off x="1879389" y="977899"/>
            <a:ext cx="8642771" cy="588010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5078184" y="4693319"/>
            <a:ext cx="3695700" cy="1924050"/>
          </a:xfrm>
          <a:prstGeom prst="wedgeRectCallout">
            <a:avLst>
              <a:gd name="adj1" fmla="val 63517"/>
              <a:gd name="adj2" fmla="val 377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もうすぐ雨が降ってくるよ。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バスに乗ったほうが良さそうだね。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バスの時刻表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ja-JP" dirty="0" smtClean="0">
                <a:solidFill>
                  <a:schemeClr val="tx1"/>
                </a:solidFill>
                <a:hlinkClick r:id="rId3"/>
              </a:rPr>
              <a:t>www.city.uozu.toyama.jp/attach/EDIT/029/029651.pdf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188" y="5655344"/>
            <a:ext cx="963170" cy="10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予報が雨の</a:t>
            </a:r>
            <a:r>
              <a:rPr kumimoji="1" lang="ja-JP" altLang="en-US" dirty="0" smtClean="0"/>
              <a:t>場合（駅近く）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2" t="3239"/>
          <a:stretch/>
        </p:blipFill>
        <p:spPr>
          <a:xfrm>
            <a:off x="1879389" y="977899"/>
            <a:ext cx="8642771" cy="588010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4352924" y="4693319"/>
            <a:ext cx="3695700" cy="1924050"/>
          </a:xfrm>
          <a:prstGeom prst="wedgeRectCallout">
            <a:avLst>
              <a:gd name="adj1" fmla="val 74138"/>
              <a:gd name="adj2" fmla="val 320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もうすぐ雨が降ってくるよ。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電車</a:t>
            </a:r>
            <a:r>
              <a:rPr lang="ja-JP" altLang="en-US" dirty="0" smtClean="0">
                <a:solidFill>
                  <a:schemeClr val="tx1"/>
                </a:solidFill>
              </a:rPr>
              <a:t>に乗ったほうが良さそうだね。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最寄</a:t>
            </a:r>
            <a:r>
              <a:rPr lang="ja-JP" altLang="en-US" dirty="0">
                <a:solidFill>
                  <a:schemeClr val="tx1"/>
                </a:solidFill>
              </a:rPr>
              <a:t>駅名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電車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の時刻表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駅の時刻表（</a:t>
            </a:r>
            <a:r>
              <a:rPr kumimoji="1" lang="en-US" altLang="ja-JP" dirty="0" smtClean="0">
                <a:solidFill>
                  <a:schemeClr val="tx1"/>
                </a:solidFill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</a:rPr>
              <a:t>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38" y="5655344"/>
            <a:ext cx="963170" cy="10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予報が雨の</a:t>
            </a:r>
            <a:r>
              <a:rPr kumimoji="1" lang="ja-JP" altLang="en-US" dirty="0" smtClean="0"/>
              <a:t>場合（</a:t>
            </a:r>
            <a:r>
              <a:rPr lang="ja-JP" altLang="en-US" dirty="0" smtClean="0"/>
              <a:t>サイクルトレイン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2" t="3239"/>
          <a:stretch/>
        </p:blipFill>
        <p:spPr>
          <a:xfrm>
            <a:off x="1879389" y="977899"/>
            <a:ext cx="8642771" cy="588010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5258011" y="4382462"/>
            <a:ext cx="3483759" cy="2424283"/>
          </a:xfrm>
          <a:prstGeom prst="wedgeRectCallout">
            <a:avLst>
              <a:gd name="adj1" fmla="val 58403"/>
              <a:gd name="adj2" fmla="val 200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もうすぐ雨が降ってくるよ。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電車</a:t>
            </a:r>
            <a:r>
              <a:rPr lang="ja-JP" altLang="en-US" dirty="0" smtClean="0">
                <a:solidFill>
                  <a:schemeClr val="tx1"/>
                </a:solidFill>
              </a:rPr>
              <a:t>に乗ったほうが良さそうだね。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今日</a:t>
            </a:r>
            <a:r>
              <a:rPr lang="ja-JP" altLang="en-US" dirty="0" smtClean="0">
                <a:solidFill>
                  <a:schemeClr val="tx1"/>
                </a:solidFill>
              </a:rPr>
              <a:t>は</a:t>
            </a:r>
            <a:r>
              <a:rPr lang="ja-JP" altLang="en-US" dirty="0">
                <a:solidFill>
                  <a:schemeClr val="tx1"/>
                </a:solidFill>
              </a:rPr>
              <a:t>電車</a:t>
            </a:r>
            <a:r>
              <a:rPr lang="ja-JP" altLang="en-US" dirty="0" smtClean="0">
                <a:solidFill>
                  <a:schemeClr val="tx1"/>
                </a:solidFill>
              </a:rPr>
              <a:t>に自転車が乗せれるよ。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最寄駅名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電車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の時刻表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駅の時刻表（</a:t>
            </a:r>
            <a:r>
              <a:rPr kumimoji="1" lang="en-US" altLang="ja-JP" dirty="0" smtClean="0">
                <a:solidFill>
                  <a:schemeClr val="tx1"/>
                </a:solidFill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</a:rPr>
              <a:t>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380" y="5594604"/>
            <a:ext cx="963170" cy="10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予報が雨の</a:t>
            </a:r>
            <a:r>
              <a:rPr kumimoji="1" lang="ja-JP" altLang="en-US" dirty="0" smtClean="0"/>
              <a:t>場合（近くにお店がある場合）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2" t="3239"/>
          <a:stretch/>
        </p:blipFill>
        <p:spPr>
          <a:xfrm>
            <a:off x="1879389" y="977899"/>
            <a:ext cx="8642771" cy="588010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6247219" y="4569403"/>
            <a:ext cx="2842736" cy="1830815"/>
          </a:xfrm>
          <a:prstGeom prst="wedgeRectCallout">
            <a:avLst>
              <a:gd name="adj1" fmla="val 68698"/>
              <a:gd name="adj2" fmla="val 34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もうすぐ雨が降ってくるよ。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一時間後には晴れるから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カフェ</a:t>
            </a:r>
            <a:r>
              <a:rPr lang="ja-JP" altLang="en-US" dirty="0" smtClean="0">
                <a:solidFill>
                  <a:schemeClr val="tx1"/>
                </a:solidFill>
              </a:rPr>
              <a:t>で雨宿りしよう。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69" y="4616021"/>
            <a:ext cx="508806" cy="4762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749401" y="5111279"/>
            <a:ext cx="1470542" cy="373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お店の</a:t>
            </a:r>
            <a:r>
              <a:rPr kumimoji="1" lang="en-US" altLang="ja-JP" dirty="0" smtClean="0">
                <a:solidFill>
                  <a:schemeClr val="tx1"/>
                </a:solidFill>
              </a:rPr>
              <a:t>URL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82" y="5674954"/>
            <a:ext cx="886970" cy="8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407</Words>
  <Application>Microsoft Macintosh PowerPoint</Application>
  <PresentationFormat>ワイド画面</PresentationFormat>
  <Paragraphs>64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ＭＳ Ｐゴシック</vt:lpstr>
      <vt:lpstr>Yu Gothic</vt:lpstr>
      <vt:lpstr>Arial</vt:lpstr>
      <vt:lpstr>Office テーマ</vt:lpstr>
      <vt:lpstr>自転車雨避けAPP</vt:lpstr>
      <vt:lpstr>背景</vt:lpstr>
      <vt:lpstr>こんなアプリがほしい</vt:lpstr>
      <vt:lpstr>予報が晴れの場合</vt:lpstr>
      <vt:lpstr>予報が雨の場合（まだ間に合う）</vt:lpstr>
      <vt:lpstr>予報が雨の場合（バス停近く）</vt:lpstr>
      <vt:lpstr>予報が雨の場合（駅近く）</vt:lpstr>
      <vt:lpstr>予報が雨の場合（サイクルトレイン）</vt:lpstr>
      <vt:lpstr>予報が雨の場合（近くにお店がある場合）</vt:lpstr>
      <vt:lpstr>しくみ</vt:lpstr>
      <vt:lpstr>使用するオープンデータ</vt:lpstr>
      <vt:lpstr>DEMO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hokurikupc</dc:creator>
  <cp:lastModifiedBy>東出賢一</cp:lastModifiedBy>
  <cp:revision>40</cp:revision>
  <dcterms:created xsi:type="dcterms:W3CDTF">2017-08-05T04:51:48Z</dcterms:created>
  <dcterms:modified xsi:type="dcterms:W3CDTF">2017-08-06T06:12:08Z</dcterms:modified>
</cp:coreProperties>
</file>