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DD1AD-959D-4948-8A92-E2F5D80BFDC0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51DF840-65A5-4B88-9D0B-743D61B353D2}">
      <dgm:prSet/>
      <dgm:spPr/>
      <dgm:t>
        <a:bodyPr/>
        <a:lstStyle/>
        <a:p>
          <a:r>
            <a:rPr lang="es-ES"/>
            <a:t>Oferta:</a:t>
          </a:r>
          <a:endParaRPr lang="en-US"/>
        </a:p>
      </dgm:t>
    </dgm:pt>
    <dgm:pt modelId="{B96B75B5-FB21-4B2D-9972-58F0F5710EA0}" type="parTrans" cxnId="{ED7C0177-612B-4934-A38C-5A2419C9D03F}">
      <dgm:prSet/>
      <dgm:spPr/>
      <dgm:t>
        <a:bodyPr/>
        <a:lstStyle/>
        <a:p>
          <a:endParaRPr lang="en-US"/>
        </a:p>
      </dgm:t>
    </dgm:pt>
    <dgm:pt modelId="{23CD7D8E-0E91-4039-BA07-2432420EA7B1}" type="sibTrans" cxnId="{ED7C0177-612B-4934-A38C-5A2419C9D03F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C339EA02-0432-498C-B325-EAED62A3DAD0}">
      <dgm:prSet/>
      <dgm:spPr/>
      <dgm:t>
        <a:bodyPr/>
        <a:lstStyle/>
        <a:p>
          <a:r>
            <a:rPr lang="es-ES" dirty="0" err="1"/>
            <a:t>MeetUp</a:t>
          </a:r>
          <a:r>
            <a:rPr lang="es-ES" dirty="0"/>
            <a:t>, Tinder, </a:t>
          </a:r>
          <a:r>
            <a:rPr lang="es-ES" dirty="0" err="1"/>
            <a:t>FacebookEvents</a:t>
          </a:r>
          <a:r>
            <a:rPr lang="es-ES" dirty="0"/>
            <a:t>, BlaBlaCar</a:t>
          </a:r>
          <a:endParaRPr lang="en-US" dirty="0"/>
        </a:p>
      </dgm:t>
    </dgm:pt>
    <dgm:pt modelId="{CA3769BE-8AF6-4A7B-B760-DCC5A2717210}" type="parTrans" cxnId="{20CA67FF-01AE-410C-A900-C7BE3605504D}">
      <dgm:prSet/>
      <dgm:spPr/>
      <dgm:t>
        <a:bodyPr/>
        <a:lstStyle/>
        <a:p>
          <a:endParaRPr lang="en-US"/>
        </a:p>
      </dgm:t>
    </dgm:pt>
    <dgm:pt modelId="{2DB9BBE5-31FF-4994-89CB-4B3F5AF4B149}" type="sibTrans" cxnId="{20CA67FF-01AE-410C-A900-C7BE3605504D}">
      <dgm:prSet/>
      <dgm:spPr/>
      <dgm:t>
        <a:bodyPr/>
        <a:lstStyle/>
        <a:p>
          <a:endParaRPr lang="en-US"/>
        </a:p>
      </dgm:t>
    </dgm:pt>
    <dgm:pt modelId="{D644E7A9-0AB1-44B9-9B16-DA850997AAAC}">
      <dgm:prSet/>
      <dgm:spPr/>
      <dgm:t>
        <a:bodyPr/>
        <a:lstStyle/>
        <a:p>
          <a:r>
            <a:rPr lang="es-ES"/>
            <a:t>Demanda:</a:t>
          </a:r>
          <a:endParaRPr lang="en-US"/>
        </a:p>
      </dgm:t>
    </dgm:pt>
    <dgm:pt modelId="{28B9CD07-8351-4E89-8E2B-2052B9C838B3}" type="parTrans" cxnId="{80519151-3F02-498D-A4D3-349BB751CDCC}">
      <dgm:prSet/>
      <dgm:spPr/>
      <dgm:t>
        <a:bodyPr/>
        <a:lstStyle/>
        <a:p>
          <a:endParaRPr lang="en-US"/>
        </a:p>
      </dgm:t>
    </dgm:pt>
    <dgm:pt modelId="{261B0F3C-DDA1-4547-80A7-F331C167843B}" type="sibTrans" cxnId="{80519151-3F02-498D-A4D3-349BB751CDC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7A4D37-5780-44A2-B1A3-CD06E4875C43}">
      <dgm:prSet/>
      <dgm:spPr/>
      <dgm:t>
        <a:bodyPr/>
        <a:lstStyle/>
        <a:p>
          <a:r>
            <a:rPr lang="es-ES"/>
            <a:t>Personas proactivas a partir de 18 años</a:t>
          </a:r>
          <a:endParaRPr lang="en-US"/>
        </a:p>
      </dgm:t>
    </dgm:pt>
    <dgm:pt modelId="{46F43B55-22BA-4CC5-807C-F8D48B8C7CFA}" type="parTrans" cxnId="{892541DD-9DC3-4ABD-B09F-C9295F43C86C}">
      <dgm:prSet/>
      <dgm:spPr/>
      <dgm:t>
        <a:bodyPr/>
        <a:lstStyle/>
        <a:p>
          <a:endParaRPr lang="en-US"/>
        </a:p>
      </dgm:t>
    </dgm:pt>
    <dgm:pt modelId="{6293CF07-FA39-48DF-B2ED-9CF42D1E1580}" type="sibTrans" cxnId="{892541DD-9DC3-4ABD-B09F-C9295F43C86C}">
      <dgm:prSet/>
      <dgm:spPr/>
      <dgm:t>
        <a:bodyPr/>
        <a:lstStyle/>
        <a:p>
          <a:endParaRPr lang="en-US"/>
        </a:p>
      </dgm:t>
    </dgm:pt>
    <dgm:pt modelId="{AF78438E-40EA-458D-AEB6-21E874419D92}">
      <dgm:prSet/>
      <dgm:spPr/>
      <dgm:t>
        <a:bodyPr/>
        <a:lstStyle/>
        <a:p>
          <a:r>
            <a:rPr lang="es-ES"/>
            <a:t>Entorno:</a:t>
          </a:r>
          <a:endParaRPr lang="en-US"/>
        </a:p>
      </dgm:t>
    </dgm:pt>
    <dgm:pt modelId="{CB7AE428-9C82-4F02-A6F1-46EBDE8B44C5}" type="parTrans" cxnId="{94C08648-53CE-4BCA-B069-84F04D5AE9A8}">
      <dgm:prSet/>
      <dgm:spPr/>
      <dgm:t>
        <a:bodyPr/>
        <a:lstStyle/>
        <a:p>
          <a:endParaRPr lang="en-US"/>
        </a:p>
      </dgm:t>
    </dgm:pt>
    <dgm:pt modelId="{911BEF2C-4CB5-46FA-994B-6A1DB8714794}" type="sibTrans" cxnId="{94C08648-53CE-4BCA-B069-84F04D5AE9A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730D143-0310-4CB6-B96A-E45BDFA789A4}">
      <dgm:prSet/>
      <dgm:spPr/>
      <dgm:t>
        <a:bodyPr/>
        <a:lstStyle/>
        <a:p>
          <a:r>
            <a:rPr lang="es-ES"/>
            <a:t>A nivel de legislación: el uso de la aplicación, a partir de 18 años</a:t>
          </a:r>
          <a:endParaRPr lang="en-US"/>
        </a:p>
      </dgm:t>
    </dgm:pt>
    <dgm:pt modelId="{CD80754D-F7CB-4EEC-849D-7A6E46A7ACD5}" type="parTrans" cxnId="{31483731-9AD0-400B-9C35-7E8E0A4F6CE1}">
      <dgm:prSet/>
      <dgm:spPr/>
      <dgm:t>
        <a:bodyPr/>
        <a:lstStyle/>
        <a:p>
          <a:endParaRPr lang="en-US"/>
        </a:p>
      </dgm:t>
    </dgm:pt>
    <dgm:pt modelId="{A9B7902A-C424-47E5-8BA9-FC91136B1399}" type="sibTrans" cxnId="{31483731-9AD0-400B-9C35-7E8E0A4F6CE1}">
      <dgm:prSet/>
      <dgm:spPr/>
      <dgm:t>
        <a:bodyPr/>
        <a:lstStyle/>
        <a:p>
          <a:endParaRPr lang="en-US"/>
        </a:p>
      </dgm:t>
    </dgm:pt>
    <dgm:pt modelId="{B78F1764-4ECB-4CD6-9B1D-1296A884D814}">
      <dgm:prSet/>
      <dgm:spPr/>
      <dgm:t>
        <a:bodyPr/>
        <a:lstStyle/>
        <a:p>
          <a:r>
            <a:rPr lang="es-ES" dirty="0"/>
            <a:t>Modelo de negocio:</a:t>
          </a:r>
          <a:endParaRPr lang="en-US" dirty="0"/>
        </a:p>
      </dgm:t>
    </dgm:pt>
    <dgm:pt modelId="{26737D07-0543-4D6C-8DCE-6E78A81F65B7}" type="parTrans" cxnId="{07FCD4FF-7CE9-485F-84F6-2F5AC017E3A9}">
      <dgm:prSet/>
      <dgm:spPr/>
      <dgm:t>
        <a:bodyPr/>
        <a:lstStyle/>
        <a:p>
          <a:endParaRPr lang="en-US"/>
        </a:p>
      </dgm:t>
    </dgm:pt>
    <dgm:pt modelId="{87A51A72-95C7-4397-AC08-868E8E5860DF}" type="sibTrans" cxnId="{07FCD4FF-7CE9-485F-84F6-2F5AC017E3A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8727B70-A5C0-463E-9ED6-082D2A4D5513}">
      <dgm:prSet/>
      <dgm:spPr/>
      <dgm:t>
        <a:bodyPr/>
        <a:lstStyle/>
        <a:p>
          <a:r>
            <a:rPr lang="es-ES" dirty="0"/>
            <a:t>Cultura:</a:t>
          </a:r>
          <a:endParaRPr lang="en-US" dirty="0"/>
        </a:p>
      </dgm:t>
    </dgm:pt>
    <dgm:pt modelId="{56A95698-9034-41B0-8EBD-AC032443564F}" type="parTrans" cxnId="{6827E1AA-8BBC-402C-9DDF-88DCB0ED97CC}">
      <dgm:prSet/>
      <dgm:spPr/>
      <dgm:t>
        <a:bodyPr/>
        <a:lstStyle/>
        <a:p>
          <a:endParaRPr lang="en-US"/>
        </a:p>
      </dgm:t>
    </dgm:pt>
    <dgm:pt modelId="{8996F11A-B342-4714-AD5B-B141796898BF}" type="sibTrans" cxnId="{6827E1AA-8BBC-402C-9DDF-88DCB0ED97C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79F8815-30D3-41A8-8674-81F7CE5F8D33}">
      <dgm:prSet/>
      <dgm:spPr/>
      <dgm:t>
        <a:bodyPr/>
        <a:lstStyle/>
        <a:p>
          <a:r>
            <a:rPr lang="es-ES" dirty="0"/>
            <a:t>VIABLE</a:t>
          </a:r>
          <a:r>
            <a:rPr lang="es-ES" dirty="0">
              <a:sym typeface="Wingdings" panose="05000000000000000000" pitchFamily="2" charset="2"/>
            </a:rPr>
            <a:t> </a:t>
          </a:r>
          <a:r>
            <a:rPr lang="es-ES" dirty="0"/>
            <a:t>necesidad (población) para encontrarse y acudir a eventos.</a:t>
          </a:r>
          <a:endParaRPr lang="en-US" dirty="0"/>
        </a:p>
      </dgm:t>
    </dgm:pt>
    <dgm:pt modelId="{20E170FD-894F-489D-BCA6-9880D181E056}" type="parTrans" cxnId="{2B25EFBA-9D76-4B36-851C-287977430787}">
      <dgm:prSet/>
      <dgm:spPr/>
      <dgm:t>
        <a:bodyPr/>
        <a:lstStyle/>
        <a:p>
          <a:endParaRPr lang="en-US"/>
        </a:p>
      </dgm:t>
    </dgm:pt>
    <dgm:pt modelId="{BDC49CF3-F80F-4631-9D87-4251C4742993}" type="sibTrans" cxnId="{2B25EFBA-9D76-4B36-851C-287977430787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CF35C2E-7DE4-4556-BED7-9BA6B9A8BB99}">
      <dgm:prSet/>
      <dgm:spPr/>
      <dgm:t>
        <a:bodyPr/>
        <a:lstStyle/>
        <a:p>
          <a:r>
            <a:rPr lang="es-ES"/>
            <a:t>Sponsors</a:t>
          </a:r>
          <a:r>
            <a:rPr lang="es-ES" dirty="0"/>
            <a:t>, descuentos</a:t>
          </a:r>
          <a:endParaRPr lang="en-US" dirty="0"/>
        </a:p>
      </dgm:t>
    </dgm:pt>
    <dgm:pt modelId="{C82B4558-13A5-42DF-9467-A254C23773CA}" type="parTrans" cxnId="{5F6C48EE-25DC-49E0-8CF2-BF8479815793}">
      <dgm:prSet/>
      <dgm:spPr/>
      <dgm:t>
        <a:bodyPr/>
        <a:lstStyle/>
        <a:p>
          <a:endParaRPr lang="es-ES"/>
        </a:p>
      </dgm:t>
    </dgm:pt>
    <dgm:pt modelId="{260C8334-D26C-46A0-BD5A-80475167D669}" type="sibTrans" cxnId="{5F6C48EE-25DC-49E0-8CF2-BF8479815793}">
      <dgm:prSet phldrT="5" phldr="0"/>
      <dgm:spPr/>
    </dgm:pt>
    <dgm:pt modelId="{DA0DBD62-CA9D-49E5-B600-AEF6828D7007}">
      <dgm:prSet/>
      <dgm:spPr/>
      <dgm:t>
        <a:bodyPr/>
        <a:lstStyle/>
        <a:p>
          <a:r>
            <a:rPr lang="es-ES"/>
            <a:t> </a:t>
          </a:r>
          <a:r>
            <a:rPr lang="es-ES" dirty="0"/>
            <a:t>Personas abiertas</a:t>
          </a:r>
          <a:endParaRPr lang="en-US" dirty="0"/>
        </a:p>
      </dgm:t>
    </dgm:pt>
    <dgm:pt modelId="{7F02D36D-B3AF-4EA1-A704-2DAF3E765B65}" type="parTrans" cxnId="{3E417EBD-4D40-47C9-9BFF-F04E230A608B}">
      <dgm:prSet/>
      <dgm:spPr/>
      <dgm:t>
        <a:bodyPr/>
        <a:lstStyle/>
        <a:p>
          <a:endParaRPr lang="es-ES"/>
        </a:p>
      </dgm:t>
    </dgm:pt>
    <dgm:pt modelId="{4B61CB10-EC3D-405B-AF64-A3BEE573A18C}" type="sibTrans" cxnId="{3E417EBD-4D40-47C9-9BFF-F04E230A608B}">
      <dgm:prSet phldrT="6" phldr="0"/>
      <dgm:spPr/>
    </dgm:pt>
    <dgm:pt modelId="{7A1DA2E9-110B-4261-9CED-9266FAC8D9D5}" type="pres">
      <dgm:prSet presAssocID="{B5FDD1AD-959D-4948-8A92-E2F5D80BFDC0}" presName="linearFlow" presStyleCnt="0">
        <dgm:presLayoutVars>
          <dgm:dir/>
          <dgm:animLvl val="lvl"/>
          <dgm:resizeHandles val="exact"/>
        </dgm:presLayoutVars>
      </dgm:prSet>
      <dgm:spPr/>
    </dgm:pt>
    <dgm:pt modelId="{BEE22442-B537-40DA-B288-3B5DEFA61904}" type="pres">
      <dgm:prSet presAssocID="{451DF840-65A5-4B88-9D0B-743D61B353D2}" presName="compositeNode" presStyleCnt="0"/>
      <dgm:spPr/>
    </dgm:pt>
    <dgm:pt modelId="{2E673723-F352-4623-9EB0-6B537DF2F678}" type="pres">
      <dgm:prSet presAssocID="{451DF840-65A5-4B88-9D0B-743D61B353D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551F93-7A5D-46FE-BF03-6D793A88FDA4}" type="pres">
      <dgm:prSet presAssocID="{451DF840-65A5-4B88-9D0B-743D61B353D2}" presName="parSh" presStyleCnt="0"/>
      <dgm:spPr/>
    </dgm:pt>
    <dgm:pt modelId="{56BFEA87-C03E-4943-9913-AF2873BC4CDD}" type="pres">
      <dgm:prSet presAssocID="{451DF840-65A5-4B88-9D0B-743D61B353D2}" presName="lineNode" presStyleLbl="alignAccFollowNode1" presStyleIdx="0" presStyleCnt="18"/>
      <dgm:spPr/>
    </dgm:pt>
    <dgm:pt modelId="{201AAF02-BA56-4A41-80E2-4670F565F674}" type="pres">
      <dgm:prSet presAssocID="{451DF840-65A5-4B88-9D0B-743D61B353D2}" presName="lineArrowNode" presStyleLbl="alignAccFollowNode1" presStyleIdx="1" presStyleCnt="18"/>
      <dgm:spPr/>
    </dgm:pt>
    <dgm:pt modelId="{6F15D82F-540C-47BF-B726-163F06D15A82}" type="pres">
      <dgm:prSet presAssocID="{23CD7D8E-0E91-4039-BA07-2432420EA7B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59E4D97-7117-4467-8ECA-B6FAE88392A8}" type="pres">
      <dgm:prSet presAssocID="{23CD7D8E-0E91-4039-BA07-2432420EA7B1}" presName="spacerBetweenCircleAndCallout" presStyleCnt="0">
        <dgm:presLayoutVars/>
      </dgm:prSet>
      <dgm:spPr/>
    </dgm:pt>
    <dgm:pt modelId="{BB6B36C2-1080-41F3-A2B9-97EEC8EF9C1E}" type="pres">
      <dgm:prSet presAssocID="{451DF840-65A5-4B88-9D0B-743D61B353D2}" presName="nodeText" presStyleLbl="alignAccFollowNode1" presStyleIdx="2" presStyleCnt="18">
        <dgm:presLayoutVars>
          <dgm:bulletEnabled val="1"/>
        </dgm:presLayoutVars>
      </dgm:prSet>
      <dgm:spPr/>
    </dgm:pt>
    <dgm:pt modelId="{47E17D3D-07BF-4D20-8A88-0942BEB02EDA}" type="pres">
      <dgm:prSet presAssocID="{23CD7D8E-0E91-4039-BA07-2432420EA7B1}" presName="sibTransComposite" presStyleCnt="0"/>
      <dgm:spPr/>
    </dgm:pt>
    <dgm:pt modelId="{4F1F82AD-8865-454C-8185-3C1E77D460CB}" type="pres">
      <dgm:prSet presAssocID="{D644E7A9-0AB1-44B9-9B16-DA850997AAAC}" presName="compositeNode" presStyleCnt="0"/>
      <dgm:spPr/>
    </dgm:pt>
    <dgm:pt modelId="{C1B9E3FF-916F-4E09-A399-EBA8DA3C89A8}" type="pres">
      <dgm:prSet presAssocID="{D644E7A9-0AB1-44B9-9B16-DA850997AAA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1F0455-8369-4BEE-8862-6289FA8477B2}" type="pres">
      <dgm:prSet presAssocID="{D644E7A9-0AB1-44B9-9B16-DA850997AAAC}" presName="parSh" presStyleCnt="0"/>
      <dgm:spPr/>
    </dgm:pt>
    <dgm:pt modelId="{1A6D33AC-9E00-4728-B0F6-82765E40AAB7}" type="pres">
      <dgm:prSet presAssocID="{D644E7A9-0AB1-44B9-9B16-DA850997AAAC}" presName="lineNode" presStyleLbl="alignAccFollowNode1" presStyleIdx="3" presStyleCnt="18"/>
      <dgm:spPr/>
    </dgm:pt>
    <dgm:pt modelId="{13313A85-B927-423B-8C0B-D675A92BDAFF}" type="pres">
      <dgm:prSet presAssocID="{D644E7A9-0AB1-44B9-9B16-DA850997AAAC}" presName="lineArrowNode" presStyleLbl="alignAccFollowNode1" presStyleIdx="4" presStyleCnt="18"/>
      <dgm:spPr/>
    </dgm:pt>
    <dgm:pt modelId="{C013A332-B089-4183-A218-D0CEF3A6CE79}" type="pres">
      <dgm:prSet presAssocID="{261B0F3C-DDA1-4547-80A7-F331C167843B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3B4DA0C-A9DA-40EC-8C48-CBF8721089CF}" type="pres">
      <dgm:prSet presAssocID="{261B0F3C-DDA1-4547-80A7-F331C167843B}" presName="spacerBetweenCircleAndCallout" presStyleCnt="0">
        <dgm:presLayoutVars/>
      </dgm:prSet>
      <dgm:spPr/>
    </dgm:pt>
    <dgm:pt modelId="{7289780E-93A5-454A-9DA1-5015A85B1A39}" type="pres">
      <dgm:prSet presAssocID="{D644E7A9-0AB1-44B9-9B16-DA850997AAAC}" presName="nodeText" presStyleLbl="alignAccFollowNode1" presStyleIdx="5" presStyleCnt="18">
        <dgm:presLayoutVars>
          <dgm:bulletEnabled val="1"/>
        </dgm:presLayoutVars>
      </dgm:prSet>
      <dgm:spPr/>
    </dgm:pt>
    <dgm:pt modelId="{4C5747FC-DDCC-4621-893C-CBD2A56D4478}" type="pres">
      <dgm:prSet presAssocID="{261B0F3C-DDA1-4547-80A7-F331C167843B}" presName="sibTransComposite" presStyleCnt="0"/>
      <dgm:spPr/>
    </dgm:pt>
    <dgm:pt modelId="{97786FBE-D450-45CF-8EF0-B31812C8AF55}" type="pres">
      <dgm:prSet presAssocID="{AF78438E-40EA-458D-AEB6-21E874419D92}" presName="compositeNode" presStyleCnt="0"/>
      <dgm:spPr/>
    </dgm:pt>
    <dgm:pt modelId="{84810C6F-2A2F-48F8-9441-DD1209F434FF}" type="pres">
      <dgm:prSet presAssocID="{AF78438E-40EA-458D-AEB6-21E874419D9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0D7491F-241C-4816-BF2D-251505192A5B}" type="pres">
      <dgm:prSet presAssocID="{AF78438E-40EA-458D-AEB6-21E874419D92}" presName="parSh" presStyleCnt="0"/>
      <dgm:spPr/>
    </dgm:pt>
    <dgm:pt modelId="{F54B843D-C5E4-4B68-B246-96A4D1021254}" type="pres">
      <dgm:prSet presAssocID="{AF78438E-40EA-458D-AEB6-21E874419D92}" presName="lineNode" presStyleLbl="alignAccFollowNode1" presStyleIdx="6" presStyleCnt="18"/>
      <dgm:spPr/>
    </dgm:pt>
    <dgm:pt modelId="{488507DE-FC62-4C04-BF2E-EE0EE39EA729}" type="pres">
      <dgm:prSet presAssocID="{AF78438E-40EA-458D-AEB6-21E874419D92}" presName="lineArrowNode" presStyleLbl="alignAccFollowNode1" presStyleIdx="7" presStyleCnt="18"/>
      <dgm:spPr/>
    </dgm:pt>
    <dgm:pt modelId="{2E746434-2F84-4386-B1D8-E0FDF1456234}" type="pres">
      <dgm:prSet presAssocID="{911BEF2C-4CB5-46FA-994B-6A1DB871479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85D7522-86AE-447E-8EBF-CBFE5388E3D4}" type="pres">
      <dgm:prSet presAssocID="{911BEF2C-4CB5-46FA-994B-6A1DB8714794}" presName="spacerBetweenCircleAndCallout" presStyleCnt="0">
        <dgm:presLayoutVars/>
      </dgm:prSet>
      <dgm:spPr/>
    </dgm:pt>
    <dgm:pt modelId="{C4DBF948-97B4-44DE-BA0C-3E2A12484271}" type="pres">
      <dgm:prSet presAssocID="{AF78438E-40EA-458D-AEB6-21E874419D92}" presName="nodeText" presStyleLbl="alignAccFollowNode1" presStyleIdx="8" presStyleCnt="18">
        <dgm:presLayoutVars>
          <dgm:bulletEnabled val="1"/>
        </dgm:presLayoutVars>
      </dgm:prSet>
      <dgm:spPr/>
    </dgm:pt>
    <dgm:pt modelId="{A8A50410-0738-4FD3-8FD8-F8F89204205E}" type="pres">
      <dgm:prSet presAssocID="{911BEF2C-4CB5-46FA-994B-6A1DB8714794}" presName="sibTransComposite" presStyleCnt="0"/>
      <dgm:spPr/>
    </dgm:pt>
    <dgm:pt modelId="{E8EF596B-CAD9-4129-8549-4AC75010446B}" type="pres">
      <dgm:prSet presAssocID="{B78F1764-4ECB-4CD6-9B1D-1296A884D814}" presName="compositeNode" presStyleCnt="0"/>
      <dgm:spPr/>
    </dgm:pt>
    <dgm:pt modelId="{E07DF887-D96B-474D-8272-675D76809C7E}" type="pres">
      <dgm:prSet presAssocID="{B78F1764-4ECB-4CD6-9B1D-1296A884D81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11DCE1D-60FF-4932-8013-CF3FCF438A21}" type="pres">
      <dgm:prSet presAssocID="{B78F1764-4ECB-4CD6-9B1D-1296A884D814}" presName="parSh" presStyleCnt="0"/>
      <dgm:spPr/>
    </dgm:pt>
    <dgm:pt modelId="{D3514B69-A75A-41EA-A29D-171E70D9F4DE}" type="pres">
      <dgm:prSet presAssocID="{B78F1764-4ECB-4CD6-9B1D-1296A884D814}" presName="lineNode" presStyleLbl="alignAccFollowNode1" presStyleIdx="9" presStyleCnt="18"/>
      <dgm:spPr/>
    </dgm:pt>
    <dgm:pt modelId="{8FAC2A55-7F1F-4122-A259-13A73FEF264D}" type="pres">
      <dgm:prSet presAssocID="{B78F1764-4ECB-4CD6-9B1D-1296A884D814}" presName="lineArrowNode" presStyleLbl="alignAccFollowNode1" presStyleIdx="10" presStyleCnt="18"/>
      <dgm:spPr/>
    </dgm:pt>
    <dgm:pt modelId="{56798A7B-12F6-47F1-9BB8-3E789FDB9A1E}" type="pres">
      <dgm:prSet presAssocID="{87A51A72-95C7-4397-AC08-868E8E5860D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66DE2E29-A2D8-48B1-9236-0A33E27D7C8B}" type="pres">
      <dgm:prSet presAssocID="{87A51A72-95C7-4397-AC08-868E8E5860DF}" presName="spacerBetweenCircleAndCallout" presStyleCnt="0">
        <dgm:presLayoutVars/>
      </dgm:prSet>
      <dgm:spPr/>
    </dgm:pt>
    <dgm:pt modelId="{A96136F1-6DED-4297-8748-4C098A40D5D1}" type="pres">
      <dgm:prSet presAssocID="{B78F1764-4ECB-4CD6-9B1D-1296A884D814}" presName="nodeText" presStyleLbl="alignAccFollowNode1" presStyleIdx="11" presStyleCnt="18">
        <dgm:presLayoutVars>
          <dgm:bulletEnabled val="1"/>
        </dgm:presLayoutVars>
      </dgm:prSet>
      <dgm:spPr/>
    </dgm:pt>
    <dgm:pt modelId="{082A938D-309C-4B0F-8D28-4C8724CE24FC}" type="pres">
      <dgm:prSet presAssocID="{87A51A72-95C7-4397-AC08-868E8E5860DF}" presName="sibTransComposite" presStyleCnt="0"/>
      <dgm:spPr/>
    </dgm:pt>
    <dgm:pt modelId="{8D5727A8-35C9-4FDE-9E63-5A7264309F95}" type="pres">
      <dgm:prSet presAssocID="{F8727B70-A5C0-463E-9ED6-082D2A4D5513}" presName="compositeNode" presStyleCnt="0"/>
      <dgm:spPr/>
    </dgm:pt>
    <dgm:pt modelId="{5A466110-3ABA-4E00-BA16-11CC6EF8220A}" type="pres">
      <dgm:prSet presAssocID="{F8727B70-A5C0-463E-9ED6-082D2A4D551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59D491B-DCD3-4DA9-BBF9-755A314C83EF}" type="pres">
      <dgm:prSet presAssocID="{F8727B70-A5C0-463E-9ED6-082D2A4D5513}" presName="parSh" presStyleCnt="0"/>
      <dgm:spPr/>
    </dgm:pt>
    <dgm:pt modelId="{1C69E50E-35D0-4394-A36A-3EBAB51E3F9E}" type="pres">
      <dgm:prSet presAssocID="{F8727B70-A5C0-463E-9ED6-082D2A4D5513}" presName="lineNode" presStyleLbl="alignAccFollowNode1" presStyleIdx="12" presStyleCnt="18"/>
      <dgm:spPr/>
    </dgm:pt>
    <dgm:pt modelId="{3DFFF13F-943E-4D5B-9F4D-10F659BE71B0}" type="pres">
      <dgm:prSet presAssocID="{F8727B70-A5C0-463E-9ED6-082D2A4D5513}" presName="lineArrowNode" presStyleLbl="alignAccFollowNode1" presStyleIdx="13" presStyleCnt="18"/>
      <dgm:spPr/>
    </dgm:pt>
    <dgm:pt modelId="{DCC96FED-3075-475F-B6A2-2A1615889B52}" type="pres">
      <dgm:prSet presAssocID="{8996F11A-B342-4714-AD5B-B141796898B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18ED4B8-294C-47AD-A98A-B4DAB43E6233}" type="pres">
      <dgm:prSet presAssocID="{8996F11A-B342-4714-AD5B-B141796898BF}" presName="spacerBetweenCircleAndCallout" presStyleCnt="0">
        <dgm:presLayoutVars/>
      </dgm:prSet>
      <dgm:spPr/>
    </dgm:pt>
    <dgm:pt modelId="{C9847EAE-C249-42A8-B471-FFAA869C5597}" type="pres">
      <dgm:prSet presAssocID="{F8727B70-A5C0-463E-9ED6-082D2A4D5513}" presName="nodeText" presStyleLbl="alignAccFollowNode1" presStyleIdx="14" presStyleCnt="18">
        <dgm:presLayoutVars>
          <dgm:bulletEnabled val="1"/>
        </dgm:presLayoutVars>
      </dgm:prSet>
      <dgm:spPr/>
    </dgm:pt>
    <dgm:pt modelId="{9CFCC0ED-733E-4B01-8A59-9C6FFAA4DC36}" type="pres">
      <dgm:prSet presAssocID="{8996F11A-B342-4714-AD5B-B141796898BF}" presName="sibTransComposite" presStyleCnt="0"/>
      <dgm:spPr/>
    </dgm:pt>
    <dgm:pt modelId="{2C5BADA2-90C2-4EA7-9AF9-9C3F31E6201C}" type="pres">
      <dgm:prSet presAssocID="{879F8815-30D3-41A8-8674-81F7CE5F8D33}" presName="compositeNode" presStyleCnt="0"/>
      <dgm:spPr/>
    </dgm:pt>
    <dgm:pt modelId="{016224D0-1CC4-4430-9582-D680E3B7F23E}" type="pres">
      <dgm:prSet presAssocID="{879F8815-30D3-41A8-8674-81F7CE5F8D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7A6A93E-FEFD-411B-BA94-616F9BEF94BD}" type="pres">
      <dgm:prSet presAssocID="{879F8815-30D3-41A8-8674-81F7CE5F8D33}" presName="parSh" presStyleCnt="0"/>
      <dgm:spPr/>
    </dgm:pt>
    <dgm:pt modelId="{21DAD003-70D3-4609-8840-86F29FD0D875}" type="pres">
      <dgm:prSet presAssocID="{879F8815-30D3-41A8-8674-81F7CE5F8D33}" presName="lineNode" presStyleLbl="alignAccFollowNode1" presStyleIdx="15" presStyleCnt="18"/>
      <dgm:spPr/>
    </dgm:pt>
    <dgm:pt modelId="{16FE159E-BC49-4270-936F-6F862A2BAB01}" type="pres">
      <dgm:prSet presAssocID="{879F8815-30D3-41A8-8674-81F7CE5F8D33}" presName="lineArrowNode" presStyleLbl="alignAccFollowNode1" presStyleIdx="16" presStyleCnt="18"/>
      <dgm:spPr/>
    </dgm:pt>
    <dgm:pt modelId="{2075E766-AEAC-4F01-AD07-15CC4C7313C1}" type="pres">
      <dgm:prSet presAssocID="{BDC49CF3-F80F-4631-9D87-4251C4742993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51C38BE5-9FA0-406E-A7DD-15D1432C92CB}" type="pres">
      <dgm:prSet presAssocID="{BDC49CF3-F80F-4631-9D87-4251C4742993}" presName="spacerBetweenCircleAndCallout" presStyleCnt="0">
        <dgm:presLayoutVars/>
      </dgm:prSet>
      <dgm:spPr/>
    </dgm:pt>
    <dgm:pt modelId="{9B00A619-5935-412F-87DE-5444DF0E726D}" type="pres">
      <dgm:prSet presAssocID="{879F8815-30D3-41A8-8674-81F7CE5F8D33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8CD96511-1983-49F2-9FCC-E30949D2E74C}" type="presOf" srcId="{B78F1764-4ECB-4CD6-9B1D-1296A884D814}" destId="{A96136F1-6DED-4297-8748-4C098A40D5D1}" srcOrd="0" destOrd="0" presId="urn:microsoft.com/office/officeart/2016/7/layout/LinearArrowProcessNumbered"/>
    <dgm:cxn modelId="{AE1C2D16-4516-403D-B77A-A770C05CFD6B}" type="presOf" srcId="{23CD7D8E-0E91-4039-BA07-2432420EA7B1}" destId="{6F15D82F-540C-47BF-B726-163F06D15A82}" srcOrd="0" destOrd="0" presId="urn:microsoft.com/office/officeart/2016/7/layout/LinearArrowProcessNumbered"/>
    <dgm:cxn modelId="{D72DD519-5CC9-4289-BE80-FE57A01B1320}" type="presOf" srcId="{BDC49CF3-F80F-4631-9D87-4251C4742993}" destId="{2075E766-AEAC-4F01-AD07-15CC4C7313C1}" srcOrd="0" destOrd="0" presId="urn:microsoft.com/office/officeart/2016/7/layout/LinearArrowProcessNumbered"/>
    <dgm:cxn modelId="{66DDD427-CB35-4343-8456-A53FF88D4C6B}" type="presOf" srcId="{F8727B70-A5C0-463E-9ED6-082D2A4D5513}" destId="{C9847EAE-C249-42A8-B471-FFAA869C5597}" srcOrd="0" destOrd="0" presId="urn:microsoft.com/office/officeart/2016/7/layout/LinearArrowProcessNumbered"/>
    <dgm:cxn modelId="{31483731-9AD0-400B-9C35-7E8E0A4F6CE1}" srcId="{AF78438E-40EA-458D-AEB6-21E874419D92}" destId="{A730D143-0310-4CB6-B96A-E45BDFA789A4}" srcOrd="0" destOrd="0" parTransId="{CD80754D-F7CB-4EEC-849D-7A6E46A7ACD5}" sibTransId="{A9B7902A-C424-47E5-8BA9-FC91136B1399}"/>
    <dgm:cxn modelId="{B2379B33-B8CF-495A-88A7-997AC795948F}" type="presOf" srcId="{DA0DBD62-CA9D-49E5-B600-AEF6828D7007}" destId="{C9847EAE-C249-42A8-B471-FFAA869C5597}" srcOrd="0" destOrd="1" presId="urn:microsoft.com/office/officeart/2016/7/layout/LinearArrowProcessNumbered"/>
    <dgm:cxn modelId="{0DF7595B-DE54-49BE-B3E2-1DD15B96E09E}" type="presOf" srcId="{8996F11A-B342-4714-AD5B-B141796898BF}" destId="{DCC96FED-3075-475F-B6A2-2A1615889B52}" srcOrd="0" destOrd="0" presId="urn:microsoft.com/office/officeart/2016/7/layout/LinearArrowProcessNumbered"/>
    <dgm:cxn modelId="{714DE95B-EA44-4699-B895-0B709C3C2758}" type="presOf" srcId="{A730D143-0310-4CB6-B96A-E45BDFA789A4}" destId="{C4DBF948-97B4-44DE-BA0C-3E2A12484271}" srcOrd="0" destOrd="1" presId="urn:microsoft.com/office/officeart/2016/7/layout/LinearArrowProcessNumbered"/>
    <dgm:cxn modelId="{94C08648-53CE-4BCA-B069-84F04D5AE9A8}" srcId="{B5FDD1AD-959D-4948-8A92-E2F5D80BFDC0}" destId="{AF78438E-40EA-458D-AEB6-21E874419D92}" srcOrd="2" destOrd="0" parTransId="{CB7AE428-9C82-4F02-A6F1-46EBDE8B44C5}" sibTransId="{911BEF2C-4CB5-46FA-994B-6A1DB8714794}"/>
    <dgm:cxn modelId="{3FD2234C-54BF-409B-82E2-EAAB99BBA413}" type="presOf" srcId="{87A51A72-95C7-4397-AC08-868E8E5860DF}" destId="{56798A7B-12F6-47F1-9BB8-3E789FDB9A1E}" srcOrd="0" destOrd="0" presId="urn:microsoft.com/office/officeart/2016/7/layout/LinearArrowProcessNumbered"/>
    <dgm:cxn modelId="{7E00AD4F-6DCB-410E-B192-FBCCC0B69990}" type="presOf" srcId="{7CF35C2E-7DE4-4556-BED7-9BA6B9A8BB99}" destId="{A96136F1-6DED-4297-8748-4C098A40D5D1}" srcOrd="0" destOrd="1" presId="urn:microsoft.com/office/officeart/2016/7/layout/LinearArrowProcessNumbered"/>
    <dgm:cxn modelId="{0FBCCC6F-5EA6-41A2-AF74-919C34BD1CAC}" type="presOf" srcId="{B5FDD1AD-959D-4948-8A92-E2F5D80BFDC0}" destId="{7A1DA2E9-110B-4261-9CED-9266FAC8D9D5}" srcOrd="0" destOrd="0" presId="urn:microsoft.com/office/officeart/2016/7/layout/LinearArrowProcessNumbered"/>
    <dgm:cxn modelId="{70340250-6663-4388-A29C-2A96DBBB8A32}" type="presOf" srcId="{237A4D37-5780-44A2-B1A3-CD06E4875C43}" destId="{7289780E-93A5-454A-9DA1-5015A85B1A39}" srcOrd="0" destOrd="1" presId="urn:microsoft.com/office/officeart/2016/7/layout/LinearArrowProcessNumbered"/>
    <dgm:cxn modelId="{80519151-3F02-498D-A4D3-349BB751CDCC}" srcId="{B5FDD1AD-959D-4948-8A92-E2F5D80BFDC0}" destId="{D644E7A9-0AB1-44B9-9B16-DA850997AAAC}" srcOrd="1" destOrd="0" parTransId="{28B9CD07-8351-4E89-8E2B-2052B9C838B3}" sibTransId="{261B0F3C-DDA1-4547-80A7-F331C167843B}"/>
    <dgm:cxn modelId="{8CF22B52-3170-475C-9CBB-E2FD137C56C2}" type="presOf" srcId="{911BEF2C-4CB5-46FA-994B-6A1DB8714794}" destId="{2E746434-2F84-4386-B1D8-E0FDF1456234}" srcOrd="0" destOrd="0" presId="urn:microsoft.com/office/officeart/2016/7/layout/LinearArrowProcessNumbered"/>
    <dgm:cxn modelId="{ED7C0177-612B-4934-A38C-5A2419C9D03F}" srcId="{B5FDD1AD-959D-4948-8A92-E2F5D80BFDC0}" destId="{451DF840-65A5-4B88-9D0B-743D61B353D2}" srcOrd="0" destOrd="0" parTransId="{B96B75B5-FB21-4B2D-9972-58F0F5710EA0}" sibTransId="{23CD7D8E-0E91-4039-BA07-2432420EA7B1}"/>
    <dgm:cxn modelId="{5917CF7D-E33A-4682-8097-72E9CBDD0360}" type="presOf" srcId="{D644E7A9-0AB1-44B9-9B16-DA850997AAAC}" destId="{7289780E-93A5-454A-9DA1-5015A85B1A39}" srcOrd="0" destOrd="0" presId="urn:microsoft.com/office/officeart/2016/7/layout/LinearArrowProcessNumbered"/>
    <dgm:cxn modelId="{CBDCDC89-76A5-439E-AAE0-ACD9531E9A29}" type="presOf" srcId="{451DF840-65A5-4B88-9D0B-743D61B353D2}" destId="{BB6B36C2-1080-41F3-A2B9-97EEC8EF9C1E}" srcOrd="0" destOrd="0" presId="urn:microsoft.com/office/officeart/2016/7/layout/LinearArrowProcessNumbered"/>
    <dgm:cxn modelId="{6827E1AA-8BBC-402C-9DDF-88DCB0ED97CC}" srcId="{B5FDD1AD-959D-4948-8A92-E2F5D80BFDC0}" destId="{F8727B70-A5C0-463E-9ED6-082D2A4D5513}" srcOrd="4" destOrd="0" parTransId="{56A95698-9034-41B0-8EBD-AC032443564F}" sibTransId="{8996F11A-B342-4714-AD5B-B141796898BF}"/>
    <dgm:cxn modelId="{68520AAB-E10D-4B2A-BA51-FB21457BEFB9}" type="presOf" srcId="{261B0F3C-DDA1-4547-80A7-F331C167843B}" destId="{C013A332-B089-4183-A218-D0CEF3A6CE79}" srcOrd="0" destOrd="0" presId="urn:microsoft.com/office/officeart/2016/7/layout/LinearArrowProcessNumbered"/>
    <dgm:cxn modelId="{2B25EFBA-9D76-4B36-851C-287977430787}" srcId="{B5FDD1AD-959D-4948-8A92-E2F5D80BFDC0}" destId="{879F8815-30D3-41A8-8674-81F7CE5F8D33}" srcOrd="5" destOrd="0" parTransId="{20E170FD-894F-489D-BCA6-9880D181E056}" sibTransId="{BDC49CF3-F80F-4631-9D87-4251C4742993}"/>
    <dgm:cxn modelId="{3E417EBD-4D40-47C9-9BFF-F04E230A608B}" srcId="{F8727B70-A5C0-463E-9ED6-082D2A4D5513}" destId="{DA0DBD62-CA9D-49E5-B600-AEF6828D7007}" srcOrd="0" destOrd="0" parTransId="{7F02D36D-B3AF-4EA1-A704-2DAF3E765B65}" sibTransId="{4B61CB10-EC3D-405B-AF64-A3BEE573A18C}"/>
    <dgm:cxn modelId="{229A1DD8-028B-4520-813E-7B5CAC6BD97C}" type="presOf" srcId="{C339EA02-0432-498C-B325-EAED62A3DAD0}" destId="{BB6B36C2-1080-41F3-A2B9-97EEC8EF9C1E}" srcOrd="0" destOrd="1" presId="urn:microsoft.com/office/officeart/2016/7/layout/LinearArrowProcessNumbered"/>
    <dgm:cxn modelId="{2709F8DC-ED54-415F-9977-8A64C78E1304}" type="presOf" srcId="{879F8815-30D3-41A8-8674-81F7CE5F8D33}" destId="{9B00A619-5935-412F-87DE-5444DF0E726D}" srcOrd="0" destOrd="0" presId="urn:microsoft.com/office/officeart/2016/7/layout/LinearArrowProcessNumbered"/>
    <dgm:cxn modelId="{892541DD-9DC3-4ABD-B09F-C9295F43C86C}" srcId="{D644E7A9-0AB1-44B9-9B16-DA850997AAAC}" destId="{237A4D37-5780-44A2-B1A3-CD06E4875C43}" srcOrd="0" destOrd="0" parTransId="{46F43B55-22BA-4CC5-807C-F8D48B8C7CFA}" sibTransId="{6293CF07-FA39-48DF-B2ED-9CF42D1E1580}"/>
    <dgm:cxn modelId="{E2EF3DDF-1D91-4C91-A531-5BE0223531E5}" type="presOf" srcId="{AF78438E-40EA-458D-AEB6-21E874419D92}" destId="{C4DBF948-97B4-44DE-BA0C-3E2A12484271}" srcOrd="0" destOrd="0" presId="urn:microsoft.com/office/officeart/2016/7/layout/LinearArrowProcessNumbered"/>
    <dgm:cxn modelId="{5F6C48EE-25DC-49E0-8CF2-BF8479815793}" srcId="{B78F1764-4ECB-4CD6-9B1D-1296A884D814}" destId="{7CF35C2E-7DE4-4556-BED7-9BA6B9A8BB99}" srcOrd="0" destOrd="0" parTransId="{C82B4558-13A5-42DF-9467-A254C23773CA}" sibTransId="{260C8334-D26C-46A0-BD5A-80475167D669}"/>
    <dgm:cxn modelId="{20CA67FF-01AE-410C-A900-C7BE3605504D}" srcId="{451DF840-65A5-4B88-9D0B-743D61B353D2}" destId="{C339EA02-0432-498C-B325-EAED62A3DAD0}" srcOrd="0" destOrd="0" parTransId="{CA3769BE-8AF6-4A7B-B760-DCC5A2717210}" sibTransId="{2DB9BBE5-31FF-4994-89CB-4B3F5AF4B149}"/>
    <dgm:cxn modelId="{07FCD4FF-7CE9-485F-84F6-2F5AC017E3A9}" srcId="{B5FDD1AD-959D-4948-8A92-E2F5D80BFDC0}" destId="{B78F1764-4ECB-4CD6-9B1D-1296A884D814}" srcOrd="3" destOrd="0" parTransId="{26737D07-0543-4D6C-8DCE-6E78A81F65B7}" sibTransId="{87A51A72-95C7-4397-AC08-868E8E5860DF}"/>
    <dgm:cxn modelId="{D0EBF3DF-938A-4AEB-A7A6-A7524A531776}" type="presParOf" srcId="{7A1DA2E9-110B-4261-9CED-9266FAC8D9D5}" destId="{BEE22442-B537-40DA-B288-3B5DEFA61904}" srcOrd="0" destOrd="0" presId="urn:microsoft.com/office/officeart/2016/7/layout/LinearArrowProcessNumbered"/>
    <dgm:cxn modelId="{55CC034C-89C9-48DE-BEBB-5CDDB01836A7}" type="presParOf" srcId="{BEE22442-B537-40DA-B288-3B5DEFA61904}" destId="{2E673723-F352-4623-9EB0-6B537DF2F678}" srcOrd="0" destOrd="0" presId="urn:microsoft.com/office/officeart/2016/7/layout/LinearArrowProcessNumbered"/>
    <dgm:cxn modelId="{BDA7B66D-AEC1-40FF-8586-A0F683974A98}" type="presParOf" srcId="{BEE22442-B537-40DA-B288-3B5DEFA61904}" destId="{C4551F93-7A5D-46FE-BF03-6D793A88FDA4}" srcOrd="1" destOrd="0" presId="urn:microsoft.com/office/officeart/2016/7/layout/LinearArrowProcessNumbered"/>
    <dgm:cxn modelId="{43B9391D-154A-42E1-86B6-5D4FDDB89033}" type="presParOf" srcId="{C4551F93-7A5D-46FE-BF03-6D793A88FDA4}" destId="{56BFEA87-C03E-4943-9913-AF2873BC4CDD}" srcOrd="0" destOrd="0" presId="urn:microsoft.com/office/officeart/2016/7/layout/LinearArrowProcessNumbered"/>
    <dgm:cxn modelId="{61AFBEB7-EFEB-44F4-90AC-E66CFC60FCF3}" type="presParOf" srcId="{C4551F93-7A5D-46FE-BF03-6D793A88FDA4}" destId="{201AAF02-BA56-4A41-80E2-4670F565F674}" srcOrd="1" destOrd="0" presId="urn:microsoft.com/office/officeart/2016/7/layout/LinearArrowProcessNumbered"/>
    <dgm:cxn modelId="{021B6692-32AA-457A-A722-78DE71CB2C1D}" type="presParOf" srcId="{C4551F93-7A5D-46FE-BF03-6D793A88FDA4}" destId="{6F15D82F-540C-47BF-B726-163F06D15A82}" srcOrd="2" destOrd="0" presId="urn:microsoft.com/office/officeart/2016/7/layout/LinearArrowProcessNumbered"/>
    <dgm:cxn modelId="{C9065E4F-2845-4FF8-BC1B-09F8953959F8}" type="presParOf" srcId="{C4551F93-7A5D-46FE-BF03-6D793A88FDA4}" destId="{359E4D97-7117-4467-8ECA-B6FAE88392A8}" srcOrd="3" destOrd="0" presId="urn:microsoft.com/office/officeart/2016/7/layout/LinearArrowProcessNumbered"/>
    <dgm:cxn modelId="{1C44CD1B-85DE-4C06-9F9D-8053E913045A}" type="presParOf" srcId="{BEE22442-B537-40DA-B288-3B5DEFA61904}" destId="{BB6B36C2-1080-41F3-A2B9-97EEC8EF9C1E}" srcOrd="2" destOrd="0" presId="urn:microsoft.com/office/officeart/2016/7/layout/LinearArrowProcessNumbered"/>
    <dgm:cxn modelId="{26459CAC-DC8C-4D2E-ABD3-1B924F86F20B}" type="presParOf" srcId="{7A1DA2E9-110B-4261-9CED-9266FAC8D9D5}" destId="{47E17D3D-07BF-4D20-8A88-0942BEB02EDA}" srcOrd="1" destOrd="0" presId="urn:microsoft.com/office/officeart/2016/7/layout/LinearArrowProcessNumbered"/>
    <dgm:cxn modelId="{E5FCCF55-5C22-460D-80AE-0A77737BD249}" type="presParOf" srcId="{7A1DA2E9-110B-4261-9CED-9266FAC8D9D5}" destId="{4F1F82AD-8865-454C-8185-3C1E77D460CB}" srcOrd="2" destOrd="0" presId="urn:microsoft.com/office/officeart/2016/7/layout/LinearArrowProcessNumbered"/>
    <dgm:cxn modelId="{0683570D-8CF6-4CA1-A753-317957B14093}" type="presParOf" srcId="{4F1F82AD-8865-454C-8185-3C1E77D460CB}" destId="{C1B9E3FF-916F-4E09-A399-EBA8DA3C89A8}" srcOrd="0" destOrd="0" presId="urn:microsoft.com/office/officeart/2016/7/layout/LinearArrowProcessNumbered"/>
    <dgm:cxn modelId="{CA3E8B2A-E6EB-45E8-B8B7-740915B2485E}" type="presParOf" srcId="{4F1F82AD-8865-454C-8185-3C1E77D460CB}" destId="{931F0455-8369-4BEE-8862-6289FA8477B2}" srcOrd="1" destOrd="0" presId="urn:microsoft.com/office/officeart/2016/7/layout/LinearArrowProcessNumbered"/>
    <dgm:cxn modelId="{400DDE0F-8F6B-497C-BD2A-7D18D611B086}" type="presParOf" srcId="{931F0455-8369-4BEE-8862-6289FA8477B2}" destId="{1A6D33AC-9E00-4728-B0F6-82765E40AAB7}" srcOrd="0" destOrd="0" presId="urn:microsoft.com/office/officeart/2016/7/layout/LinearArrowProcessNumbered"/>
    <dgm:cxn modelId="{0B71EC90-C5E9-42AF-85DF-D6AD3990DD8D}" type="presParOf" srcId="{931F0455-8369-4BEE-8862-6289FA8477B2}" destId="{13313A85-B927-423B-8C0B-D675A92BDAFF}" srcOrd="1" destOrd="0" presId="urn:microsoft.com/office/officeart/2016/7/layout/LinearArrowProcessNumbered"/>
    <dgm:cxn modelId="{F9FE569E-B68D-427A-97A1-E3C03488C1CC}" type="presParOf" srcId="{931F0455-8369-4BEE-8862-6289FA8477B2}" destId="{C013A332-B089-4183-A218-D0CEF3A6CE79}" srcOrd="2" destOrd="0" presId="urn:microsoft.com/office/officeart/2016/7/layout/LinearArrowProcessNumbered"/>
    <dgm:cxn modelId="{BC513C6E-B758-4511-98DF-FB9AF2E33E57}" type="presParOf" srcId="{931F0455-8369-4BEE-8862-6289FA8477B2}" destId="{D3B4DA0C-A9DA-40EC-8C48-CBF8721089CF}" srcOrd="3" destOrd="0" presId="urn:microsoft.com/office/officeart/2016/7/layout/LinearArrowProcessNumbered"/>
    <dgm:cxn modelId="{AE95389B-6C9D-41EA-BCA9-24F266CBB557}" type="presParOf" srcId="{4F1F82AD-8865-454C-8185-3C1E77D460CB}" destId="{7289780E-93A5-454A-9DA1-5015A85B1A39}" srcOrd="2" destOrd="0" presId="urn:microsoft.com/office/officeart/2016/7/layout/LinearArrowProcessNumbered"/>
    <dgm:cxn modelId="{16BA09CD-B7BD-4F4B-904F-427F7E615BA9}" type="presParOf" srcId="{7A1DA2E9-110B-4261-9CED-9266FAC8D9D5}" destId="{4C5747FC-DDCC-4621-893C-CBD2A56D4478}" srcOrd="3" destOrd="0" presId="urn:microsoft.com/office/officeart/2016/7/layout/LinearArrowProcessNumbered"/>
    <dgm:cxn modelId="{55C58F49-C91C-415B-9E21-00D4F68F8C53}" type="presParOf" srcId="{7A1DA2E9-110B-4261-9CED-9266FAC8D9D5}" destId="{97786FBE-D450-45CF-8EF0-B31812C8AF55}" srcOrd="4" destOrd="0" presId="urn:microsoft.com/office/officeart/2016/7/layout/LinearArrowProcessNumbered"/>
    <dgm:cxn modelId="{531CF611-C3C5-426F-AB2D-29E1CDCB3859}" type="presParOf" srcId="{97786FBE-D450-45CF-8EF0-B31812C8AF55}" destId="{84810C6F-2A2F-48F8-9441-DD1209F434FF}" srcOrd="0" destOrd="0" presId="urn:microsoft.com/office/officeart/2016/7/layout/LinearArrowProcessNumbered"/>
    <dgm:cxn modelId="{67C31A97-31BC-4399-9461-45063078A379}" type="presParOf" srcId="{97786FBE-D450-45CF-8EF0-B31812C8AF55}" destId="{50D7491F-241C-4816-BF2D-251505192A5B}" srcOrd="1" destOrd="0" presId="urn:microsoft.com/office/officeart/2016/7/layout/LinearArrowProcessNumbered"/>
    <dgm:cxn modelId="{9C5A2BEE-F490-4C56-9136-2F11B517CDD6}" type="presParOf" srcId="{50D7491F-241C-4816-BF2D-251505192A5B}" destId="{F54B843D-C5E4-4B68-B246-96A4D1021254}" srcOrd="0" destOrd="0" presId="urn:microsoft.com/office/officeart/2016/7/layout/LinearArrowProcessNumbered"/>
    <dgm:cxn modelId="{FE646CD9-2938-48B6-8642-AB684B41EA9F}" type="presParOf" srcId="{50D7491F-241C-4816-BF2D-251505192A5B}" destId="{488507DE-FC62-4C04-BF2E-EE0EE39EA729}" srcOrd="1" destOrd="0" presId="urn:microsoft.com/office/officeart/2016/7/layout/LinearArrowProcessNumbered"/>
    <dgm:cxn modelId="{BE15EE19-D907-47DB-B1E7-3F91D727F95F}" type="presParOf" srcId="{50D7491F-241C-4816-BF2D-251505192A5B}" destId="{2E746434-2F84-4386-B1D8-E0FDF1456234}" srcOrd="2" destOrd="0" presId="urn:microsoft.com/office/officeart/2016/7/layout/LinearArrowProcessNumbered"/>
    <dgm:cxn modelId="{84D4EE1E-D5B4-4A36-AAC5-A0C2E01B8160}" type="presParOf" srcId="{50D7491F-241C-4816-BF2D-251505192A5B}" destId="{285D7522-86AE-447E-8EBF-CBFE5388E3D4}" srcOrd="3" destOrd="0" presId="urn:microsoft.com/office/officeart/2016/7/layout/LinearArrowProcessNumbered"/>
    <dgm:cxn modelId="{A60D4C24-0A5B-477A-A13C-25375489EC3F}" type="presParOf" srcId="{97786FBE-D450-45CF-8EF0-B31812C8AF55}" destId="{C4DBF948-97B4-44DE-BA0C-3E2A12484271}" srcOrd="2" destOrd="0" presId="urn:microsoft.com/office/officeart/2016/7/layout/LinearArrowProcessNumbered"/>
    <dgm:cxn modelId="{21A49694-D10E-4BE1-9DE3-6D7397203E24}" type="presParOf" srcId="{7A1DA2E9-110B-4261-9CED-9266FAC8D9D5}" destId="{A8A50410-0738-4FD3-8FD8-F8F89204205E}" srcOrd="5" destOrd="0" presId="urn:microsoft.com/office/officeart/2016/7/layout/LinearArrowProcessNumbered"/>
    <dgm:cxn modelId="{C46FD196-6B13-46C3-B5A5-031FFAA9ED39}" type="presParOf" srcId="{7A1DA2E9-110B-4261-9CED-9266FAC8D9D5}" destId="{E8EF596B-CAD9-4129-8549-4AC75010446B}" srcOrd="6" destOrd="0" presId="urn:microsoft.com/office/officeart/2016/7/layout/LinearArrowProcessNumbered"/>
    <dgm:cxn modelId="{AE53BB8D-B8B8-4F4D-8F9B-8ECAF6ECB679}" type="presParOf" srcId="{E8EF596B-CAD9-4129-8549-4AC75010446B}" destId="{E07DF887-D96B-474D-8272-675D76809C7E}" srcOrd="0" destOrd="0" presId="urn:microsoft.com/office/officeart/2016/7/layout/LinearArrowProcessNumbered"/>
    <dgm:cxn modelId="{87AAA79E-BBD7-4BBE-8A08-9A1AF8C4DE48}" type="presParOf" srcId="{E8EF596B-CAD9-4129-8549-4AC75010446B}" destId="{211DCE1D-60FF-4932-8013-CF3FCF438A21}" srcOrd="1" destOrd="0" presId="urn:microsoft.com/office/officeart/2016/7/layout/LinearArrowProcessNumbered"/>
    <dgm:cxn modelId="{D8C63277-0D8A-479D-852C-2A0593EC3351}" type="presParOf" srcId="{211DCE1D-60FF-4932-8013-CF3FCF438A21}" destId="{D3514B69-A75A-41EA-A29D-171E70D9F4DE}" srcOrd="0" destOrd="0" presId="urn:microsoft.com/office/officeart/2016/7/layout/LinearArrowProcessNumbered"/>
    <dgm:cxn modelId="{FA37463C-1063-4BBE-B41B-54DBEB9AC7F7}" type="presParOf" srcId="{211DCE1D-60FF-4932-8013-CF3FCF438A21}" destId="{8FAC2A55-7F1F-4122-A259-13A73FEF264D}" srcOrd="1" destOrd="0" presId="urn:microsoft.com/office/officeart/2016/7/layout/LinearArrowProcessNumbered"/>
    <dgm:cxn modelId="{43FE58D5-16BE-4D12-9740-6A582B62F550}" type="presParOf" srcId="{211DCE1D-60FF-4932-8013-CF3FCF438A21}" destId="{56798A7B-12F6-47F1-9BB8-3E789FDB9A1E}" srcOrd="2" destOrd="0" presId="urn:microsoft.com/office/officeart/2016/7/layout/LinearArrowProcessNumbered"/>
    <dgm:cxn modelId="{575679BA-715C-4C4A-87E3-F13C0CC90C64}" type="presParOf" srcId="{211DCE1D-60FF-4932-8013-CF3FCF438A21}" destId="{66DE2E29-A2D8-48B1-9236-0A33E27D7C8B}" srcOrd="3" destOrd="0" presId="urn:microsoft.com/office/officeart/2016/7/layout/LinearArrowProcessNumbered"/>
    <dgm:cxn modelId="{C00282C2-E796-4ADF-9FEB-E6960C0EFF53}" type="presParOf" srcId="{E8EF596B-CAD9-4129-8549-4AC75010446B}" destId="{A96136F1-6DED-4297-8748-4C098A40D5D1}" srcOrd="2" destOrd="0" presId="urn:microsoft.com/office/officeart/2016/7/layout/LinearArrowProcessNumbered"/>
    <dgm:cxn modelId="{114B3AFC-C223-4621-A04F-E1D0F31C4465}" type="presParOf" srcId="{7A1DA2E9-110B-4261-9CED-9266FAC8D9D5}" destId="{082A938D-309C-4B0F-8D28-4C8724CE24FC}" srcOrd="7" destOrd="0" presId="urn:microsoft.com/office/officeart/2016/7/layout/LinearArrowProcessNumbered"/>
    <dgm:cxn modelId="{973EF094-D9FA-4130-824D-3B34770DB17E}" type="presParOf" srcId="{7A1DA2E9-110B-4261-9CED-9266FAC8D9D5}" destId="{8D5727A8-35C9-4FDE-9E63-5A7264309F95}" srcOrd="8" destOrd="0" presId="urn:microsoft.com/office/officeart/2016/7/layout/LinearArrowProcessNumbered"/>
    <dgm:cxn modelId="{BDA5DC8C-382E-4658-92BC-37AFF390070B}" type="presParOf" srcId="{8D5727A8-35C9-4FDE-9E63-5A7264309F95}" destId="{5A466110-3ABA-4E00-BA16-11CC6EF8220A}" srcOrd="0" destOrd="0" presId="urn:microsoft.com/office/officeart/2016/7/layout/LinearArrowProcessNumbered"/>
    <dgm:cxn modelId="{A350C3CC-B0A3-4FDB-A1F8-17CB50382FCA}" type="presParOf" srcId="{8D5727A8-35C9-4FDE-9E63-5A7264309F95}" destId="{959D491B-DCD3-4DA9-BBF9-755A314C83EF}" srcOrd="1" destOrd="0" presId="urn:microsoft.com/office/officeart/2016/7/layout/LinearArrowProcessNumbered"/>
    <dgm:cxn modelId="{2488B322-B906-4533-BFA7-00A958C9509F}" type="presParOf" srcId="{959D491B-DCD3-4DA9-BBF9-755A314C83EF}" destId="{1C69E50E-35D0-4394-A36A-3EBAB51E3F9E}" srcOrd="0" destOrd="0" presId="urn:microsoft.com/office/officeart/2016/7/layout/LinearArrowProcessNumbered"/>
    <dgm:cxn modelId="{BA708F47-6AEC-4C38-A64F-2256019859D7}" type="presParOf" srcId="{959D491B-DCD3-4DA9-BBF9-755A314C83EF}" destId="{3DFFF13F-943E-4D5B-9F4D-10F659BE71B0}" srcOrd="1" destOrd="0" presId="urn:microsoft.com/office/officeart/2016/7/layout/LinearArrowProcessNumbered"/>
    <dgm:cxn modelId="{23814F0A-6782-447D-BB76-4B4816EF2F42}" type="presParOf" srcId="{959D491B-DCD3-4DA9-BBF9-755A314C83EF}" destId="{DCC96FED-3075-475F-B6A2-2A1615889B52}" srcOrd="2" destOrd="0" presId="urn:microsoft.com/office/officeart/2016/7/layout/LinearArrowProcessNumbered"/>
    <dgm:cxn modelId="{3F8663EE-2647-46F4-830F-7503B6F1D719}" type="presParOf" srcId="{959D491B-DCD3-4DA9-BBF9-755A314C83EF}" destId="{C18ED4B8-294C-47AD-A98A-B4DAB43E6233}" srcOrd="3" destOrd="0" presId="urn:microsoft.com/office/officeart/2016/7/layout/LinearArrowProcessNumbered"/>
    <dgm:cxn modelId="{D7E2B1CE-E496-41A0-B5A4-215D140A7DD2}" type="presParOf" srcId="{8D5727A8-35C9-4FDE-9E63-5A7264309F95}" destId="{C9847EAE-C249-42A8-B471-FFAA869C5597}" srcOrd="2" destOrd="0" presId="urn:microsoft.com/office/officeart/2016/7/layout/LinearArrowProcessNumbered"/>
    <dgm:cxn modelId="{F61E648A-320F-4EEB-BEE0-C0CA51AF044E}" type="presParOf" srcId="{7A1DA2E9-110B-4261-9CED-9266FAC8D9D5}" destId="{9CFCC0ED-733E-4B01-8A59-9C6FFAA4DC36}" srcOrd="9" destOrd="0" presId="urn:microsoft.com/office/officeart/2016/7/layout/LinearArrowProcessNumbered"/>
    <dgm:cxn modelId="{0F0242BF-F977-4590-9C4B-ED4CCB2EC1AC}" type="presParOf" srcId="{7A1DA2E9-110B-4261-9CED-9266FAC8D9D5}" destId="{2C5BADA2-90C2-4EA7-9AF9-9C3F31E6201C}" srcOrd="10" destOrd="0" presId="urn:microsoft.com/office/officeart/2016/7/layout/LinearArrowProcessNumbered"/>
    <dgm:cxn modelId="{3AAF0B3C-92F9-4BCD-9785-DFFD106970C4}" type="presParOf" srcId="{2C5BADA2-90C2-4EA7-9AF9-9C3F31E6201C}" destId="{016224D0-1CC4-4430-9582-D680E3B7F23E}" srcOrd="0" destOrd="0" presId="urn:microsoft.com/office/officeart/2016/7/layout/LinearArrowProcessNumbered"/>
    <dgm:cxn modelId="{69B61194-EE36-45DF-AAAF-0366669187EC}" type="presParOf" srcId="{2C5BADA2-90C2-4EA7-9AF9-9C3F31E6201C}" destId="{57A6A93E-FEFD-411B-BA94-616F9BEF94BD}" srcOrd="1" destOrd="0" presId="urn:microsoft.com/office/officeart/2016/7/layout/LinearArrowProcessNumbered"/>
    <dgm:cxn modelId="{5CCE76C2-AD4B-4C64-AEB1-B18ED8D7A46D}" type="presParOf" srcId="{57A6A93E-FEFD-411B-BA94-616F9BEF94BD}" destId="{21DAD003-70D3-4609-8840-86F29FD0D875}" srcOrd="0" destOrd="0" presId="urn:microsoft.com/office/officeart/2016/7/layout/LinearArrowProcessNumbered"/>
    <dgm:cxn modelId="{712A4CB7-F348-4E9B-9BBB-AA067A0EF74C}" type="presParOf" srcId="{57A6A93E-FEFD-411B-BA94-616F9BEF94BD}" destId="{16FE159E-BC49-4270-936F-6F862A2BAB01}" srcOrd="1" destOrd="0" presId="urn:microsoft.com/office/officeart/2016/7/layout/LinearArrowProcessNumbered"/>
    <dgm:cxn modelId="{0F4EB174-30C4-466E-A1BA-15C753120081}" type="presParOf" srcId="{57A6A93E-FEFD-411B-BA94-616F9BEF94BD}" destId="{2075E766-AEAC-4F01-AD07-15CC4C7313C1}" srcOrd="2" destOrd="0" presId="urn:microsoft.com/office/officeart/2016/7/layout/LinearArrowProcessNumbered"/>
    <dgm:cxn modelId="{76819A5E-7E7B-4BF2-9231-32B8E3B0AB70}" type="presParOf" srcId="{57A6A93E-FEFD-411B-BA94-616F9BEF94BD}" destId="{51C38BE5-9FA0-406E-A7DD-15D1432C92CB}" srcOrd="3" destOrd="0" presId="urn:microsoft.com/office/officeart/2016/7/layout/LinearArrowProcessNumbered"/>
    <dgm:cxn modelId="{135E5701-B6E8-4462-A543-DB2E06FA2C62}" type="presParOf" srcId="{2C5BADA2-90C2-4EA7-9AF9-9C3F31E6201C}" destId="{9B00A619-5935-412F-87DE-5444DF0E726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FEA87-C03E-4943-9913-AF2873BC4CDD}">
      <dsp:nvSpPr>
        <dsp:cNvPr id="0" name=""/>
        <dsp:cNvSpPr/>
      </dsp:nvSpPr>
      <dsp:spPr>
        <a:xfrm>
          <a:off x="859659" y="415362"/>
          <a:ext cx="683717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AAF02-BA56-4A41-80E2-4670F565F674}">
      <dsp:nvSpPr>
        <dsp:cNvPr id="0" name=""/>
        <dsp:cNvSpPr/>
      </dsp:nvSpPr>
      <dsp:spPr>
        <a:xfrm>
          <a:off x="1584399" y="357965"/>
          <a:ext cx="78627" cy="147682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5D82F-540C-47BF-B726-163F06D15A82}">
      <dsp:nvSpPr>
        <dsp:cNvPr id="0" name=""/>
        <dsp:cNvSpPr/>
      </dsp:nvSpPr>
      <dsp:spPr>
        <a:xfrm>
          <a:off x="446764" y="87967"/>
          <a:ext cx="654860" cy="6548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2" tIns="25412" rIns="25412" bIns="254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542666" y="183869"/>
        <a:ext cx="463056" cy="463056"/>
      </dsp:txXfrm>
    </dsp:sp>
    <dsp:sp modelId="{BB6B36C2-1080-41F3-A2B9-97EEC8EF9C1E}">
      <dsp:nvSpPr>
        <dsp:cNvPr id="0" name=""/>
        <dsp:cNvSpPr/>
      </dsp:nvSpPr>
      <dsp:spPr>
        <a:xfrm>
          <a:off x="5012" y="908428"/>
          <a:ext cx="15383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8" tIns="165100" rIns="12134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Oferta: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MeetUp</a:t>
          </a:r>
          <a:r>
            <a:rPr lang="es-ES" sz="1100" kern="1200" dirty="0"/>
            <a:t>, Tinder, </a:t>
          </a:r>
          <a:r>
            <a:rPr lang="es-ES" sz="1100" kern="1200" dirty="0" err="1"/>
            <a:t>FacebookEvents</a:t>
          </a:r>
          <a:r>
            <a:rPr lang="es-ES" sz="1100" kern="1200" dirty="0"/>
            <a:t>, BlaBlaCar</a:t>
          </a:r>
          <a:endParaRPr lang="en-US" sz="1100" kern="1200" dirty="0"/>
        </a:p>
      </dsp:txBody>
      <dsp:txXfrm>
        <a:off x="5012" y="1216101"/>
        <a:ext cx="1538364" cy="1657927"/>
      </dsp:txXfrm>
    </dsp:sp>
    <dsp:sp modelId="{1A6D33AC-9E00-4728-B0F6-82765E40AAB7}">
      <dsp:nvSpPr>
        <dsp:cNvPr id="0" name=""/>
        <dsp:cNvSpPr/>
      </dsp:nvSpPr>
      <dsp:spPr>
        <a:xfrm>
          <a:off x="1714306" y="415362"/>
          <a:ext cx="1538364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13A85-B927-423B-8C0B-D675A92BDAFF}">
      <dsp:nvSpPr>
        <dsp:cNvPr id="0" name=""/>
        <dsp:cNvSpPr/>
      </dsp:nvSpPr>
      <dsp:spPr>
        <a:xfrm>
          <a:off x="3293693" y="357965"/>
          <a:ext cx="78627" cy="147682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3A332-B089-4183-A218-D0CEF3A6CE79}">
      <dsp:nvSpPr>
        <dsp:cNvPr id="0" name=""/>
        <dsp:cNvSpPr/>
      </dsp:nvSpPr>
      <dsp:spPr>
        <a:xfrm>
          <a:off x="2156057" y="87967"/>
          <a:ext cx="654860" cy="6548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2" tIns="25412" rIns="25412" bIns="254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251959" y="183869"/>
        <a:ext cx="463056" cy="463056"/>
      </dsp:txXfrm>
    </dsp:sp>
    <dsp:sp modelId="{7289780E-93A5-454A-9DA1-5015A85B1A39}">
      <dsp:nvSpPr>
        <dsp:cNvPr id="0" name=""/>
        <dsp:cNvSpPr/>
      </dsp:nvSpPr>
      <dsp:spPr>
        <a:xfrm>
          <a:off x="1714306" y="908428"/>
          <a:ext cx="15383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8" tIns="165100" rIns="12134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Demanda: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Personas proactivas a partir de 18 años</a:t>
          </a:r>
          <a:endParaRPr lang="en-US" sz="1100" kern="1200"/>
        </a:p>
      </dsp:txBody>
      <dsp:txXfrm>
        <a:off x="1714306" y="1216101"/>
        <a:ext cx="1538364" cy="1657927"/>
      </dsp:txXfrm>
    </dsp:sp>
    <dsp:sp modelId="{F54B843D-C5E4-4B68-B246-96A4D1021254}">
      <dsp:nvSpPr>
        <dsp:cNvPr id="0" name=""/>
        <dsp:cNvSpPr/>
      </dsp:nvSpPr>
      <dsp:spPr>
        <a:xfrm>
          <a:off x="3423599" y="415362"/>
          <a:ext cx="1538364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507DE-FC62-4C04-BF2E-EE0EE39EA729}">
      <dsp:nvSpPr>
        <dsp:cNvPr id="0" name=""/>
        <dsp:cNvSpPr/>
      </dsp:nvSpPr>
      <dsp:spPr>
        <a:xfrm>
          <a:off x="5002986" y="357965"/>
          <a:ext cx="78627" cy="147682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46434-2F84-4386-B1D8-E0FDF1456234}">
      <dsp:nvSpPr>
        <dsp:cNvPr id="0" name=""/>
        <dsp:cNvSpPr/>
      </dsp:nvSpPr>
      <dsp:spPr>
        <a:xfrm>
          <a:off x="3865351" y="87967"/>
          <a:ext cx="654860" cy="6548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2" tIns="25412" rIns="25412" bIns="254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961253" y="183869"/>
        <a:ext cx="463056" cy="463056"/>
      </dsp:txXfrm>
    </dsp:sp>
    <dsp:sp modelId="{C4DBF948-97B4-44DE-BA0C-3E2A12484271}">
      <dsp:nvSpPr>
        <dsp:cNvPr id="0" name=""/>
        <dsp:cNvSpPr/>
      </dsp:nvSpPr>
      <dsp:spPr>
        <a:xfrm>
          <a:off x="3423599" y="908428"/>
          <a:ext cx="15383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8" tIns="165100" rIns="12134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Entorno: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A nivel de legislación: el uso de la aplicación, a partir de 18 años</a:t>
          </a:r>
          <a:endParaRPr lang="en-US" sz="1100" kern="1200"/>
        </a:p>
      </dsp:txBody>
      <dsp:txXfrm>
        <a:off x="3423599" y="1216101"/>
        <a:ext cx="1538364" cy="1657927"/>
      </dsp:txXfrm>
    </dsp:sp>
    <dsp:sp modelId="{D3514B69-A75A-41EA-A29D-171E70D9F4DE}">
      <dsp:nvSpPr>
        <dsp:cNvPr id="0" name=""/>
        <dsp:cNvSpPr/>
      </dsp:nvSpPr>
      <dsp:spPr>
        <a:xfrm>
          <a:off x="5132893" y="415362"/>
          <a:ext cx="1538364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C2A55-7F1F-4122-A259-13A73FEF264D}">
      <dsp:nvSpPr>
        <dsp:cNvPr id="0" name=""/>
        <dsp:cNvSpPr/>
      </dsp:nvSpPr>
      <dsp:spPr>
        <a:xfrm>
          <a:off x="6712280" y="357965"/>
          <a:ext cx="78627" cy="147682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98A7B-12F6-47F1-9BB8-3E789FDB9A1E}">
      <dsp:nvSpPr>
        <dsp:cNvPr id="0" name=""/>
        <dsp:cNvSpPr/>
      </dsp:nvSpPr>
      <dsp:spPr>
        <a:xfrm>
          <a:off x="5574644" y="87967"/>
          <a:ext cx="654860" cy="6548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2" tIns="25412" rIns="25412" bIns="254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670546" y="183869"/>
        <a:ext cx="463056" cy="463056"/>
      </dsp:txXfrm>
    </dsp:sp>
    <dsp:sp modelId="{A96136F1-6DED-4297-8748-4C098A40D5D1}">
      <dsp:nvSpPr>
        <dsp:cNvPr id="0" name=""/>
        <dsp:cNvSpPr/>
      </dsp:nvSpPr>
      <dsp:spPr>
        <a:xfrm>
          <a:off x="5132893" y="908428"/>
          <a:ext cx="15383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8" tIns="165100" rIns="12134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Modelo de negocio: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Sponsors</a:t>
          </a:r>
          <a:r>
            <a:rPr lang="es-ES" sz="1100" kern="1200" dirty="0"/>
            <a:t>, descuentos</a:t>
          </a:r>
          <a:endParaRPr lang="en-US" sz="1100" kern="1200" dirty="0"/>
        </a:p>
      </dsp:txBody>
      <dsp:txXfrm>
        <a:off x="5132893" y="1216101"/>
        <a:ext cx="1538364" cy="1657927"/>
      </dsp:txXfrm>
    </dsp:sp>
    <dsp:sp modelId="{1C69E50E-35D0-4394-A36A-3EBAB51E3F9E}">
      <dsp:nvSpPr>
        <dsp:cNvPr id="0" name=""/>
        <dsp:cNvSpPr/>
      </dsp:nvSpPr>
      <dsp:spPr>
        <a:xfrm>
          <a:off x="6842186" y="415361"/>
          <a:ext cx="1538364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FF13F-943E-4D5B-9F4D-10F659BE71B0}">
      <dsp:nvSpPr>
        <dsp:cNvPr id="0" name=""/>
        <dsp:cNvSpPr/>
      </dsp:nvSpPr>
      <dsp:spPr>
        <a:xfrm>
          <a:off x="8421573" y="357965"/>
          <a:ext cx="78627" cy="147682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96FED-3075-475F-B6A2-2A1615889B52}">
      <dsp:nvSpPr>
        <dsp:cNvPr id="0" name=""/>
        <dsp:cNvSpPr/>
      </dsp:nvSpPr>
      <dsp:spPr>
        <a:xfrm>
          <a:off x="7283938" y="87967"/>
          <a:ext cx="654860" cy="6548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2" tIns="25412" rIns="25412" bIns="254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7379840" y="183869"/>
        <a:ext cx="463056" cy="463056"/>
      </dsp:txXfrm>
    </dsp:sp>
    <dsp:sp modelId="{C9847EAE-C249-42A8-B471-FFAA869C5597}">
      <dsp:nvSpPr>
        <dsp:cNvPr id="0" name=""/>
        <dsp:cNvSpPr/>
      </dsp:nvSpPr>
      <dsp:spPr>
        <a:xfrm>
          <a:off x="6842186" y="908428"/>
          <a:ext cx="15383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8" tIns="165100" rIns="12134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Cultura: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/>
            <a:t> </a:t>
          </a:r>
          <a:r>
            <a:rPr lang="es-ES" sz="1100" kern="1200" dirty="0"/>
            <a:t>Personas abiertas</a:t>
          </a:r>
          <a:endParaRPr lang="en-US" sz="1100" kern="1200" dirty="0"/>
        </a:p>
      </dsp:txBody>
      <dsp:txXfrm>
        <a:off x="6842186" y="1216101"/>
        <a:ext cx="1538364" cy="1657927"/>
      </dsp:txXfrm>
    </dsp:sp>
    <dsp:sp modelId="{21DAD003-70D3-4609-8840-86F29FD0D875}">
      <dsp:nvSpPr>
        <dsp:cNvPr id="0" name=""/>
        <dsp:cNvSpPr/>
      </dsp:nvSpPr>
      <dsp:spPr>
        <a:xfrm>
          <a:off x="8551479" y="415361"/>
          <a:ext cx="769182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5E766-AEAC-4F01-AD07-15CC4C7313C1}">
      <dsp:nvSpPr>
        <dsp:cNvPr id="0" name=""/>
        <dsp:cNvSpPr/>
      </dsp:nvSpPr>
      <dsp:spPr>
        <a:xfrm>
          <a:off x="8993231" y="87967"/>
          <a:ext cx="654860" cy="65486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2" tIns="25412" rIns="25412" bIns="2541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9089133" y="183869"/>
        <a:ext cx="463056" cy="463056"/>
      </dsp:txXfrm>
    </dsp:sp>
    <dsp:sp modelId="{9B00A619-5935-412F-87DE-5444DF0E726D}">
      <dsp:nvSpPr>
        <dsp:cNvPr id="0" name=""/>
        <dsp:cNvSpPr/>
      </dsp:nvSpPr>
      <dsp:spPr>
        <a:xfrm>
          <a:off x="8551479" y="908428"/>
          <a:ext cx="15383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8" tIns="165100" rIns="12134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VIABLE</a:t>
          </a:r>
          <a:r>
            <a:rPr lang="es-ES" sz="1100" kern="1200" dirty="0">
              <a:sym typeface="Wingdings" panose="05000000000000000000" pitchFamily="2" charset="2"/>
            </a:rPr>
            <a:t> </a:t>
          </a:r>
          <a:r>
            <a:rPr lang="es-ES" sz="1100" kern="1200" dirty="0"/>
            <a:t>necesidad (población) para encontrarse y acudir a eventos.</a:t>
          </a:r>
          <a:endParaRPr lang="en-US" sz="1100" kern="1200" dirty="0"/>
        </a:p>
      </dsp:txBody>
      <dsp:txXfrm>
        <a:off x="8551479" y="1216101"/>
        <a:ext cx="1538364" cy="165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82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60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4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04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27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77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1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01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4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3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62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7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5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93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78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8543-6172-4877-B7D0-ED48DD20797B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24F692-A6A3-4515-8847-CDCB16B61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8C2BF-066A-4293-9695-CD5CD2750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Plus </a:t>
            </a:r>
            <a:r>
              <a:rPr lang="es-ES" dirty="0" err="1"/>
              <a:t>One</a:t>
            </a:r>
            <a:r>
              <a:rPr lang="es-ES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A21514-A9F3-49D7-9951-F40BC344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158999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Javier Asenjo </a:t>
            </a:r>
          </a:p>
          <a:p>
            <a:pPr algn="r"/>
            <a:r>
              <a:rPr lang="es-ES" dirty="0"/>
              <a:t>Gabriel </a:t>
            </a:r>
            <a:r>
              <a:rPr lang="es-ES" dirty="0" err="1"/>
              <a:t>Hirschbaeck</a:t>
            </a:r>
            <a:endParaRPr lang="es-ES" dirty="0"/>
          </a:p>
          <a:p>
            <a:pPr algn="r"/>
            <a:r>
              <a:rPr lang="es-ES" dirty="0"/>
              <a:t>Juan Antonio Merino</a:t>
            </a:r>
          </a:p>
          <a:p>
            <a:pPr algn="r"/>
            <a:r>
              <a:rPr lang="es-ES" dirty="0"/>
              <a:t>Antoine Ratel</a:t>
            </a:r>
          </a:p>
          <a:p>
            <a:pPr algn="r"/>
            <a:r>
              <a:rPr lang="es-ES" dirty="0"/>
              <a:t>Allan </a:t>
            </a:r>
            <a:r>
              <a:rPr lang="es-ES" dirty="0" err="1"/>
              <a:t>Cerol</a:t>
            </a:r>
            <a:r>
              <a:rPr lang="es-ES" dirty="0"/>
              <a:t> </a:t>
            </a:r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9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C34B1-95F3-4D98-87D0-302F28E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PRÓPOSITO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A6B0C-0B89-4937-9729-8F19A05B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Buscamos una aplicación móvil en principio para Android que te permita buscar y crear actividades para realizar actividades con un número de personas de las que no se disponen.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4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8B8AD-FB7D-4BF2-A6AB-5A8413D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73C7A-38CB-4DFA-83C4-C708D25F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de esta aplicación consiste en relacionar personas que desconoces, con gustos similares. Ej. Puede darse el caso de qué a nuestro círculo de amigos, no les guste ir al teatro, pues con esta aplicación no tendrás que ir solo.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656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kotlin">
            <a:extLst>
              <a:ext uri="{FF2B5EF4-FFF2-40B4-BE49-F238E27FC236}">
                <a16:creationId xmlns:a16="http://schemas.microsoft.com/office/drawing/2014/main" id="{CA31A13C-1CCA-4F49-A43C-22855F5D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6" y="1906073"/>
            <a:ext cx="5451627" cy="27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B9C1DC-9A88-4FAC-B848-BB55A702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REQUISITOS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475B4-D45A-4338-A8CF-5C22DDAA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/>
              <a:t>Móvil Android</a:t>
            </a:r>
          </a:p>
          <a:p>
            <a:pPr>
              <a:lnSpc>
                <a:spcPct val="90000"/>
              </a:lnSpc>
            </a:pPr>
            <a:r>
              <a:rPr lang="es-ES" sz="1500"/>
              <a:t>Ordenadores</a:t>
            </a:r>
          </a:p>
          <a:p>
            <a:pPr>
              <a:lnSpc>
                <a:spcPct val="90000"/>
              </a:lnSpc>
            </a:pPr>
            <a:r>
              <a:rPr lang="es-ES" sz="1500"/>
              <a:t>Lenguaje: </a:t>
            </a:r>
            <a:r>
              <a:rPr lang="es-ES" sz="1500" err="1"/>
              <a:t>Kotlin</a:t>
            </a:r>
            <a:endParaRPr lang="es-ES" sz="1500"/>
          </a:p>
          <a:p>
            <a:pPr>
              <a:lnSpc>
                <a:spcPct val="90000"/>
              </a:lnSpc>
            </a:pPr>
            <a:r>
              <a:rPr lang="es-ES" sz="1500"/>
              <a:t>Herramientas: Repositorio, Open Office, Internet, IDE.</a:t>
            </a:r>
          </a:p>
          <a:p>
            <a:pPr>
              <a:lnSpc>
                <a:spcPct val="90000"/>
              </a:lnSpc>
            </a:pPr>
            <a:r>
              <a:rPr lang="es-ES" sz="1500"/>
              <a:t>Idiomas: Inglés, Francés y Español.</a:t>
            </a:r>
          </a:p>
          <a:p>
            <a:pPr>
              <a:lnSpc>
                <a:spcPct val="90000"/>
              </a:lnSpc>
            </a:pPr>
            <a:r>
              <a:rPr lang="es-ES" sz="1500"/>
              <a:t>Servidores</a:t>
            </a:r>
          </a:p>
          <a:p>
            <a:pPr>
              <a:lnSpc>
                <a:spcPct val="90000"/>
              </a:lnSpc>
            </a:pPr>
            <a:r>
              <a:rPr lang="es-ES" sz="1500"/>
              <a:t>Tecnología GPS</a:t>
            </a:r>
          </a:p>
          <a:p>
            <a:pPr>
              <a:lnSpc>
                <a:spcPct val="90000"/>
              </a:lnSpc>
            </a:pPr>
            <a:r>
              <a:rPr lang="es-ES" sz="1500"/>
              <a:t>Navegador</a:t>
            </a:r>
          </a:p>
          <a:p>
            <a:pPr>
              <a:lnSpc>
                <a:spcPct val="90000"/>
              </a:lnSpc>
            </a:pPr>
            <a:r>
              <a:rPr lang="es-ES" sz="1500"/>
              <a:t>API de mapas</a:t>
            </a:r>
          </a:p>
          <a:p>
            <a:pPr>
              <a:lnSpc>
                <a:spcPct val="90000"/>
              </a:lnSpc>
            </a:pPr>
            <a:r>
              <a:rPr lang="es-ES" sz="1500"/>
              <a:t>BBDD</a:t>
            </a:r>
          </a:p>
          <a:p>
            <a:pPr>
              <a:lnSpc>
                <a:spcPct val="90000"/>
              </a:lnSpc>
            </a:pPr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279561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CB6F1-1365-4D8C-B1A1-6802710E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PLAN DE VIABILIDAD</a:t>
            </a:r>
          </a:p>
        </p:txBody>
      </p:sp>
      <p:graphicFrame>
        <p:nvGraphicFramePr>
          <p:cNvPr id="19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802204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74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196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Espiral</vt:lpstr>
      <vt:lpstr>Plus One </vt:lpstr>
      <vt:lpstr>PRÓPOSITO </vt:lpstr>
      <vt:lpstr>OBJETIVO</vt:lpstr>
      <vt:lpstr>REQUISITOS</vt:lpstr>
      <vt:lpstr>PLAN DE VIABILIDAD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Plus One</dc:title>
  <dc:creator>Javier Asenjo</dc:creator>
  <cp:lastModifiedBy>Javier Asenjo</cp:lastModifiedBy>
  <cp:revision>5</cp:revision>
  <dcterms:created xsi:type="dcterms:W3CDTF">2017-09-15T07:59:00Z</dcterms:created>
  <dcterms:modified xsi:type="dcterms:W3CDTF">2017-09-15T09:09:19Z</dcterms:modified>
</cp:coreProperties>
</file>