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8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903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9400" y="3602038"/>
            <a:ext cx="2768600" cy="165576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ajendra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Rajpurohit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166115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Batch-2B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0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2" y="1081364"/>
            <a:ext cx="9647619" cy="54761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03121" y="467797"/>
            <a:ext cx="5426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text here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55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4273" y="2455817"/>
            <a:ext cx="549946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6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53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8343900" cy="14938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OBJECTIVE 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&amp; Reporting System </a:t>
            </a:r>
            <a:r>
              <a:rPr lang="en-US" b="1" dirty="0" smtClean="0"/>
              <a:t>of Bank </a:t>
            </a:r>
            <a:r>
              <a:rPr lang="en-US" b="1" dirty="0"/>
              <a:t>Account Details</a:t>
            </a:r>
            <a:endParaRPr lang="en-IN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88901"/>
            <a:ext cx="688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Schema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91" y="755672"/>
            <a:ext cx="6291617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955800" cy="5540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495155"/>
            <a:ext cx="473104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9" y="1045298"/>
            <a:ext cx="7239537" cy="50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57163"/>
            <a:ext cx="6426662" cy="78263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	REPORTS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251" y="1440873"/>
            <a:ext cx="6616700" cy="762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5100" dirty="0"/>
              <a:t>Top ten bank accounts in terms of balance</a:t>
            </a:r>
            <a:endParaRPr lang="en-IN" sz="5100" dirty="0"/>
          </a:p>
          <a:p>
            <a:endParaRPr lang="en-US" sz="2000" dirty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25" y="2398815"/>
            <a:ext cx="7362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638175"/>
          </a:xfrm>
        </p:spPr>
        <p:txBody>
          <a:bodyPr>
            <a:normAutofit fontScale="90000"/>
          </a:bodyPr>
          <a:lstStyle/>
          <a:p>
            <a:pPr lvl="0"/>
            <a:r>
              <a:rPr lang="en-US" sz="2200" dirty="0"/>
              <a:t>Analysis based on marital status </a:t>
            </a:r>
            <a:r>
              <a:rPr lang="en-US" sz="2200" dirty="0" smtClean="0"/>
              <a:t>to </a:t>
            </a:r>
            <a:r>
              <a:rPr lang="en-US" sz="2200" dirty="0"/>
              <a:t>provide loans</a:t>
            </a:r>
            <a:r>
              <a:rPr lang="en-IN" dirty="0"/>
              <a:t/>
            </a:r>
            <a:br>
              <a:rPr lang="en-IN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77" y="1188720"/>
            <a:ext cx="7328872" cy="45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6762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age using education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1919076"/>
            <a:ext cx="6019800" cy="3478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57" y="1231659"/>
            <a:ext cx="10455367" cy="56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65" y="1708139"/>
            <a:ext cx="10228571" cy="49047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7726" y="663059"/>
            <a:ext cx="5178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text here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00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49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Bank Analysis</vt:lpstr>
      <vt:lpstr> OBJECTIVE   </vt:lpstr>
      <vt:lpstr>PowerPoint Presentation</vt:lpstr>
      <vt:lpstr>Fact Tables</vt:lpstr>
      <vt:lpstr>PowerPoint Presentation</vt:lpstr>
      <vt:lpstr>             REPORTS</vt:lpstr>
      <vt:lpstr>Analysis based on marital status to provide loans </vt:lpstr>
      <vt:lpstr>Grouping age using education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Neela, Saikrupa</dc:creator>
  <cp:lastModifiedBy>Windows User</cp:lastModifiedBy>
  <cp:revision>16</cp:revision>
  <dcterms:created xsi:type="dcterms:W3CDTF">2019-01-24T10:59:14Z</dcterms:created>
  <dcterms:modified xsi:type="dcterms:W3CDTF">2019-01-24T17:29:06Z</dcterms:modified>
</cp:coreProperties>
</file>