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8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6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3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CBCFD-2698-4CDD-994E-7A59D67A40D1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CE15-E9DF-419E-AC8C-CA653E9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9037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 Analysis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9400" y="3602038"/>
            <a:ext cx="2768600" cy="16557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 Nishanth Reddy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166333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Batch-2B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90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122363"/>
            <a:ext cx="8343900" cy="149383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OBJECTIVE 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Development of a Analysis &amp; Reporting System of Bank Account Details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4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5600" y="88901"/>
            <a:ext cx="688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Schema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91" y="755672"/>
            <a:ext cx="6291617" cy="5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1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955800" cy="5540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 Tables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1495155"/>
            <a:ext cx="4731045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8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99" y="1045298"/>
            <a:ext cx="7239537" cy="50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3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157163"/>
            <a:ext cx="6426662" cy="782637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	REPORTS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7251" y="1440873"/>
            <a:ext cx="6616700" cy="7620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Analysis based on marital status and housing to provide loans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184" y="2202873"/>
            <a:ext cx="5048250" cy="4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6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27500" cy="6381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10 accounts according to balance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1157287"/>
            <a:ext cx="5346214" cy="511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2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97300" cy="6762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age using education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1" y="1919076"/>
            <a:ext cx="6019800" cy="347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8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943100"/>
            <a:ext cx="61214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3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46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Bank Analysis</vt:lpstr>
      <vt:lpstr> OBJECTIVE   </vt:lpstr>
      <vt:lpstr>PowerPoint Presentation</vt:lpstr>
      <vt:lpstr>Fact Tables</vt:lpstr>
      <vt:lpstr>PowerPoint Presentation</vt:lpstr>
      <vt:lpstr>             REPORTS</vt:lpstr>
      <vt:lpstr>Top 10 accounts according to balance</vt:lpstr>
      <vt:lpstr>Grouping age using education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Neela, Saikrupa</dc:creator>
  <cp:lastModifiedBy>Gudipalli, Nishanth Reddy</cp:lastModifiedBy>
  <cp:revision>13</cp:revision>
  <dcterms:created xsi:type="dcterms:W3CDTF">2019-01-24T10:59:14Z</dcterms:created>
  <dcterms:modified xsi:type="dcterms:W3CDTF">2019-01-24T14:39:56Z</dcterms:modified>
</cp:coreProperties>
</file>