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71293"/>
  </p:normalViewPr>
  <p:slideViewPr>
    <p:cSldViewPr snapToGrid="0" snapToObjects="1">
      <p:cViewPr varScale="1">
        <p:scale>
          <a:sx n="85" d="100"/>
          <a:sy n="85" d="100"/>
        </p:scale>
        <p:origin x="2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6C141-9813-2243-A41E-9A104DB6DD74}" type="datetimeFigureOut">
              <a:t>2022/4/16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D58C5-2AAA-9546-8752-FF8AAD0671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この</a:t>
            </a:r>
            <a:r>
              <a:rPr kumimoji="1" lang="en-US" altLang="ja-JP"/>
              <a:t>Algorand</a:t>
            </a:r>
            <a:r>
              <a:rPr kumimoji="1" lang="ja-JP" altLang="en-US"/>
              <a:t>教育プログラム用の</a:t>
            </a:r>
            <a:r>
              <a:rPr kumimoji="1" lang="en-US" altLang="ja-JP"/>
              <a:t>Github</a:t>
            </a:r>
            <a:r>
              <a:rPr kumimoji="1" lang="ja-JP" altLang="en-US"/>
              <a:t>リポジトリがあるので、</a:t>
            </a:r>
            <a:r>
              <a:rPr kumimoji="1" lang="en-US" altLang="ja-JP"/>
              <a:t>git clone</a:t>
            </a:r>
            <a:r>
              <a:rPr kumimoji="1" lang="ja-JP" altLang="en-US"/>
              <a:t>しましょう。</a:t>
            </a:r>
            <a:endParaRPr kumimoji="1" lang="en-US" altLang="ja-JP"/>
          </a:p>
          <a:p>
            <a:r>
              <a:rPr kumimoji="1" lang="ja-JP" altLang="en-US"/>
              <a:t>そして、</a:t>
            </a:r>
            <a:r>
              <a:rPr lang="en-US" altLang="ja-JP" sz="1200"/>
              <a:t>algorand_education_program</a:t>
            </a:r>
            <a:r>
              <a:rPr lang="ja-JP" altLang="en-US" sz="1200"/>
              <a:t>ディレクトリに</a:t>
            </a:r>
            <a:r>
              <a:rPr lang="en-US" altLang="ja-JP" sz="1200"/>
              <a:t>cd</a:t>
            </a:r>
            <a:r>
              <a:rPr lang="ja-JP" altLang="en-US" sz="1200"/>
              <a:t>します。</a:t>
            </a:r>
            <a:endParaRPr lang="en-US" altLang="ja-JP" sz="1200"/>
          </a:p>
          <a:p>
            <a:r>
              <a:rPr lang="en" altLang="ja-JP"/>
              <a:t>Algorand Sandbox</a:t>
            </a:r>
            <a:r>
              <a:rPr lang="ja-JP" altLang="en-US"/>
              <a:t>のリポジトリを</a:t>
            </a:r>
            <a:r>
              <a:rPr lang="en-US" altLang="ja-JP"/>
              <a:t>git clone</a:t>
            </a:r>
            <a:r>
              <a:rPr lang="ja-JP" altLang="en-US"/>
              <a:t>しましょう。</a:t>
            </a:r>
            <a:endParaRPr lang="en-US" altLang="ja-JP"/>
          </a:p>
          <a:p>
            <a:r>
              <a:rPr kumimoji="1" lang="ja-JP" altLang="en-US"/>
              <a:t>そして、</a:t>
            </a:r>
            <a:r>
              <a:rPr kumimoji="1" lang="en-US" altLang="ja-JP" sz="1200"/>
              <a:t>sandbox</a:t>
            </a:r>
            <a:r>
              <a:rPr lang="ja-JP" altLang="en-US" sz="1200"/>
              <a:t>ディレクトリに</a:t>
            </a:r>
            <a:r>
              <a:rPr lang="en-US" altLang="ja-JP" sz="1200"/>
              <a:t>cd</a:t>
            </a:r>
            <a:r>
              <a:rPr lang="ja-JP" altLang="en-US" sz="1200"/>
              <a:t>します。</a:t>
            </a:r>
            <a:endParaRPr lang="en-US" altLang="ja-JP" sz="1200"/>
          </a:p>
          <a:p>
            <a:r>
              <a:rPr kumimoji="1" lang="en-US" altLang="ja-JP" sz="1200"/>
              <a:t>Sandbox</a:t>
            </a:r>
            <a:r>
              <a:rPr kumimoji="1" lang="ja-JP" altLang="en-US" sz="1200"/>
              <a:t>は、</a:t>
            </a:r>
            <a:r>
              <a:rPr kumimoji="1" lang="en-US" altLang="ja-JP" sz="1200"/>
              <a:t>Algorand</a:t>
            </a:r>
            <a:r>
              <a:rPr kumimoji="1" lang="ja-JP" altLang="en-US" sz="1200"/>
              <a:t>の開発用ノードです。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2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Sandbox</a:t>
            </a:r>
            <a:r>
              <a:rPr kumimoji="1" lang="ja-JP" altLang="en-US"/>
              <a:t>を開発モードで起動しましょう。</a:t>
            </a:r>
            <a:endParaRPr kumimoji="1" lang="en-US" altLang="ja-JP"/>
          </a:p>
          <a:p>
            <a:r>
              <a:rPr kumimoji="1" lang="ja-JP" altLang="en-US"/>
              <a:t>エラーメッセージが表示された場合は、</a:t>
            </a:r>
            <a:r>
              <a:rPr kumimoji="1" lang="en-US" altLang="ja-JP"/>
              <a:t>Docker.app</a:t>
            </a:r>
            <a:r>
              <a:rPr kumimoji="1" lang="ja-JP" altLang="en-US"/>
              <a:t>が起動されているか確認しましょう。</a:t>
            </a:r>
            <a:endParaRPr kumimoji="1" lang="en-US" altLang="ja-JP"/>
          </a:p>
          <a:p>
            <a:r>
              <a:rPr kumimoji="1" lang="en-US" altLang="ja-JP"/>
              <a:t>Docker.app</a:t>
            </a:r>
            <a:r>
              <a:rPr kumimoji="1" lang="ja-JP" altLang="en-US"/>
              <a:t>を起動後、もう一度</a:t>
            </a:r>
            <a:r>
              <a:rPr kumimoji="1" lang="en-US" altLang="ja-JP"/>
              <a:t>Sandbox</a:t>
            </a:r>
            <a:r>
              <a:rPr kumimoji="1" lang="ja-JP" altLang="en-US"/>
              <a:t>を起動します。</a:t>
            </a:r>
            <a:endParaRPr kumimoji="1" lang="en-US" altLang="ja-JP"/>
          </a:p>
          <a:p>
            <a:r>
              <a:rPr kumimoji="1" lang="ja-JP" altLang="en-US"/>
              <a:t>最初は、かなり時間がかかりますが、辛抱強く待ちましょう。</a:t>
            </a:r>
            <a:endParaRPr kumimoji="1" lang="en-US" altLang="ja-JP"/>
          </a:p>
          <a:p>
            <a:r>
              <a:rPr kumimoji="1" lang="ja-JP" altLang="en-US"/>
              <a:t>二度目からはそんなに時間はかかりません。</a:t>
            </a:r>
            <a:endParaRPr kumimoji="1" lang="en-US" altLang="ja-JP"/>
          </a:p>
          <a:p>
            <a:r>
              <a:rPr kumimoji="1" lang="ja-JP" altLang="en-US"/>
              <a:t>正常に起動したら、</a:t>
            </a:r>
            <a:r>
              <a:rPr kumimoji="1" lang="en-US" altLang="ja-JP"/>
              <a:t>Sandbox</a:t>
            </a:r>
            <a:r>
              <a:rPr kumimoji="1" lang="ja-JP" altLang="en-US"/>
              <a:t>を終了させましょう。</a:t>
            </a:r>
            <a:endParaRPr kumimoji="1" lang="en-US" altLang="ja-JP"/>
          </a:p>
          <a:p>
            <a:r>
              <a:rPr kumimoji="1" lang="ja-JP" altLang="en-US"/>
              <a:t>すぐに終了するはずです。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1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6F64D-B97E-5A41-A190-63657044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A09538-5EF7-8E47-A06B-9DD9938F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F1578-80AC-6349-98F2-5726F2B7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CD406-1C36-5E41-9EB3-4BCA2C40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A4C14-F384-AC49-AB1D-7E934B9B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86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A249F-A760-C542-A06C-EDE87162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F100F-1E65-9D49-BD69-5CED1874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36004-B9F6-6D42-9B5B-7C8559F1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E254B-0C74-E74F-B16C-51A4F9B1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7EA5D-6AAB-0A4B-A775-CEEFC06F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FF5E87-67B5-BB41-BEF2-19A4C7778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836FC6-82A3-E34A-87A5-6A1F62EB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27C78-2689-1F4C-A30D-FE1EDBA0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92C76-B3BD-A542-BF79-99E62127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E2490-6D99-ED41-A9A7-ACAD6477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7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91C0B-21A3-9540-9566-8FEFD005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15D6B-F26C-5E4D-B8AD-1ECA3A3A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D064C-4F78-8540-91B1-C32FCE17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396C9-DF7E-2D49-A76E-2052D05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77A91-D2D7-7E4B-9286-A9BF597D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72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71A0F-BF5E-0B45-B186-7F926055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8702-7A0C-944C-AFA3-9C93A093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29B29-753F-DA48-B565-C34B63EB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8A1B2-8C23-4C4A-B128-88B6BB9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AD298-FEEB-A14C-BD92-727619D6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7887-CEC7-1C41-BB27-4936282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1CC6B-F1B3-2D47-9A63-6C364089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DDA6A-124A-D44A-81B1-6558904E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1BEEBC-8822-B94E-85AE-0332F7A9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D66049-9200-7F4D-9BB8-C5BB0C14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7898A-9C0C-2241-AA43-9B72C337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75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90EC0-8BE8-3341-B4C8-5A8DD25E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CF6CE-757D-E04E-B7A1-D475F45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162DC6-20C9-5F4D-AF14-113E79AF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200339-8990-B044-A30C-F6B1B3886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AFFE4D-5720-0642-B462-BBC4720F6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647523-124B-F749-8852-964BEDB9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12B532-3D55-7046-B229-3C86F5F2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A6461-A251-4B41-B0DC-B19CC2F4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6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1615-1A79-D044-A945-54E4FECC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0A8327-4BD9-1148-9D1D-A61381C0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92D9A-4CAF-3344-BFCB-2C1C813E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B5CEB-E51D-5C48-BAF1-4A3BA1EB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2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2657C8-F6F0-FF4E-BBA2-39D4B959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C4CE91-EDC2-9A49-A563-445FF972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2371FB-9AD6-B944-B6C2-85F2453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C7A3-2773-5E48-9694-F6161DDF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797942-0103-1548-9ACC-5F269273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13331-2CEA-FA48-B63F-863810D9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BF417-CA39-8A45-BE1C-40A093FA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9E382-8111-DE47-BEA3-8DD1714B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AE8B4-1AB9-7244-A158-A97363E3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9AD4B-E75F-CC4A-99B1-FBAF90AE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9504A0-5680-684A-9503-4CA735B1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9E23C1-5BE0-AD4E-9C17-41CC64C5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5F9736-0B55-F849-A112-B9091A01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861027-B726-E74A-90FF-49DF831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33A3E5-8F66-E046-854F-30A0B4A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2D1107-6E39-CB43-9394-CEB2BC4E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A8ACE-8386-6A4B-B5A7-9A1707C4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45097-789E-C641-B27F-E1A45E3C4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F9D9-9E9B-AC43-A70E-8712BBF1C569}" type="datetimeFigureOut"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8E17B4-21CA-634D-9F32-84385378D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A7255-316F-3C4C-81DA-D46C1C8F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gorand/sandbo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Algorand</a:t>
            </a:r>
            <a:r>
              <a:rPr lang="ja-JP" altLang="en-US"/>
              <a:t>教育プログラムのリポジトリを</a:t>
            </a:r>
            <a:r>
              <a:rPr lang="en-US" altLang="ja-JP"/>
              <a:t>git clone</a:t>
            </a:r>
          </a:p>
          <a:p>
            <a:pPr marL="0" indent="0">
              <a:buNone/>
            </a:pPr>
            <a:r>
              <a:rPr lang="en-US" altLang="ja-JP" sz="2400"/>
              <a:t>git clone https://github.com/higayasuo/algorand_education_program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" altLang="ja-JP"/>
              <a:t>cd algorand_education_program</a:t>
            </a:r>
          </a:p>
          <a:p>
            <a:pPr marL="0" indent="0">
              <a:buNone/>
            </a:pPr>
            <a:endParaRPr lang="en" altLang="ja-JP"/>
          </a:p>
          <a:p>
            <a:pPr marL="0" indent="0">
              <a:buNone/>
            </a:pPr>
            <a:r>
              <a:rPr lang="en" altLang="ja-JP"/>
              <a:t>Algorand Sandbox</a:t>
            </a:r>
            <a:r>
              <a:rPr lang="ja-JP" altLang="en-US"/>
              <a:t>のリポジトリを</a:t>
            </a:r>
            <a:r>
              <a:rPr lang="en-US" altLang="ja-JP"/>
              <a:t>git clone</a:t>
            </a:r>
          </a:p>
          <a:p>
            <a:pPr marL="0" indent="0">
              <a:buNone/>
            </a:pPr>
            <a:r>
              <a:rPr lang="en-US" altLang="ja-JP" sz="2400"/>
              <a:t>git clone </a:t>
            </a:r>
            <a:r>
              <a:rPr lang="en-US" altLang="ja-JP" sz="2400">
                <a:hlinkClick r:id="rId3"/>
              </a:rPr>
              <a:t>https://github.com/algorand/sandbox</a:t>
            </a: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/>
              <a:t>cd sandbox</a:t>
            </a:r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82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Sandbox</a:t>
            </a:r>
            <a:r>
              <a:rPr lang="ja-JP" altLang="en-US"/>
              <a:t>の起動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./sandbox up dev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エラーメッセージが表示された場合は、</a:t>
            </a:r>
            <a:r>
              <a:rPr lang="en-US" altLang="ja-JP"/>
              <a:t>Docker.app</a:t>
            </a:r>
            <a:r>
              <a:rPr lang="ja-JP" altLang="en-US"/>
              <a:t>が起動されているか確認する</a:t>
            </a:r>
            <a:endParaRPr lang="en" altLang="ja-JP"/>
          </a:p>
          <a:p>
            <a:pPr marL="0" indent="0">
              <a:buNone/>
            </a:pPr>
            <a:r>
              <a:rPr lang="en" altLang="ja-JP"/>
              <a:t>One or more services failed to start.</a:t>
            </a:r>
            <a:br>
              <a:rPr lang="en" altLang="ja-JP"/>
            </a:br>
            <a:br>
              <a:rPr lang="en" altLang="ja-JP"/>
            </a:br>
            <a:r>
              <a:rPr lang="ja-JP" altLang="en-US"/>
              <a:t>エラーの場合、</a:t>
            </a:r>
            <a:r>
              <a:rPr lang="en" altLang="ja-JP"/>
              <a:t>Docker.app</a:t>
            </a:r>
            <a:r>
              <a:rPr lang="ja-JP" altLang="en-US"/>
              <a:t>の起動後、</a:t>
            </a:r>
            <a:r>
              <a:rPr lang="en-US" altLang="ja-JP"/>
              <a:t>Sandbox</a:t>
            </a:r>
            <a:r>
              <a:rPr lang="ja-JP" altLang="en-US"/>
              <a:t>を再起動する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./sandbox up dev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正常に起動したら、</a:t>
            </a:r>
            <a:r>
              <a:rPr lang="en-US" altLang="ja-JP"/>
              <a:t>Sandbox</a:t>
            </a:r>
            <a:r>
              <a:rPr lang="ja-JP" altLang="en-US"/>
              <a:t>を終了させる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./sandbox down</a:t>
            </a:r>
            <a:endParaRPr lang="en" altLang="ja-JP"/>
          </a:p>
          <a:p>
            <a:pPr marL="0" indent="0">
              <a:buNone/>
            </a:pPr>
            <a:endParaRPr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51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244</Words>
  <Application>Microsoft Macintosh PowerPoint</Application>
  <PresentationFormat>ワイド画面</PresentationFormat>
  <Paragraphs>33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比嘉 康雄 Yasuo Higa</dc:creator>
  <cp:lastModifiedBy>比嘉 康雄 Yasuo Higa</cp:lastModifiedBy>
  <cp:revision>12</cp:revision>
  <dcterms:created xsi:type="dcterms:W3CDTF">2022-04-16T04:56:58Z</dcterms:created>
  <dcterms:modified xsi:type="dcterms:W3CDTF">2022-04-16T12:12:20Z</dcterms:modified>
</cp:coreProperties>
</file>