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8" r:id="rId2"/>
    <p:sldId id="259" r:id="rId3"/>
    <p:sldId id="262" r:id="rId4"/>
    <p:sldId id="260" r:id="rId5"/>
    <p:sldId id="261" r:id="rId6"/>
    <p:sldId id="265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5"/>
    <p:restoredTop sz="71293"/>
  </p:normalViewPr>
  <p:slideViewPr>
    <p:cSldViewPr snapToGrid="0" snapToObjects="1">
      <p:cViewPr varScale="1">
        <p:scale>
          <a:sx n="85" d="100"/>
          <a:sy n="85" d="100"/>
        </p:scale>
        <p:origin x="3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6C141-9813-2243-A41E-9A104DB6DD74}" type="datetimeFigureOut">
              <a:t>2022/6/5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D58C5-2AAA-9546-8752-FF8AAD0671F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380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この</a:t>
            </a:r>
            <a:r>
              <a:rPr kumimoji="1" lang="en-US" altLang="ja-JP"/>
              <a:t>Algorand</a:t>
            </a:r>
            <a:r>
              <a:rPr kumimoji="1" lang="ja-JP" altLang="en-US"/>
              <a:t>教育プログラム用の</a:t>
            </a:r>
            <a:r>
              <a:rPr kumimoji="1" lang="en-US" altLang="ja-JP"/>
              <a:t>Github</a:t>
            </a:r>
            <a:r>
              <a:rPr kumimoji="1" lang="ja-JP" altLang="en-US"/>
              <a:t>リポジトリがあるので、</a:t>
            </a:r>
            <a:r>
              <a:rPr kumimoji="1" lang="en-US" altLang="ja-JP"/>
              <a:t>git clone</a:t>
            </a:r>
            <a:r>
              <a:rPr kumimoji="1" lang="ja-JP" altLang="en-US"/>
              <a:t>しましょう。</a:t>
            </a:r>
            <a:endParaRPr kumimoji="1" lang="en-US" altLang="ja-JP"/>
          </a:p>
          <a:p>
            <a:r>
              <a:rPr kumimoji="1" lang="ja-JP" altLang="en-US"/>
              <a:t>そして、</a:t>
            </a:r>
            <a:r>
              <a:rPr lang="en-US" altLang="ja-JP" sz="1200"/>
              <a:t>algorand_education_program</a:t>
            </a:r>
            <a:r>
              <a:rPr lang="ja-JP" altLang="en-US" sz="1200"/>
              <a:t>ディレクトリに</a:t>
            </a:r>
            <a:r>
              <a:rPr lang="en-US" altLang="ja-JP" sz="1200"/>
              <a:t>cd</a:t>
            </a:r>
            <a:r>
              <a:rPr lang="ja-JP" altLang="en-US" sz="1200"/>
              <a:t>します。</a:t>
            </a:r>
            <a:endParaRPr lang="en-US" altLang="ja-JP" sz="120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D58C5-2AAA-9546-8752-FF8AAD0671F2}" type="slidenum"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0221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Docker</a:t>
            </a:r>
            <a:r>
              <a:rPr kumimoji="1" lang="ja-JP" altLang="en-US"/>
              <a:t>デーモンを動かすためには、</a:t>
            </a:r>
            <a:r>
              <a:rPr kumimoji="1" lang="en-US" altLang="ja-JP"/>
              <a:t>Linux</a:t>
            </a:r>
            <a:r>
              <a:rPr kumimoji="1" lang="ja-JP" altLang="en-US"/>
              <a:t>が必要です。</a:t>
            </a:r>
            <a:endParaRPr kumimoji="1" lang="en-US" altLang="ja-JP"/>
          </a:p>
          <a:p>
            <a:r>
              <a:rPr kumimoji="1" lang="ja-JP" altLang="en-US" sz="1200"/>
              <a:t>ここでは、</a:t>
            </a:r>
            <a:r>
              <a:rPr kumimoji="1" lang="en-US" altLang="ja-JP" sz="1200"/>
              <a:t>Homebrew</a:t>
            </a:r>
            <a:r>
              <a:rPr kumimoji="1" lang="ja-JP" altLang="en-US" sz="1200"/>
              <a:t>で</a:t>
            </a:r>
            <a:r>
              <a:rPr kumimoji="1" lang="en-US" altLang="ja-JP" sz="1200"/>
              <a:t>Multipass</a:t>
            </a:r>
            <a:r>
              <a:rPr kumimoji="1" lang="ja-JP" altLang="en-US" sz="1200"/>
              <a:t>をインストールします</a:t>
            </a:r>
            <a:r>
              <a:rPr lang="ja-JP" altLang="en-US" sz="1200"/>
              <a:t>。</a:t>
            </a:r>
            <a:endParaRPr lang="en-US" altLang="ja-JP" sz="1200"/>
          </a:p>
          <a:p>
            <a:r>
              <a:rPr lang="en-US" altLang="ja-JP" sz="1200"/>
              <a:t>pwd</a:t>
            </a:r>
            <a:r>
              <a:rPr lang="ja-JP" altLang="en-US" sz="1200"/>
              <a:t>で、</a:t>
            </a:r>
            <a:r>
              <a:rPr lang="en-US" altLang="ja-JP" sz="1200"/>
              <a:t>algorand_education_program</a:t>
            </a:r>
            <a:r>
              <a:rPr lang="ja-JP" altLang="en-US" sz="1200"/>
              <a:t>ディレクトリにいることを確認します。</a:t>
            </a:r>
            <a:endParaRPr lang="en-US" altLang="ja-JP" sz="1200"/>
          </a:p>
          <a:p>
            <a:r>
              <a:rPr lang="en-US" altLang="ja-JP" sz="1200"/>
              <a:t>create_ubuntu.sh</a:t>
            </a:r>
            <a:r>
              <a:rPr lang="ja-JP" altLang="en-US" sz="1200"/>
              <a:t>で</a:t>
            </a:r>
            <a:r>
              <a:rPr lang="en-US" altLang="ja-JP" sz="1200"/>
              <a:t>Ubuntu</a:t>
            </a:r>
            <a:r>
              <a:rPr lang="ja-JP" altLang="en-US" sz="1200"/>
              <a:t>の仮想マシンを作成します。</a:t>
            </a:r>
            <a:endParaRPr lang="en-US" altLang="ja-JP" sz="120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D58C5-2AAA-9546-8752-FF8AAD0671F2}" type="slidenum"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9297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create_ubuntu.sh</a:t>
            </a:r>
            <a:r>
              <a:rPr kumimoji="1" lang="ja-JP" altLang="en-US"/>
              <a:t>の中身を確認しましょう。</a:t>
            </a:r>
            <a:endParaRPr kumimoji="1" lang="en-US" altLang="ja-JP"/>
          </a:p>
          <a:p>
            <a:r>
              <a:rPr lang="en-US" altLang="ja-JP" sz="1200"/>
              <a:t>multipass launch</a:t>
            </a:r>
            <a:r>
              <a:rPr lang="ja-JP" altLang="en-US" sz="1200"/>
              <a:t>で</a:t>
            </a:r>
            <a:r>
              <a:rPr lang="en-US" altLang="ja-JP" sz="1200"/>
              <a:t>Ubuntu</a:t>
            </a:r>
            <a:r>
              <a:rPr lang="ja-JP" altLang="en-US" sz="1200"/>
              <a:t>の仮想マシンを作成します。</a:t>
            </a:r>
            <a:endParaRPr lang="en-US" altLang="ja-JP" sz="1200"/>
          </a:p>
          <a:p>
            <a:r>
              <a:rPr lang="ja-JP" altLang="en-US" sz="1200"/>
              <a:t>仮想マシンの名前は、</a:t>
            </a:r>
            <a:r>
              <a:rPr lang="en-US" altLang="ja-JP" sz="1200"/>
              <a:t>ubuntu</a:t>
            </a:r>
            <a:r>
              <a:rPr lang="ja-JP" altLang="en-US" sz="1200"/>
              <a:t>にします。</a:t>
            </a:r>
            <a:endParaRPr lang="en-US" altLang="ja-JP" sz="1200"/>
          </a:p>
          <a:p>
            <a:r>
              <a:rPr lang="ja-JP" altLang="en-US" sz="1200"/>
              <a:t>ディスクは</a:t>
            </a:r>
            <a:r>
              <a:rPr lang="en-US" altLang="ja-JP" sz="1200"/>
              <a:t>50</a:t>
            </a:r>
            <a:r>
              <a:rPr lang="ja-JP" altLang="en-US" sz="1200"/>
              <a:t>ギガ、メモリは</a:t>
            </a:r>
            <a:r>
              <a:rPr lang="en-US" altLang="ja-JP" sz="1200"/>
              <a:t>8</a:t>
            </a:r>
            <a:r>
              <a:rPr lang="ja-JP" altLang="en-US" sz="1200"/>
              <a:t>ギガ取ってください。</a:t>
            </a:r>
            <a:endParaRPr lang="en-US" altLang="ja-JP" sz="1200"/>
          </a:p>
          <a:p>
            <a:r>
              <a:rPr lang="en-US" altLang="ja-JP" sz="1200"/>
              <a:t>cloud-config.yaml</a:t>
            </a:r>
            <a:r>
              <a:rPr lang="ja-JP" altLang="en-US" sz="1200"/>
              <a:t>で仮想マシンを作成するときの追加の設定を指定します。</a:t>
            </a:r>
            <a:endParaRPr lang="en-US" altLang="ja-JP" sz="120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D58C5-2AAA-9546-8752-FF8AAD0671F2}" type="slidenum"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150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cloud-config.yaml</a:t>
            </a:r>
            <a:r>
              <a:rPr kumimoji="1" lang="ja-JP" altLang="en-US"/>
              <a:t>の重要な部分を確認しましょう</a:t>
            </a:r>
            <a:r>
              <a:rPr lang="ja-JP" altLang="en-US" sz="1200"/>
              <a:t>。</a:t>
            </a:r>
            <a:endParaRPr lang="en-US" altLang="ja-JP" sz="1200"/>
          </a:p>
          <a:p>
            <a:r>
              <a:rPr lang="en-US" altLang="ja-JP" sz="1200"/>
              <a:t>Multipass</a:t>
            </a:r>
            <a:r>
              <a:rPr lang="ja-JP" altLang="en-US" sz="1200"/>
              <a:t>で作成される</a:t>
            </a:r>
            <a:r>
              <a:rPr lang="en-US" altLang="ja-JP" sz="1200"/>
              <a:t>Ubuntu</a:t>
            </a:r>
            <a:r>
              <a:rPr lang="ja-JP" altLang="en-US" sz="1200"/>
              <a:t>には、</a:t>
            </a:r>
            <a:r>
              <a:rPr lang="en-US" altLang="ja-JP" sz="1200"/>
              <a:t>docker</a:t>
            </a:r>
            <a:r>
              <a:rPr lang="ja-JP" altLang="en-US" sz="1200"/>
              <a:t>クライアントがインストールされていないので、</a:t>
            </a:r>
            <a:r>
              <a:rPr lang="en-US" altLang="ja-JP" sz="1200"/>
              <a:t>docker.io</a:t>
            </a:r>
            <a:r>
              <a:rPr lang="ja-JP" altLang="en-US" sz="1200"/>
              <a:t>と</a:t>
            </a:r>
            <a:r>
              <a:rPr lang="en-US" altLang="ja-JP" sz="1200"/>
              <a:t>docker-compose</a:t>
            </a:r>
            <a:r>
              <a:rPr lang="ja-JP" altLang="en-US" sz="1200"/>
              <a:t>をインストールします。</a:t>
            </a:r>
            <a:endParaRPr lang="en-US" altLang="ja-JP" sz="1200"/>
          </a:p>
          <a:p>
            <a:r>
              <a:rPr lang="ja-JP" altLang="en-US" sz="1200"/>
              <a:t>デフォルトユーザの</a:t>
            </a:r>
            <a:r>
              <a:rPr lang="en-US" altLang="ja-JP" sz="1200"/>
              <a:t>ubuntu</a:t>
            </a:r>
            <a:r>
              <a:rPr lang="ja-JP" altLang="en-US" sz="1200"/>
              <a:t>を</a:t>
            </a:r>
            <a:r>
              <a:rPr lang="en-US" altLang="ja-JP" sz="1200"/>
              <a:t>docker</a:t>
            </a:r>
            <a:r>
              <a:rPr lang="ja-JP" altLang="en-US" sz="1200"/>
              <a:t>グループに入れます。</a:t>
            </a:r>
            <a:endParaRPr lang="en-US" altLang="ja-JP" sz="1200"/>
          </a:p>
          <a:p>
            <a:r>
              <a:rPr lang="ja-JP" altLang="en-US" sz="1200"/>
              <a:t>これにより、</a:t>
            </a:r>
            <a:r>
              <a:rPr lang="en-US" altLang="ja-JP" sz="1200"/>
              <a:t>docker</a:t>
            </a:r>
            <a:r>
              <a:rPr lang="ja-JP" altLang="en-US" sz="1200"/>
              <a:t>クライアントを</a:t>
            </a:r>
            <a:r>
              <a:rPr lang="en-US" altLang="ja-JP" sz="1200"/>
              <a:t>sudo</a:t>
            </a:r>
            <a:r>
              <a:rPr lang="ja-JP" altLang="en-US" sz="1200"/>
              <a:t>なしで実行できるようになります。</a:t>
            </a:r>
            <a:endParaRPr lang="en-US" altLang="ja-JP" sz="120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D58C5-2AAA-9546-8752-FF8AAD0671F2}" type="slidenum"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5455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z="1200"/>
              <a:t>作成した</a:t>
            </a:r>
            <a:r>
              <a:rPr kumimoji="1" lang="en-US" altLang="ja-JP" sz="1200"/>
              <a:t>Ubuntu</a:t>
            </a:r>
            <a:r>
              <a:rPr kumimoji="1" lang="ja-JP" altLang="en-US" sz="1200"/>
              <a:t>にログインしてみましょう</a:t>
            </a:r>
            <a:r>
              <a:rPr lang="ja-JP" altLang="en-US" sz="1200"/>
              <a:t>。</a:t>
            </a:r>
            <a:endParaRPr lang="en-US" altLang="ja-JP" sz="1200"/>
          </a:p>
          <a:p>
            <a:r>
              <a:rPr lang="en-US" altLang="ja-JP" sz="1200"/>
              <a:t>multipass shell</a:t>
            </a:r>
            <a:r>
              <a:rPr lang="ja-JP" altLang="en-US" sz="1200"/>
              <a:t>コマンドを使います。</a:t>
            </a:r>
            <a:endParaRPr lang="en-US" altLang="ja-JP" sz="1200"/>
          </a:p>
          <a:p>
            <a:endParaRPr lang="en-US" altLang="ja-JP" sz="1200"/>
          </a:p>
          <a:p>
            <a:r>
              <a:rPr lang="en-US" altLang="ja-JP" sz="1200"/>
              <a:t>docker ps</a:t>
            </a:r>
            <a:r>
              <a:rPr lang="ja-JP" altLang="en-US" sz="1200"/>
              <a:t>を実行してみましょう。</a:t>
            </a:r>
            <a:endParaRPr lang="en-US" altLang="ja-JP" sz="1200"/>
          </a:p>
          <a:p>
            <a:r>
              <a:rPr lang="ja-JP" altLang="en-US" sz="1200"/>
              <a:t>エラーが起きなければ、</a:t>
            </a:r>
            <a:r>
              <a:rPr lang="en-US" altLang="ja-JP" sz="1200"/>
              <a:t>Ubuntu</a:t>
            </a:r>
            <a:r>
              <a:rPr lang="ja-JP" altLang="en-US" sz="1200"/>
              <a:t>の作成はうまく行っています。</a:t>
            </a:r>
            <a:endParaRPr lang="en-US" altLang="ja-JP" sz="1200"/>
          </a:p>
          <a:p>
            <a:endParaRPr lang="en-US" altLang="ja-JP" sz="1200"/>
          </a:p>
          <a:p>
            <a:r>
              <a:rPr lang="en-US" altLang="ja-JP" sz="1200"/>
              <a:t>exist</a:t>
            </a:r>
            <a:r>
              <a:rPr lang="ja-JP" altLang="en-US" sz="1200"/>
              <a:t>コマンドで</a:t>
            </a:r>
            <a:r>
              <a:rPr lang="en-US" altLang="ja-JP" sz="1200"/>
              <a:t>Ubuntu</a:t>
            </a:r>
            <a:r>
              <a:rPr lang="ja-JP" altLang="en-US" sz="1200"/>
              <a:t>からログアウトしましょう。</a:t>
            </a:r>
            <a:endParaRPr lang="en-US" altLang="ja-JP" sz="120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D58C5-2AAA-9546-8752-FF8AAD0671F2}" type="slidenum"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7469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/>
              <a:t>Ubuntu</a:t>
            </a:r>
            <a:r>
              <a:rPr kumimoji="1" lang="ja-JP" altLang="en-US" sz="1200"/>
              <a:t>の</a:t>
            </a:r>
            <a:r>
              <a:rPr kumimoji="1" lang="en-US" altLang="ja-JP" sz="1200"/>
              <a:t>IP</a:t>
            </a:r>
            <a:r>
              <a:rPr kumimoji="1" lang="ja-JP" altLang="en-US" sz="1200"/>
              <a:t>アドレスを確認しましょう</a:t>
            </a:r>
            <a:r>
              <a:rPr lang="ja-JP" altLang="en-US" sz="1200"/>
              <a:t>。</a:t>
            </a:r>
            <a:endParaRPr lang="en-US" altLang="ja-JP" sz="1200"/>
          </a:p>
          <a:p>
            <a:r>
              <a:rPr lang="en-US" altLang="ja-JP" sz="1200"/>
              <a:t>multipass list</a:t>
            </a:r>
            <a:r>
              <a:rPr lang="ja-JP" altLang="en-US" sz="1200"/>
              <a:t>コマンドを使います。</a:t>
            </a:r>
            <a:endParaRPr lang="en-US" altLang="ja-JP" sz="1200"/>
          </a:p>
          <a:p>
            <a:r>
              <a:rPr lang="en-US" altLang="ja-JP" sz="1200"/>
              <a:t>192.168</a:t>
            </a:r>
            <a:r>
              <a:rPr lang="ja-JP" altLang="en-US" sz="1200"/>
              <a:t>で始まるアドレスが、この後必要になる</a:t>
            </a:r>
            <a:r>
              <a:rPr lang="en-US" altLang="ja-JP" sz="1200"/>
              <a:t>IP</a:t>
            </a:r>
            <a:r>
              <a:rPr lang="ja-JP" altLang="en-US" sz="1200"/>
              <a:t>アドレスです。</a:t>
            </a:r>
            <a:endParaRPr lang="en-US" altLang="ja-JP" sz="120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D58C5-2AAA-9546-8752-FF8AAD0671F2}" type="slidenum"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8097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/>
              <a:t>Ubuntu</a:t>
            </a:r>
            <a:r>
              <a:rPr kumimoji="1" lang="ja-JP" altLang="en-US" sz="1200"/>
              <a:t>に</a:t>
            </a:r>
            <a:r>
              <a:rPr kumimoji="1" lang="en-US" altLang="ja-JP" sz="1200"/>
              <a:t>SSH</a:t>
            </a:r>
            <a:r>
              <a:rPr kumimoji="1" lang="ja-JP" altLang="en-US" sz="1200"/>
              <a:t>でログインするために、</a:t>
            </a:r>
            <a:r>
              <a:rPr kumimoji="1" lang="en-US" altLang="ja-JP" sz="1200"/>
              <a:t>Multipass</a:t>
            </a:r>
            <a:r>
              <a:rPr kumimoji="1" lang="ja-JP" altLang="en-US" sz="1200"/>
              <a:t>で予め用意されている</a:t>
            </a:r>
            <a:r>
              <a:rPr kumimoji="1" lang="en-US" altLang="ja-JP" sz="1200"/>
              <a:t>id_rsa</a:t>
            </a:r>
            <a:r>
              <a:rPr kumimoji="1" lang="ja-JP" altLang="en-US" sz="1200"/>
              <a:t>ファイルを</a:t>
            </a:r>
            <a:r>
              <a:rPr kumimoji="1" lang="en-US" altLang="ja-JP" sz="1200"/>
              <a:t>~/.ssh</a:t>
            </a:r>
            <a:r>
              <a:rPr kumimoji="1" lang="ja-JP" altLang="en-US" sz="1200"/>
              <a:t>にインストールしましょう</a:t>
            </a:r>
            <a:r>
              <a:rPr lang="ja-JP" altLang="en-US" sz="1200"/>
              <a:t>。</a:t>
            </a:r>
            <a:endParaRPr lang="en-US" altLang="ja-JP" sz="1200"/>
          </a:p>
          <a:p>
            <a:r>
              <a:rPr lang="en-US" altLang="ja-JP" sz="1200"/>
              <a:t>install_id_rsa.sh</a:t>
            </a:r>
            <a:r>
              <a:rPr lang="ja-JP" altLang="en-US" sz="1200"/>
              <a:t>を実行します。</a:t>
            </a:r>
            <a:endParaRPr lang="en-US" altLang="ja-JP" sz="1200"/>
          </a:p>
          <a:p>
            <a:endParaRPr lang="en-US" altLang="ja-JP" sz="1200"/>
          </a:p>
          <a:p>
            <a:r>
              <a:rPr lang="ja-JP" altLang="en-US" sz="1200"/>
              <a:t>インストールの確認として、</a:t>
            </a:r>
            <a:r>
              <a:rPr lang="en-US" altLang="ja-JP" sz="1200"/>
              <a:t>.ssh</a:t>
            </a:r>
            <a:r>
              <a:rPr lang="ja-JP" altLang="en-US" sz="1200"/>
              <a:t>ディレクトリを</a:t>
            </a:r>
            <a:r>
              <a:rPr lang="en-US" altLang="ja-JP" sz="1200"/>
              <a:t>ls</a:t>
            </a:r>
            <a:r>
              <a:rPr lang="ja-JP" altLang="en-US" sz="1200"/>
              <a:t>コマンドで確認しましょう。</a:t>
            </a:r>
            <a:endParaRPr lang="en-US" altLang="ja-JP" sz="1200"/>
          </a:p>
          <a:p>
            <a:r>
              <a:rPr lang="en-US" altLang="ja-JP" sz="1200"/>
              <a:t>multipass.id_rsa</a:t>
            </a:r>
            <a:r>
              <a:rPr lang="ja-JP" altLang="en-US" sz="1200"/>
              <a:t>ファイルがあればうまくいいっています。</a:t>
            </a:r>
            <a:endParaRPr lang="en-US" altLang="ja-JP" sz="120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D58C5-2AAA-9546-8752-FF8AAD0671F2}" type="slidenum"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9320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1200"/>
              <a:t>.ssh</a:t>
            </a:r>
            <a:r>
              <a:rPr lang="ja-JP" altLang="en-US" sz="1200"/>
              <a:t>ディレクトリの</a:t>
            </a:r>
            <a:r>
              <a:rPr lang="en-US" altLang="ja-JP" sz="1200"/>
              <a:t>conig</a:t>
            </a:r>
            <a:r>
              <a:rPr lang="ja-JP" altLang="en-US" sz="1200"/>
              <a:t>ファイルを編集します。</a:t>
            </a:r>
            <a:endParaRPr lang="en-US" altLang="ja-JP" sz="1200"/>
          </a:p>
          <a:p>
            <a:r>
              <a:rPr lang="ja-JP" altLang="en-US" sz="1200"/>
              <a:t>適当なエディタで</a:t>
            </a:r>
            <a:r>
              <a:rPr lang="en-US" altLang="ja-JP" sz="1200"/>
              <a:t>config</a:t>
            </a:r>
            <a:r>
              <a:rPr lang="ja-JP" altLang="en-US" sz="1200"/>
              <a:t>ファイルを開いてください。</a:t>
            </a:r>
            <a:endParaRPr lang="en-US" altLang="ja-JP" sz="1200"/>
          </a:p>
          <a:p>
            <a:endParaRPr lang="en-US" altLang="ja-JP" sz="1200"/>
          </a:p>
          <a:p>
            <a:r>
              <a:rPr lang="en-US" altLang="ja-JP" sz="1200"/>
              <a:t>hostname</a:t>
            </a:r>
            <a:r>
              <a:rPr lang="ja-JP" altLang="en-US" sz="1200"/>
              <a:t>を</a:t>
            </a:r>
            <a:r>
              <a:rPr lang="en-US" altLang="ja-JP" sz="1200"/>
              <a:t>multipass list</a:t>
            </a:r>
            <a:r>
              <a:rPr lang="ja-JP" altLang="en-US" sz="1200"/>
              <a:t>コマンドで確認した</a:t>
            </a:r>
            <a:r>
              <a:rPr lang="en-US" altLang="ja-JP" sz="1200"/>
              <a:t>IP</a:t>
            </a:r>
            <a:r>
              <a:rPr lang="ja-JP" altLang="en-US" sz="1200"/>
              <a:t>アドレスに設定しましょう。</a:t>
            </a:r>
            <a:endParaRPr lang="en-US" altLang="ja-JP" sz="120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D58C5-2AAA-9546-8752-FF8AAD0671F2}" type="slidenum"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4727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1200"/>
              <a:t>Ubuntu</a:t>
            </a:r>
            <a:r>
              <a:rPr lang="ja-JP" altLang="en-US" sz="1200"/>
              <a:t>に</a:t>
            </a:r>
            <a:r>
              <a:rPr lang="en-US" altLang="ja-JP" sz="1200"/>
              <a:t>SSH</a:t>
            </a:r>
            <a:r>
              <a:rPr lang="ja-JP" altLang="en-US" sz="1200"/>
              <a:t>で接続します。</a:t>
            </a:r>
            <a:endParaRPr lang="en-US" altLang="ja-JP" sz="1200"/>
          </a:p>
          <a:p>
            <a:r>
              <a:rPr lang="en-US" altLang="ja-JP" sz="1200"/>
              <a:t>ssh</a:t>
            </a:r>
            <a:r>
              <a:rPr lang="ja-JP" altLang="en-US" sz="1200"/>
              <a:t>コマンドを実行してください。</a:t>
            </a:r>
            <a:endParaRPr lang="en-US" altLang="ja-JP" sz="1200"/>
          </a:p>
          <a:p>
            <a:r>
              <a:rPr lang="ja-JP" altLang="en-US" sz="1200"/>
              <a:t>質問には、</a:t>
            </a:r>
            <a:r>
              <a:rPr lang="en-US" altLang="ja-JP" sz="1200"/>
              <a:t>yes</a:t>
            </a:r>
            <a:r>
              <a:rPr lang="ja-JP" altLang="en-US" sz="1200"/>
              <a:t>と答えます。</a:t>
            </a:r>
            <a:endParaRPr lang="en-US" altLang="ja-JP" sz="1200"/>
          </a:p>
          <a:p>
            <a:endParaRPr lang="en-US" altLang="ja-JP" sz="1200"/>
          </a:p>
          <a:p>
            <a:r>
              <a:rPr lang="en-US" altLang="ja-JP" sz="1200"/>
              <a:t>ubuntu</a:t>
            </a:r>
            <a:r>
              <a:rPr lang="ja-JP" altLang="en-US" sz="1200"/>
              <a:t>に接続できたら、</a:t>
            </a:r>
            <a:r>
              <a:rPr lang="en-US" altLang="ja-JP" sz="1200"/>
              <a:t>docker ps</a:t>
            </a:r>
            <a:r>
              <a:rPr lang="ja-JP" altLang="en-US" sz="1200"/>
              <a:t>を実行しましょう。</a:t>
            </a:r>
            <a:endParaRPr lang="en-US" altLang="ja-JP" sz="1200"/>
          </a:p>
          <a:p>
            <a:r>
              <a:rPr lang="ja-JP" altLang="en-US" sz="1200"/>
              <a:t>なんのエラーも起きなければ、</a:t>
            </a:r>
            <a:r>
              <a:rPr lang="en-US" altLang="ja-JP" sz="1200"/>
              <a:t>Docker</a:t>
            </a:r>
            <a:r>
              <a:rPr lang="ja-JP" altLang="en-US" sz="1200"/>
              <a:t>デーモンと</a:t>
            </a:r>
            <a:r>
              <a:rPr lang="en-US" altLang="ja-JP" sz="1200"/>
              <a:t>Docker</a:t>
            </a:r>
            <a:r>
              <a:rPr lang="ja-JP" altLang="en-US" sz="1200"/>
              <a:t>クライアントの設定はうまく行っています。</a:t>
            </a:r>
            <a:endParaRPr lang="en-US" altLang="ja-JP" sz="1200"/>
          </a:p>
          <a:p>
            <a:endParaRPr lang="en-US" altLang="ja-JP" sz="1200"/>
          </a:p>
          <a:p>
            <a:r>
              <a:rPr lang="en-US" altLang="ja-JP" sz="1200"/>
              <a:t>exit</a:t>
            </a:r>
            <a:r>
              <a:rPr lang="ja-JP" altLang="en-US" sz="1200"/>
              <a:t>コマンドで</a:t>
            </a:r>
            <a:r>
              <a:rPr lang="en-US" altLang="ja-JP" sz="1200"/>
              <a:t>SSH</a:t>
            </a:r>
            <a:r>
              <a:rPr lang="ja-JP" altLang="en-US" sz="1200"/>
              <a:t>接続を終了させましょう。</a:t>
            </a:r>
            <a:endParaRPr lang="en-US" altLang="ja-JP" sz="120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D58C5-2AAA-9546-8752-FF8AAD0671F2}" type="slidenum"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1006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06F64D-B97E-5A41-A190-636570440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3A09538-5EF7-8E47-A06B-9DD9938F7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EF1578-80AC-6349-98F2-5726F2B72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F9D9-9E9B-AC43-A70E-8712BBF1C569}" type="datetimeFigureOut">
              <a:t>2022/6/5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7CD406-1C36-5E41-9EB3-4BCA2C404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FA4C14-F384-AC49-AB1D-7E934B9B6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EA2F-AB8B-E24A-BE80-FB7AF22EEAB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1868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FA249F-A760-C542-A06C-EDE87162C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36F100F-1E65-9D49-BD69-5CED1874C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F36004-B9F6-6D42-9B5B-7C8559F10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F9D9-9E9B-AC43-A70E-8712BBF1C569}" type="datetimeFigureOut">
              <a:t>2022/6/5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FE254B-0C74-E74F-B16C-51A4F9B15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D7EA5D-6AAB-0A4B-A775-CEEFC06F9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EA2F-AB8B-E24A-BE80-FB7AF22EEAB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3646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2FF5E87-67B5-BB41-BEF2-19A4C7778C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D836FC6-82A3-E34A-87A5-6A1F62EB3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B27C78-2689-1F4C-A30D-FE1EDBA0D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F9D9-9E9B-AC43-A70E-8712BBF1C569}" type="datetimeFigureOut">
              <a:t>2022/6/5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292C76-B3BD-A542-BF79-99E621276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CE2490-6D99-ED41-A9A7-ACAD64778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EA2F-AB8B-E24A-BE80-FB7AF22EEAB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3781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E91C0B-21A3-9540-9566-8FEFD0059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A15D6B-F26C-5E4D-B8AD-1ECA3A3A9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3D064C-4F78-8540-91B1-C32FCE17B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F9D9-9E9B-AC43-A70E-8712BBF1C569}" type="datetimeFigureOut">
              <a:t>2022/6/5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B396C9-DF7E-2D49-A76E-2052D05ED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377A91-D2D7-7E4B-9286-A9BF597DE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EA2F-AB8B-E24A-BE80-FB7AF22EEAB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9728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471A0F-BF5E-0B45-B186-7F926055F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34F8702-7A0C-944C-AFA3-9C93A0933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429B29-753F-DA48-B565-C34B63EB7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F9D9-9E9B-AC43-A70E-8712BBF1C569}" type="datetimeFigureOut">
              <a:t>2022/6/5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08A1B2-8C23-4C4A-B128-88B6BB94C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FAD298-FEEB-A14C-BD92-727619D6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EA2F-AB8B-E24A-BE80-FB7AF22EEAB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310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107887-CEC7-1C41-BB27-493628293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21CC6B-F1B3-2D47-9A63-6C3640890F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47DDA6A-124A-D44A-81B1-6558904EB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1BEEBC-8822-B94E-85AE-0332F7A94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F9D9-9E9B-AC43-A70E-8712BBF1C569}" type="datetimeFigureOut">
              <a:t>2022/6/5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D66049-9200-7F4D-9BB8-C5BB0C142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4F7898A-9C0C-2241-AA43-9B72C337C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EA2F-AB8B-E24A-BE80-FB7AF22EEAB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2758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E90EC0-8BE8-3341-B4C8-5A8DD25E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19CF6CE-757D-E04E-B7A1-D475F45A8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0162DC6-20C9-5F4D-AF14-113E79AF5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E200339-8990-B044-A30C-F6B1B38868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0AFFE4D-5720-0642-B462-BBC4720F6E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0647523-124B-F749-8852-964BEDB93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F9D9-9E9B-AC43-A70E-8712BBF1C569}" type="datetimeFigureOut">
              <a:t>2022/6/5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B12B532-3D55-7046-B229-3C86F5F2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C7A6461-A251-4B41-B0DC-B19CC2F46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EA2F-AB8B-E24A-BE80-FB7AF22EEAB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626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5F1615-1A79-D044-A945-54E4FECCF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E0A8327-4BD9-1148-9D1D-A61381C0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F9D9-9E9B-AC43-A70E-8712BBF1C569}" type="datetimeFigureOut">
              <a:t>2022/6/5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F992D9A-4CAF-3344-BFCB-2C1C813E9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BEB5CEB-E51D-5C48-BAF1-4A3BA1EBA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EA2F-AB8B-E24A-BE80-FB7AF22EEAB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8237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22657C8-F6F0-FF4E-BBA2-39D4B9598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F9D9-9E9B-AC43-A70E-8712BBF1C569}" type="datetimeFigureOut">
              <a:t>2022/6/5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3C4CE91-EDC2-9A49-A563-445FF972D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82371FB-9AD6-B944-B6C2-85F245343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EA2F-AB8B-E24A-BE80-FB7AF22EEAB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398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A0C7A3-2773-5E48-9694-F6161DDF2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797942-0103-1548-9ACC-5F269273C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A913331-2CEA-FA48-B63F-863810D90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1BF417-CA39-8A45-BE1C-40A093FA7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F9D9-9E9B-AC43-A70E-8712BBF1C569}" type="datetimeFigureOut">
              <a:t>2022/6/5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79E382-8111-DE47-BEA3-8DD1714B9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EAAE8B4-1AB9-7244-A158-A97363E3F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EA2F-AB8B-E24A-BE80-FB7AF22EEAB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9483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B9AD4B-E75F-CC4A-99B1-FBAF90AEF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E9504A0-5680-684A-9503-4CA735B1FA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F9E23C1-5BE0-AD4E-9C17-41CC64C58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5F9736-0B55-F849-A112-B9091A01B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F9D9-9E9B-AC43-A70E-8712BBF1C569}" type="datetimeFigureOut">
              <a:t>2022/6/5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861027-B726-E74A-90FF-49DF83195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433A3E5-8F66-E046-854F-30A0B4A0A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EA2F-AB8B-E24A-BE80-FB7AF22EEAB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034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D2D1107-6E39-CB43-9394-CEB2BC4EE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7FA8ACE-8386-6A4B-B5A7-9A1707C42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B45097-789E-C641-B27F-E1A45E3C40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3F9D9-9E9B-AC43-A70E-8712BBF1C569}" type="datetimeFigureOut">
              <a:t>2022/6/5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8E17B4-21CA-634D-9F32-84385378DE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3A7255-316F-3C4C-81DA-D46C1C8F1E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FEA2F-AB8B-E24A-BE80-FB7AF22EEAB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394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F6163872-A705-0D48-BD98-18953980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803"/>
            <a:ext cx="10515600" cy="5877160"/>
          </a:xfrm>
        </p:spPr>
        <p:txBody>
          <a:bodyPr/>
          <a:lstStyle/>
          <a:p>
            <a:pPr marL="0" indent="0">
              <a:buNone/>
            </a:pPr>
            <a:r>
              <a:rPr lang="en-US" altLang="ja-JP"/>
              <a:t>Algorand</a:t>
            </a:r>
            <a:r>
              <a:rPr lang="ja-JP" altLang="en-US"/>
              <a:t>教育プログラムのリポジトリを</a:t>
            </a:r>
            <a:r>
              <a:rPr lang="en-US" altLang="ja-JP"/>
              <a:t>git clone</a:t>
            </a:r>
          </a:p>
          <a:p>
            <a:pPr marL="0" indent="0">
              <a:buNone/>
            </a:pPr>
            <a:r>
              <a:rPr lang="en-US" altLang="ja-JP" sz="2400"/>
              <a:t>$ git clone https://github.com/higayasuo/algorand_education_program</a:t>
            </a:r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r>
              <a:rPr lang="en" altLang="ja-JP" sz="2400"/>
              <a:t>$ cd algorand_education_program</a:t>
            </a:r>
            <a:endParaRPr lang="en-US" altLang="ja-JP" sz="2400"/>
          </a:p>
          <a:p>
            <a:pPr lvl="1"/>
            <a:endParaRPr lang="en-US" altLang="ja-JP"/>
          </a:p>
          <a:p>
            <a:pPr lvl="1"/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55704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F6163872-A705-0D48-BD98-18953980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803"/>
            <a:ext cx="10515600" cy="5877160"/>
          </a:xfrm>
        </p:spPr>
        <p:txBody>
          <a:bodyPr/>
          <a:lstStyle/>
          <a:p>
            <a:pPr marL="0" indent="0">
              <a:buNone/>
            </a:pPr>
            <a:r>
              <a:rPr lang="en-US" altLang="ja-JP"/>
              <a:t>Multipass</a:t>
            </a:r>
            <a:r>
              <a:rPr lang="ja-JP" altLang="en-US"/>
              <a:t>のインストール</a:t>
            </a:r>
            <a:endParaRPr lang="en-US" altLang="ja-JP"/>
          </a:p>
          <a:p>
            <a:pPr marL="0" indent="0">
              <a:buNone/>
            </a:pPr>
            <a:r>
              <a:rPr lang="en-US" altLang="ja-JP" sz="2400"/>
              <a:t>$ brew install multipass</a:t>
            </a:r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r>
              <a:rPr lang="en" altLang="ja-JP" sz="2400"/>
              <a:t>$ pwd</a:t>
            </a:r>
          </a:p>
          <a:p>
            <a:pPr marL="0" indent="0">
              <a:buNone/>
            </a:pPr>
            <a:r>
              <a:rPr lang="en" altLang="ja-JP" sz="2400"/>
              <a:t>/Users/higayasuo/dev/algorand/algorand_education_program</a:t>
            </a:r>
          </a:p>
          <a:p>
            <a:pPr marL="0" indent="0">
              <a:buNone/>
            </a:pPr>
            <a:endParaRPr lang="en" altLang="ja-JP" sz="2400"/>
          </a:p>
          <a:p>
            <a:pPr marL="0" indent="0">
              <a:buNone/>
            </a:pPr>
            <a:r>
              <a:rPr lang="en-US" altLang="ja-JP"/>
              <a:t>Ubuntu</a:t>
            </a:r>
            <a:r>
              <a:rPr lang="ja-JP" altLang="en-US"/>
              <a:t>の仮想マシン作成</a:t>
            </a:r>
            <a:endParaRPr lang="en-US" altLang="ja-JP"/>
          </a:p>
          <a:p>
            <a:pPr marL="0" indent="0">
              <a:buNone/>
            </a:pPr>
            <a:r>
              <a:rPr lang="en-US" altLang="ja-JP" sz="2400"/>
              <a:t>$ </a:t>
            </a:r>
            <a:r>
              <a:rPr lang="en" altLang="ja-JP" sz="2400"/>
              <a:t>./create_ubuntu.sh </a:t>
            </a:r>
            <a:endParaRPr lang="en-US" altLang="ja-JP" sz="2400"/>
          </a:p>
          <a:p>
            <a:pPr marL="0" indent="0">
              <a:buNone/>
            </a:pPr>
            <a:endParaRPr lang="en-US" altLang="ja-JP" sz="2400"/>
          </a:p>
          <a:p>
            <a:pPr marL="0" indent="0">
              <a:buNone/>
            </a:pPr>
            <a:endParaRPr lang="en-US" altLang="ja-JP" sz="2400"/>
          </a:p>
        </p:txBody>
      </p:sp>
    </p:spTree>
    <p:extLst>
      <p:ext uri="{BB962C8B-B14F-4D97-AF65-F5344CB8AC3E}">
        <p14:creationId xmlns:p14="http://schemas.microsoft.com/office/powerpoint/2010/main" val="2587884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F6163872-A705-0D48-BD98-18953980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803"/>
            <a:ext cx="10515600" cy="5877160"/>
          </a:xfrm>
        </p:spPr>
        <p:txBody>
          <a:bodyPr/>
          <a:lstStyle/>
          <a:p>
            <a:pPr marL="0" indent="0">
              <a:buNone/>
            </a:pPr>
            <a:r>
              <a:rPr lang="en-US" altLang="ja-JP"/>
              <a:t>create_ubuntu.sh</a:t>
            </a:r>
          </a:p>
          <a:p>
            <a:pPr marL="0" indent="0">
              <a:buNone/>
            </a:pPr>
            <a:r>
              <a:rPr lang="en" altLang="ja-JP" sz="2400"/>
              <a:t>multipass launch -n ubuntu -d 50G -m 8G --cloud-init cloud-config.yaml</a:t>
            </a:r>
          </a:p>
          <a:p>
            <a:pPr marL="0" indent="0">
              <a:buNone/>
            </a:pPr>
            <a:endParaRPr lang="en-US" altLang="ja-JP" sz="2400"/>
          </a:p>
          <a:p>
            <a:pPr marL="0" indent="0">
              <a:buNone/>
            </a:pPr>
            <a:endParaRPr lang="en-US" altLang="ja-JP" sz="2400"/>
          </a:p>
          <a:p>
            <a:pPr marL="0" indent="0">
              <a:buNone/>
            </a:pPr>
            <a:endParaRPr lang="en-US" altLang="ja-JP" sz="2400"/>
          </a:p>
        </p:txBody>
      </p:sp>
    </p:spTree>
    <p:extLst>
      <p:ext uri="{BB962C8B-B14F-4D97-AF65-F5344CB8AC3E}">
        <p14:creationId xmlns:p14="http://schemas.microsoft.com/office/powerpoint/2010/main" val="4212031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F6163872-A705-0D48-BD98-18953980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803"/>
            <a:ext cx="10515600" cy="5877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/>
              <a:t>cloud-config.yaml</a:t>
            </a:r>
          </a:p>
          <a:p>
            <a:pPr marL="0" indent="0">
              <a:buNone/>
            </a:pPr>
            <a:r>
              <a:rPr lang="en-US" altLang="ja-JP" sz="2400"/>
              <a:t>packages:</a:t>
            </a:r>
          </a:p>
          <a:p>
            <a:pPr marL="0" indent="0">
              <a:buNone/>
            </a:pPr>
            <a:r>
              <a:rPr lang="en-US" altLang="ja-JP" sz="2400"/>
              <a:t>  - docker.io</a:t>
            </a:r>
          </a:p>
          <a:p>
            <a:pPr marL="0" indent="0">
              <a:buNone/>
            </a:pPr>
            <a:r>
              <a:rPr lang="en-US" altLang="ja-JP" sz="2400"/>
              <a:t>  - docker-compose</a:t>
            </a:r>
          </a:p>
          <a:p>
            <a:pPr marL="0" indent="0">
              <a:buNone/>
            </a:pPr>
            <a:endParaRPr lang="en-US" altLang="ja-JP" sz="2400"/>
          </a:p>
          <a:p>
            <a:pPr marL="0" indent="0">
              <a:buNone/>
            </a:pPr>
            <a:r>
              <a:rPr lang="en-US" altLang="ja-JP" sz="2400"/>
              <a:t>runcmd:</a:t>
            </a:r>
          </a:p>
          <a:p>
            <a:pPr marL="0" indent="0">
              <a:buNone/>
            </a:pPr>
            <a:r>
              <a:rPr lang="en-US" altLang="ja-JP" sz="2400"/>
              <a:t>  - usermod -aG docker ubuntu</a:t>
            </a:r>
          </a:p>
          <a:p>
            <a:pPr marL="0" indent="0">
              <a:buNone/>
            </a:pPr>
            <a:endParaRPr lang="en-US" altLang="ja-JP" sz="2400"/>
          </a:p>
          <a:p>
            <a:pPr marL="0" indent="0">
              <a:buNone/>
            </a:pPr>
            <a:endParaRPr lang="en-US" altLang="ja-JP" sz="2400"/>
          </a:p>
        </p:txBody>
      </p:sp>
    </p:spTree>
    <p:extLst>
      <p:ext uri="{BB962C8B-B14F-4D97-AF65-F5344CB8AC3E}">
        <p14:creationId xmlns:p14="http://schemas.microsoft.com/office/powerpoint/2010/main" val="347671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F6163872-A705-0D48-BD98-18953980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803"/>
            <a:ext cx="10515600" cy="5877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/>
              <a:t>Ubuntu</a:t>
            </a:r>
            <a:r>
              <a:rPr lang="ja-JP" altLang="en-US"/>
              <a:t>にログイン</a:t>
            </a:r>
            <a:endParaRPr lang="en-US" altLang="ja-JP"/>
          </a:p>
          <a:p>
            <a:pPr marL="0" indent="0">
              <a:buNone/>
            </a:pPr>
            <a:r>
              <a:rPr lang="en-US" altLang="ja-JP" sz="2400"/>
              <a:t>$ multipass shell ubuntu</a:t>
            </a:r>
          </a:p>
          <a:p>
            <a:pPr marL="0" indent="0">
              <a:buNone/>
            </a:pPr>
            <a:endParaRPr lang="en-US" altLang="ja-JP" sz="2400"/>
          </a:p>
          <a:p>
            <a:pPr marL="0" indent="0">
              <a:buNone/>
            </a:pPr>
            <a:r>
              <a:rPr lang="en-US" altLang="ja-JP" sz="2400"/>
              <a:t>$ docker ps</a:t>
            </a:r>
          </a:p>
          <a:p>
            <a:pPr marL="0" indent="0">
              <a:buNone/>
            </a:pPr>
            <a:endParaRPr lang="en-US" altLang="ja-JP" sz="2400"/>
          </a:p>
          <a:p>
            <a:pPr marL="0" indent="0">
              <a:buNone/>
            </a:pPr>
            <a:r>
              <a:rPr lang="en-US" altLang="ja-JP" sz="2400"/>
              <a:t>$ exit</a:t>
            </a:r>
          </a:p>
          <a:p>
            <a:pPr marL="0" indent="0">
              <a:buNone/>
            </a:pPr>
            <a:endParaRPr lang="en-US" altLang="ja-JP" sz="2400"/>
          </a:p>
          <a:p>
            <a:pPr marL="0" indent="0">
              <a:buNone/>
            </a:pPr>
            <a:endParaRPr lang="en-US" altLang="ja-JP" sz="2400"/>
          </a:p>
        </p:txBody>
      </p:sp>
    </p:spTree>
    <p:extLst>
      <p:ext uri="{BB962C8B-B14F-4D97-AF65-F5344CB8AC3E}">
        <p14:creationId xmlns:p14="http://schemas.microsoft.com/office/powerpoint/2010/main" val="3446600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F6163872-A705-0D48-BD98-18953980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803"/>
            <a:ext cx="10515600" cy="5877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/>
              <a:t>Ubuntu</a:t>
            </a:r>
            <a:r>
              <a:rPr lang="ja-JP" altLang="en-US"/>
              <a:t>の</a:t>
            </a:r>
            <a:r>
              <a:rPr lang="en-US" altLang="ja-JP"/>
              <a:t>IP</a:t>
            </a:r>
            <a:r>
              <a:rPr lang="ja-JP" altLang="en-US"/>
              <a:t>アドレスの確認</a:t>
            </a:r>
            <a:endParaRPr lang="en-US" altLang="ja-JP"/>
          </a:p>
          <a:p>
            <a:pPr marL="0" indent="0">
              <a:buNone/>
            </a:pPr>
            <a:r>
              <a:rPr lang="en-US" altLang="ja-JP" sz="2400"/>
              <a:t>$ multipass list</a:t>
            </a:r>
          </a:p>
          <a:p>
            <a:pPr marL="0" indent="0">
              <a:buNone/>
            </a:pPr>
            <a:r>
              <a:rPr lang="en-US" altLang="ja-JP" sz="2400"/>
              <a:t>Name        State           IPv4                 Image</a:t>
            </a:r>
          </a:p>
          <a:p>
            <a:pPr marL="0" indent="0">
              <a:buNone/>
            </a:pPr>
            <a:r>
              <a:rPr lang="en-US" altLang="ja-JP" sz="2400"/>
              <a:t>ubuntu      Running      192.168.64.2    Ubuntu 20.04 LTS</a:t>
            </a:r>
          </a:p>
          <a:p>
            <a:pPr marL="0" indent="0">
              <a:buNone/>
            </a:pPr>
            <a:r>
              <a:rPr lang="en-US" altLang="ja-JP" sz="2400"/>
              <a:t>                                     172.17.0.1</a:t>
            </a:r>
          </a:p>
          <a:p>
            <a:pPr marL="0" indent="0">
              <a:buNone/>
            </a:pPr>
            <a:endParaRPr lang="en-US" altLang="ja-JP" sz="2400"/>
          </a:p>
        </p:txBody>
      </p:sp>
    </p:spTree>
    <p:extLst>
      <p:ext uri="{BB962C8B-B14F-4D97-AF65-F5344CB8AC3E}">
        <p14:creationId xmlns:p14="http://schemas.microsoft.com/office/powerpoint/2010/main" val="934269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F6163872-A705-0D48-BD98-18953980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803"/>
            <a:ext cx="10515600" cy="5877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/>
              <a:t>multipass.id_rsa</a:t>
            </a:r>
            <a:r>
              <a:rPr lang="ja-JP" altLang="en-US"/>
              <a:t>のインストール</a:t>
            </a:r>
            <a:endParaRPr lang="en-US" altLang="ja-JP"/>
          </a:p>
          <a:p>
            <a:pPr marL="0" indent="0">
              <a:buNone/>
            </a:pPr>
            <a:r>
              <a:rPr lang="en-US" altLang="ja-JP" sz="2400"/>
              <a:t>$ ./install_id_rsa.sh</a:t>
            </a:r>
          </a:p>
          <a:p>
            <a:pPr marL="0" indent="0">
              <a:buNone/>
            </a:pPr>
            <a:endParaRPr lang="en-US" altLang="ja-JP" sz="2400"/>
          </a:p>
          <a:p>
            <a:pPr marL="0" indent="0">
              <a:buNone/>
            </a:pPr>
            <a:r>
              <a:rPr lang="ja-JP" altLang="en-US"/>
              <a:t>インストールの確認</a:t>
            </a:r>
            <a:endParaRPr lang="en-US" altLang="ja-JP"/>
          </a:p>
          <a:p>
            <a:pPr marL="0" indent="0">
              <a:buNone/>
            </a:pPr>
            <a:r>
              <a:rPr lang="en-US" altLang="ja-JP" sz="2400"/>
              <a:t>$ ls ~/.ssh/</a:t>
            </a:r>
          </a:p>
          <a:p>
            <a:pPr marL="0" indent="0">
              <a:buNone/>
            </a:pPr>
            <a:r>
              <a:rPr lang="en-US" altLang="ja-JP" sz="2400"/>
              <a:t>multipass.id_rsa</a:t>
            </a:r>
          </a:p>
          <a:p>
            <a:pPr marL="0" indent="0">
              <a:buNone/>
            </a:pPr>
            <a:endParaRPr lang="en-US" altLang="ja-JP" sz="2400"/>
          </a:p>
          <a:p>
            <a:pPr marL="0" indent="0">
              <a:buNone/>
            </a:pPr>
            <a:endParaRPr lang="en-US" altLang="ja-JP" sz="2400"/>
          </a:p>
        </p:txBody>
      </p:sp>
    </p:spTree>
    <p:extLst>
      <p:ext uri="{BB962C8B-B14F-4D97-AF65-F5344CB8AC3E}">
        <p14:creationId xmlns:p14="http://schemas.microsoft.com/office/powerpoint/2010/main" val="3338775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F6163872-A705-0D48-BD98-18953980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803"/>
            <a:ext cx="10515600" cy="5877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/>
              <a:t>~/.ssh/config</a:t>
            </a:r>
            <a:r>
              <a:rPr lang="ja-JP" altLang="en-US"/>
              <a:t>の編集</a:t>
            </a:r>
            <a:endParaRPr lang="en-US" altLang="ja-JP"/>
          </a:p>
          <a:p>
            <a:pPr marL="0" indent="0">
              <a:buNone/>
            </a:pPr>
            <a:r>
              <a:rPr lang="en-US" altLang="ja-JP" sz="2400"/>
              <a:t>$ vim ~/.ssh/config</a:t>
            </a:r>
          </a:p>
          <a:p>
            <a:pPr marL="0" indent="0">
              <a:buNone/>
            </a:pPr>
            <a:endParaRPr lang="en-US" altLang="ja-JP" sz="2400"/>
          </a:p>
          <a:p>
            <a:pPr marL="0" indent="0">
              <a:buNone/>
            </a:pPr>
            <a:r>
              <a:rPr lang="en-US" altLang="ja-JP"/>
              <a:t>~/.ssh/config</a:t>
            </a:r>
          </a:p>
          <a:p>
            <a:pPr marL="0" indent="0">
              <a:buNone/>
            </a:pPr>
            <a:r>
              <a:rPr lang="en-US" altLang="ja-JP" sz="2400"/>
              <a:t>Host ubuntu</a:t>
            </a:r>
          </a:p>
          <a:p>
            <a:pPr marL="0" indent="0">
              <a:buNone/>
            </a:pPr>
            <a:r>
              <a:rPr lang="en-US" altLang="ja-JP" sz="2400"/>
              <a:t>  hostname 192.168.64.2</a:t>
            </a:r>
          </a:p>
          <a:p>
            <a:pPr marL="0" indent="0">
              <a:buNone/>
            </a:pPr>
            <a:r>
              <a:rPr lang="en-US" altLang="ja-JP" sz="2400"/>
              <a:t>  User ubuntu</a:t>
            </a:r>
          </a:p>
          <a:p>
            <a:pPr marL="0" indent="0">
              <a:buNone/>
            </a:pPr>
            <a:r>
              <a:rPr lang="en-US" altLang="ja-JP" sz="2400"/>
              <a:t>  IdentityFile ~/.ssh/multipass.id_rsa</a:t>
            </a:r>
          </a:p>
          <a:p>
            <a:pPr marL="0" indent="0">
              <a:buNone/>
            </a:pPr>
            <a:endParaRPr lang="en-US" altLang="ja-JP" sz="2400"/>
          </a:p>
          <a:p>
            <a:pPr marL="0" indent="0">
              <a:buNone/>
            </a:pPr>
            <a:endParaRPr lang="en-US" altLang="ja-JP" sz="2400"/>
          </a:p>
        </p:txBody>
      </p:sp>
    </p:spTree>
    <p:extLst>
      <p:ext uri="{BB962C8B-B14F-4D97-AF65-F5344CB8AC3E}">
        <p14:creationId xmlns:p14="http://schemas.microsoft.com/office/powerpoint/2010/main" val="2068341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F6163872-A705-0D48-BD98-18953980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803"/>
            <a:ext cx="10515600" cy="5877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/>
              <a:t>Ubuntu</a:t>
            </a:r>
            <a:r>
              <a:rPr lang="ja-JP" altLang="en-US"/>
              <a:t>への</a:t>
            </a:r>
            <a:r>
              <a:rPr lang="en-US" altLang="ja-JP"/>
              <a:t>SSH</a:t>
            </a:r>
            <a:r>
              <a:rPr lang="ja-JP" altLang="en-US"/>
              <a:t>接続</a:t>
            </a:r>
            <a:endParaRPr lang="en-US" altLang="ja-JP"/>
          </a:p>
          <a:p>
            <a:pPr marL="0" indent="0">
              <a:buNone/>
            </a:pPr>
            <a:r>
              <a:rPr lang="en-US" altLang="ja-JP" sz="2400"/>
              <a:t>$ ssh ubuntu</a:t>
            </a:r>
          </a:p>
          <a:p>
            <a:pPr marL="0" indent="0">
              <a:buNone/>
            </a:pPr>
            <a:r>
              <a:rPr lang="en-US" altLang="ja-JP" sz="2400"/>
              <a:t>Are you sure you want to continue connecting (yes/no/[fingerprint])? yes</a:t>
            </a:r>
          </a:p>
          <a:p>
            <a:pPr marL="0" indent="0">
              <a:buNone/>
            </a:pPr>
            <a:endParaRPr lang="en-US" altLang="ja-JP" sz="2400"/>
          </a:p>
          <a:p>
            <a:pPr marL="0" indent="0">
              <a:buNone/>
            </a:pPr>
            <a:r>
              <a:rPr lang="en-US" altLang="ja-JP" sz="2400"/>
              <a:t>docker</a:t>
            </a:r>
            <a:r>
              <a:rPr lang="ja-JP" altLang="en-US" sz="2400"/>
              <a:t>コマンドの実行</a:t>
            </a:r>
            <a:endParaRPr lang="en-US" altLang="ja-JP" sz="2400"/>
          </a:p>
          <a:p>
            <a:pPr marL="0" indent="0">
              <a:buNone/>
            </a:pPr>
            <a:r>
              <a:rPr lang="en-US" altLang="ja-JP" sz="2400"/>
              <a:t>$ docker ps</a:t>
            </a:r>
          </a:p>
          <a:p>
            <a:pPr marL="0" indent="0">
              <a:buNone/>
            </a:pPr>
            <a:r>
              <a:rPr lang="en-US" altLang="ja-JP" sz="2000"/>
              <a:t>CONTAINER ID   IMAGE     COMMAND   CREATED   STATUS    PORTS     NAMES</a:t>
            </a:r>
          </a:p>
          <a:p>
            <a:pPr marL="0" indent="0">
              <a:buNone/>
            </a:pPr>
            <a:endParaRPr lang="en-US" altLang="ja-JP" sz="2000"/>
          </a:p>
          <a:p>
            <a:pPr marL="0" indent="0">
              <a:buNone/>
            </a:pPr>
            <a:r>
              <a:rPr lang="en-US" altLang="ja-JP"/>
              <a:t>SSH</a:t>
            </a:r>
            <a:r>
              <a:rPr lang="ja-JP" altLang="en-US"/>
              <a:t>接続の終了</a:t>
            </a:r>
            <a:endParaRPr lang="en-US" altLang="ja-JP"/>
          </a:p>
          <a:p>
            <a:pPr marL="0" indent="0">
              <a:buNone/>
            </a:pPr>
            <a:r>
              <a:rPr lang="en-US" altLang="ja-JP" sz="2400"/>
              <a:t>$ exit</a:t>
            </a:r>
          </a:p>
        </p:txBody>
      </p:sp>
    </p:spTree>
    <p:extLst>
      <p:ext uri="{BB962C8B-B14F-4D97-AF65-F5344CB8AC3E}">
        <p14:creationId xmlns:p14="http://schemas.microsoft.com/office/powerpoint/2010/main" val="1627183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2073</TotalTime>
  <Words>691</Words>
  <Application>Microsoft Macintosh PowerPoint</Application>
  <PresentationFormat>ワイド画面</PresentationFormat>
  <Paragraphs>108</Paragraphs>
  <Slides>9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比嘉 康雄 Yasuo Higa</dc:creator>
  <cp:lastModifiedBy>比嘉 康雄 Yasuo Higa</cp:lastModifiedBy>
  <cp:revision>18</cp:revision>
  <dcterms:created xsi:type="dcterms:W3CDTF">2022-04-16T04:56:58Z</dcterms:created>
  <dcterms:modified xsi:type="dcterms:W3CDTF">2022-06-06T08:25:24Z</dcterms:modified>
</cp:coreProperties>
</file>