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gri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" y="91440"/>
            <a:ext cx="36576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peterhiggins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2017-09-19T16:28:47Z</dcterms:modified>
  <cp:category/>
</cp:coreProperties>
</file>