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4A94-0320-CA47-9F80-A3ACC17626E0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71DE8-EBAC-C64B-B4E0-0DA69CE69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2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71DE8-EBAC-C64B-B4E0-0DA69CE696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71DE8-EBAC-C64B-B4E0-0DA69CE696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2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E6D9-1D27-E74D-9BB1-2AB71145F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73B14-7111-434B-BC2E-5D6DA19C6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3F74-F3A1-DB4D-B83D-2E272430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EAC6A-D3AD-DA47-ADCD-BEEEEBE7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7F59-21BC-A942-91E4-D3A4C1C5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6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9935-7957-824D-91E9-F50DDAE5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8DCD4-FE52-DC48-A7FA-F2F047E1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C272A-04FA-7045-8603-0AE5B9FD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414E-C2F6-9341-9935-1D9CB668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0AE7A-5DAB-F44F-B82D-B28AB780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6715C-D4B3-624C-AEF6-5C3EBFC7D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B4348-1E80-DE45-9B41-C757022E0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38AAA-B380-6848-9807-A5841A18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6FE24-41BA-7C47-883D-7D5AEA3B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821E-8161-2441-8BDD-92E9079A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AC60-CA26-D647-93D3-4AEF78E4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D447-B0B2-2446-AAE9-E9C816BA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08753-4195-1549-94AD-B4935B97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276BE-4A73-634E-8E32-BE3D2D89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3E0F7-6697-2947-8DC8-3750DFE9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1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4C72-7097-DE4F-81B7-F533B6DF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02A0C-0D10-4447-8F54-9D6E0E95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D034-43D3-B142-A074-CC522887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7A7BE-1E01-BF4A-84EE-47185B7D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3CB2-D358-A744-AFE9-D1469201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0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90D7-7C10-F34C-8338-6278D864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539-FF5A-5946-8DB2-36B685841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A2642-154D-BF43-A145-5B9DBD97C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D67F-8CE5-7748-8FF4-5D7BEC69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11561-9859-AD4B-9ABD-4520E3F0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568B0-7249-4E49-A230-5431CD0A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1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879B-FA02-5D48-A446-AE0434C2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9010F-8950-4D48-BFD4-1F1A459E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B8E98-ACDA-4B4B-912F-484841525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F516A-C7FB-6E41-913D-B3AF13743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F1F13-AEBF-084B-B4D0-F285B2B9B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E17F9-2B1C-354B-B408-19DD5914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317A7-EC92-4A41-973E-4AA8A0F6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65FDC-06E9-034C-AFEB-AD4F5210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8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F645-A0AB-F24A-A860-101555BB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54C69-7378-AC46-849A-BF4BA5C0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14025-5DC6-604C-A46F-8607B3F7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CFDC3-70B2-D741-A063-AEFFB191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B58CE-9B8E-6143-B433-5C0B072C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46E90-BCB2-4446-BD44-E6323757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FDC70-BB0A-BC4E-A267-993F5307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4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2DB1-DACB-F94D-A3B3-46AB1D1F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0FAE-914F-794F-9FB5-EB1267C4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7698F-C473-5241-BA0F-1013F2FF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F161B-6C9E-0441-B69A-445D0AB9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90341-41BB-CD45-8313-57D789D2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00E2E-D015-6D49-9DAF-9032942E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1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F30C-8143-EC4E-BEEE-FA7498FC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FDB66-BF61-884D-91FC-693F3BE17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0E9C4-A7F8-8741-A407-17FA6455C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03C99-775F-D643-A1C4-D7A87A9F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E9D61-6D03-8C45-BC2F-E67ED46E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57012-9458-0242-9060-481FEA89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8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D6E02-F4CF-7E42-87F1-C88565AC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3FBF9-5A5C-0240-8D75-4EC48588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554A-09F0-AF4C-9B38-6C3996DFE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C541C-B001-754C-888C-6491CA1E9203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6EF0B-4F85-5D4E-ABEB-1D98CDC19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CB2FA-02C2-2342-9F21-0ACE353D7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73D8A-9ECB-5C45-93C0-8630024F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1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FA087C-0DF8-AE42-9946-49EE25EF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400" y="1758607"/>
            <a:ext cx="7912100" cy="427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4A54BB-5EA2-394D-8259-6B26B437BBAF}"/>
              </a:ext>
            </a:extLst>
          </p:cNvPr>
          <p:cNvSpPr txBox="1"/>
          <p:nvPr/>
        </p:nvSpPr>
        <p:spPr>
          <a:xfrm>
            <a:off x="1608084" y="2186152"/>
            <a:ext cx="566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  <a:p>
            <a:r>
              <a:rPr lang="en-US" dirty="0"/>
              <a:t>N=1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BED03-3F65-2B40-9B68-17206667CD69}"/>
              </a:ext>
            </a:extLst>
          </p:cNvPr>
          <p:cNvSpPr txBox="1"/>
          <p:nvPr/>
        </p:nvSpPr>
        <p:spPr>
          <a:xfrm>
            <a:off x="1141164" y="3346810"/>
            <a:ext cx="162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crossbar at y=0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FD109C-437E-2F40-A670-118D253CF2D5}"/>
              </a:ext>
            </a:extLst>
          </p:cNvPr>
          <p:cNvSpPr/>
          <p:nvPr/>
        </p:nvSpPr>
        <p:spPr>
          <a:xfrm>
            <a:off x="2522484" y="1573941"/>
            <a:ext cx="7477016" cy="182090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F2F1CA-95E6-5143-BC34-9BB347284340}"/>
              </a:ext>
            </a:extLst>
          </p:cNvPr>
          <p:cNvSpPr/>
          <p:nvPr/>
        </p:nvSpPr>
        <p:spPr>
          <a:xfrm>
            <a:off x="2087399" y="3653195"/>
            <a:ext cx="7912099" cy="24300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3F8AE-8250-694E-8EDF-8255E358632B}"/>
              </a:ext>
            </a:extLst>
          </p:cNvPr>
          <p:cNvSpPr txBox="1"/>
          <p:nvPr/>
        </p:nvSpPr>
        <p:spPr>
          <a:xfrm>
            <a:off x="803058" y="4420686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</a:t>
            </a:r>
          </a:p>
          <a:p>
            <a:r>
              <a:rPr lang="en-US" dirty="0"/>
              <a:t>N=</a:t>
            </a:r>
            <a:r>
              <a:rPr lang="en-US" dirty="0" err="1"/>
              <a:t>n_arms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4DCFFC-8F79-9447-8017-5EE035610FD9}"/>
              </a:ext>
            </a:extLst>
          </p:cNvPr>
          <p:cNvCxnSpPr/>
          <p:nvPr/>
        </p:nvCxnSpPr>
        <p:spPr>
          <a:xfrm>
            <a:off x="6096000" y="1250731"/>
            <a:ext cx="0" cy="52236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7BDA7C7-C2EF-7E48-80A8-35EC8A163776}"/>
              </a:ext>
            </a:extLst>
          </p:cNvPr>
          <p:cNvSpPr txBox="1"/>
          <p:nvPr/>
        </p:nvSpPr>
        <p:spPr>
          <a:xfrm>
            <a:off x="5203412" y="6473903"/>
            <a:ext cx="16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centered at x=0</a:t>
            </a:r>
          </a:p>
        </p:txBody>
      </p:sp>
    </p:spTree>
    <p:extLst>
      <p:ext uri="{BB962C8B-B14F-4D97-AF65-F5344CB8AC3E}">
        <p14:creationId xmlns:p14="http://schemas.microsoft.com/office/powerpoint/2010/main" val="356512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FA087C-0DF8-AE42-9946-49EE25EF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400" y="1758607"/>
            <a:ext cx="7912100" cy="427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7BFDE-A59A-AF4A-B947-9123295C4BD2}"/>
              </a:ext>
            </a:extLst>
          </p:cNvPr>
          <p:cNvSpPr txBox="1"/>
          <p:nvPr/>
        </p:nvSpPr>
        <p:spPr>
          <a:xfrm>
            <a:off x="5203412" y="1573941"/>
            <a:ext cx="200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assessment_box</a:t>
            </a:r>
            <a:r>
              <a:rPr lang="en-US" dirty="0"/>
              <a:t>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77FAA-73D5-E643-8DA2-6FE454788D13}"/>
              </a:ext>
            </a:extLst>
          </p:cNvPr>
          <p:cNvSpPr txBox="1"/>
          <p:nvPr/>
        </p:nvSpPr>
        <p:spPr>
          <a:xfrm>
            <a:off x="7601456" y="1816820"/>
            <a:ext cx="179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exclusion_box</a:t>
            </a:r>
            <a:r>
              <a:rPr lang="en-US" dirty="0"/>
              <a:t> 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8BCA8-7A7E-5943-BFF9-47EC14D4CFA5}"/>
              </a:ext>
            </a:extLst>
          </p:cNvPr>
          <p:cNvSpPr txBox="1"/>
          <p:nvPr/>
        </p:nvSpPr>
        <p:spPr>
          <a:xfrm>
            <a:off x="3759618" y="2647817"/>
            <a:ext cx="228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randomization_box</a:t>
            </a:r>
            <a:r>
              <a:rPr lang="en-US" dirty="0"/>
              <a:t> 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BED03-3F65-2B40-9B68-17206667CD69}"/>
              </a:ext>
            </a:extLst>
          </p:cNvPr>
          <p:cNvSpPr txBox="1"/>
          <p:nvPr/>
        </p:nvSpPr>
        <p:spPr>
          <a:xfrm>
            <a:off x="698091" y="3346810"/>
            <a:ext cx="238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40, crossbar at y=0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FD109C-437E-2F40-A670-118D253CF2D5}"/>
              </a:ext>
            </a:extLst>
          </p:cNvPr>
          <p:cNvSpPr/>
          <p:nvPr/>
        </p:nvSpPr>
        <p:spPr>
          <a:xfrm>
            <a:off x="2522484" y="1573941"/>
            <a:ext cx="7477016" cy="182090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F2F1CA-95E6-5143-BC34-9BB347284340}"/>
              </a:ext>
            </a:extLst>
          </p:cNvPr>
          <p:cNvSpPr/>
          <p:nvPr/>
        </p:nvSpPr>
        <p:spPr>
          <a:xfrm>
            <a:off x="2087399" y="3653195"/>
            <a:ext cx="7912099" cy="243008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3F8AE-8250-694E-8EDF-8255E358632B}"/>
              </a:ext>
            </a:extLst>
          </p:cNvPr>
          <p:cNvSpPr txBox="1"/>
          <p:nvPr/>
        </p:nvSpPr>
        <p:spPr>
          <a:xfrm>
            <a:off x="803058" y="4420686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</a:t>
            </a:r>
          </a:p>
          <a:p>
            <a:r>
              <a:rPr lang="en-US" dirty="0"/>
              <a:t>N=</a:t>
            </a:r>
            <a:r>
              <a:rPr lang="en-US" dirty="0" err="1"/>
              <a:t>n_arms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D6AE9-59F2-C943-860E-E39207E25F62}"/>
              </a:ext>
            </a:extLst>
          </p:cNvPr>
          <p:cNvSpPr txBox="1"/>
          <p:nvPr/>
        </p:nvSpPr>
        <p:spPr>
          <a:xfrm>
            <a:off x="9999498" y="3898557"/>
            <a:ext cx="1908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assignment_boxes</a:t>
            </a:r>
            <a:endParaRPr lang="en-US" dirty="0"/>
          </a:p>
          <a:p>
            <a:r>
              <a:rPr lang="en-US" dirty="0"/>
              <a:t>51-5n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A9CB1-FF48-784A-8336-1249E0BD5C68}"/>
              </a:ext>
            </a:extLst>
          </p:cNvPr>
          <p:cNvSpPr txBox="1"/>
          <p:nvPr/>
        </p:nvSpPr>
        <p:spPr>
          <a:xfrm>
            <a:off x="9991722" y="4544888"/>
            <a:ext cx="1516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discont_boxes</a:t>
            </a:r>
            <a:endParaRPr lang="en-US" dirty="0"/>
          </a:p>
          <a:p>
            <a:r>
              <a:rPr lang="en-US" dirty="0"/>
              <a:t>61-6n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8F3D18-D31F-AB46-8F43-9885A5E9DA27}"/>
              </a:ext>
            </a:extLst>
          </p:cNvPr>
          <p:cNvSpPr txBox="1"/>
          <p:nvPr/>
        </p:nvSpPr>
        <p:spPr>
          <a:xfrm>
            <a:off x="9999498" y="5436951"/>
            <a:ext cx="171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complete_boxes</a:t>
            </a:r>
            <a:endParaRPr lang="en-US" dirty="0"/>
          </a:p>
          <a:p>
            <a:r>
              <a:rPr lang="en-US" dirty="0"/>
              <a:t>71-7n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DCB2B-1531-004A-82EF-DC39F29BA914}"/>
              </a:ext>
            </a:extLst>
          </p:cNvPr>
          <p:cNvSpPr txBox="1"/>
          <p:nvPr/>
        </p:nvSpPr>
        <p:spPr>
          <a:xfrm>
            <a:off x="200074" y="3746254"/>
            <a:ext cx="180318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assignment_lines</a:t>
            </a:r>
            <a:endParaRPr lang="en-US" dirty="0"/>
          </a:p>
          <a:p>
            <a:r>
              <a:rPr lang="en-US" dirty="0"/>
              <a:t>51-5n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76C57-E422-B845-BCE7-2898BCF9DB18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003260" y="3716142"/>
            <a:ext cx="1058557" cy="353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11AD82-64B5-5C45-8733-B517DA39DD76}"/>
              </a:ext>
            </a:extLst>
          </p:cNvPr>
          <p:cNvSpPr txBox="1"/>
          <p:nvPr/>
        </p:nvSpPr>
        <p:spPr>
          <a:xfrm>
            <a:off x="179378" y="5106712"/>
            <a:ext cx="141173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discont_lines</a:t>
            </a:r>
            <a:endParaRPr lang="en-US" dirty="0"/>
          </a:p>
          <a:p>
            <a:r>
              <a:rPr lang="en-US" dirty="0"/>
              <a:t>61-6n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950D4D-E36F-4B46-A8DD-15A601D24FB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591111" y="4976886"/>
            <a:ext cx="931373" cy="452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A2F36B-41F7-EE46-A025-19EB50498EEF}"/>
              </a:ext>
            </a:extLst>
          </p:cNvPr>
          <p:cNvSpPr txBox="1"/>
          <p:nvPr/>
        </p:nvSpPr>
        <p:spPr>
          <a:xfrm>
            <a:off x="179378" y="5949638"/>
            <a:ext cx="161371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complete_lines</a:t>
            </a:r>
            <a:endParaRPr lang="en-US" dirty="0"/>
          </a:p>
          <a:p>
            <a:r>
              <a:rPr lang="en-US" dirty="0"/>
              <a:t>71-7n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07A338-233A-744C-9F8D-EB066E30201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1793089" y="5304345"/>
            <a:ext cx="611192" cy="9684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4DCFFC-8F79-9447-8017-5EE035610FD9}"/>
              </a:ext>
            </a:extLst>
          </p:cNvPr>
          <p:cNvCxnSpPr/>
          <p:nvPr/>
        </p:nvCxnSpPr>
        <p:spPr>
          <a:xfrm>
            <a:off x="6096000" y="1250731"/>
            <a:ext cx="0" cy="52236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7ABAD10-C16A-9940-9E57-F82CAAFC30D0}"/>
              </a:ext>
            </a:extLst>
          </p:cNvPr>
          <p:cNvSpPr txBox="1"/>
          <p:nvPr/>
        </p:nvSpPr>
        <p:spPr>
          <a:xfrm>
            <a:off x="5387152" y="2176616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Line 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90E518-21F0-B94E-B3B1-38A0D5042E28}"/>
              </a:ext>
            </a:extLst>
          </p:cNvPr>
          <p:cNvSpPr txBox="1"/>
          <p:nvPr/>
        </p:nvSpPr>
        <p:spPr>
          <a:xfrm>
            <a:off x="6450424" y="228671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Line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D6E735-FEF4-8045-A10D-0FEB34CEBAA2}"/>
              </a:ext>
            </a:extLst>
          </p:cNvPr>
          <p:cNvSpPr txBox="1"/>
          <p:nvPr/>
        </p:nvSpPr>
        <p:spPr>
          <a:xfrm>
            <a:off x="6025849" y="330875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Line 30</a:t>
            </a:r>
          </a:p>
        </p:txBody>
      </p:sp>
    </p:spTree>
    <p:extLst>
      <p:ext uri="{BB962C8B-B14F-4D97-AF65-F5344CB8AC3E}">
        <p14:creationId xmlns:p14="http://schemas.microsoft.com/office/powerpoint/2010/main" val="387757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606FD38-B806-C240-8D9E-B66F92CED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93333"/>
              </p:ext>
            </p:extLst>
          </p:nvPr>
        </p:nvGraphicFramePr>
        <p:xfrm>
          <a:off x="1124608" y="2466340"/>
          <a:ext cx="1017039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517">
                  <a:extLst>
                    <a:ext uri="{9D8B030D-6E8A-4147-A177-3AD203B41FA5}">
                      <a16:colId xmlns:a16="http://schemas.microsoft.com/office/drawing/2014/main" val="2096061445"/>
                    </a:ext>
                  </a:extLst>
                </a:gridCol>
                <a:gridCol w="1671145">
                  <a:extLst>
                    <a:ext uri="{9D8B030D-6E8A-4147-A177-3AD203B41FA5}">
                      <a16:colId xmlns:a16="http://schemas.microsoft.com/office/drawing/2014/main" val="3014082919"/>
                    </a:ext>
                  </a:extLst>
                </a:gridCol>
                <a:gridCol w="1660634">
                  <a:extLst>
                    <a:ext uri="{9D8B030D-6E8A-4147-A177-3AD203B41FA5}">
                      <a16:colId xmlns:a16="http://schemas.microsoft.com/office/drawing/2014/main" val="760454935"/>
                    </a:ext>
                  </a:extLst>
                </a:gridCol>
                <a:gridCol w="924911">
                  <a:extLst>
                    <a:ext uri="{9D8B030D-6E8A-4147-A177-3AD203B41FA5}">
                      <a16:colId xmlns:a16="http://schemas.microsoft.com/office/drawing/2014/main" val="2813056734"/>
                    </a:ext>
                  </a:extLst>
                </a:gridCol>
                <a:gridCol w="578069">
                  <a:extLst>
                    <a:ext uri="{9D8B030D-6E8A-4147-A177-3AD203B41FA5}">
                      <a16:colId xmlns:a16="http://schemas.microsoft.com/office/drawing/2014/main" val="762549638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875713677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3391324704"/>
                    </a:ext>
                  </a:extLst>
                </a:gridCol>
                <a:gridCol w="620111">
                  <a:extLst>
                    <a:ext uri="{9D8B030D-6E8A-4147-A177-3AD203B41FA5}">
                      <a16:colId xmlns:a16="http://schemas.microsoft.com/office/drawing/2014/main" val="2296887968"/>
                    </a:ext>
                  </a:extLst>
                </a:gridCol>
                <a:gridCol w="725213">
                  <a:extLst>
                    <a:ext uri="{9D8B030D-6E8A-4147-A177-3AD203B41FA5}">
                      <a16:colId xmlns:a16="http://schemas.microsoft.com/office/drawing/2014/main" val="3107072083"/>
                    </a:ext>
                  </a:extLst>
                </a:gridCol>
                <a:gridCol w="451945">
                  <a:extLst>
                    <a:ext uri="{9D8B030D-6E8A-4147-A177-3AD203B41FA5}">
                      <a16:colId xmlns:a16="http://schemas.microsoft.com/office/drawing/2014/main" val="1668836167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522059352"/>
                    </a:ext>
                  </a:extLst>
                </a:gridCol>
                <a:gridCol w="578069">
                  <a:extLst>
                    <a:ext uri="{9D8B030D-6E8A-4147-A177-3AD203B41FA5}">
                      <a16:colId xmlns:a16="http://schemas.microsoft.com/office/drawing/2014/main" val="1066867681"/>
                    </a:ext>
                  </a:extLst>
                </a:gridCol>
                <a:gridCol w="658529">
                  <a:extLst>
                    <a:ext uri="{9D8B030D-6E8A-4147-A177-3AD203B41FA5}">
                      <a16:colId xmlns:a16="http://schemas.microsoft.com/office/drawing/2014/main" val="2089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max_char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ymin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yend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9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assessment_box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446 patients assessed…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8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exclusion_box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196 patients excluded…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97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randomization_box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 patients randomly…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43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149</Words>
  <Application>Microsoft Macintosh PowerPoint</Application>
  <PresentationFormat>Widescreen</PresentationFormat>
  <Paragraphs>81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Higgins, Peter</dc:creator>
  <cp:lastModifiedBy>Higgins, Peter</cp:lastModifiedBy>
  <cp:revision>4</cp:revision>
  <dcterms:created xsi:type="dcterms:W3CDTF">2020-08-28T10:57:45Z</dcterms:created>
  <dcterms:modified xsi:type="dcterms:W3CDTF">2020-08-28T11:38:27Z</dcterms:modified>
</cp:coreProperties>
</file>