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20"/>
    <p:restoredTop sz="94744"/>
  </p:normalViewPr>
  <p:slideViewPr>
    <p:cSldViewPr snapToGrid="0" snapToObjects="1" showGuides="1">
      <p:cViewPr varScale="1">
        <p:scale>
          <a:sx n="104" d="100"/>
          <a:sy n="104" d="100"/>
        </p:scale>
        <p:origin x="51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A75657-89D3-4116-97DA-2936DBC2B6F1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49626D-165E-4FEF-B818-0D8707FDB417}">
      <dgm:prSet phldrT="[Text]"/>
      <dgm:spPr/>
      <dgm:t>
        <a:bodyPr/>
        <a:lstStyle/>
        <a:p>
          <a:r>
            <a:rPr lang="en-US" dirty="0"/>
            <a:t>Feasibility Approval</a:t>
          </a:r>
        </a:p>
      </dgm:t>
    </dgm:pt>
    <dgm:pt modelId="{9888BEEE-D6BE-48E4-BF5A-C18FD6BA71D0}" type="parTrans" cxnId="{6F9E61DC-75E4-4E99-960D-B0ADF8364294}">
      <dgm:prSet/>
      <dgm:spPr/>
      <dgm:t>
        <a:bodyPr/>
        <a:lstStyle/>
        <a:p>
          <a:endParaRPr lang="en-US"/>
        </a:p>
      </dgm:t>
    </dgm:pt>
    <dgm:pt modelId="{922FAC90-7351-4FE6-A53D-4EF31B9A587A}" type="sibTrans" cxnId="{6F9E61DC-75E4-4E99-960D-B0ADF8364294}">
      <dgm:prSet/>
      <dgm:spPr/>
      <dgm:t>
        <a:bodyPr/>
        <a:lstStyle/>
        <a:p>
          <a:endParaRPr lang="en-US"/>
        </a:p>
      </dgm:t>
    </dgm:pt>
    <dgm:pt modelId="{4E4A6A79-B183-4446-9915-B9A777180D6D}">
      <dgm:prSet phldrT="[Text]"/>
      <dgm:spPr>
        <a:solidFill>
          <a:schemeClr val="accent6"/>
        </a:solidFill>
        <a:ln>
          <a:solidFill>
            <a:schemeClr val="accent6"/>
          </a:solidFill>
        </a:ln>
      </dgm:spPr>
      <dgm:t>
        <a:bodyPr/>
        <a:lstStyle/>
        <a:p>
          <a:r>
            <a:rPr lang="en-US" dirty="0"/>
            <a:t>Internal Budget Complete</a:t>
          </a:r>
        </a:p>
      </dgm:t>
    </dgm:pt>
    <dgm:pt modelId="{9022C4F7-DBE5-4E35-8DC8-48B8B95ED824}" type="parTrans" cxnId="{626FC1AA-2577-4F37-8115-89C78F2ABEC0}">
      <dgm:prSet/>
      <dgm:spPr>
        <a:ln>
          <a:solidFill>
            <a:schemeClr val="accent6"/>
          </a:solidFill>
        </a:ln>
      </dgm:spPr>
      <dgm:t>
        <a:bodyPr/>
        <a:lstStyle/>
        <a:p>
          <a:endParaRPr lang="en-US"/>
        </a:p>
      </dgm:t>
    </dgm:pt>
    <dgm:pt modelId="{BFA7AC74-F565-4872-8512-5EDA8162C695}" type="sibTrans" cxnId="{626FC1AA-2577-4F37-8115-89C78F2ABEC0}">
      <dgm:prSet/>
      <dgm:spPr/>
      <dgm:t>
        <a:bodyPr/>
        <a:lstStyle/>
        <a:p>
          <a:endParaRPr lang="en-US"/>
        </a:p>
      </dgm:t>
    </dgm:pt>
    <dgm:pt modelId="{EBCC827F-B9DB-44B2-8B17-C6F076549819}">
      <dgm:prSet phldrT="[Text]"/>
      <dgm:spPr>
        <a:solidFill>
          <a:schemeClr val="accent6"/>
        </a:solidFill>
        <a:ln>
          <a:solidFill>
            <a:schemeClr val="accent6"/>
          </a:solidFill>
        </a:ln>
      </dgm:spPr>
      <dgm:t>
        <a:bodyPr/>
        <a:lstStyle/>
        <a:p>
          <a:r>
            <a:rPr lang="en-US" dirty="0"/>
            <a:t>Budget Negotiations</a:t>
          </a:r>
        </a:p>
      </dgm:t>
    </dgm:pt>
    <dgm:pt modelId="{8DF21719-3CAA-4491-A79C-096BE98D7E4D}" type="parTrans" cxnId="{4D732139-5463-4426-BD78-23C647F4CA36}">
      <dgm:prSet/>
      <dgm:spPr>
        <a:ln>
          <a:solidFill>
            <a:schemeClr val="accent6"/>
          </a:solidFill>
        </a:ln>
      </dgm:spPr>
      <dgm:t>
        <a:bodyPr/>
        <a:lstStyle/>
        <a:p>
          <a:endParaRPr lang="en-US"/>
        </a:p>
      </dgm:t>
    </dgm:pt>
    <dgm:pt modelId="{E879D3B0-C6DA-47C1-9276-959B5932E71C}" type="sibTrans" cxnId="{4D732139-5463-4426-BD78-23C647F4CA36}">
      <dgm:prSet/>
      <dgm:spPr/>
      <dgm:t>
        <a:bodyPr/>
        <a:lstStyle/>
        <a:p>
          <a:endParaRPr lang="en-US"/>
        </a:p>
      </dgm:t>
    </dgm:pt>
    <dgm:pt modelId="{C54ECB39-2A18-469C-A93A-00A508686E36}">
      <dgm:prSet phldrT="[Text]"/>
      <dgm:spPr/>
      <dgm:t>
        <a:bodyPr/>
        <a:lstStyle/>
        <a:p>
          <a:r>
            <a:rPr lang="en-US" dirty="0"/>
            <a:t>CTRF Routed</a:t>
          </a:r>
        </a:p>
      </dgm:t>
    </dgm:pt>
    <dgm:pt modelId="{9B319FB5-8CA7-4E52-86AA-81F1C1C45B6D}" type="parTrans" cxnId="{4A935B5E-3888-4293-B438-A7529E468C5B}">
      <dgm:prSet/>
      <dgm:spPr/>
      <dgm:t>
        <a:bodyPr/>
        <a:lstStyle/>
        <a:p>
          <a:endParaRPr lang="en-US"/>
        </a:p>
      </dgm:t>
    </dgm:pt>
    <dgm:pt modelId="{545982A8-2738-44BE-BE67-0974EA3CDB52}" type="sibTrans" cxnId="{4A935B5E-3888-4293-B438-A7529E468C5B}">
      <dgm:prSet/>
      <dgm:spPr/>
      <dgm:t>
        <a:bodyPr/>
        <a:lstStyle/>
        <a:p>
          <a:endParaRPr lang="en-US"/>
        </a:p>
      </dgm:t>
    </dgm:pt>
    <dgm:pt modelId="{7748BCCC-2F7D-4412-B774-8A8310A026E8}">
      <dgm:prSet/>
      <dgm:spPr>
        <a:solidFill>
          <a:schemeClr val="accent4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dirty="0"/>
            <a:t>IRB Submission</a:t>
          </a:r>
        </a:p>
      </dgm:t>
    </dgm:pt>
    <dgm:pt modelId="{897CE9AA-1E4A-429E-A7AD-7CBBDD85E7B6}" type="parTrans" cxnId="{C002DDD6-D17A-4E91-9A41-261ECC0CA5BF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BC36BD32-5973-4D8A-827E-BE05C41536F3}" type="sibTrans" cxnId="{C002DDD6-D17A-4E91-9A41-261ECC0CA5BF}">
      <dgm:prSet/>
      <dgm:spPr/>
      <dgm:t>
        <a:bodyPr/>
        <a:lstStyle/>
        <a:p>
          <a:endParaRPr lang="en-US"/>
        </a:p>
      </dgm:t>
    </dgm:pt>
    <dgm:pt modelId="{955EE3E6-1F28-494E-A868-6EFD495CD7D9}">
      <dgm:prSet/>
      <dgm:spPr>
        <a:solidFill>
          <a:schemeClr val="accent4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dirty="0"/>
            <a:t>Ancillary Committee Approvals</a:t>
          </a:r>
        </a:p>
      </dgm:t>
    </dgm:pt>
    <dgm:pt modelId="{4D89D069-DB5D-47A2-AD3B-4550A419D87D}" type="parTrans" cxnId="{9B90229D-9E86-4AD5-B978-9B7D4F5E991B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20F7EB91-CD43-4B5D-B068-82DF9865B394}" type="sibTrans" cxnId="{9B90229D-9E86-4AD5-B978-9B7D4F5E991B}">
      <dgm:prSet/>
      <dgm:spPr/>
      <dgm:t>
        <a:bodyPr/>
        <a:lstStyle/>
        <a:p>
          <a:endParaRPr lang="en-US"/>
        </a:p>
      </dgm:t>
    </dgm:pt>
    <dgm:pt modelId="{B8E7EE3D-1787-40D8-AF88-606F65EF21DB}">
      <dgm:prSet/>
      <dgm:spPr>
        <a:solidFill>
          <a:schemeClr val="accent6"/>
        </a:solidFill>
        <a:ln>
          <a:solidFill>
            <a:schemeClr val="accent6"/>
          </a:solidFill>
        </a:ln>
      </dgm:spPr>
      <dgm:t>
        <a:bodyPr/>
        <a:lstStyle/>
        <a:p>
          <a:r>
            <a:rPr lang="en-US" dirty="0"/>
            <a:t>Final Budget</a:t>
          </a:r>
        </a:p>
      </dgm:t>
    </dgm:pt>
    <dgm:pt modelId="{4D320576-B2E8-4049-90D7-8CC53B078DE1}" type="parTrans" cxnId="{B3E50F7A-0F31-4049-85B4-43AD9D5F18CF}">
      <dgm:prSet/>
      <dgm:spPr>
        <a:ln>
          <a:solidFill>
            <a:schemeClr val="accent6"/>
          </a:solidFill>
        </a:ln>
      </dgm:spPr>
      <dgm:t>
        <a:bodyPr/>
        <a:lstStyle/>
        <a:p>
          <a:endParaRPr lang="en-US">
            <a:ln>
              <a:solidFill>
                <a:schemeClr val="accent6"/>
              </a:solidFill>
            </a:ln>
          </a:endParaRPr>
        </a:p>
      </dgm:t>
    </dgm:pt>
    <dgm:pt modelId="{84B640D0-2E4B-4440-9EE7-BF48CC865EF7}" type="sibTrans" cxnId="{B3E50F7A-0F31-4049-85B4-43AD9D5F18CF}">
      <dgm:prSet/>
      <dgm:spPr/>
      <dgm:t>
        <a:bodyPr/>
        <a:lstStyle/>
        <a:p>
          <a:endParaRPr lang="en-US"/>
        </a:p>
      </dgm:t>
    </dgm:pt>
    <dgm:pt modelId="{7ED37B1C-C7CF-4EFA-8AF8-BE9C5BC49549}">
      <dgm:prSet/>
      <dgm:spPr>
        <a:solidFill>
          <a:schemeClr val="accent4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dirty="0"/>
            <a:t>Final IRB Approval</a:t>
          </a:r>
        </a:p>
      </dgm:t>
    </dgm:pt>
    <dgm:pt modelId="{AD7C820E-BB60-4596-9455-DC365E00387F}" type="parTrans" cxnId="{4E069CBD-6EA0-412C-B894-F9A6B2A2FFAE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D0025846-3161-41BD-874F-A30950D00CEA}" type="sibTrans" cxnId="{4E069CBD-6EA0-412C-B894-F9A6B2A2FFAE}">
      <dgm:prSet/>
      <dgm:spPr/>
      <dgm:t>
        <a:bodyPr/>
        <a:lstStyle/>
        <a:p>
          <a:endParaRPr lang="en-US"/>
        </a:p>
      </dgm:t>
    </dgm:pt>
    <dgm:pt modelId="{56B09DE1-1BDF-4A2E-97F4-CB301FB633E3}">
      <dgm:prSet phldrT="[Text]"/>
      <dgm:spPr/>
      <dgm:t>
        <a:bodyPr/>
        <a:lstStyle/>
        <a:p>
          <a:r>
            <a:rPr lang="en-US" dirty="0"/>
            <a:t>Contract Negotiations</a:t>
          </a:r>
        </a:p>
      </dgm:t>
    </dgm:pt>
    <dgm:pt modelId="{674D754E-4C7D-4266-9BDB-7C1EF60EADB8}" type="sibTrans" cxnId="{E4D490AF-7D20-4E5D-A8FA-C00ABB4422AC}">
      <dgm:prSet/>
      <dgm:spPr/>
      <dgm:t>
        <a:bodyPr/>
        <a:lstStyle/>
        <a:p>
          <a:endParaRPr lang="en-US"/>
        </a:p>
      </dgm:t>
    </dgm:pt>
    <dgm:pt modelId="{C3BB19DB-C342-4521-BED0-9B32C55498D2}" type="parTrans" cxnId="{E4D490AF-7D20-4E5D-A8FA-C00ABB4422AC}">
      <dgm:prSet/>
      <dgm:spPr/>
      <dgm:t>
        <a:bodyPr/>
        <a:lstStyle/>
        <a:p>
          <a:endParaRPr lang="en-US"/>
        </a:p>
      </dgm:t>
    </dgm:pt>
    <dgm:pt modelId="{1E11C657-F563-4E37-806F-162FA388994B}">
      <dgm:prSet/>
      <dgm:spPr/>
      <dgm:t>
        <a:bodyPr/>
        <a:lstStyle/>
        <a:p>
          <a:r>
            <a:rPr lang="en-US" dirty="0"/>
            <a:t>PAF Routed</a:t>
          </a:r>
        </a:p>
      </dgm:t>
    </dgm:pt>
    <dgm:pt modelId="{E7E2D5B0-2AE6-456D-A88F-ECBA1CAFD43A}" type="parTrans" cxnId="{CCEEDE3E-C160-41B0-99BC-2C126C97C5E9}">
      <dgm:prSet/>
      <dgm:spPr/>
      <dgm:t>
        <a:bodyPr/>
        <a:lstStyle/>
        <a:p>
          <a:endParaRPr lang="en-US"/>
        </a:p>
      </dgm:t>
    </dgm:pt>
    <dgm:pt modelId="{35434235-C3FB-4C84-BDB7-5CA4F100C515}" type="sibTrans" cxnId="{CCEEDE3E-C160-41B0-99BC-2C126C97C5E9}">
      <dgm:prSet/>
      <dgm:spPr/>
      <dgm:t>
        <a:bodyPr/>
        <a:lstStyle/>
        <a:p>
          <a:endParaRPr lang="en-US"/>
        </a:p>
      </dgm:t>
    </dgm:pt>
    <dgm:pt modelId="{4A7AAA3B-AB63-4B96-B608-7611DE7E70E4}">
      <dgm:prSet/>
      <dgm:spPr/>
      <dgm:t>
        <a:bodyPr/>
        <a:lstStyle/>
        <a:p>
          <a:r>
            <a:rPr lang="en-US" dirty="0"/>
            <a:t>Contract Executed</a:t>
          </a:r>
        </a:p>
      </dgm:t>
    </dgm:pt>
    <dgm:pt modelId="{13E3FFCD-57F8-412F-9565-D56933F63BC1}" type="parTrans" cxnId="{508BA9A3-8976-4A4E-ADB3-ADE79B97E200}">
      <dgm:prSet/>
      <dgm:spPr/>
      <dgm:t>
        <a:bodyPr/>
        <a:lstStyle/>
        <a:p>
          <a:endParaRPr lang="en-US"/>
        </a:p>
      </dgm:t>
    </dgm:pt>
    <dgm:pt modelId="{E5A562C0-AB65-4E72-ADE4-178E05A47A44}" type="sibTrans" cxnId="{508BA9A3-8976-4A4E-ADB3-ADE79B97E200}">
      <dgm:prSet/>
      <dgm:spPr/>
      <dgm:t>
        <a:bodyPr/>
        <a:lstStyle/>
        <a:p>
          <a:endParaRPr lang="en-US"/>
        </a:p>
      </dgm:t>
    </dgm:pt>
    <dgm:pt modelId="{3CADF722-450D-48FB-8014-379939BA8538}">
      <dgm:prSet/>
      <dgm:spPr/>
      <dgm:t>
        <a:bodyPr/>
        <a:lstStyle/>
        <a:p>
          <a:r>
            <a:rPr lang="en-US" dirty="0"/>
            <a:t>Open to Accrual</a:t>
          </a:r>
        </a:p>
      </dgm:t>
    </dgm:pt>
    <dgm:pt modelId="{C1930E95-0F0E-40E3-A4EF-AF89316C6CE8}" type="parTrans" cxnId="{DCE4627A-A604-4C9B-82BB-A2DD7ED81164}">
      <dgm:prSet/>
      <dgm:spPr/>
      <dgm:t>
        <a:bodyPr/>
        <a:lstStyle/>
        <a:p>
          <a:endParaRPr lang="en-US"/>
        </a:p>
      </dgm:t>
    </dgm:pt>
    <dgm:pt modelId="{E5C80411-E6DC-47A5-97CE-E354D581982B}" type="sibTrans" cxnId="{DCE4627A-A604-4C9B-82BB-A2DD7ED81164}">
      <dgm:prSet/>
      <dgm:spPr/>
      <dgm:t>
        <a:bodyPr/>
        <a:lstStyle/>
        <a:p>
          <a:endParaRPr lang="en-US"/>
        </a:p>
      </dgm:t>
    </dgm:pt>
    <dgm:pt modelId="{73EE9AE8-BB5A-49C0-AE0D-AE89EF1C01F2}" type="pres">
      <dgm:prSet presAssocID="{70A75657-89D3-4116-97DA-2936DBC2B6F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D7BB0B9-A3BA-4769-8767-E9E01FF53825}" type="pres">
      <dgm:prSet presAssocID="{1349626D-165E-4FEF-B818-0D8707FDB417}" presName="root1" presStyleCnt="0"/>
      <dgm:spPr/>
    </dgm:pt>
    <dgm:pt modelId="{B33BB813-A5FD-4D56-B688-5C034CA00CF4}" type="pres">
      <dgm:prSet presAssocID="{1349626D-165E-4FEF-B818-0D8707FDB417}" presName="LevelOneTextNode" presStyleLbl="node0" presStyleIdx="0" presStyleCnt="1">
        <dgm:presLayoutVars>
          <dgm:chPref val="3"/>
        </dgm:presLayoutVars>
      </dgm:prSet>
      <dgm:spPr/>
    </dgm:pt>
    <dgm:pt modelId="{34C36D6A-9952-4BA7-ADED-510E82109958}" type="pres">
      <dgm:prSet presAssocID="{1349626D-165E-4FEF-B818-0D8707FDB417}" presName="level2hierChild" presStyleCnt="0"/>
      <dgm:spPr/>
    </dgm:pt>
    <dgm:pt modelId="{04D69550-BCED-461F-B712-B175CDB52EB5}" type="pres">
      <dgm:prSet presAssocID="{9022C4F7-DBE5-4E35-8DC8-48B8B95ED824}" presName="conn2-1" presStyleLbl="parChTrans1D2" presStyleIdx="0" presStyleCnt="3"/>
      <dgm:spPr/>
    </dgm:pt>
    <dgm:pt modelId="{900488BD-2B07-4278-8ADC-EC406526D10C}" type="pres">
      <dgm:prSet presAssocID="{9022C4F7-DBE5-4E35-8DC8-48B8B95ED824}" presName="connTx" presStyleLbl="parChTrans1D2" presStyleIdx="0" presStyleCnt="3"/>
      <dgm:spPr/>
    </dgm:pt>
    <dgm:pt modelId="{DA9D1B96-0E9C-4475-B71B-A8CDE7EB6A97}" type="pres">
      <dgm:prSet presAssocID="{4E4A6A79-B183-4446-9915-B9A777180D6D}" presName="root2" presStyleCnt="0"/>
      <dgm:spPr/>
    </dgm:pt>
    <dgm:pt modelId="{7200BA2D-AAEB-4FE5-A7A5-70E6FC2AFC8D}" type="pres">
      <dgm:prSet presAssocID="{4E4A6A79-B183-4446-9915-B9A777180D6D}" presName="LevelTwoTextNode" presStyleLbl="node2" presStyleIdx="0" presStyleCnt="3">
        <dgm:presLayoutVars>
          <dgm:chPref val="3"/>
        </dgm:presLayoutVars>
      </dgm:prSet>
      <dgm:spPr/>
    </dgm:pt>
    <dgm:pt modelId="{6953B270-30A3-4026-814F-72B1E2EFB63C}" type="pres">
      <dgm:prSet presAssocID="{4E4A6A79-B183-4446-9915-B9A777180D6D}" presName="level3hierChild" presStyleCnt="0"/>
      <dgm:spPr/>
    </dgm:pt>
    <dgm:pt modelId="{34898E8A-CDAE-441A-8F53-7F8731E1AB9E}" type="pres">
      <dgm:prSet presAssocID="{8DF21719-3CAA-4491-A79C-096BE98D7E4D}" presName="conn2-1" presStyleLbl="parChTrans1D3" presStyleIdx="0" presStyleCnt="3"/>
      <dgm:spPr/>
    </dgm:pt>
    <dgm:pt modelId="{1B96C674-1B2E-46F3-9D82-81DF638DD823}" type="pres">
      <dgm:prSet presAssocID="{8DF21719-3CAA-4491-A79C-096BE98D7E4D}" presName="connTx" presStyleLbl="parChTrans1D3" presStyleIdx="0" presStyleCnt="3"/>
      <dgm:spPr/>
    </dgm:pt>
    <dgm:pt modelId="{E6E958BE-723C-404C-9D33-D1BBDC905421}" type="pres">
      <dgm:prSet presAssocID="{EBCC827F-B9DB-44B2-8B17-C6F076549819}" presName="root2" presStyleCnt="0"/>
      <dgm:spPr/>
    </dgm:pt>
    <dgm:pt modelId="{1B9B96F1-1F2D-4D79-BC83-1B40CC1A30B2}" type="pres">
      <dgm:prSet presAssocID="{EBCC827F-B9DB-44B2-8B17-C6F076549819}" presName="LevelTwoTextNode" presStyleLbl="node3" presStyleIdx="0" presStyleCnt="3">
        <dgm:presLayoutVars>
          <dgm:chPref val="3"/>
        </dgm:presLayoutVars>
      </dgm:prSet>
      <dgm:spPr/>
    </dgm:pt>
    <dgm:pt modelId="{982B82A6-2A30-4F02-AD53-BFA11A4AB9A8}" type="pres">
      <dgm:prSet presAssocID="{EBCC827F-B9DB-44B2-8B17-C6F076549819}" presName="level3hierChild" presStyleCnt="0"/>
      <dgm:spPr/>
    </dgm:pt>
    <dgm:pt modelId="{99182ABF-5379-4186-8B12-35672E1D7A85}" type="pres">
      <dgm:prSet presAssocID="{4D320576-B2E8-4049-90D7-8CC53B078DE1}" presName="conn2-1" presStyleLbl="parChTrans1D4" presStyleIdx="0" presStyleCnt="5"/>
      <dgm:spPr/>
    </dgm:pt>
    <dgm:pt modelId="{186AEC02-7A5C-4C87-97C3-B10E386FB513}" type="pres">
      <dgm:prSet presAssocID="{4D320576-B2E8-4049-90D7-8CC53B078DE1}" presName="connTx" presStyleLbl="parChTrans1D4" presStyleIdx="0" presStyleCnt="5"/>
      <dgm:spPr/>
    </dgm:pt>
    <dgm:pt modelId="{F920DCBB-3C02-4083-92D4-217721BCCF2F}" type="pres">
      <dgm:prSet presAssocID="{B8E7EE3D-1787-40D8-AF88-606F65EF21DB}" presName="root2" presStyleCnt="0"/>
      <dgm:spPr/>
    </dgm:pt>
    <dgm:pt modelId="{2875254D-8C2F-4E52-AB26-94293362A017}" type="pres">
      <dgm:prSet presAssocID="{B8E7EE3D-1787-40D8-AF88-606F65EF21DB}" presName="LevelTwoTextNode" presStyleLbl="node4" presStyleIdx="0" presStyleCnt="5">
        <dgm:presLayoutVars>
          <dgm:chPref val="3"/>
        </dgm:presLayoutVars>
      </dgm:prSet>
      <dgm:spPr/>
    </dgm:pt>
    <dgm:pt modelId="{A88414E7-5543-477B-BF39-D5DEAD1E9812}" type="pres">
      <dgm:prSet presAssocID="{B8E7EE3D-1787-40D8-AF88-606F65EF21DB}" presName="level3hierChild" presStyleCnt="0"/>
      <dgm:spPr/>
    </dgm:pt>
    <dgm:pt modelId="{72E1F74E-42EF-4EF4-825F-16CD44E8A9B3}" type="pres">
      <dgm:prSet presAssocID="{9B319FB5-8CA7-4E52-86AA-81F1C1C45B6D}" presName="conn2-1" presStyleLbl="parChTrans1D2" presStyleIdx="1" presStyleCnt="3"/>
      <dgm:spPr/>
    </dgm:pt>
    <dgm:pt modelId="{7D69E471-959F-4CA2-9612-E3E30D7149B6}" type="pres">
      <dgm:prSet presAssocID="{9B319FB5-8CA7-4E52-86AA-81F1C1C45B6D}" presName="connTx" presStyleLbl="parChTrans1D2" presStyleIdx="1" presStyleCnt="3"/>
      <dgm:spPr/>
    </dgm:pt>
    <dgm:pt modelId="{EFA74594-D6E2-46B2-8610-9594450F2A8B}" type="pres">
      <dgm:prSet presAssocID="{C54ECB39-2A18-469C-A93A-00A508686E36}" presName="root2" presStyleCnt="0"/>
      <dgm:spPr/>
    </dgm:pt>
    <dgm:pt modelId="{B07B8E1C-089D-4E51-B38B-3506D2CF0D1B}" type="pres">
      <dgm:prSet presAssocID="{C54ECB39-2A18-469C-A93A-00A508686E36}" presName="LevelTwoTextNode" presStyleLbl="node2" presStyleIdx="1" presStyleCnt="3">
        <dgm:presLayoutVars>
          <dgm:chPref val="3"/>
        </dgm:presLayoutVars>
      </dgm:prSet>
      <dgm:spPr/>
    </dgm:pt>
    <dgm:pt modelId="{4480BAD7-0994-455A-B109-FF709EAFC878}" type="pres">
      <dgm:prSet presAssocID="{C54ECB39-2A18-469C-A93A-00A508686E36}" presName="level3hierChild" presStyleCnt="0"/>
      <dgm:spPr/>
    </dgm:pt>
    <dgm:pt modelId="{617D9186-6B18-4B0A-B206-57D17AA46879}" type="pres">
      <dgm:prSet presAssocID="{C3BB19DB-C342-4521-BED0-9B32C55498D2}" presName="conn2-1" presStyleLbl="parChTrans1D3" presStyleIdx="1" presStyleCnt="3"/>
      <dgm:spPr/>
    </dgm:pt>
    <dgm:pt modelId="{6336453E-6926-4406-8B5C-34AFC8B614F5}" type="pres">
      <dgm:prSet presAssocID="{C3BB19DB-C342-4521-BED0-9B32C55498D2}" presName="connTx" presStyleLbl="parChTrans1D3" presStyleIdx="1" presStyleCnt="3"/>
      <dgm:spPr/>
    </dgm:pt>
    <dgm:pt modelId="{1FD5853D-8DFB-4945-B419-C6C9A92F612A}" type="pres">
      <dgm:prSet presAssocID="{56B09DE1-1BDF-4A2E-97F4-CB301FB633E3}" presName="root2" presStyleCnt="0"/>
      <dgm:spPr/>
    </dgm:pt>
    <dgm:pt modelId="{1B4CDFAD-F959-48C8-ABCA-5A9BA55CAAB6}" type="pres">
      <dgm:prSet presAssocID="{56B09DE1-1BDF-4A2E-97F4-CB301FB633E3}" presName="LevelTwoTextNode" presStyleLbl="node3" presStyleIdx="1" presStyleCnt="3">
        <dgm:presLayoutVars>
          <dgm:chPref val="3"/>
        </dgm:presLayoutVars>
      </dgm:prSet>
      <dgm:spPr/>
    </dgm:pt>
    <dgm:pt modelId="{5D954E88-34BD-482A-9E39-594979705EF4}" type="pres">
      <dgm:prSet presAssocID="{56B09DE1-1BDF-4A2E-97F4-CB301FB633E3}" presName="level3hierChild" presStyleCnt="0"/>
      <dgm:spPr/>
    </dgm:pt>
    <dgm:pt modelId="{0A1A4037-65B2-4848-B8C6-FA4A57D627D2}" type="pres">
      <dgm:prSet presAssocID="{E7E2D5B0-2AE6-456D-A88F-ECBA1CAFD43A}" presName="conn2-1" presStyleLbl="parChTrans1D4" presStyleIdx="1" presStyleCnt="5"/>
      <dgm:spPr/>
    </dgm:pt>
    <dgm:pt modelId="{E9CAB40A-97C5-4303-B7F4-6E0787A2FB3A}" type="pres">
      <dgm:prSet presAssocID="{E7E2D5B0-2AE6-456D-A88F-ECBA1CAFD43A}" presName="connTx" presStyleLbl="parChTrans1D4" presStyleIdx="1" presStyleCnt="5"/>
      <dgm:spPr/>
    </dgm:pt>
    <dgm:pt modelId="{4FCC0396-5948-4299-AF33-CEB6A784D7A8}" type="pres">
      <dgm:prSet presAssocID="{1E11C657-F563-4E37-806F-162FA388994B}" presName="root2" presStyleCnt="0"/>
      <dgm:spPr/>
    </dgm:pt>
    <dgm:pt modelId="{B1EF5BF2-EF93-442A-9B62-730D7B02DAF1}" type="pres">
      <dgm:prSet presAssocID="{1E11C657-F563-4E37-806F-162FA388994B}" presName="LevelTwoTextNode" presStyleLbl="node4" presStyleIdx="1" presStyleCnt="5">
        <dgm:presLayoutVars>
          <dgm:chPref val="3"/>
        </dgm:presLayoutVars>
      </dgm:prSet>
      <dgm:spPr/>
    </dgm:pt>
    <dgm:pt modelId="{28BBA77F-55F1-428D-9558-D4DDB8B0FED5}" type="pres">
      <dgm:prSet presAssocID="{1E11C657-F563-4E37-806F-162FA388994B}" presName="level3hierChild" presStyleCnt="0"/>
      <dgm:spPr/>
    </dgm:pt>
    <dgm:pt modelId="{EF6A5E4E-E2B3-48A9-9BDA-41CB324457D5}" type="pres">
      <dgm:prSet presAssocID="{13E3FFCD-57F8-412F-9565-D56933F63BC1}" presName="conn2-1" presStyleLbl="parChTrans1D4" presStyleIdx="2" presStyleCnt="5"/>
      <dgm:spPr/>
    </dgm:pt>
    <dgm:pt modelId="{873A4EE0-AEB7-48C5-82FD-A78FD600BDD8}" type="pres">
      <dgm:prSet presAssocID="{13E3FFCD-57F8-412F-9565-D56933F63BC1}" presName="connTx" presStyleLbl="parChTrans1D4" presStyleIdx="2" presStyleCnt="5"/>
      <dgm:spPr/>
    </dgm:pt>
    <dgm:pt modelId="{3C6C4E63-1797-4FB4-971B-826E68C9E07C}" type="pres">
      <dgm:prSet presAssocID="{4A7AAA3B-AB63-4B96-B608-7611DE7E70E4}" presName="root2" presStyleCnt="0"/>
      <dgm:spPr/>
    </dgm:pt>
    <dgm:pt modelId="{732A3A28-0645-4E37-B571-3BB2AE586A95}" type="pres">
      <dgm:prSet presAssocID="{4A7AAA3B-AB63-4B96-B608-7611DE7E70E4}" presName="LevelTwoTextNode" presStyleLbl="node4" presStyleIdx="2" presStyleCnt="5">
        <dgm:presLayoutVars>
          <dgm:chPref val="3"/>
        </dgm:presLayoutVars>
      </dgm:prSet>
      <dgm:spPr/>
    </dgm:pt>
    <dgm:pt modelId="{5A1752D4-FBB5-4F15-AA43-511453C3FF11}" type="pres">
      <dgm:prSet presAssocID="{4A7AAA3B-AB63-4B96-B608-7611DE7E70E4}" presName="level3hierChild" presStyleCnt="0"/>
      <dgm:spPr/>
    </dgm:pt>
    <dgm:pt modelId="{84DA4FEF-C5A2-44E5-A65A-45BD4C00B2EB}" type="pres">
      <dgm:prSet presAssocID="{C1930E95-0F0E-40E3-A4EF-AF89316C6CE8}" presName="conn2-1" presStyleLbl="parChTrans1D4" presStyleIdx="3" presStyleCnt="5"/>
      <dgm:spPr/>
    </dgm:pt>
    <dgm:pt modelId="{5CEB4614-8EE1-4E09-BB6D-290FDC5F3F38}" type="pres">
      <dgm:prSet presAssocID="{C1930E95-0F0E-40E3-A4EF-AF89316C6CE8}" presName="connTx" presStyleLbl="parChTrans1D4" presStyleIdx="3" presStyleCnt="5"/>
      <dgm:spPr/>
    </dgm:pt>
    <dgm:pt modelId="{6B126EAC-60F4-48F4-9AE6-29C8E7EA00ED}" type="pres">
      <dgm:prSet presAssocID="{3CADF722-450D-48FB-8014-379939BA8538}" presName="root2" presStyleCnt="0"/>
      <dgm:spPr/>
    </dgm:pt>
    <dgm:pt modelId="{F260ED21-E77D-4F31-AE36-AD743248DF56}" type="pres">
      <dgm:prSet presAssocID="{3CADF722-450D-48FB-8014-379939BA8538}" presName="LevelTwoTextNode" presStyleLbl="node4" presStyleIdx="3" presStyleCnt="5">
        <dgm:presLayoutVars>
          <dgm:chPref val="3"/>
        </dgm:presLayoutVars>
      </dgm:prSet>
      <dgm:spPr/>
    </dgm:pt>
    <dgm:pt modelId="{071605AC-50F2-4466-AA23-0CA7F2EBAD3F}" type="pres">
      <dgm:prSet presAssocID="{3CADF722-450D-48FB-8014-379939BA8538}" presName="level3hierChild" presStyleCnt="0"/>
      <dgm:spPr/>
    </dgm:pt>
    <dgm:pt modelId="{7E9A805B-0946-4C89-9260-156AB28189C7}" type="pres">
      <dgm:prSet presAssocID="{897CE9AA-1E4A-429E-A7AD-7CBBDD85E7B6}" presName="conn2-1" presStyleLbl="parChTrans1D2" presStyleIdx="2" presStyleCnt="3"/>
      <dgm:spPr/>
    </dgm:pt>
    <dgm:pt modelId="{BEE1D13C-9F7A-4880-9D33-367AAD869E99}" type="pres">
      <dgm:prSet presAssocID="{897CE9AA-1E4A-429E-A7AD-7CBBDD85E7B6}" presName="connTx" presStyleLbl="parChTrans1D2" presStyleIdx="2" presStyleCnt="3"/>
      <dgm:spPr/>
    </dgm:pt>
    <dgm:pt modelId="{D27C6C50-A979-4FA4-B6EF-D96EB329C551}" type="pres">
      <dgm:prSet presAssocID="{7748BCCC-2F7D-4412-B774-8A8310A026E8}" presName="root2" presStyleCnt="0"/>
      <dgm:spPr/>
    </dgm:pt>
    <dgm:pt modelId="{9AAE1192-6803-4F16-80BF-4EB4786E1BB3}" type="pres">
      <dgm:prSet presAssocID="{7748BCCC-2F7D-4412-B774-8A8310A026E8}" presName="LevelTwoTextNode" presStyleLbl="node2" presStyleIdx="2" presStyleCnt="3">
        <dgm:presLayoutVars>
          <dgm:chPref val="3"/>
        </dgm:presLayoutVars>
      </dgm:prSet>
      <dgm:spPr/>
    </dgm:pt>
    <dgm:pt modelId="{18774816-03B8-4CD3-BCEA-0B7F0BFC4286}" type="pres">
      <dgm:prSet presAssocID="{7748BCCC-2F7D-4412-B774-8A8310A026E8}" presName="level3hierChild" presStyleCnt="0"/>
      <dgm:spPr/>
    </dgm:pt>
    <dgm:pt modelId="{7E68DE13-A21A-4080-9975-79A2AAB05234}" type="pres">
      <dgm:prSet presAssocID="{4D89D069-DB5D-47A2-AD3B-4550A419D87D}" presName="conn2-1" presStyleLbl="parChTrans1D3" presStyleIdx="2" presStyleCnt="3"/>
      <dgm:spPr/>
    </dgm:pt>
    <dgm:pt modelId="{59113B1A-D280-4400-B043-1184617F9716}" type="pres">
      <dgm:prSet presAssocID="{4D89D069-DB5D-47A2-AD3B-4550A419D87D}" presName="connTx" presStyleLbl="parChTrans1D3" presStyleIdx="2" presStyleCnt="3"/>
      <dgm:spPr/>
    </dgm:pt>
    <dgm:pt modelId="{64F7E092-3CB0-4804-84C9-F129CA575E54}" type="pres">
      <dgm:prSet presAssocID="{955EE3E6-1F28-494E-A868-6EFD495CD7D9}" presName="root2" presStyleCnt="0"/>
      <dgm:spPr/>
    </dgm:pt>
    <dgm:pt modelId="{88B65E76-2618-4D06-B18B-34DCA75A3E5D}" type="pres">
      <dgm:prSet presAssocID="{955EE3E6-1F28-494E-A868-6EFD495CD7D9}" presName="LevelTwoTextNode" presStyleLbl="node3" presStyleIdx="2" presStyleCnt="3">
        <dgm:presLayoutVars>
          <dgm:chPref val="3"/>
        </dgm:presLayoutVars>
      </dgm:prSet>
      <dgm:spPr/>
    </dgm:pt>
    <dgm:pt modelId="{4A50B0EB-F82A-4FE4-BA11-01A327ED1474}" type="pres">
      <dgm:prSet presAssocID="{955EE3E6-1F28-494E-A868-6EFD495CD7D9}" presName="level3hierChild" presStyleCnt="0"/>
      <dgm:spPr/>
    </dgm:pt>
    <dgm:pt modelId="{FC34E01E-5E95-4761-A6B9-1406CA928106}" type="pres">
      <dgm:prSet presAssocID="{AD7C820E-BB60-4596-9455-DC365E00387F}" presName="conn2-1" presStyleLbl="parChTrans1D4" presStyleIdx="4" presStyleCnt="5"/>
      <dgm:spPr/>
    </dgm:pt>
    <dgm:pt modelId="{7D62967D-0D49-41EF-9D2A-25B6ACA31707}" type="pres">
      <dgm:prSet presAssocID="{AD7C820E-BB60-4596-9455-DC365E00387F}" presName="connTx" presStyleLbl="parChTrans1D4" presStyleIdx="4" presStyleCnt="5"/>
      <dgm:spPr/>
    </dgm:pt>
    <dgm:pt modelId="{09D4C28D-23AA-4314-BF45-8D4700C187D9}" type="pres">
      <dgm:prSet presAssocID="{7ED37B1C-C7CF-4EFA-8AF8-BE9C5BC49549}" presName="root2" presStyleCnt="0"/>
      <dgm:spPr/>
    </dgm:pt>
    <dgm:pt modelId="{46A0703D-CC9D-43A9-8F67-CD884A52842F}" type="pres">
      <dgm:prSet presAssocID="{7ED37B1C-C7CF-4EFA-8AF8-BE9C5BC49549}" presName="LevelTwoTextNode" presStyleLbl="node4" presStyleIdx="4" presStyleCnt="5" custLinFactNeighborX="-3045" custLinFactNeighborY="257">
        <dgm:presLayoutVars>
          <dgm:chPref val="3"/>
        </dgm:presLayoutVars>
      </dgm:prSet>
      <dgm:spPr/>
    </dgm:pt>
    <dgm:pt modelId="{2F003A9F-2F6C-4D19-A03B-FE0A3B5FE065}" type="pres">
      <dgm:prSet presAssocID="{7ED37B1C-C7CF-4EFA-8AF8-BE9C5BC49549}" presName="level3hierChild" presStyleCnt="0"/>
      <dgm:spPr/>
    </dgm:pt>
  </dgm:ptLst>
  <dgm:cxnLst>
    <dgm:cxn modelId="{68F9BC02-7EA5-4A5D-AA7A-8E9A80E10534}" type="presOf" srcId="{4D89D069-DB5D-47A2-AD3B-4550A419D87D}" destId="{7E68DE13-A21A-4080-9975-79A2AAB05234}" srcOrd="0" destOrd="0" presId="urn:microsoft.com/office/officeart/2005/8/layout/hierarchy2"/>
    <dgm:cxn modelId="{7A4A291A-7C03-4F53-B1FE-A7D051F4ECC7}" type="presOf" srcId="{E7E2D5B0-2AE6-456D-A88F-ECBA1CAFD43A}" destId="{0A1A4037-65B2-4848-B8C6-FA4A57D627D2}" srcOrd="0" destOrd="0" presId="urn:microsoft.com/office/officeart/2005/8/layout/hierarchy2"/>
    <dgm:cxn modelId="{AE51B61F-674D-4C6A-A155-07E26FE68AAD}" type="presOf" srcId="{AD7C820E-BB60-4596-9455-DC365E00387F}" destId="{FC34E01E-5E95-4761-A6B9-1406CA928106}" srcOrd="0" destOrd="0" presId="urn:microsoft.com/office/officeart/2005/8/layout/hierarchy2"/>
    <dgm:cxn modelId="{7ECFA420-E543-426D-9699-11B1B25EB891}" type="presOf" srcId="{13E3FFCD-57F8-412F-9565-D56933F63BC1}" destId="{EF6A5E4E-E2B3-48A9-9BDA-41CB324457D5}" srcOrd="0" destOrd="0" presId="urn:microsoft.com/office/officeart/2005/8/layout/hierarchy2"/>
    <dgm:cxn modelId="{42B7AB24-511A-4A44-8F5B-7E4F8D6D4E1A}" type="presOf" srcId="{4E4A6A79-B183-4446-9915-B9A777180D6D}" destId="{7200BA2D-AAEB-4FE5-A7A5-70E6FC2AFC8D}" srcOrd="0" destOrd="0" presId="urn:microsoft.com/office/officeart/2005/8/layout/hierarchy2"/>
    <dgm:cxn modelId="{CB17AE25-4A3B-4C0C-8FA5-265880621599}" type="presOf" srcId="{56B09DE1-1BDF-4A2E-97F4-CB301FB633E3}" destId="{1B4CDFAD-F959-48C8-ABCA-5A9BA55CAAB6}" srcOrd="0" destOrd="0" presId="urn:microsoft.com/office/officeart/2005/8/layout/hierarchy2"/>
    <dgm:cxn modelId="{FCE3FA2B-DE7E-4DB4-8593-D5CE92D5D8AA}" type="presOf" srcId="{9022C4F7-DBE5-4E35-8DC8-48B8B95ED824}" destId="{04D69550-BCED-461F-B712-B175CDB52EB5}" srcOrd="0" destOrd="0" presId="urn:microsoft.com/office/officeart/2005/8/layout/hierarchy2"/>
    <dgm:cxn modelId="{4D732139-5463-4426-BD78-23C647F4CA36}" srcId="{4E4A6A79-B183-4446-9915-B9A777180D6D}" destId="{EBCC827F-B9DB-44B2-8B17-C6F076549819}" srcOrd="0" destOrd="0" parTransId="{8DF21719-3CAA-4491-A79C-096BE98D7E4D}" sibTransId="{E879D3B0-C6DA-47C1-9276-959B5932E71C}"/>
    <dgm:cxn modelId="{CCEEDE3E-C160-41B0-99BC-2C126C97C5E9}" srcId="{56B09DE1-1BDF-4A2E-97F4-CB301FB633E3}" destId="{1E11C657-F563-4E37-806F-162FA388994B}" srcOrd="0" destOrd="0" parTransId="{E7E2D5B0-2AE6-456D-A88F-ECBA1CAFD43A}" sibTransId="{35434235-C3FB-4C84-BDB7-5CA4F100C515}"/>
    <dgm:cxn modelId="{4A935B5E-3888-4293-B438-A7529E468C5B}" srcId="{1349626D-165E-4FEF-B818-0D8707FDB417}" destId="{C54ECB39-2A18-469C-A93A-00A508686E36}" srcOrd="1" destOrd="0" parTransId="{9B319FB5-8CA7-4E52-86AA-81F1C1C45B6D}" sibTransId="{545982A8-2738-44BE-BE67-0974EA3CDB52}"/>
    <dgm:cxn modelId="{C78E7848-1918-4090-B864-0EE8A23318CC}" type="presOf" srcId="{9B319FB5-8CA7-4E52-86AA-81F1C1C45B6D}" destId="{72E1F74E-42EF-4EF4-825F-16CD44E8A9B3}" srcOrd="0" destOrd="0" presId="urn:microsoft.com/office/officeart/2005/8/layout/hierarchy2"/>
    <dgm:cxn modelId="{55E7B14A-B2BD-4706-ABE6-BCD61A18C650}" type="presOf" srcId="{897CE9AA-1E4A-429E-A7AD-7CBBDD85E7B6}" destId="{7E9A805B-0946-4C89-9260-156AB28189C7}" srcOrd="0" destOrd="0" presId="urn:microsoft.com/office/officeart/2005/8/layout/hierarchy2"/>
    <dgm:cxn modelId="{B444AD6D-6C50-4B40-A32E-A2C3FEBBCEFD}" type="presOf" srcId="{8DF21719-3CAA-4491-A79C-096BE98D7E4D}" destId="{1B96C674-1B2E-46F3-9D82-81DF638DD823}" srcOrd="1" destOrd="0" presId="urn:microsoft.com/office/officeart/2005/8/layout/hierarchy2"/>
    <dgm:cxn modelId="{8F56FE6D-D6B8-4986-9068-E300392DD278}" type="presOf" srcId="{4A7AAA3B-AB63-4B96-B608-7611DE7E70E4}" destId="{732A3A28-0645-4E37-B571-3BB2AE586A95}" srcOrd="0" destOrd="0" presId="urn:microsoft.com/office/officeart/2005/8/layout/hierarchy2"/>
    <dgm:cxn modelId="{6798D855-9966-4612-8203-B5B982BA176B}" type="presOf" srcId="{897CE9AA-1E4A-429E-A7AD-7CBBDD85E7B6}" destId="{BEE1D13C-9F7A-4880-9D33-367AAD869E99}" srcOrd="1" destOrd="0" presId="urn:microsoft.com/office/officeart/2005/8/layout/hierarchy2"/>
    <dgm:cxn modelId="{B3E50F7A-0F31-4049-85B4-43AD9D5F18CF}" srcId="{EBCC827F-B9DB-44B2-8B17-C6F076549819}" destId="{B8E7EE3D-1787-40D8-AF88-606F65EF21DB}" srcOrd="0" destOrd="0" parTransId="{4D320576-B2E8-4049-90D7-8CC53B078DE1}" sibTransId="{84B640D0-2E4B-4440-9EE7-BF48CC865EF7}"/>
    <dgm:cxn modelId="{DCE4627A-A604-4C9B-82BB-A2DD7ED81164}" srcId="{4A7AAA3B-AB63-4B96-B608-7611DE7E70E4}" destId="{3CADF722-450D-48FB-8014-379939BA8538}" srcOrd="0" destOrd="0" parTransId="{C1930E95-0F0E-40E3-A4EF-AF89316C6CE8}" sibTransId="{E5C80411-E6DC-47A5-97CE-E354D581982B}"/>
    <dgm:cxn modelId="{7D4CF87B-6B82-4EA5-BF67-6D0EAB4BF7AB}" type="presOf" srcId="{C1930E95-0F0E-40E3-A4EF-AF89316C6CE8}" destId="{84DA4FEF-C5A2-44E5-A65A-45BD4C00B2EB}" srcOrd="0" destOrd="0" presId="urn:microsoft.com/office/officeart/2005/8/layout/hierarchy2"/>
    <dgm:cxn modelId="{B6429F7C-608F-4762-B0EA-422CCA860747}" type="presOf" srcId="{AD7C820E-BB60-4596-9455-DC365E00387F}" destId="{7D62967D-0D49-41EF-9D2A-25B6ACA31707}" srcOrd="1" destOrd="0" presId="urn:microsoft.com/office/officeart/2005/8/layout/hierarchy2"/>
    <dgm:cxn modelId="{0E13B27D-997A-416B-AC2E-93F03208567F}" type="presOf" srcId="{C3BB19DB-C342-4521-BED0-9B32C55498D2}" destId="{617D9186-6B18-4B0A-B206-57D17AA46879}" srcOrd="0" destOrd="0" presId="urn:microsoft.com/office/officeart/2005/8/layout/hierarchy2"/>
    <dgm:cxn modelId="{0B44C081-8F8C-41FF-9D97-2740B7DDC5BF}" type="presOf" srcId="{1349626D-165E-4FEF-B818-0D8707FDB417}" destId="{B33BB813-A5FD-4D56-B688-5C034CA00CF4}" srcOrd="0" destOrd="0" presId="urn:microsoft.com/office/officeart/2005/8/layout/hierarchy2"/>
    <dgm:cxn modelId="{F0CBAE83-BCB5-4075-BE2E-550B0AFB50A9}" type="presOf" srcId="{4D89D069-DB5D-47A2-AD3B-4550A419D87D}" destId="{59113B1A-D280-4400-B043-1184617F9716}" srcOrd="1" destOrd="0" presId="urn:microsoft.com/office/officeart/2005/8/layout/hierarchy2"/>
    <dgm:cxn modelId="{EA684F85-083E-4F15-8BE1-E7FB736A3CE4}" type="presOf" srcId="{8DF21719-3CAA-4491-A79C-096BE98D7E4D}" destId="{34898E8A-CDAE-441A-8F53-7F8731E1AB9E}" srcOrd="0" destOrd="0" presId="urn:microsoft.com/office/officeart/2005/8/layout/hierarchy2"/>
    <dgm:cxn modelId="{5D89498E-F830-4036-98EE-9EA6898EA612}" type="presOf" srcId="{7748BCCC-2F7D-4412-B774-8A8310A026E8}" destId="{9AAE1192-6803-4F16-80BF-4EB4786E1BB3}" srcOrd="0" destOrd="0" presId="urn:microsoft.com/office/officeart/2005/8/layout/hierarchy2"/>
    <dgm:cxn modelId="{93AAA990-A65E-4606-8AEE-2B114725E8A7}" type="presOf" srcId="{C1930E95-0F0E-40E3-A4EF-AF89316C6CE8}" destId="{5CEB4614-8EE1-4E09-BB6D-290FDC5F3F38}" srcOrd="1" destOrd="0" presId="urn:microsoft.com/office/officeart/2005/8/layout/hierarchy2"/>
    <dgm:cxn modelId="{9B90229D-9E86-4AD5-B978-9B7D4F5E991B}" srcId="{7748BCCC-2F7D-4412-B774-8A8310A026E8}" destId="{955EE3E6-1F28-494E-A868-6EFD495CD7D9}" srcOrd="0" destOrd="0" parTransId="{4D89D069-DB5D-47A2-AD3B-4550A419D87D}" sibTransId="{20F7EB91-CD43-4B5D-B068-82DF9865B394}"/>
    <dgm:cxn modelId="{508BA9A3-8976-4A4E-ADB3-ADE79B97E200}" srcId="{1E11C657-F563-4E37-806F-162FA388994B}" destId="{4A7AAA3B-AB63-4B96-B608-7611DE7E70E4}" srcOrd="0" destOrd="0" parTransId="{13E3FFCD-57F8-412F-9565-D56933F63BC1}" sibTransId="{E5A562C0-AB65-4E72-ADE4-178E05A47A44}"/>
    <dgm:cxn modelId="{5204AFA4-C341-4813-B3E1-1C5228BCA98A}" type="presOf" srcId="{3CADF722-450D-48FB-8014-379939BA8538}" destId="{F260ED21-E77D-4F31-AE36-AD743248DF56}" srcOrd="0" destOrd="0" presId="urn:microsoft.com/office/officeart/2005/8/layout/hierarchy2"/>
    <dgm:cxn modelId="{F982ABA6-9A54-455B-9CB4-F42ABECCCEE5}" type="presOf" srcId="{4D320576-B2E8-4049-90D7-8CC53B078DE1}" destId="{186AEC02-7A5C-4C87-97C3-B10E386FB513}" srcOrd="1" destOrd="0" presId="urn:microsoft.com/office/officeart/2005/8/layout/hierarchy2"/>
    <dgm:cxn modelId="{99AD1BA7-34ED-4DB4-9CB1-38128BAEC6A5}" type="presOf" srcId="{7ED37B1C-C7CF-4EFA-8AF8-BE9C5BC49549}" destId="{46A0703D-CC9D-43A9-8F67-CD884A52842F}" srcOrd="0" destOrd="0" presId="urn:microsoft.com/office/officeart/2005/8/layout/hierarchy2"/>
    <dgm:cxn modelId="{B861A1AA-C851-4F03-A02C-1CD0D90E6B69}" type="presOf" srcId="{9022C4F7-DBE5-4E35-8DC8-48B8B95ED824}" destId="{900488BD-2B07-4278-8ADC-EC406526D10C}" srcOrd="1" destOrd="0" presId="urn:microsoft.com/office/officeart/2005/8/layout/hierarchy2"/>
    <dgm:cxn modelId="{626FC1AA-2577-4F37-8115-89C78F2ABEC0}" srcId="{1349626D-165E-4FEF-B818-0D8707FDB417}" destId="{4E4A6A79-B183-4446-9915-B9A777180D6D}" srcOrd="0" destOrd="0" parTransId="{9022C4F7-DBE5-4E35-8DC8-48B8B95ED824}" sibTransId="{BFA7AC74-F565-4872-8512-5EDA8162C695}"/>
    <dgm:cxn modelId="{E4D490AF-7D20-4E5D-A8FA-C00ABB4422AC}" srcId="{C54ECB39-2A18-469C-A93A-00A508686E36}" destId="{56B09DE1-1BDF-4A2E-97F4-CB301FB633E3}" srcOrd="0" destOrd="0" parTransId="{C3BB19DB-C342-4521-BED0-9B32C55498D2}" sibTransId="{674D754E-4C7D-4266-9BDB-7C1EF60EADB8}"/>
    <dgm:cxn modelId="{8BADBEB5-E39F-4F04-8BDA-28813E5E0B71}" type="presOf" srcId="{70A75657-89D3-4116-97DA-2936DBC2B6F1}" destId="{73EE9AE8-BB5A-49C0-AE0D-AE89EF1C01F2}" srcOrd="0" destOrd="0" presId="urn:microsoft.com/office/officeart/2005/8/layout/hierarchy2"/>
    <dgm:cxn modelId="{71B109BA-503A-476D-968C-8C837A6598A4}" type="presOf" srcId="{EBCC827F-B9DB-44B2-8B17-C6F076549819}" destId="{1B9B96F1-1F2D-4D79-BC83-1B40CC1A30B2}" srcOrd="0" destOrd="0" presId="urn:microsoft.com/office/officeart/2005/8/layout/hierarchy2"/>
    <dgm:cxn modelId="{BB5D94BA-23BB-47A8-9BAC-E1A9DE1BC385}" type="presOf" srcId="{B8E7EE3D-1787-40D8-AF88-606F65EF21DB}" destId="{2875254D-8C2F-4E52-AB26-94293362A017}" srcOrd="0" destOrd="0" presId="urn:microsoft.com/office/officeart/2005/8/layout/hierarchy2"/>
    <dgm:cxn modelId="{4E069CBD-6EA0-412C-B894-F9A6B2A2FFAE}" srcId="{955EE3E6-1F28-494E-A868-6EFD495CD7D9}" destId="{7ED37B1C-C7CF-4EFA-8AF8-BE9C5BC49549}" srcOrd="0" destOrd="0" parTransId="{AD7C820E-BB60-4596-9455-DC365E00387F}" sibTransId="{D0025846-3161-41BD-874F-A30950D00CEA}"/>
    <dgm:cxn modelId="{088BD1C3-C977-4E6A-B2D4-EDA6790DCA4A}" type="presOf" srcId="{955EE3E6-1F28-494E-A868-6EFD495CD7D9}" destId="{88B65E76-2618-4D06-B18B-34DCA75A3E5D}" srcOrd="0" destOrd="0" presId="urn:microsoft.com/office/officeart/2005/8/layout/hierarchy2"/>
    <dgm:cxn modelId="{04DC25D0-BD2B-422E-A078-00520087E588}" type="presOf" srcId="{9B319FB5-8CA7-4E52-86AA-81F1C1C45B6D}" destId="{7D69E471-959F-4CA2-9612-E3E30D7149B6}" srcOrd="1" destOrd="0" presId="urn:microsoft.com/office/officeart/2005/8/layout/hierarchy2"/>
    <dgm:cxn modelId="{C002DDD6-D17A-4E91-9A41-261ECC0CA5BF}" srcId="{1349626D-165E-4FEF-B818-0D8707FDB417}" destId="{7748BCCC-2F7D-4412-B774-8A8310A026E8}" srcOrd="2" destOrd="0" parTransId="{897CE9AA-1E4A-429E-A7AD-7CBBDD85E7B6}" sibTransId="{BC36BD32-5973-4D8A-827E-BE05C41536F3}"/>
    <dgm:cxn modelId="{6F9E61DC-75E4-4E99-960D-B0ADF8364294}" srcId="{70A75657-89D3-4116-97DA-2936DBC2B6F1}" destId="{1349626D-165E-4FEF-B818-0D8707FDB417}" srcOrd="0" destOrd="0" parTransId="{9888BEEE-D6BE-48E4-BF5A-C18FD6BA71D0}" sibTransId="{922FAC90-7351-4FE6-A53D-4EF31B9A587A}"/>
    <dgm:cxn modelId="{F734B6E0-7363-4D90-A6DB-27F674CE4F6B}" type="presOf" srcId="{C54ECB39-2A18-469C-A93A-00A508686E36}" destId="{B07B8E1C-089D-4E51-B38B-3506D2CF0D1B}" srcOrd="0" destOrd="0" presId="urn:microsoft.com/office/officeart/2005/8/layout/hierarchy2"/>
    <dgm:cxn modelId="{D99E92EE-D929-41EB-9692-C47F97385DC7}" type="presOf" srcId="{1E11C657-F563-4E37-806F-162FA388994B}" destId="{B1EF5BF2-EF93-442A-9B62-730D7B02DAF1}" srcOrd="0" destOrd="0" presId="urn:microsoft.com/office/officeart/2005/8/layout/hierarchy2"/>
    <dgm:cxn modelId="{FD9BAAEF-C32F-4E70-B86D-808A00D64545}" type="presOf" srcId="{13E3FFCD-57F8-412F-9565-D56933F63BC1}" destId="{873A4EE0-AEB7-48C5-82FD-A78FD600BDD8}" srcOrd="1" destOrd="0" presId="urn:microsoft.com/office/officeart/2005/8/layout/hierarchy2"/>
    <dgm:cxn modelId="{29F96EF2-D75E-4B89-9D50-4D6F51BA18EB}" type="presOf" srcId="{4D320576-B2E8-4049-90D7-8CC53B078DE1}" destId="{99182ABF-5379-4186-8B12-35672E1D7A85}" srcOrd="0" destOrd="0" presId="urn:microsoft.com/office/officeart/2005/8/layout/hierarchy2"/>
    <dgm:cxn modelId="{BE5384F8-BB87-4CB4-A278-00DA7BEE0FCA}" type="presOf" srcId="{E7E2D5B0-2AE6-456D-A88F-ECBA1CAFD43A}" destId="{E9CAB40A-97C5-4303-B7F4-6E0787A2FB3A}" srcOrd="1" destOrd="0" presId="urn:microsoft.com/office/officeart/2005/8/layout/hierarchy2"/>
    <dgm:cxn modelId="{176864FC-4BB4-41FD-A218-3A91793587C9}" type="presOf" srcId="{C3BB19DB-C342-4521-BED0-9B32C55498D2}" destId="{6336453E-6926-4406-8B5C-34AFC8B614F5}" srcOrd="1" destOrd="0" presId="urn:microsoft.com/office/officeart/2005/8/layout/hierarchy2"/>
    <dgm:cxn modelId="{5609400B-4536-4FC5-8B7A-A99C034D41F9}" type="presParOf" srcId="{73EE9AE8-BB5A-49C0-AE0D-AE89EF1C01F2}" destId="{7D7BB0B9-A3BA-4769-8767-E9E01FF53825}" srcOrd="0" destOrd="0" presId="urn:microsoft.com/office/officeart/2005/8/layout/hierarchy2"/>
    <dgm:cxn modelId="{2C91FEB7-BA45-45BC-B3DC-D83F9061CF31}" type="presParOf" srcId="{7D7BB0B9-A3BA-4769-8767-E9E01FF53825}" destId="{B33BB813-A5FD-4D56-B688-5C034CA00CF4}" srcOrd="0" destOrd="0" presId="urn:microsoft.com/office/officeart/2005/8/layout/hierarchy2"/>
    <dgm:cxn modelId="{324C56C0-88FE-48F7-B3E1-4EE1B8C4EA24}" type="presParOf" srcId="{7D7BB0B9-A3BA-4769-8767-E9E01FF53825}" destId="{34C36D6A-9952-4BA7-ADED-510E82109958}" srcOrd="1" destOrd="0" presId="urn:microsoft.com/office/officeart/2005/8/layout/hierarchy2"/>
    <dgm:cxn modelId="{AB2A8908-9456-42B1-98B9-3383BC13C731}" type="presParOf" srcId="{34C36D6A-9952-4BA7-ADED-510E82109958}" destId="{04D69550-BCED-461F-B712-B175CDB52EB5}" srcOrd="0" destOrd="0" presId="urn:microsoft.com/office/officeart/2005/8/layout/hierarchy2"/>
    <dgm:cxn modelId="{48AB6753-6386-4AFC-9B47-BA437D6CD98A}" type="presParOf" srcId="{04D69550-BCED-461F-B712-B175CDB52EB5}" destId="{900488BD-2B07-4278-8ADC-EC406526D10C}" srcOrd="0" destOrd="0" presId="urn:microsoft.com/office/officeart/2005/8/layout/hierarchy2"/>
    <dgm:cxn modelId="{C832D271-A9B9-4648-A640-B7C3B2B6F13E}" type="presParOf" srcId="{34C36D6A-9952-4BA7-ADED-510E82109958}" destId="{DA9D1B96-0E9C-4475-B71B-A8CDE7EB6A97}" srcOrd="1" destOrd="0" presId="urn:microsoft.com/office/officeart/2005/8/layout/hierarchy2"/>
    <dgm:cxn modelId="{324E9F83-B5AB-41F8-A567-BA5233FE7A0A}" type="presParOf" srcId="{DA9D1B96-0E9C-4475-B71B-A8CDE7EB6A97}" destId="{7200BA2D-AAEB-4FE5-A7A5-70E6FC2AFC8D}" srcOrd="0" destOrd="0" presId="urn:microsoft.com/office/officeart/2005/8/layout/hierarchy2"/>
    <dgm:cxn modelId="{1927A490-14BB-42C0-A4C0-DA2A2B84F998}" type="presParOf" srcId="{DA9D1B96-0E9C-4475-B71B-A8CDE7EB6A97}" destId="{6953B270-30A3-4026-814F-72B1E2EFB63C}" srcOrd="1" destOrd="0" presId="urn:microsoft.com/office/officeart/2005/8/layout/hierarchy2"/>
    <dgm:cxn modelId="{A6227FDE-CCAE-49FA-98CA-002DEB223166}" type="presParOf" srcId="{6953B270-30A3-4026-814F-72B1E2EFB63C}" destId="{34898E8A-CDAE-441A-8F53-7F8731E1AB9E}" srcOrd="0" destOrd="0" presId="urn:microsoft.com/office/officeart/2005/8/layout/hierarchy2"/>
    <dgm:cxn modelId="{37A4540C-7E16-4330-A8E3-B6B7ECC516B9}" type="presParOf" srcId="{34898E8A-CDAE-441A-8F53-7F8731E1AB9E}" destId="{1B96C674-1B2E-46F3-9D82-81DF638DD823}" srcOrd="0" destOrd="0" presId="urn:microsoft.com/office/officeart/2005/8/layout/hierarchy2"/>
    <dgm:cxn modelId="{04E1084B-7DB0-4447-9A7B-D65EA1CDFB97}" type="presParOf" srcId="{6953B270-30A3-4026-814F-72B1E2EFB63C}" destId="{E6E958BE-723C-404C-9D33-D1BBDC905421}" srcOrd="1" destOrd="0" presId="urn:microsoft.com/office/officeart/2005/8/layout/hierarchy2"/>
    <dgm:cxn modelId="{860D1C88-75E0-4A79-B55D-4E2923F09A0E}" type="presParOf" srcId="{E6E958BE-723C-404C-9D33-D1BBDC905421}" destId="{1B9B96F1-1F2D-4D79-BC83-1B40CC1A30B2}" srcOrd="0" destOrd="0" presId="urn:microsoft.com/office/officeart/2005/8/layout/hierarchy2"/>
    <dgm:cxn modelId="{5F863A4F-DBCB-4503-A2CC-5C357A04654F}" type="presParOf" srcId="{E6E958BE-723C-404C-9D33-D1BBDC905421}" destId="{982B82A6-2A30-4F02-AD53-BFA11A4AB9A8}" srcOrd="1" destOrd="0" presId="urn:microsoft.com/office/officeart/2005/8/layout/hierarchy2"/>
    <dgm:cxn modelId="{8765374C-EEF8-4B71-9AD0-A6791BA54E06}" type="presParOf" srcId="{982B82A6-2A30-4F02-AD53-BFA11A4AB9A8}" destId="{99182ABF-5379-4186-8B12-35672E1D7A85}" srcOrd="0" destOrd="0" presId="urn:microsoft.com/office/officeart/2005/8/layout/hierarchy2"/>
    <dgm:cxn modelId="{6D21087F-DF80-4340-B6EC-6C9E56324A60}" type="presParOf" srcId="{99182ABF-5379-4186-8B12-35672E1D7A85}" destId="{186AEC02-7A5C-4C87-97C3-B10E386FB513}" srcOrd="0" destOrd="0" presId="urn:microsoft.com/office/officeart/2005/8/layout/hierarchy2"/>
    <dgm:cxn modelId="{53C1C3A3-CD3C-4D73-8D7D-B2D5D53191CF}" type="presParOf" srcId="{982B82A6-2A30-4F02-AD53-BFA11A4AB9A8}" destId="{F920DCBB-3C02-4083-92D4-217721BCCF2F}" srcOrd="1" destOrd="0" presId="urn:microsoft.com/office/officeart/2005/8/layout/hierarchy2"/>
    <dgm:cxn modelId="{5C52D48A-70E8-4EF7-92C5-B23CCFB373DB}" type="presParOf" srcId="{F920DCBB-3C02-4083-92D4-217721BCCF2F}" destId="{2875254D-8C2F-4E52-AB26-94293362A017}" srcOrd="0" destOrd="0" presId="urn:microsoft.com/office/officeart/2005/8/layout/hierarchy2"/>
    <dgm:cxn modelId="{4EB85BD3-1061-4086-B8C8-17F81E7423EB}" type="presParOf" srcId="{F920DCBB-3C02-4083-92D4-217721BCCF2F}" destId="{A88414E7-5543-477B-BF39-D5DEAD1E9812}" srcOrd="1" destOrd="0" presId="urn:microsoft.com/office/officeart/2005/8/layout/hierarchy2"/>
    <dgm:cxn modelId="{6B9933B9-38C3-4158-87AD-01C1B6B1171C}" type="presParOf" srcId="{34C36D6A-9952-4BA7-ADED-510E82109958}" destId="{72E1F74E-42EF-4EF4-825F-16CD44E8A9B3}" srcOrd="2" destOrd="0" presId="urn:microsoft.com/office/officeart/2005/8/layout/hierarchy2"/>
    <dgm:cxn modelId="{3A431517-0673-4E16-A84D-09DCD6DEB826}" type="presParOf" srcId="{72E1F74E-42EF-4EF4-825F-16CD44E8A9B3}" destId="{7D69E471-959F-4CA2-9612-E3E30D7149B6}" srcOrd="0" destOrd="0" presId="urn:microsoft.com/office/officeart/2005/8/layout/hierarchy2"/>
    <dgm:cxn modelId="{DA2EBFC0-43C9-4245-AB59-8D758B2F85A2}" type="presParOf" srcId="{34C36D6A-9952-4BA7-ADED-510E82109958}" destId="{EFA74594-D6E2-46B2-8610-9594450F2A8B}" srcOrd="3" destOrd="0" presId="urn:microsoft.com/office/officeart/2005/8/layout/hierarchy2"/>
    <dgm:cxn modelId="{F77ADED1-6F33-4ACF-905B-707E42A32C71}" type="presParOf" srcId="{EFA74594-D6E2-46B2-8610-9594450F2A8B}" destId="{B07B8E1C-089D-4E51-B38B-3506D2CF0D1B}" srcOrd="0" destOrd="0" presId="urn:microsoft.com/office/officeart/2005/8/layout/hierarchy2"/>
    <dgm:cxn modelId="{7C339BB6-276F-4A90-931E-219796D5F14D}" type="presParOf" srcId="{EFA74594-D6E2-46B2-8610-9594450F2A8B}" destId="{4480BAD7-0994-455A-B109-FF709EAFC878}" srcOrd="1" destOrd="0" presId="urn:microsoft.com/office/officeart/2005/8/layout/hierarchy2"/>
    <dgm:cxn modelId="{A1000A32-6F17-4A0C-9772-C6F7AD585BDC}" type="presParOf" srcId="{4480BAD7-0994-455A-B109-FF709EAFC878}" destId="{617D9186-6B18-4B0A-B206-57D17AA46879}" srcOrd="0" destOrd="0" presId="urn:microsoft.com/office/officeart/2005/8/layout/hierarchy2"/>
    <dgm:cxn modelId="{2D1CEA9D-1E5B-46FD-B2FC-7F58D1317863}" type="presParOf" srcId="{617D9186-6B18-4B0A-B206-57D17AA46879}" destId="{6336453E-6926-4406-8B5C-34AFC8B614F5}" srcOrd="0" destOrd="0" presId="urn:microsoft.com/office/officeart/2005/8/layout/hierarchy2"/>
    <dgm:cxn modelId="{3DCC1FE4-2951-436F-8F9C-555E0E7C2E01}" type="presParOf" srcId="{4480BAD7-0994-455A-B109-FF709EAFC878}" destId="{1FD5853D-8DFB-4945-B419-C6C9A92F612A}" srcOrd="1" destOrd="0" presId="urn:microsoft.com/office/officeart/2005/8/layout/hierarchy2"/>
    <dgm:cxn modelId="{E074152D-EFAF-4240-98BA-CC7D572496BC}" type="presParOf" srcId="{1FD5853D-8DFB-4945-B419-C6C9A92F612A}" destId="{1B4CDFAD-F959-48C8-ABCA-5A9BA55CAAB6}" srcOrd="0" destOrd="0" presId="urn:microsoft.com/office/officeart/2005/8/layout/hierarchy2"/>
    <dgm:cxn modelId="{9F82635D-EF8A-4D54-9D73-3BDD196908FF}" type="presParOf" srcId="{1FD5853D-8DFB-4945-B419-C6C9A92F612A}" destId="{5D954E88-34BD-482A-9E39-594979705EF4}" srcOrd="1" destOrd="0" presId="urn:microsoft.com/office/officeart/2005/8/layout/hierarchy2"/>
    <dgm:cxn modelId="{3F3BAABA-E4F5-437F-BA2C-E44797F81F62}" type="presParOf" srcId="{5D954E88-34BD-482A-9E39-594979705EF4}" destId="{0A1A4037-65B2-4848-B8C6-FA4A57D627D2}" srcOrd="0" destOrd="0" presId="urn:microsoft.com/office/officeart/2005/8/layout/hierarchy2"/>
    <dgm:cxn modelId="{4BF6BE03-C5C2-4D55-BFD4-DAA44BBA12A4}" type="presParOf" srcId="{0A1A4037-65B2-4848-B8C6-FA4A57D627D2}" destId="{E9CAB40A-97C5-4303-B7F4-6E0787A2FB3A}" srcOrd="0" destOrd="0" presId="urn:microsoft.com/office/officeart/2005/8/layout/hierarchy2"/>
    <dgm:cxn modelId="{0D571200-2F1E-44F0-9FCC-350896CAD305}" type="presParOf" srcId="{5D954E88-34BD-482A-9E39-594979705EF4}" destId="{4FCC0396-5948-4299-AF33-CEB6A784D7A8}" srcOrd="1" destOrd="0" presId="urn:microsoft.com/office/officeart/2005/8/layout/hierarchy2"/>
    <dgm:cxn modelId="{854DF704-7FBD-4D4D-AF20-62C59835376E}" type="presParOf" srcId="{4FCC0396-5948-4299-AF33-CEB6A784D7A8}" destId="{B1EF5BF2-EF93-442A-9B62-730D7B02DAF1}" srcOrd="0" destOrd="0" presId="urn:microsoft.com/office/officeart/2005/8/layout/hierarchy2"/>
    <dgm:cxn modelId="{7714E87F-0C96-47DA-AFA3-B89829C0E7C7}" type="presParOf" srcId="{4FCC0396-5948-4299-AF33-CEB6A784D7A8}" destId="{28BBA77F-55F1-428D-9558-D4DDB8B0FED5}" srcOrd="1" destOrd="0" presId="urn:microsoft.com/office/officeart/2005/8/layout/hierarchy2"/>
    <dgm:cxn modelId="{90B60EAE-CAA0-4E5A-AB01-9B922339E296}" type="presParOf" srcId="{28BBA77F-55F1-428D-9558-D4DDB8B0FED5}" destId="{EF6A5E4E-E2B3-48A9-9BDA-41CB324457D5}" srcOrd="0" destOrd="0" presId="urn:microsoft.com/office/officeart/2005/8/layout/hierarchy2"/>
    <dgm:cxn modelId="{3B17859A-74CC-4CF4-998E-8EBE4D4BC18D}" type="presParOf" srcId="{EF6A5E4E-E2B3-48A9-9BDA-41CB324457D5}" destId="{873A4EE0-AEB7-48C5-82FD-A78FD600BDD8}" srcOrd="0" destOrd="0" presId="urn:microsoft.com/office/officeart/2005/8/layout/hierarchy2"/>
    <dgm:cxn modelId="{B4420515-547D-4E8E-AAD5-19C600544D5A}" type="presParOf" srcId="{28BBA77F-55F1-428D-9558-D4DDB8B0FED5}" destId="{3C6C4E63-1797-4FB4-971B-826E68C9E07C}" srcOrd="1" destOrd="0" presId="urn:microsoft.com/office/officeart/2005/8/layout/hierarchy2"/>
    <dgm:cxn modelId="{2BDDC017-16B5-4526-B79D-2D045828467C}" type="presParOf" srcId="{3C6C4E63-1797-4FB4-971B-826E68C9E07C}" destId="{732A3A28-0645-4E37-B571-3BB2AE586A95}" srcOrd="0" destOrd="0" presId="urn:microsoft.com/office/officeart/2005/8/layout/hierarchy2"/>
    <dgm:cxn modelId="{271987FD-AB60-4CB7-84E6-401235C1BB74}" type="presParOf" srcId="{3C6C4E63-1797-4FB4-971B-826E68C9E07C}" destId="{5A1752D4-FBB5-4F15-AA43-511453C3FF11}" srcOrd="1" destOrd="0" presId="urn:microsoft.com/office/officeart/2005/8/layout/hierarchy2"/>
    <dgm:cxn modelId="{67962BF9-86D2-4461-8900-04879015314C}" type="presParOf" srcId="{5A1752D4-FBB5-4F15-AA43-511453C3FF11}" destId="{84DA4FEF-C5A2-44E5-A65A-45BD4C00B2EB}" srcOrd="0" destOrd="0" presId="urn:microsoft.com/office/officeart/2005/8/layout/hierarchy2"/>
    <dgm:cxn modelId="{63B3F65B-2C97-4248-B7D9-46147B764345}" type="presParOf" srcId="{84DA4FEF-C5A2-44E5-A65A-45BD4C00B2EB}" destId="{5CEB4614-8EE1-4E09-BB6D-290FDC5F3F38}" srcOrd="0" destOrd="0" presId="urn:microsoft.com/office/officeart/2005/8/layout/hierarchy2"/>
    <dgm:cxn modelId="{A0A617E1-8F77-46FF-BA78-4CC4C0A13816}" type="presParOf" srcId="{5A1752D4-FBB5-4F15-AA43-511453C3FF11}" destId="{6B126EAC-60F4-48F4-9AE6-29C8E7EA00ED}" srcOrd="1" destOrd="0" presId="urn:microsoft.com/office/officeart/2005/8/layout/hierarchy2"/>
    <dgm:cxn modelId="{4493C589-3071-4F4D-A7F9-FBAC38AE325C}" type="presParOf" srcId="{6B126EAC-60F4-48F4-9AE6-29C8E7EA00ED}" destId="{F260ED21-E77D-4F31-AE36-AD743248DF56}" srcOrd="0" destOrd="0" presId="urn:microsoft.com/office/officeart/2005/8/layout/hierarchy2"/>
    <dgm:cxn modelId="{958D1713-3703-4EC9-B69E-F3B2BE8C3C65}" type="presParOf" srcId="{6B126EAC-60F4-48F4-9AE6-29C8E7EA00ED}" destId="{071605AC-50F2-4466-AA23-0CA7F2EBAD3F}" srcOrd="1" destOrd="0" presId="urn:microsoft.com/office/officeart/2005/8/layout/hierarchy2"/>
    <dgm:cxn modelId="{BF4D5B40-A4EF-4A60-918D-829702BFDD3C}" type="presParOf" srcId="{34C36D6A-9952-4BA7-ADED-510E82109958}" destId="{7E9A805B-0946-4C89-9260-156AB28189C7}" srcOrd="4" destOrd="0" presId="urn:microsoft.com/office/officeart/2005/8/layout/hierarchy2"/>
    <dgm:cxn modelId="{36910649-6A88-404B-AABC-50CF41173F4E}" type="presParOf" srcId="{7E9A805B-0946-4C89-9260-156AB28189C7}" destId="{BEE1D13C-9F7A-4880-9D33-367AAD869E99}" srcOrd="0" destOrd="0" presId="urn:microsoft.com/office/officeart/2005/8/layout/hierarchy2"/>
    <dgm:cxn modelId="{369EA383-4460-40D1-9287-DD1E4B61495A}" type="presParOf" srcId="{34C36D6A-9952-4BA7-ADED-510E82109958}" destId="{D27C6C50-A979-4FA4-B6EF-D96EB329C551}" srcOrd="5" destOrd="0" presId="urn:microsoft.com/office/officeart/2005/8/layout/hierarchy2"/>
    <dgm:cxn modelId="{0D189801-8840-4A4E-87BC-FEE0518F8BEF}" type="presParOf" srcId="{D27C6C50-A979-4FA4-B6EF-D96EB329C551}" destId="{9AAE1192-6803-4F16-80BF-4EB4786E1BB3}" srcOrd="0" destOrd="0" presId="urn:microsoft.com/office/officeart/2005/8/layout/hierarchy2"/>
    <dgm:cxn modelId="{9E891838-A76F-4751-8BEF-F0BA1087C603}" type="presParOf" srcId="{D27C6C50-A979-4FA4-B6EF-D96EB329C551}" destId="{18774816-03B8-4CD3-BCEA-0B7F0BFC4286}" srcOrd="1" destOrd="0" presId="urn:microsoft.com/office/officeart/2005/8/layout/hierarchy2"/>
    <dgm:cxn modelId="{7BFC0848-08E8-49AD-87EE-5580AF4DC3BC}" type="presParOf" srcId="{18774816-03B8-4CD3-BCEA-0B7F0BFC4286}" destId="{7E68DE13-A21A-4080-9975-79A2AAB05234}" srcOrd="0" destOrd="0" presId="urn:microsoft.com/office/officeart/2005/8/layout/hierarchy2"/>
    <dgm:cxn modelId="{CCC68D5C-5541-4236-8CEE-37F5A160B721}" type="presParOf" srcId="{7E68DE13-A21A-4080-9975-79A2AAB05234}" destId="{59113B1A-D280-4400-B043-1184617F9716}" srcOrd="0" destOrd="0" presId="urn:microsoft.com/office/officeart/2005/8/layout/hierarchy2"/>
    <dgm:cxn modelId="{D6C9322D-6454-46EC-9A0A-087556BEDE8B}" type="presParOf" srcId="{18774816-03B8-4CD3-BCEA-0B7F0BFC4286}" destId="{64F7E092-3CB0-4804-84C9-F129CA575E54}" srcOrd="1" destOrd="0" presId="urn:microsoft.com/office/officeart/2005/8/layout/hierarchy2"/>
    <dgm:cxn modelId="{8225993F-2B99-41CB-A993-20B6F62E6516}" type="presParOf" srcId="{64F7E092-3CB0-4804-84C9-F129CA575E54}" destId="{88B65E76-2618-4D06-B18B-34DCA75A3E5D}" srcOrd="0" destOrd="0" presId="urn:microsoft.com/office/officeart/2005/8/layout/hierarchy2"/>
    <dgm:cxn modelId="{F5546681-189E-465B-9ED0-C9025382FD8D}" type="presParOf" srcId="{64F7E092-3CB0-4804-84C9-F129CA575E54}" destId="{4A50B0EB-F82A-4FE4-BA11-01A327ED1474}" srcOrd="1" destOrd="0" presId="urn:microsoft.com/office/officeart/2005/8/layout/hierarchy2"/>
    <dgm:cxn modelId="{B9374E97-B057-4091-B5F7-A6A2A71CF534}" type="presParOf" srcId="{4A50B0EB-F82A-4FE4-BA11-01A327ED1474}" destId="{FC34E01E-5E95-4761-A6B9-1406CA928106}" srcOrd="0" destOrd="0" presId="urn:microsoft.com/office/officeart/2005/8/layout/hierarchy2"/>
    <dgm:cxn modelId="{E9DB1CEA-EAFE-40D5-AF73-1B8BA2F8F9BB}" type="presParOf" srcId="{FC34E01E-5E95-4761-A6B9-1406CA928106}" destId="{7D62967D-0D49-41EF-9D2A-25B6ACA31707}" srcOrd="0" destOrd="0" presId="urn:microsoft.com/office/officeart/2005/8/layout/hierarchy2"/>
    <dgm:cxn modelId="{F3E1B07D-DC0B-4812-A46D-C2B9E1A5EBE8}" type="presParOf" srcId="{4A50B0EB-F82A-4FE4-BA11-01A327ED1474}" destId="{09D4C28D-23AA-4314-BF45-8D4700C187D9}" srcOrd="1" destOrd="0" presId="urn:microsoft.com/office/officeart/2005/8/layout/hierarchy2"/>
    <dgm:cxn modelId="{0E7C71B9-7E80-4CE6-A63B-3764EB9FC344}" type="presParOf" srcId="{09D4C28D-23AA-4314-BF45-8D4700C187D9}" destId="{46A0703D-CC9D-43A9-8F67-CD884A52842F}" srcOrd="0" destOrd="0" presId="urn:microsoft.com/office/officeart/2005/8/layout/hierarchy2"/>
    <dgm:cxn modelId="{42E81E7F-9E4E-4080-B1C5-51153E091713}" type="presParOf" srcId="{09D4C28D-23AA-4314-BF45-8D4700C187D9}" destId="{2F003A9F-2F6C-4D19-A03B-FE0A3B5FE06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3BB813-A5FD-4D56-B688-5C034CA00CF4}">
      <dsp:nvSpPr>
        <dsp:cNvPr id="0" name=""/>
        <dsp:cNvSpPr/>
      </dsp:nvSpPr>
      <dsp:spPr>
        <a:xfrm>
          <a:off x="3512" y="2514050"/>
          <a:ext cx="1269121" cy="6345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Feasibility Approval</a:t>
          </a:r>
        </a:p>
      </dsp:txBody>
      <dsp:txXfrm>
        <a:off x="22098" y="2532636"/>
        <a:ext cx="1231949" cy="597388"/>
      </dsp:txXfrm>
    </dsp:sp>
    <dsp:sp modelId="{04D69550-BCED-461F-B712-B175CDB52EB5}">
      <dsp:nvSpPr>
        <dsp:cNvPr id="0" name=""/>
        <dsp:cNvSpPr/>
      </dsp:nvSpPr>
      <dsp:spPr>
        <a:xfrm rot="18289469">
          <a:off x="1081983" y="2456372"/>
          <a:ext cx="888951" cy="20170"/>
        </a:xfrm>
        <a:custGeom>
          <a:avLst/>
          <a:gdLst/>
          <a:ahLst/>
          <a:cxnLst/>
          <a:rect l="0" t="0" r="0" b="0"/>
          <a:pathLst>
            <a:path>
              <a:moveTo>
                <a:pt x="0" y="10085"/>
              </a:moveTo>
              <a:lnTo>
                <a:pt x="888951" y="10085"/>
              </a:lnTo>
            </a:path>
          </a:pathLst>
        </a:custGeom>
        <a:noFill/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504235" y="2444234"/>
        <a:ext cx="44447" cy="44447"/>
      </dsp:txXfrm>
    </dsp:sp>
    <dsp:sp modelId="{7200BA2D-AAEB-4FE5-A7A5-70E6FC2AFC8D}">
      <dsp:nvSpPr>
        <dsp:cNvPr id="0" name=""/>
        <dsp:cNvSpPr/>
      </dsp:nvSpPr>
      <dsp:spPr>
        <a:xfrm>
          <a:off x="1780283" y="1784305"/>
          <a:ext cx="1269121" cy="634560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Internal Budget Complete</a:t>
          </a:r>
        </a:p>
      </dsp:txBody>
      <dsp:txXfrm>
        <a:off x="1798869" y="1802891"/>
        <a:ext cx="1231949" cy="597388"/>
      </dsp:txXfrm>
    </dsp:sp>
    <dsp:sp modelId="{34898E8A-CDAE-441A-8F53-7F8731E1AB9E}">
      <dsp:nvSpPr>
        <dsp:cNvPr id="0" name=""/>
        <dsp:cNvSpPr/>
      </dsp:nvSpPr>
      <dsp:spPr>
        <a:xfrm>
          <a:off x="3049405" y="2091500"/>
          <a:ext cx="507648" cy="20170"/>
        </a:xfrm>
        <a:custGeom>
          <a:avLst/>
          <a:gdLst/>
          <a:ahLst/>
          <a:cxnLst/>
          <a:rect l="0" t="0" r="0" b="0"/>
          <a:pathLst>
            <a:path>
              <a:moveTo>
                <a:pt x="0" y="10085"/>
              </a:moveTo>
              <a:lnTo>
                <a:pt x="507648" y="10085"/>
              </a:lnTo>
            </a:path>
          </a:pathLst>
        </a:custGeom>
        <a:noFill/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90538" y="2088894"/>
        <a:ext cx="25382" cy="25382"/>
      </dsp:txXfrm>
    </dsp:sp>
    <dsp:sp modelId="{1B9B96F1-1F2D-4D79-BC83-1B40CC1A30B2}">
      <dsp:nvSpPr>
        <dsp:cNvPr id="0" name=""/>
        <dsp:cNvSpPr/>
      </dsp:nvSpPr>
      <dsp:spPr>
        <a:xfrm>
          <a:off x="3557053" y="1784305"/>
          <a:ext cx="1269121" cy="634560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Budget Negotiations</a:t>
          </a:r>
        </a:p>
      </dsp:txBody>
      <dsp:txXfrm>
        <a:off x="3575639" y="1802891"/>
        <a:ext cx="1231949" cy="597388"/>
      </dsp:txXfrm>
    </dsp:sp>
    <dsp:sp modelId="{99182ABF-5379-4186-8B12-35672E1D7A85}">
      <dsp:nvSpPr>
        <dsp:cNvPr id="0" name=""/>
        <dsp:cNvSpPr/>
      </dsp:nvSpPr>
      <dsp:spPr>
        <a:xfrm>
          <a:off x="4826175" y="2091500"/>
          <a:ext cx="507648" cy="20170"/>
        </a:xfrm>
        <a:custGeom>
          <a:avLst/>
          <a:gdLst/>
          <a:ahLst/>
          <a:cxnLst/>
          <a:rect l="0" t="0" r="0" b="0"/>
          <a:pathLst>
            <a:path>
              <a:moveTo>
                <a:pt x="0" y="10085"/>
              </a:moveTo>
              <a:lnTo>
                <a:pt x="507648" y="10085"/>
              </a:lnTo>
            </a:path>
          </a:pathLst>
        </a:custGeom>
        <a:noFill/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n>
              <a:solidFill>
                <a:schemeClr val="accent6"/>
              </a:solidFill>
            </a:ln>
          </a:endParaRPr>
        </a:p>
      </dsp:txBody>
      <dsp:txXfrm>
        <a:off x="5067308" y="2088894"/>
        <a:ext cx="25382" cy="25382"/>
      </dsp:txXfrm>
    </dsp:sp>
    <dsp:sp modelId="{2875254D-8C2F-4E52-AB26-94293362A017}">
      <dsp:nvSpPr>
        <dsp:cNvPr id="0" name=""/>
        <dsp:cNvSpPr/>
      </dsp:nvSpPr>
      <dsp:spPr>
        <a:xfrm>
          <a:off x="5333824" y="1784305"/>
          <a:ext cx="1269121" cy="634560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Final Budget</a:t>
          </a:r>
        </a:p>
      </dsp:txBody>
      <dsp:txXfrm>
        <a:off x="5352410" y="1802891"/>
        <a:ext cx="1231949" cy="597388"/>
      </dsp:txXfrm>
    </dsp:sp>
    <dsp:sp modelId="{72E1F74E-42EF-4EF4-825F-16CD44E8A9B3}">
      <dsp:nvSpPr>
        <dsp:cNvPr id="0" name=""/>
        <dsp:cNvSpPr/>
      </dsp:nvSpPr>
      <dsp:spPr>
        <a:xfrm>
          <a:off x="1272634" y="2821245"/>
          <a:ext cx="507648" cy="20170"/>
        </a:xfrm>
        <a:custGeom>
          <a:avLst/>
          <a:gdLst/>
          <a:ahLst/>
          <a:cxnLst/>
          <a:rect l="0" t="0" r="0" b="0"/>
          <a:pathLst>
            <a:path>
              <a:moveTo>
                <a:pt x="0" y="10085"/>
              </a:moveTo>
              <a:lnTo>
                <a:pt x="507648" y="100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513767" y="2818639"/>
        <a:ext cx="25382" cy="25382"/>
      </dsp:txXfrm>
    </dsp:sp>
    <dsp:sp modelId="{B07B8E1C-089D-4E51-B38B-3506D2CF0D1B}">
      <dsp:nvSpPr>
        <dsp:cNvPr id="0" name=""/>
        <dsp:cNvSpPr/>
      </dsp:nvSpPr>
      <dsp:spPr>
        <a:xfrm>
          <a:off x="1780283" y="2514050"/>
          <a:ext cx="1269121" cy="6345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CTRF Routed</a:t>
          </a:r>
        </a:p>
      </dsp:txBody>
      <dsp:txXfrm>
        <a:off x="1798869" y="2532636"/>
        <a:ext cx="1231949" cy="597388"/>
      </dsp:txXfrm>
    </dsp:sp>
    <dsp:sp modelId="{617D9186-6B18-4B0A-B206-57D17AA46879}">
      <dsp:nvSpPr>
        <dsp:cNvPr id="0" name=""/>
        <dsp:cNvSpPr/>
      </dsp:nvSpPr>
      <dsp:spPr>
        <a:xfrm>
          <a:off x="3049405" y="2821245"/>
          <a:ext cx="507648" cy="20170"/>
        </a:xfrm>
        <a:custGeom>
          <a:avLst/>
          <a:gdLst/>
          <a:ahLst/>
          <a:cxnLst/>
          <a:rect l="0" t="0" r="0" b="0"/>
          <a:pathLst>
            <a:path>
              <a:moveTo>
                <a:pt x="0" y="10085"/>
              </a:moveTo>
              <a:lnTo>
                <a:pt x="507648" y="100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90538" y="2818639"/>
        <a:ext cx="25382" cy="25382"/>
      </dsp:txXfrm>
    </dsp:sp>
    <dsp:sp modelId="{1B4CDFAD-F959-48C8-ABCA-5A9BA55CAAB6}">
      <dsp:nvSpPr>
        <dsp:cNvPr id="0" name=""/>
        <dsp:cNvSpPr/>
      </dsp:nvSpPr>
      <dsp:spPr>
        <a:xfrm>
          <a:off x="3557053" y="2514050"/>
          <a:ext cx="1269121" cy="6345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Contract Negotiations</a:t>
          </a:r>
        </a:p>
      </dsp:txBody>
      <dsp:txXfrm>
        <a:off x="3575639" y="2532636"/>
        <a:ext cx="1231949" cy="597388"/>
      </dsp:txXfrm>
    </dsp:sp>
    <dsp:sp modelId="{0A1A4037-65B2-4848-B8C6-FA4A57D627D2}">
      <dsp:nvSpPr>
        <dsp:cNvPr id="0" name=""/>
        <dsp:cNvSpPr/>
      </dsp:nvSpPr>
      <dsp:spPr>
        <a:xfrm>
          <a:off x="4826175" y="2821245"/>
          <a:ext cx="507648" cy="20170"/>
        </a:xfrm>
        <a:custGeom>
          <a:avLst/>
          <a:gdLst/>
          <a:ahLst/>
          <a:cxnLst/>
          <a:rect l="0" t="0" r="0" b="0"/>
          <a:pathLst>
            <a:path>
              <a:moveTo>
                <a:pt x="0" y="10085"/>
              </a:moveTo>
              <a:lnTo>
                <a:pt x="507648" y="100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67308" y="2818639"/>
        <a:ext cx="25382" cy="25382"/>
      </dsp:txXfrm>
    </dsp:sp>
    <dsp:sp modelId="{B1EF5BF2-EF93-442A-9B62-730D7B02DAF1}">
      <dsp:nvSpPr>
        <dsp:cNvPr id="0" name=""/>
        <dsp:cNvSpPr/>
      </dsp:nvSpPr>
      <dsp:spPr>
        <a:xfrm>
          <a:off x="5333824" y="2514050"/>
          <a:ext cx="1269121" cy="6345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PAF Routed</a:t>
          </a:r>
        </a:p>
      </dsp:txBody>
      <dsp:txXfrm>
        <a:off x="5352410" y="2532636"/>
        <a:ext cx="1231949" cy="597388"/>
      </dsp:txXfrm>
    </dsp:sp>
    <dsp:sp modelId="{EF6A5E4E-E2B3-48A9-9BDA-41CB324457D5}">
      <dsp:nvSpPr>
        <dsp:cNvPr id="0" name=""/>
        <dsp:cNvSpPr/>
      </dsp:nvSpPr>
      <dsp:spPr>
        <a:xfrm>
          <a:off x="6602946" y="2821245"/>
          <a:ext cx="507648" cy="20170"/>
        </a:xfrm>
        <a:custGeom>
          <a:avLst/>
          <a:gdLst/>
          <a:ahLst/>
          <a:cxnLst/>
          <a:rect l="0" t="0" r="0" b="0"/>
          <a:pathLst>
            <a:path>
              <a:moveTo>
                <a:pt x="0" y="10085"/>
              </a:moveTo>
              <a:lnTo>
                <a:pt x="507648" y="100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844079" y="2818639"/>
        <a:ext cx="25382" cy="25382"/>
      </dsp:txXfrm>
    </dsp:sp>
    <dsp:sp modelId="{732A3A28-0645-4E37-B571-3BB2AE586A95}">
      <dsp:nvSpPr>
        <dsp:cNvPr id="0" name=""/>
        <dsp:cNvSpPr/>
      </dsp:nvSpPr>
      <dsp:spPr>
        <a:xfrm>
          <a:off x="7110594" y="2514050"/>
          <a:ext cx="1269121" cy="6345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Contract Executed</a:t>
          </a:r>
        </a:p>
      </dsp:txBody>
      <dsp:txXfrm>
        <a:off x="7129180" y="2532636"/>
        <a:ext cx="1231949" cy="597388"/>
      </dsp:txXfrm>
    </dsp:sp>
    <dsp:sp modelId="{84DA4FEF-C5A2-44E5-A65A-45BD4C00B2EB}">
      <dsp:nvSpPr>
        <dsp:cNvPr id="0" name=""/>
        <dsp:cNvSpPr/>
      </dsp:nvSpPr>
      <dsp:spPr>
        <a:xfrm>
          <a:off x="8379716" y="2821245"/>
          <a:ext cx="507648" cy="20170"/>
        </a:xfrm>
        <a:custGeom>
          <a:avLst/>
          <a:gdLst/>
          <a:ahLst/>
          <a:cxnLst/>
          <a:rect l="0" t="0" r="0" b="0"/>
          <a:pathLst>
            <a:path>
              <a:moveTo>
                <a:pt x="0" y="10085"/>
              </a:moveTo>
              <a:lnTo>
                <a:pt x="507648" y="100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620849" y="2818639"/>
        <a:ext cx="25382" cy="25382"/>
      </dsp:txXfrm>
    </dsp:sp>
    <dsp:sp modelId="{F260ED21-E77D-4F31-AE36-AD743248DF56}">
      <dsp:nvSpPr>
        <dsp:cNvPr id="0" name=""/>
        <dsp:cNvSpPr/>
      </dsp:nvSpPr>
      <dsp:spPr>
        <a:xfrm>
          <a:off x="8887365" y="2514050"/>
          <a:ext cx="1269121" cy="6345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Open to Accrual</a:t>
          </a:r>
        </a:p>
      </dsp:txBody>
      <dsp:txXfrm>
        <a:off x="8905951" y="2532636"/>
        <a:ext cx="1231949" cy="597388"/>
      </dsp:txXfrm>
    </dsp:sp>
    <dsp:sp modelId="{7E9A805B-0946-4C89-9260-156AB28189C7}">
      <dsp:nvSpPr>
        <dsp:cNvPr id="0" name=""/>
        <dsp:cNvSpPr/>
      </dsp:nvSpPr>
      <dsp:spPr>
        <a:xfrm rot="3310531">
          <a:off x="1081983" y="3186117"/>
          <a:ext cx="888951" cy="20170"/>
        </a:xfrm>
        <a:custGeom>
          <a:avLst/>
          <a:gdLst/>
          <a:ahLst/>
          <a:cxnLst/>
          <a:rect l="0" t="0" r="0" b="0"/>
          <a:pathLst>
            <a:path>
              <a:moveTo>
                <a:pt x="0" y="10085"/>
              </a:moveTo>
              <a:lnTo>
                <a:pt x="888951" y="10085"/>
              </a:lnTo>
            </a:path>
          </a:pathLst>
        </a:custGeom>
        <a:noFill/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504235" y="3173979"/>
        <a:ext cx="44447" cy="44447"/>
      </dsp:txXfrm>
    </dsp:sp>
    <dsp:sp modelId="{9AAE1192-6803-4F16-80BF-4EB4786E1BB3}">
      <dsp:nvSpPr>
        <dsp:cNvPr id="0" name=""/>
        <dsp:cNvSpPr/>
      </dsp:nvSpPr>
      <dsp:spPr>
        <a:xfrm>
          <a:off x="1780283" y="3243795"/>
          <a:ext cx="1269121" cy="634560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IRB Submission</a:t>
          </a:r>
        </a:p>
      </dsp:txBody>
      <dsp:txXfrm>
        <a:off x="1798869" y="3262381"/>
        <a:ext cx="1231949" cy="597388"/>
      </dsp:txXfrm>
    </dsp:sp>
    <dsp:sp modelId="{7E68DE13-A21A-4080-9975-79A2AAB05234}">
      <dsp:nvSpPr>
        <dsp:cNvPr id="0" name=""/>
        <dsp:cNvSpPr/>
      </dsp:nvSpPr>
      <dsp:spPr>
        <a:xfrm>
          <a:off x="3049405" y="3550990"/>
          <a:ext cx="507648" cy="20170"/>
        </a:xfrm>
        <a:custGeom>
          <a:avLst/>
          <a:gdLst/>
          <a:ahLst/>
          <a:cxnLst/>
          <a:rect l="0" t="0" r="0" b="0"/>
          <a:pathLst>
            <a:path>
              <a:moveTo>
                <a:pt x="0" y="10085"/>
              </a:moveTo>
              <a:lnTo>
                <a:pt x="507648" y="10085"/>
              </a:lnTo>
            </a:path>
          </a:pathLst>
        </a:custGeom>
        <a:noFill/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90538" y="3548384"/>
        <a:ext cx="25382" cy="25382"/>
      </dsp:txXfrm>
    </dsp:sp>
    <dsp:sp modelId="{88B65E76-2618-4D06-B18B-34DCA75A3E5D}">
      <dsp:nvSpPr>
        <dsp:cNvPr id="0" name=""/>
        <dsp:cNvSpPr/>
      </dsp:nvSpPr>
      <dsp:spPr>
        <a:xfrm>
          <a:off x="3557053" y="3243795"/>
          <a:ext cx="1269121" cy="634560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Ancillary Committee Approvals</a:t>
          </a:r>
        </a:p>
      </dsp:txBody>
      <dsp:txXfrm>
        <a:off x="3575639" y="3262381"/>
        <a:ext cx="1231949" cy="597388"/>
      </dsp:txXfrm>
    </dsp:sp>
    <dsp:sp modelId="{FC34E01E-5E95-4761-A6B9-1406CA928106}">
      <dsp:nvSpPr>
        <dsp:cNvPr id="0" name=""/>
        <dsp:cNvSpPr/>
      </dsp:nvSpPr>
      <dsp:spPr>
        <a:xfrm rot="11954">
          <a:off x="4826174" y="3551805"/>
          <a:ext cx="469006" cy="20170"/>
        </a:xfrm>
        <a:custGeom>
          <a:avLst/>
          <a:gdLst/>
          <a:ahLst/>
          <a:cxnLst/>
          <a:rect l="0" t="0" r="0" b="0"/>
          <a:pathLst>
            <a:path>
              <a:moveTo>
                <a:pt x="0" y="10085"/>
              </a:moveTo>
              <a:lnTo>
                <a:pt x="469006" y="10085"/>
              </a:lnTo>
            </a:path>
          </a:pathLst>
        </a:custGeom>
        <a:noFill/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48952" y="3550165"/>
        <a:ext cx="23450" cy="23450"/>
      </dsp:txXfrm>
    </dsp:sp>
    <dsp:sp modelId="{46A0703D-CC9D-43A9-8F67-CD884A52842F}">
      <dsp:nvSpPr>
        <dsp:cNvPr id="0" name=""/>
        <dsp:cNvSpPr/>
      </dsp:nvSpPr>
      <dsp:spPr>
        <a:xfrm>
          <a:off x="5295179" y="3245425"/>
          <a:ext cx="1269121" cy="634560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Final IRB Approval</a:t>
          </a:r>
        </a:p>
      </dsp:txBody>
      <dsp:txXfrm>
        <a:off x="5313765" y="3264011"/>
        <a:ext cx="1231949" cy="5973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E2530-78EA-1144-9163-56EB37F339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16680-FD0E-094A-8521-0311D8D54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C075C-C228-E14B-9651-EC4B751FC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648EA-42ED-7E4F-8D17-062C7A70CF8F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E2594-96C4-564D-9864-58EA5BD2F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4D443-D92E-E241-AE36-F123740CA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E4BDE-3E27-A048-A5DE-076364CEC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69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5BE51-711D-904E-940E-00DB5CD2A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BDA571-85EE-7B4B-9ADE-F75E021DBA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43C8E-93F9-1E46-9E46-4BE75EF6C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648EA-42ED-7E4F-8D17-062C7A70CF8F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C70A8-DAFC-644F-9662-14AB93F2A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FB7EF-FDD8-A040-964C-4FDCEB34C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E4BDE-3E27-A048-A5DE-076364CEC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281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A61B4F-E1B2-2344-9EE5-12C0098847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032C5F-EFFB-2040-9AAF-6EFF1C17A7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88145-7968-FB49-BDA1-601D845B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648EA-42ED-7E4F-8D17-062C7A70CF8F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782F8-C302-EB41-BFD6-3BE576635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B2A06-BC45-8D4B-A94D-F3852EA45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E4BDE-3E27-A048-A5DE-076364CEC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49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DD682-6304-4645-9F3E-C6257CE42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1D485-F6A6-F549-891A-FA703A7BD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E3B62-3903-B843-B7AE-D816F284D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648EA-42ED-7E4F-8D17-062C7A70CF8F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488A-2F49-394C-B111-1D328A41C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32EE9-585E-A548-9592-E20DFA179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E4BDE-3E27-A048-A5DE-076364CEC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804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35515-F6E2-1247-8250-9E976D088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BEFBF-79E9-6840-BAF3-CBDE1D83D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FB881-4D7E-FA4E-8653-9633EAB44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648EA-42ED-7E4F-8D17-062C7A70CF8F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21336-A7F9-0D43-A83C-263045319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D2397-F56F-C64A-B12A-8B0965871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E4BDE-3E27-A048-A5DE-076364CEC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43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DDB86-4E5B-C04D-9F58-C21B3EC57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F2BC5-68FD-324F-AE51-F4070B96E4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4E7713-4577-2C40-BCA0-308C9901A8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9E8CA-D6AD-2149-9FE2-ABF13C8A1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648EA-42ED-7E4F-8D17-062C7A70CF8F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CFF7B9-3A69-9D45-BB45-A64367D49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A93B7D-9DFD-D94D-9468-E6DE979A2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E4BDE-3E27-A048-A5DE-076364CEC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10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39CF4-70B6-FE43-86A2-E256DE1F8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3299C-51CA-144C-AAF9-03BE9F544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E7751D-FEFA-DF4C-92BD-22D6A6A23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CE3C40-E75E-D047-A72F-72C559A160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32B1EB-2AA7-634B-88BC-CFF80117E1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7FC4DE-5AB8-4646-8236-13A45D0FE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648EA-42ED-7E4F-8D17-062C7A70CF8F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8893A5-A87A-BB48-939E-0F9261098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B1F679-3661-0147-8088-57A91B1D8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E4BDE-3E27-A048-A5DE-076364CEC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8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067CD-1D2A-C54F-8158-66945028B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3AC340-A393-5846-9BA4-7682ECF73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648EA-42ED-7E4F-8D17-062C7A70CF8F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54C5D-65CB-FF46-A548-175CDA76B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84719-5364-3E49-B417-129D96403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E4BDE-3E27-A048-A5DE-076364CEC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1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D0E271-398D-0C41-B988-84CDBA3A9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648EA-42ED-7E4F-8D17-062C7A70CF8F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9142D4-1FA4-AA4E-81CD-63ECC51DE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CD340F-89F4-4547-BB2E-7C4B6EE64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E4BDE-3E27-A048-A5DE-076364CEC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317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916FD-2A39-2B4F-BBC1-27DAB64D9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F5B71-C542-884F-AA54-067854E34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A2E229-EDC1-6648-8FF5-41E1AC515E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972F4-E921-0140-9922-AEFD882A9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648EA-42ED-7E4F-8D17-062C7A70CF8F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A7606-9052-6E45-BC5C-945FCB178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EB168A-B18D-BB48-947A-04B7FAF41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E4BDE-3E27-A048-A5DE-076364CEC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56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30928-3B90-3B4C-80C3-87E16D4B7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661250-60AF-7147-93CC-856BEC5DAF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5DC386-C4C1-0743-84B7-81A6191EFB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324997-CE7B-BB4A-A01A-49BD53245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648EA-42ED-7E4F-8D17-062C7A70CF8F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3AC48-14EC-1248-AE40-5193B9F8C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2D9396-E815-B147-B38F-532328ADD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E4BDE-3E27-A048-A5DE-076364CEC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59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5933F2-B064-724D-B355-52FE2435F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A2B8D2-6C29-2A45-AB8B-66899F1F9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38EFF-EDF5-F64B-AEE6-3A5CC5D3CA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648EA-42ED-7E4F-8D17-062C7A70CF8F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E5F08-844F-C046-B58B-FA6453A629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7EE4D-3303-814E-9A4A-1F7134029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E4BDE-3E27-A048-A5DE-076364CEC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188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1200F-0734-B44F-8035-AB0123AE82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M-CTSU Time to Activation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E5E589-F10A-EA48-8D2E-C9DD281F2D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Breaking down the Steps</a:t>
            </a:r>
          </a:p>
        </p:txBody>
      </p:sp>
    </p:spTree>
    <p:extLst>
      <p:ext uri="{BB962C8B-B14F-4D97-AF65-F5344CB8AC3E}">
        <p14:creationId xmlns:p14="http://schemas.microsoft.com/office/powerpoint/2010/main" val="312865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A5D3E-F909-8142-9206-9D36606DD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AF627-64A6-8E42-B63C-DA6C04488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8934"/>
          </a:xfrm>
        </p:spPr>
        <p:txBody>
          <a:bodyPr/>
          <a:lstStyle/>
          <a:p>
            <a:r>
              <a:rPr lang="en-US" dirty="0"/>
              <a:t>We have two parallel pathways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017D44-399F-A841-8449-B9364F4D7F39}"/>
              </a:ext>
            </a:extLst>
          </p:cNvPr>
          <p:cNvSpPr txBox="1"/>
          <p:nvPr/>
        </p:nvSpPr>
        <p:spPr>
          <a:xfrm>
            <a:off x="473725" y="3679634"/>
            <a:ext cx="1231427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Feasibility </a:t>
            </a:r>
          </a:p>
          <a:p>
            <a:pPr algn="ctr"/>
            <a:r>
              <a:rPr lang="en-US" dirty="0"/>
              <a:t>submission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2F310D-81D2-494B-A455-E5DB77DA0285}"/>
              </a:ext>
            </a:extLst>
          </p:cNvPr>
          <p:cNvSpPr txBox="1"/>
          <p:nvPr/>
        </p:nvSpPr>
        <p:spPr>
          <a:xfrm>
            <a:off x="2210057" y="3674464"/>
            <a:ext cx="1170320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Feasibility </a:t>
            </a:r>
          </a:p>
          <a:p>
            <a:pPr algn="ctr"/>
            <a:r>
              <a:rPr lang="en-US" dirty="0"/>
              <a:t>Approval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A36D12-55E7-7447-8CC3-8E60C0523056}"/>
              </a:ext>
            </a:extLst>
          </p:cNvPr>
          <p:cNvSpPr txBox="1"/>
          <p:nvPr/>
        </p:nvSpPr>
        <p:spPr>
          <a:xfrm>
            <a:off x="3984411" y="2580050"/>
            <a:ext cx="1345305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Final budget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704AD-53E5-7F48-8F5B-E5BCE643CAC9}"/>
              </a:ext>
            </a:extLst>
          </p:cNvPr>
          <p:cNvSpPr txBox="1"/>
          <p:nvPr/>
        </p:nvSpPr>
        <p:spPr>
          <a:xfrm>
            <a:off x="6096000" y="2576111"/>
            <a:ext cx="1813958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Contact executed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5C335C-5402-D943-9C40-3515B4C88C05}"/>
              </a:ext>
            </a:extLst>
          </p:cNvPr>
          <p:cNvSpPr txBox="1"/>
          <p:nvPr/>
        </p:nvSpPr>
        <p:spPr>
          <a:xfrm>
            <a:off x="3853000" y="4935823"/>
            <a:ext cx="160813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IRB Submission</a:t>
            </a:r>
          </a:p>
          <a:p>
            <a:pPr algn="ctr"/>
            <a:r>
              <a:rPr lang="en-US" dirty="0"/>
              <a:t>by study team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757E62-D2F0-5448-98D0-1BCC77B04D0C}"/>
              </a:ext>
            </a:extLst>
          </p:cNvPr>
          <p:cNvSpPr txBox="1"/>
          <p:nvPr/>
        </p:nvSpPr>
        <p:spPr>
          <a:xfrm>
            <a:off x="6338054" y="4935823"/>
            <a:ext cx="112402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Initial IRB </a:t>
            </a:r>
          </a:p>
          <a:p>
            <a:pPr algn="ctr"/>
            <a:r>
              <a:rPr lang="en-US" dirty="0"/>
              <a:t>approval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1617DB-7C89-C04F-B752-458A19D54D85}"/>
              </a:ext>
            </a:extLst>
          </p:cNvPr>
          <p:cNvSpPr txBox="1"/>
          <p:nvPr/>
        </p:nvSpPr>
        <p:spPr>
          <a:xfrm>
            <a:off x="8213792" y="4935822"/>
            <a:ext cx="100046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Final IRB</a:t>
            </a:r>
          </a:p>
          <a:p>
            <a:pPr algn="ctr"/>
            <a:r>
              <a:rPr lang="en-US" dirty="0"/>
              <a:t>approval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5423C5-EA47-7E4F-9EAD-FEA8AD30F73E}"/>
              </a:ext>
            </a:extLst>
          </p:cNvPr>
          <p:cNvSpPr txBox="1"/>
          <p:nvPr/>
        </p:nvSpPr>
        <p:spPr>
          <a:xfrm>
            <a:off x="10583306" y="4100445"/>
            <a:ext cx="945451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Open to</a:t>
            </a:r>
          </a:p>
          <a:p>
            <a:pPr algn="ctr"/>
            <a:r>
              <a:rPr lang="en-US" dirty="0"/>
              <a:t>Accrual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38DE3BB-E6B8-8046-AD60-EE94DCB631D5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705152" y="3997630"/>
            <a:ext cx="504905" cy="51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1EC522-4768-BF4B-93E4-7EAB251E336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380377" y="2764716"/>
            <a:ext cx="604034" cy="12329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36EFB7C-3AAC-F647-83E0-7FD1B3FE2120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5329716" y="2760777"/>
            <a:ext cx="766284" cy="39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459327-C08E-4D44-B232-9C1F5E8F82AE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3380377" y="3997630"/>
            <a:ext cx="472623" cy="12613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781DF0E-01FF-F744-BD10-356DE1AADFE9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5461133" y="5258989"/>
            <a:ext cx="87692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51CF808-8605-684B-BD10-B8E6A8004301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7462080" y="5258988"/>
            <a:ext cx="75171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C953C60-E296-5240-B61C-E2A602E5DC42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9214259" y="4423611"/>
            <a:ext cx="1369047" cy="8353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A049FC1-805D-AA47-BE3A-6CAB76F710B7}"/>
              </a:ext>
            </a:extLst>
          </p:cNvPr>
          <p:cNvSpPr txBox="1"/>
          <p:nvPr/>
        </p:nvSpPr>
        <p:spPr>
          <a:xfrm>
            <a:off x="341542" y="5510332"/>
            <a:ext cx="3135602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Questions</a:t>
            </a:r>
          </a:p>
          <a:p>
            <a:r>
              <a:rPr lang="en-US" dirty="0"/>
              <a:t>How long does each step take? </a:t>
            </a:r>
          </a:p>
          <a:p>
            <a:r>
              <a:rPr lang="en-US" dirty="0"/>
              <a:t>Which are bottlenecks? </a:t>
            </a:r>
          </a:p>
          <a:p>
            <a:r>
              <a:rPr lang="en-US" dirty="0"/>
              <a:t>Which have high variance?</a:t>
            </a:r>
          </a:p>
        </p:txBody>
      </p:sp>
    </p:spTree>
    <p:extLst>
      <p:ext uri="{BB962C8B-B14F-4D97-AF65-F5344CB8AC3E}">
        <p14:creationId xmlns:p14="http://schemas.microsoft.com/office/powerpoint/2010/main" val="1651961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8A0154C1-A2EF-4DF8-A938-4618EB15B1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3443658"/>
              </p:ext>
            </p:extLst>
          </p:nvPr>
        </p:nvGraphicFramePr>
        <p:xfrm>
          <a:off x="1052945" y="719666"/>
          <a:ext cx="10160000" cy="5662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B5DA080-EF95-488F-BBB9-0CC7727FD770}"/>
              </a:ext>
            </a:extLst>
          </p:cNvPr>
          <p:cNvCxnSpPr>
            <a:cxnSpLocks/>
          </p:cNvCxnSpPr>
          <p:nvPr/>
        </p:nvCxnSpPr>
        <p:spPr>
          <a:xfrm flipV="1">
            <a:off x="7629237" y="3550996"/>
            <a:ext cx="526472" cy="716204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C330B6D-FFFE-4103-A47F-AE782B1DFA18}"/>
              </a:ext>
            </a:extLst>
          </p:cNvPr>
          <p:cNvCxnSpPr/>
          <p:nvPr/>
        </p:nvCxnSpPr>
        <p:spPr>
          <a:xfrm>
            <a:off x="6982691" y="3140364"/>
            <a:ext cx="0" cy="120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280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D184B-C925-3545-8C3E-6DA23237F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 on Industry Trials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C8AEA-AFEC-2644-A659-A1C1F52D1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majority (73%) in M-CTSU</a:t>
            </a:r>
          </a:p>
          <a:p>
            <a:r>
              <a:rPr lang="en-US" dirty="0"/>
              <a:t>Protocols generally cleared by FDA &amp; multiple centers</a:t>
            </a:r>
          </a:p>
          <a:p>
            <a:r>
              <a:rPr lang="en-US" dirty="0"/>
              <a:t>Steps</a:t>
            </a:r>
          </a:p>
          <a:p>
            <a:pPr lvl="1"/>
            <a:r>
              <a:rPr lang="en-US" dirty="0"/>
              <a:t>Evaluate Feasibility</a:t>
            </a:r>
          </a:p>
          <a:p>
            <a:pPr lvl="1"/>
            <a:r>
              <a:rPr lang="en-US" dirty="0"/>
              <a:t>Negotiate budget</a:t>
            </a:r>
          </a:p>
          <a:p>
            <a:pPr lvl="1"/>
            <a:r>
              <a:rPr lang="en-US" dirty="0"/>
              <a:t>Finalize Contract</a:t>
            </a:r>
          </a:p>
          <a:p>
            <a:pPr lvl="1"/>
            <a:r>
              <a:rPr lang="en-US" dirty="0"/>
              <a:t>Study Team Submit to IRB</a:t>
            </a:r>
          </a:p>
          <a:p>
            <a:pPr lvl="1"/>
            <a:r>
              <a:rPr lang="en-US" dirty="0"/>
              <a:t>Time to IRB initial approval</a:t>
            </a:r>
          </a:p>
          <a:p>
            <a:pPr lvl="1"/>
            <a:r>
              <a:rPr lang="en-US" dirty="0"/>
              <a:t>Time to IRB final Approval</a:t>
            </a:r>
          </a:p>
          <a:p>
            <a:pPr lvl="1"/>
            <a:r>
              <a:rPr lang="en-US" dirty="0"/>
              <a:t>Time to Open to Accrual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6692AE-7108-A54E-8114-25E5A062F2A3}"/>
              </a:ext>
            </a:extLst>
          </p:cNvPr>
          <p:cNvSpPr txBox="1"/>
          <p:nvPr/>
        </p:nvSpPr>
        <p:spPr>
          <a:xfrm>
            <a:off x="6510988" y="4001294"/>
            <a:ext cx="3135602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Questions</a:t>
            </a:r>
          </a:p>
          <a:p>
            <a:r>
              <a:rPr lang="en-US" dirty="0"/>
              <a:t>How long does each step take? </a:t>
            </a:r>
          </a:p>
          <a:p>
            <a:r>
              <a:rPr lang="en-US" dirty="0"/>
              <a:t>Which are bottlenecks? </a:t>
            </a:r>
          </a:p>
          <a:p>
            <a:r>
              <a:rPr lang="en-US" dirty="0"/>
              <a:t>Which have high variance?</a:t>
            </a:r>
          </a:p>
        </p:txBody>
      </p:sp>
    </p:spTree>
    <p:extLst>
      <p:ext uri="{BB962C8B-B14F-4D97-AF65-F5344CB8AC3E}">
        <p14:creationId xmlns:p14="http://schemas.microsoft.com/office/powerpoint/2010/main" val="3152570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5DA23-E779-054A-9413-A9C4BA8D6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Studies considered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E1637-509E-4C4E-B389-951B4FB9F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367 studies</a:t>
            </a:r>
          </a:p>
          <a:p>
            <a:r>
              <a:rPr lang="en-US" dirty="0"/>
              <a:t>From 2017-2020</a:t>
            </a:r>
          </a:p>
          <a:p>
            <a:r>
              <a:rPr lang="en-US" dirty="0"/>
              <a:t>Roughly 100 per year (only 42 in 2020)</a:t>
            </a:r>
          </a:p>
          <a:p>
            <a:r>
              <a:rPr lang="en-US" dirty="0"/>
              <a:t>Steps – which are the longest? Which have the most variation?</a:t>
            </a:r>
          </a:p>
          <a:p>
            <a:pPr lvl="1"/>
            <a:r>
              <a:rPr lang="en-US" dirty="0"/>
              <a:t>Evaluate Feasibility</a:t>
            </a:r>
          </a:p>
          <a:p>
            <a:pPr lvl="1"/>
            <a:r>
              <a:rPr lang="en-US" dirty="0"/>
              <a:t>Negotiate budget</a:t>
            </a:r>
          </a:p>
          <a:p>
            <a:pPr lvl="1"/>
            <a:r>
              <a:rPr lang="en-US" dirty="0"/>
              <a:t>Finalize Contract</a:t>
            </a:r>
          </a:p>
          <a:p>
            <a:pPr lvl="1"/>
            <a:r>
              <a:rPr lang="en-US" dirty="0"/>
              <a:t>Study Team Submit to IRB</a:t>
            </a:r>
          </a:p>
          <a:p>
            <a:pPr lvl="1"/>
            <a:r>
              <a:rPr lang="en-US" dirty="0"/>
              <a:t>Time to IRB initial approval</a:t>
            </a:r>
          </a:p>
          <a:p>
            <a:pPr lvl="1"/>
            <a:r>
              <a:rPr lang="en-US" dirty="0"/>
              <a:t>Time to IRB final Approval</a:t>
            </a:r>
          </a:p>
          <a:p>
            <a:pPr lvl="1"/>
            <a:r>
              <a:rPr lang="en-US" dirty="0"/>
              <a:t>Time to Open to Accrual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55CA1B-8B2A-FE48-A717-78588FE7C398}"/>
              </a:ext>
            </a:extLst>
          </p:cNvPr>
          <p:cNvSpPr txBox="1"/>
          <p:nvPr/>
        </p:nvSpPr>
        <p:spPr>
          <a:xfrm>
            <a:off x="7296599" y="4452054"/>
            <a:ext cx="2644378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Guess which you think are</a:t>
            </a:r>
          </a:p>
          <a:p>
            <a:pPr marL="285750" indent="-285750">
              <a:buFontTx/>
              <a:buChar char="-"/>
            </a:pPr>
            <a:r>
              <a:rPr lang="en-US" dirty="0"/>
              <a:t>Slowest</a:t>
            </a:r>
          </a:p>
          <a:p>
            <a:pPr marL="285750" indent="-285750">
              <a:buFontTx/>
              <a:buChar char="-"/>
            </a:pPr>
            <a:r>
              <a:rPr lang="en-US" dirty="0"/>
              <a:t>Highest Variance</a:t>
            </a:r>
          </a:p>
        </p:txBody>
      </p:sp>
    </p:spTree>
    <p:extLst>
      <p:ext uri="{BB962C8B-B14F-4D97-AF65-F5344CB8AC3E}">
        <p14:creationId xmlns:p14="http://schemas.microsoft.com/office/powerpoint/2010/main" val="2083785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0F59E-4180-7445-94C2-C9187FCEA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Pareto QC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C396D-5896-F045-9CA8-FC32E1288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Helps to focus on which steps take the most time, therefore which are most likely to produce big changes from QI intervention</a:t>
            </a:r>
          </a:p>
          <a:p>
            <a:r>
              <a:rPr lang="en-US" dirty="0"/>
              <a:t>Looking for high median # of days</a:t>
            </a:r>
          </a:p>
          <a:p>
            <a:pPr lvl="1"/>
            <a:r>
              <a:rPr lang="en-US" dirty="0"/>
              <a:t>Some steps may be very short (not much benefit to improving)</a:t>
            </a:r>
          </a:p>
          <a:p>
            <a:r>
              <a:rPr lang="en-US" dirty="0"/>
              <a:t>Looking for high variance in days</a:t>
            </a:r>
          </a:p>
          <a:p>
            <a:pPr lvl="1"/>
            <a:r>
              <a:rPr lang="en-US" dirty="0"/>
              <a:t>Some may have low variance (can be harder to fix)</a:t>
            </a:r>
          </a:p>
        </p:txBody>
      </p:sp>
    </p:spTree>
    <p:extLst>
      <p:ext uri="{BB962C8B-B14F-4D97-AF65-F5344CB8AC3E}">
        <p14:creationId xmlns:p14="http://schemas.microsoft.com/office/powerpoint/2010/main" val="1500456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37DACA-C77F-514C-B245-4BD425A06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657997"/>
            <a:ext cx="11430000" cy="5715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3D84DC-D165-FE49-B991-19E8879A6709}"/>
              </a:ext>
            </a:extLst>
          </p:cNvPr>
          <p:cNvSpPr txBox="1"/>
          <p:nvPr/>
        </p:nvSpPr>
        <p:spPr>
          <a:xfrm>
            <a:off x="3867665" y="3429000"/>
            <a:ext cx="2857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Focus on big 5 steps by Time</a:t>
            </a:r>
          </a:p>
        </p:txBody>
      </p:sp>
    </p:spTree>
    <p:extLst>
      <p:ext uri="{BB962C8B-B14F-4D97-AF65-F5344CB8AC3E}">
        <p14:creationId xmlns:p14="http://schemas.microsoft.com/office/powerpoint/2010/main" val="4041375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60E4F-11BD-D949-920F-607463D47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in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E6BD1-AE50-B949-BE04-F34078BD6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0440"/>
          </a:xfrm>
        </p:spPr>
        <p:txBody>
          <a:bodyPr/>
          <a:lstStyle/>
          <a:p>
            <a:r>
              <a:rPr lang="en-US" dirty="0"/>
              <a:t>High variance steps are an opportunity for QI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7CE9711-F963-E540-975A-2703E43339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884471"/>
              </p:ext>
            </p:extLst>
          </p:nvPr>
        </p:nvGraphicFramePr>
        <p:xfrm>
          <a:off x="1635392" y="2724736"/>
          <a:ext cx="8127999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4033">
                  <a:extLst>
                    <a:ext uri="{9D8B030D-6E8A-4147-A177-3AD203B41FA5}">
                      <a16:colId xmlns:a16="http://schemas.microsoft.com/office/drawing/2014/main" val="1673696094"/>
                    </a:ext>
                  </a:extLst>
                </a:gridCol>
                <a:gridCol w="2009105">
                  <a:extLst>
                    <a:ext uri="{9D8B030D-6E8A-4147-A177-3AD203B41FA5}">
                      <a16:colId xmlns:a16="http://schemas.microsoft.com/office/drawing/2014/main" val="1310187469"/>
                    </a:ext>
                  </a:extLst>
                </a:gridCol>
                <a:gridCol w="3014861">
                  <a:extLst>
                    <a:ext uri="{9D8B030D-6E8A-4147-A177-3AD203B41FA5}">
                      <a16:colId xmlns:a16="http://schemas.microsoft.com/office/drawing/2014/main" val="1064225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Activation 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Median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 Deviation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95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Execute Contract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189.5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152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Develop Budget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343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Open the Study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710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Study Team IRB submission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980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IRB time to initial approval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36233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IRB time to final approval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742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Feasibility time to approval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659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6566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420BD-9DC6-084E-A3B3-EDA038551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Opportunities for Quality Improvement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D787585-0EBA-A349-BCB6-1EEADB66E2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3874056"/>
              </p:ext>
            </p:extLst>
          </p:nvPr>
        </p:nvGraphicFramePr>
        <p:xfrm>
          <a:off x="735168" y="3168635"/>
          <a:ext cx="495729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7435">
                  <a:extLst>
                    <a:ext uri="{9D8B030D-6E8A-4147-A177-3AD203B41FA5}">
                      <a16:colId xmlns:a16="http://schemas.microsoft.com/office/drawing/2014/main" val="2812808109"/>
                    </a:ext>
                  </a:extLst>
                </a:gridCol>
                <a:gridCol w="1609859">
                  <a:extLst>
                    <a:ext uri="{9D8B030D-6E8A-4147-A177-3AD203B41FA5}">
                      <a16:colId xmlns:a16="http://schemas.microsoft.com/office/drawing/2014/main" val="41031637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196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Develop Budget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303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Open the Study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370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IRB time to initial approval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697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Study Team IRB submission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865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Execute Contract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05508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B5AF792-BC15-3C44-8533-AD8713C47421}"/>
              </a:ext>
            </a:extLst>
          </p:cNvPr>
          <p:cNvSpPr txBox="1"/>
          <p:nvPr/>
        </p:nvSpPr>
        <p:spPr>
          <a:xfrm>
            <a:off x="2119285" y="2081132"/>
            <a:ext cx="21890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Slow Steps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74D2C1-28E1-8749-B3CF-7917F32AB374}"/>
              </a:ext>
            </a:extLst>
          </p:cNvPr>
          <p:cNvSpPr txBox="1"/>
          <p:nvPr/>
        </p:nvSpPr>
        <p:spPr>
          <a:xfrm>
            <a:off x="7150667" y="2081132"/>
            <a:ext cx="3867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High Variance Steps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838BEEA9-84AB-3149-81B5-30DA0451D9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3331303"/>
              </p:ext>
            </p:extLst>
          </p:nvPr>
        </p:nvGraphicFramePr>
        <p:xfrm>
          <a:off x="6605787" y="3168635"/>
          <a:ext cx="495729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7435">
                  <a:extLst>
                    <a:ext uri="{9D8B030D-6E8A-4147-A177-3AD203B41FA5}">
                      <a16:colId xmlns:a16="http://schemas.microsoft.com/office/drawing/2014/main" val="2812808109"/>
                    </a:ext>
                  </a:extLst>
                </a:gridCol>
                <a:gridCol w="1609859">
                  <a:extLst>
                    <a:ext uri="{9D8B030D-6E8A-4147-A177-3AD203B41FA5}">
                      <a16:colId xmlns:a16="http://schemas.microsoft.com/office/drawing/2014/main" val="41031637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196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Execute Contract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189.5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303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Develop Budget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370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Open the Study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697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Study Team IRB submission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865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IRB time to initial approval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382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516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389</Words>
  <Application>Microsoft Office PowerPoint</Application>
  <PresentationFormat>Widescreen</PresentationFormat>
  <Paragraphs>124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M-CTSU Time to Activation</vt:lpstr>
      <vt:lpstr>Assumptions</vt:lpstr>
      <vt:lpstr>PowerPoint Presentation</vt:lpstr>
      <vt:lpstr>Focus on Industry Trials</vt:lpstr>
      <vt:lpstr>Studies considered</vt:lpstr>
      <vt:lpstr>Pareto QC Chart</vt:lpstr>
      <vt:lpstr>PowerPoint Presentation</vt:lpstr>
      <vt:lpstr>Variance in Steps</vt:lpstr>
      <vt:lpstr>Opportunities for Quality Improvement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M-CTSU Time to Activation</dc:title>
  <dc:creator>Higgins, Peter</dc:creator>
  <cp:lastModifiedBy>Huffman, Kate</cp:lastModifiedBy>
  <cp:revision>7</cp:revision>
  <dcterms:created xsi:type="dcterms:W3CDTF">2021-04-01T14:50:51Z</dcterms:created>
  <dcterms:modified xsi:type="dcterms:W3CDTF">2021-05-11T12:53:48Z</dcterms:modified>
</cp:coreProperties>
</file>