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74381"/>
                <a:gridCol w="1175731"/>
                <a:gridCol w="434443"/>
                <a:gridCol w="1408647"/>
                <a:gridCol w="434443"/>
                <a:gridCol w="1994534"/>
                <a:gridCol w="434443"/>
                <a:gridCol w="441513"/>
              </a:tblGrid>
              <a:tr h="278434">
                <a:tc row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Unknown/Not Reported Ethnicity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Unknown/Not Reported Ethnicity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1645"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American Indian or Alaska Native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Asian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Black or African-American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More Than One Race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Native Hawaiian or Other Pacific Islander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5259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 or 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peterhiggins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2018-06-29T14:22:57Z</dcterms:modified>
  <cp:category/>
</cp:coreProperties>
</file>