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28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American Indian or Alaska Native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Asian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Black or African-American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More Than One Race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Native Hawaiian or Other Pacific Islander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 or 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2018-06-29T16:47:08Z</dcterms:modified>
  <cp:category/>
</cp:coreProperties>
</file>