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28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548640">
                <a:tc rowSpan="3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Racial Categories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Ethnic Categories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Ethnic Categories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Ethnic Categories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Ethnic Categories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Ethnic Categories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Ethnic Categories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548640">
                <a:tc v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Racial Categories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Hispanic or Latino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Hispanic or Latino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Hispanic or Latino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Hispanic or Latino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Unknown/Not Reported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Unknown/Not Reported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Racial Categories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American Indian or Alaska Native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Asian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Black or African-American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More Than One Race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Native Hawaiian or Other Pacific Islander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Unknown or Not Reported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White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peterhiggins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2018-06-30T12:23:45Z</dcterms:modified>
  <cp:category/>
</cp:coreProperties>
</file>