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3" d="100"/>
          <a:sy n="43" d="100"/>
        </p:scale>
        <p:origin x="1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Holmen Robotics Demo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Geipel, Amy Higgins, </a:t>
            </a:r>
            <a:r>
              <a:rPr lang="en-US" dirty="0" err="1" smtClean="0"/>
              <a:t>Changsong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7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a Password is forgotten, a student will see an administrator in person</a:t>
            </a:r>
          </a:p>
          <a:p>
            <a:r>
              <a:rPr lang="en-US" sz="2400" dirty="0" smtClean="0"/>
              <a:t>All students are available for every event they are expected to attend</a:t>
            </a:r>
          </a:p>
          <a:p>
            <a:r>
              <a:rPr lang="en-US" sz="2400" dirty="0" smtClean="0"/>
              <a:t>Every event has both a start and end time and date</a:t>
            </a:r>
          </a:p>
          <a:p>
            <a:r>
              <a:rPr lang="en-US" sz="2400" dirty="0" smtClean="0"/>
              <a:t>Staff only need to make events from the current date onward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11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Model: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Accommodates for change in requirements </a:t>
            </a:r>
          </a:p>
          <a:p>
            <a:pPr lvl="1"/>
            <a:r>
              <a:rPr lang="en-US" sz="2400" dirty="0" smtClean="0"/>
              <a:t>(volunteers adding events, student sign up)</a:t>
            </a:r>
          </a:p>
          <a:p>
            <a:r>
              <a:rPr lang="en-US" sz="3200" dirty="0" smtClean="0"/>
              <a:t>Better prototype every time</a:t>
            </a:r>
          </a:p>
          <a:p>
            <a:r>
              <a:rPr lang="en-US" sz="3200" dirty="0" smtClean="0"/>
              <a:t>More features, better design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2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Bitnami</a:t>
            </a:r>
            <a:r>
              <a:rPr lang="en-US" sz="2800" dirty="0" smtClean="0"/>
              <a:t> WAMP Stack</a:t>
            </a:r>
          </a:p>
          <a:p>
            <a:pPr lvl="1"/>
            <a:r>
              <a:rPr lang="en-US" sz="2800" dirty="0" smtClean="0"/>
              <a:t>Apache2</a:t>
            </a:r>
          </a:p>
          <a:p>
            <a:pPr lvl="1"/>
            <a:r>
              <a:rPr lang="en-US" sz="2800" dirty="0" smtClean="0"/>
              <a:t>MySQL</a:t>
            </a:r>
          </a:p>
          <a:p>
            <a:r>
              <a:rPr lang="en-US" sz="2800" dirty="0" smtClean="0"/>
              <a:t>FullCalendar.io</a:t>
            </a:r>
          </a:p>
          <a:p>
            <a:r>
              <a:rPr lang="en-US" sz="2800" dirty="0" smtClean="0"/>
              <a:t>HTML,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, PHP</a:t>
            </a:r>
          </a:p>
          <a:p>
            <a:r>
              <a:rPr lang="en-US" sz="2800" dirty="0" err="1" smtClean="0"/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925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Teamwork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Adam</a:t>
            </a:r>
          </a:p>
          <a:p>
            <a:pPr lvl="1"/>
            <a:r>
              <a:rPr lang="en-US" sz="2000" dirty="0" smtClean="0"/>
              <a:t>Calendar Functionality</a:t>
            </a:r>
          </a:p>
          <a:p>
            <a:pPr lvl="1"/>
            <a:r>
              <a:rPr lang="en-US" sz="2000" dirty="0" smtClean="0"/>
              <a:t>Event Display/Management</a:t>
            </a:r>
          </a:p>
          <a:p>
            <a:r>
              <a:rPr lang="en-US" sz="2000" dirty="0" smtClean="0"/>
              <a:t>Amy</a:t>
            </a:r>
          </a:p>
          <a:p>
            <a:pPr lvl="1"/>
            <a:r>
              <a:rPr lang="en-US" sz="2000" dirty="0" smtClean="0"/>
              <a:t>User management</a:t>
            </a:r>
          </a:p>
          <a:p>
            <a:pPr lvl="1"/>
            <a:r>
              <a:rPr lang="en-US" sz="2000" dirty="0" smtClean="0"/>
              <a:t>Site debugging</a:t>
            </a:r>
          </a:p>
          <a:p>
            <a:r>
              <a:rPr lang="en-US" sz="2000" dirty="0" err="1" smtClean="0"/>
              <a:t>Changsong</a:t>
            </a:r>
            <a:endParaRPr lang="en-US" sz="2000" dirty="0" smtClean="0"/>
          </a:p>
          <a:p>
            <a:pPr lvl="1"/>
            <a:r>
              <a:rPr lang="en-US" sz="2000" dirty="0" smtClean="0"/>
              <a:t>Quality Assurance/Link checking</a:t>
            </a:r>
          </a:p>
          <a:p>
            <a:pPr lvl="1"/>
            <a:r>
              <a:rPr lang="en-US" sz="2000" dirty="0" smtClean="0"/>
              <a:t>MySQL Logic/Database </a:t>
            </a:r>
            <a:r>
              <a:rPr lang="en-US" sz="2000" dirty="0" err="1" smtClean="0"/>
              <a:t>managment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246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42</TotalTime>
  <Words>124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Holmen Robotics Demo 2</vt:lpstr>
      <vt:lpstr>Assumptions</vt:lpstr>
      <vt:lpstr>Software Process Model: Spiral model</vt:lpstr>
      <vt:lpstr>Technologies Used</vt:lpstr>
      <vt:lpstr>Division of Teamwork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Holmen Robotics Demo 2</dc:title>
  <dc:creator>Adam Geipel</dc:creator>
  <cp:lastModifiedBy>Adam Geipel</cp:lastModifiedBy>
  <cp:revision>5</cp:revision>
  <dcterms:created xsi:type="dcterms:W3CDTF">2015-11-12T15:31:11Z</dcterms:created>
  <dcterms:modified xsi:type="dcterms:W3CDTF">2015-11-12T16:13:32Z</dcterms:modified>
</cp:coreProperties>
</file>