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7351-62C4-249C-3075-83591280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98D49-44B2-D127-492E-D7A61A49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B163-6F52-E2FA-F0DD-3A9577C9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1894-8057-A59D-4AC2-800D9B79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A867-B756-7897-E135-A9BB9AE3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37EC-E84C-6567-1718-708C8FF9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0F0A-F80C-49CD-2642-C02F82DD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241A-57DD-3998-BA52-9D55D1B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B266-C626-0478-4435-22DEC8E5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C7D8-9632-9570-35EC-8F51389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A7E3E-5117-1264-FF8A-A51E0177D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BDC6A-3580-ABDB-3C51-9D3980AB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5B34-526B-9ED1-3E33-9FAE3C0D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FE7B-CC6C-57C0-9C9B-107D7761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6508-DCD1-EDF2-8DA6-4A52147A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1D4E-168E-231D-B39F-B8E88FAF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99D8-D902-CE4D-E862-DF8003AF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86D5-04A5-45C4-F395-5C90B6C4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AAFB-566A-693E-04DA-2E8D7E2B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B3E8-9764-609E-D27B-1978EDC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6749-D110-5F13-5D77-AB3D9BE2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02F2-A1AC-8DEA-911E-A88F17D0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72EC-483F-B2AB-2AD3-46768B9E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7512-B251-D6C1-CCED-3D0C59E4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F601-4278-1F29-5E8F-6F8F7D15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FD45-FD24-ADB1-5356-EA6A8DFF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CF1E-BB9E-F0B0-76CD-D922481B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A21F-6575-F9BD-C3A2-31BD3BDB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5E1C-E1BF-327D-6941-DDA32D28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0F06-B03D-2EF9-317D-54BED66E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D667-5CF1-1D0A-0359-02BF1BB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183C-6099-E566-E954-DFF16BCF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804A-1C86-EC95-324E-DA40B06F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69EFE-97DF-F63F-25BE-4DB83342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11B3F-C741-3326-311A-1F3F56273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92FB-03B1-5424-10E0-8200A95A8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7DC75-5D94-01AD-C109-0F174F06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2DED7-14FB-6FB9-2E98-671724E9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BC19D-7C5A-CA72-5269-2157EFE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D769-CE5E-7558-5FFA-B230493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346BC-39DD-397B-E2E4-E7E2BE50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37ABF-1CCB-5D62-4B6D-4A2BD751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1D9A4-AC17-ECA6-9C60-5C71A41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9FEEA-680F-1ACB-EF58-E71850D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E3ED6-E5BF-342F-859D-077835F0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FAA82-8EDD-595E-E334-68C116BF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7F1B-1D18-6C11-14FE-3721CEEE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5B71-A6D0-00C8-22C5-8031850C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AE8D-5AD8-C38C-DB27-7F0B6757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FAEA-CBE2-1289-0AEE-1CE383E2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2A64-821C-3153-591C-A8D528EF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508D-9442-3498-4A39-5C625CE5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EB78-1F8E-9112-8361-F04F289D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EFADD-737F-C97F-52B2-B8F0A903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38817-04D8-BE8B-A929-9D7C8366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4CFC-474D-1057-CEC5-66AB7A7C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736-0144-AE03-FABF-ED470C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00CC-DB63-7C34-6723-E5CEC883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EECF0-756F-1C57-4EAD-FDE42934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1BB5-1155-88B6-4673-76E03531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C079-1303-2BCD-D50A-ABF70FA23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78E4-D7D3-4D06-8505-0DEBB06E59D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1FA0-2A71-0247-9671-72080AC87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10DA-BE1E-B980-8542-E1E90D712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A56A-7065-43C9-BD04-F589E7265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BCB93-4B49-1B2D-9CFC-40E9D47C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Seattle Crime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55CBF-7BDC-BCC5-5ECB-20F3751D1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Jack Higgins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91859-3102-E25D-43EC-DEC5403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Who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3769-15F6-8D1F-6AF1-BEA0163B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I am from the Seattle area</a:t>
            </a:r>
          </a:p>
          <a:p>
            <a:r>
              <a:rPr lang="en-US" sz="2400" dirty="0"/>
              <a:t>To see which areas are prone to crime</a:t>
            </a:r>
          </a:p>
          <a:p>
            <a:pPr lvl="1"/>
            <a:r>
              <a:rPr lang="en-US" dirty="0"/>
              <a:t>Find commonalities between these areas</a:t>
            </a:r>
          </a:p>
          <a:p>
            <a:pPr lvl="1"/>
            <a:r>
              <a:rPr lang="en-US" dirty="0"/>
              <a:t>Low income? Near roads? Near water?</a:t>
            </a:r>
          </a:p>
        </p:txBody>
      </p:sp>
    </p:spTree>
    <p:extLst>
      <p:ext uri="{BB962C8B-B14F-4D97-AF65-F5344CB8AC3E}">
        <p14:creationId xmlns:p14="http://schemas.microsoft.com/office/powerpoint/2010/main" val="27055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E130E-BFDC-5BD0-3473-874FBC23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F0EE-C19C-27F9-A475-4A12BB3B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Public data set published by the SPD</a:t>
            </a:r>
          </a:p>
          <a:p>
            <a:r>
              <a:rPr lang="en-US" sz="2400"/>
              <a:t>All crimes reported by the SPD from 2008-Present</a:t>
            </a:r>
          </a:p>
          <a:p>
            <a:r>
              <a:rPr lang="en-US" sz="2400"/>
              <a:t>[Offense Start DateTime, Crime Against, Offense, Precinct, Address, Longitude, Latitude]</a:t>
            </a:r>
          </a:p>
          <a:p>
            <a:r>
              <a:rPr lang="en-US" sz="2400"/>
              <a:t>1.05M rows</a:t>
            </a:r>
          </a:p>
          <a:p>
            <a:r>
              <a:rPr lang="en-US" sz="2400"/>
              <a:t>Used 2020 data which is 71,401 rows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978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7E96-42C0-3709-C83B-03A4C787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– Most Crimes are on 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02381-EC26-5478-1A56-1E5A8CB2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64" y="2105892"/>
            <a:ext cx="4855964" cy="3810000"/>
          </a:xfrm>
          <a:prstGeom prst="rect">
            <a:avLst/>
          </a:prstGeom>
        </p:spPr>
      </p:pic>
      <p:sp>
        <p:nvSpPr>
          <p:cNvPr id="6" name="AutoShape 2" descr="Seattle">
            <a:extLst>
              <a:ext uri="{FF2B5EF4-FFF2-40B4-BE49-F238E27FC236}">
                <a16:creationId xmlns:a16="http://schemas.microsoft.com/office/drawing/2014/main" id="{4AF7D1DF-F786-6586-759E-06C30D7E7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1528" y="32396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eattle">
            <a:extLst>
              <a:ext uri="{FF2B5EF4-FFF2-40B4-BE49-F238E27FC236}">
                <a16:creationId xmlns:a16="http://schemas.microsoft.com/office/drawing/2014/main" id="{D96E2F48-5E69-CFFA-7ED5-5BBD60DAE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1564" y="1184564"/>
            <a:ext cx="4488872" cy="4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53F6B-1087-BB48-77D5-19A36D0E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4" y="1790845"/>
            <a:ext cx="4519376" cy="47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7540-D95E-C777-5CC4-CCB790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292E-B352-48BA-D4F1-2775BB58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Euclidean distance metric</a:t>
            </a:r>
          </a:p>
          <a:p>
            <a:r>
              <a:rPr lang="en-US" dirty="0"/>
              <a:t>Gaussian Mixture Models</a:t>
            </a:r>
          </a:p>
          <a:p>
            <a:pPr lvl="1"/>
            <a:r>
              <a:rPr lang="en-US" dirty="0"/>
              <a:t>Elliptical shape and overlapping clusters </a:t>
            </a:r>
          </a:p>
          <a:p>
            <a:pPr lvl="1"/>
            <a:r>
              <a:rPr lang="en-US" dirty="0"/>
              <a:t>Determine probability that each data point belongs to a distribution</a:t>
            </a:r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Spherical shaped clusters</a:t>
            </a:r>
          </a:p>
          <a:p>
            <a:pPr lvl="1"/>
            <a:r>
              <a:rPr lang="en-US" dirty="0"/>
              <a:t>Random selection of initial centroids</a:t>
            </a:r>
          </a:p>
          <a:p>
            <a:pPr lvl="1"/>
            <a:r>
              <a:rPr lang="en-US" dirty="0"/>
              <a:t>Tolerance of 0.1</a:t>
            </a:r>
          </a:p>
        </p:txBody>
      </p:sp>
    </p:spTree>
    <p:extLst>
      <p:ext uri="{BB962C8B-B14F-4D97-AF65-F5344CB8AC3E}">
        <p14:creationId xmlns:p14="http://schemas.microsoft.com/office/powerpoint/2010/main" val="72395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6509-75B3-CD39-19B1-E1DBFBB8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9250-54DE-4232-8ADE-F93E486F5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GMM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DB3D-8DED-00F6-FB76-72145F7F0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61E2A-E0E2-6E84-C1EA-450D415C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6" y="2235834"/>
            <a:ext cx="4100946" cy="4076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AF092-2784-88EA-9E31-FCCBEE4E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82" y="2235834"/>
            <a:ext cx="4424072" cy="40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B46FE-EFAE-CA65-FD2E-C4874B47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E77C-6881-278C-335C-A40FD9D2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Testing different values of k</a:t>
            </a:r>
          </a:p>
          <a:p>
            <a:pPr lvl="1"/>
            <a:r>
              <a:rPr lang="en-US" dirty="0"/>
              <a:t>Elbow plot to find appropriate k value</a:t>
            </a:r>
          </a:p>
          <a:p>
            <a:r>
              <a:rPr lang="en-US" sz="2400" dirty="0"/>
              <a:t>Checking centroid locations and look for commonalities</a:t>
            </a:r>
          </a:p>
          <a:p>
            <a:r>
              <a:rPr lang="en-US" sz="2400" dirty="0"/>
              <a:t>Potentially shrinking the data set by only looking at violent crimes</a:t>
            </a:r>
          </a:p>
          <a:p>
            <a:r>
              <a:rPr lang="en-US" sz="2400" dirty="0"/>
              <a:t>Actual walking distance used through API</a:t>
            </a:r>
          </a:p>
        </p:txBody>
      </p:sp>
    </p:spTree>
    <p:extLst>
      <p:ext uri="{BB962C8B-B14F-4D97-AF65-F5344CB8AC3E}">
        <p14:creationId xmlns:p14="http://schemas.microsoft.com/office/powerpoint/2010/main" val="423135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Seattle Crime Clustering</vt:lpstr>
      <vt:lpstr>Who and Why?</vt:lpstr>
      <vt:lpstr>Data Set</vt:lpstr>
      <vt:lpstr>Sanity Check – Most Crimes are on Land</vt:lpstr>
      <vt:lpstr>Clustering Method</vt:lpstr>
      <vt:lpstr>Models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Crime Clustering</dc:title>
  <dc:creator>Jack Christopher Higgins</dc:creator>
  <cp:lastModifiedBy>Jack Christopher Higgins</cp:lastModifiedBy>
  <cp:revision>1</cp:revision>
  <dcterms:created xsi:type="dcterms:W3CDTF">2023-05-04T14:03:12Z</dcterms:created>
  <dcterms:modified xsi:type="dcterms:W3CDTF">2023-05-04T17:09:28Z</dcterms:modified>
</cp:coreProperties>
</file>