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8F9D-9F9C-40AF-BCCB-66EA560710A8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027" y="947351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264" y="1722609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026" y="4291132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fgr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7125" y="947351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2996" y="947351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8867" y="947351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5363" y="172260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1234" y="172260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7103" y="1722609"/>
            <a:ext cx="1408669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7126" y="4291132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FGRScanner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82997" y="4291132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FGRParser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8867" y="4291132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1606378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3472249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8119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4616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80486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46357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5" idx="1"/>
          </p:cNvCxnSpPr>
          <p:nvPr/>
        </p:nvCxnSpPr>
        <p:spPr>
          <a:xfrm>
            <a:off x="1606377" y="4447651"/>
            <a:ext cx="510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3472250" y="4447651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5338121" y="4447651"/>
            <a:ext cx="510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9026" y="2219839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17124" y="221983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82995" y="221983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48866" y="2219839"/>
            <a:ext cx="1408669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ObjectStruct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1606377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3472248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38118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5" idx="0"/>
          </p:cNvCxnSpPr>
          <p:nvPr/>
        </p:nvCxnSpPr>
        <p:spPr>
          <a:xfrm rot="5400000">
            <a:off x="2669639" y="-268310"/>
            <a:ext cx="462220" cy="3519618"/>
          </a:xfrm>
          <a:prstGeom prst="bentConnector3">
            <a:avLst>
              <a:gd name="adj1" fmla="val 67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</p:cNvCxnSpPr>
          <p:nvPr/>
        </p:nvCxnSpPr>
        <p:spPr>
          <a:xfrm rot="16200000" flipV="1">
            <a:off x="6422424" y="1583594"/>
            <a:ext cx="2780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9" idx="1"/>
          </p:cNvCxnSpPr>
          <p:nvPr/>
        </p:nvCxnSpPr>
        <p:spPr>
          <a:xfrm rot="5400000">
            <a:off x="2101808" y="-182393"/>
            <a:ext cx="1115969" cy="4001532"/>
          </a:xfrm>
          <a:prstGeom prst="bentConnector4">
            <a:avLst>
              <a:gd name="adj1" fmla="val 20103"/>
              <a:gd name="adj2" fmla="val 1057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660557" y="1246871"/>
            <a:ext cx="2596977" cy="1115969"/>
          </a:xfrm>
          <a:prstGeom prst="bentConnector4">
            <a:avLst>
              <a:gd name="adj1" fmla="val -8803"/>
              <a:gd name="adj2" fmla="val 813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7276" y="180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0819" y="15167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11" idx="3"/>
          </p:cNvCxnSpPr>
          <p:nvPr/>
        </p:nvCxnSpPr>
        <p:spPr>
          <a:xfrm>
            <a:off x="7257535" y="1103870"/>
            <a:ext cx="601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32785" y="1076834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 SCF Middle End</a:t>
            </a:r>
            <a:endParaRPr lang="en-US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44" y="2524639"/>
            <a:ext cx="733425" cy="4381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943184" y="281695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400" dirty="0" smtClean="0"/>
              <a:t>ad nauseam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69585" y="325590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&amp; Data Front End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93708" y="3626873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FGR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324" y="1061900"/>
            <a:ext cx="1272745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3761" y="922638"/>
            <a:ext cx="156930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Visibility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6744" y="922638"/>
            <a:ext cx="1548055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Existence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2580" y="2199700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8" idx="3"/>
            <a:endCxn id="5" idx="1"/>
          </p:cNvCxnSpPr>
          <p:nvPr/>
        </p:nvCxnSpPr>
        <p:spPr>
          <a:xfrm>
            <a:off x="4947859" y="1222911"/>
            <a:ext cx="365902" cy="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883070" y="1223319"/>
            <a:ext cx="473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1" idx="3"/>
            <a:endCxn id="7" idx="1"/>
          </p:cNvCxnSpPr>
          <p:nvPr/>
        </p:nvCxnSpPr>
        <p:spPr>
          <a:xfrm>
            <a:off x="9866204" y="2353747"/>
            <a:ext cx="486376" cy="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9470" y="397641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Middle 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4726" y="2529556"/>
            <a:ext cx="813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Back End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61047" y="1218419"/>
            <a:ext cx="1091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br>
              <a:rPr lang="en-US" sz="1000" dirty="0" smtClean="0"/>
            </a:br>
            <a:r>
              <a:rPr lang="en-US" sz="1000" dirty="0" smtClean="0"/>
              <a:t>Structure &amp; Data </a:t>
            </a:r>
            <a:br>
              <a:rPr lang="en-US" sz="1000" dirty="0" smtClean="0"/>
            </a:br>
            <a:r>
              <a:rPr lang="en-US" sz="1000" dirty="0" smtClean="0"/>
              <a:t>Front End</a:t>
            </a:r>
            <a:endParaRPr lang="en-US" sz="1000" dirty="0"/>
          </a:p>
        </p:txBody>
      </p:sp>
      <p:cxnSp>
        <p:nvCxnSpPr>
          <p:cNvPr id="37" name="Straight Arrow Connector 36"/>
          <p:cNvCxnSpPr>
            <a:endCxn id="4" idx="1"/>
          </p:cNvCxnSpPr>
          <p:nvPr/>
        </p:nvCxnSpPr>
        <p:spPr>
          <a:xfrm>
            <a:off x="930876" y="1218419"/>
            <a:ext cx="881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325589" y="922638"/>
            <a:ext cx="165327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Collection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53013" y="1906387"/>
            <a:ext cx="1653279" cy="897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Compilation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02592" y="2065543"/>
            <a:ext cx="1653279" cy="587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Typing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41" idx="1"/>
          </p:cNvCxnSpPr>
          <p:nvPr/>
        </p:nvCxnSpPr>
        <p:spPr>
          <a:xfrm>
            <a:off x="8904799" y="1223319"/>
            <a:ext cx="420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3"/>
            <a:endCxn id="43" idx="1"/>
          </p:cNvCxnSpPr>
          <p:nvPr/>
        </p:nvCxnSpPr>
        <p:spPr>
          <a:xfrm>
            <a:off x="5481775" y="2355947"/>
            <a:ext cx="420817" cy="3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 flipH="1">
            <a:off x="1753013" y="1223319"/>
            <a:ext cx="9225855" cy="1132030"/>
          </a:xfrm>
          <a:prstGeom prst="bentConnector5">
            <a:avLst>
              <a:gd name="adj1" fmla="val -2478"/>
              <a:gd name="adj2" fmla="val 43451"/>
              <a:gd name="adj3" fmla="val 102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</p:cNvCxnSpPr>
          <p:nvPr/>
        </p:nvCxnSpPr>
        <p:spPr>
          <a:xfrm flipV="1">
            <a:off x="11761248" y="2355349"/>
            <a:ext cx="244611" cy="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7876" y="3253942"/>
            <a:ext cx="1355124" cy="527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Front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23747" y="3253942"/>
            <a:ext cx="1355124" cy="527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Middle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2" idx="2"/>
            <a:endCxn id="57" idx="1"/>
          </p:cNvCxnSpPr>
          <p:nvPr/>
        </p:nvCxnSpPr>
        <p:spPr>
          <a:xfrm rot="5400000">
            <a:off x="1312144" y="2250044"/>
            <a:ext cx="713242" cy="1821777"/>
          </a:xfrm>
          <a:prstGeom prst="bentConnector4">
            <a:avLst>
              <a:gd name="adj1" fmla="val 31520"/>
              <a:gd name="adj2" fmla="val 1125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58" idx="1"/>
          </p:cNvCxnSpPr>
          <p:nvPr/>
        </p:nvCxnSpPr>
        <p:spPr>
          <a:xfrm>
            <a:off x="2113000" y="3517553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42" idx="2"/>
          </p:cNvCxnSpPr>
          <p:nvPr/>
        </p:nvCxnSpPr>
        <p:spPr>
          <a:xfrm flipH="1" flipV="1">
            <a:off x="2579653" y="2804311"/>
            <a:ext cx="1399218" cy="713242"/>
          </a:xfrm>
          <a:prstGeom prst="bentConnector4">
            <a:avLst>
              <a:gd name="adj1" fmla="val -16338"/>
              <a:gd name="adj2" fmla="val 68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11151" y="27409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68330" y="278730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1777" y="329205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239134" y="281378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fgr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6639425" y="3246729"/>
            <a:ext cx="1521283" cy="57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Typing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43" idx="2"/>
            <a:endCxn id="73" idx="1"/>
          </p:cNvCxnSpPr>
          <p:nvPr/>
        </p:nvCxnSpPr>
        <p:spPr>
          <a:xfrm rot="5400000">
            <a:off x="6243595" y="3048961"/>
            <a:ext cx="881468" cy="89807"/>
          </a:xfrm>
          <a:prstGeom prst="bentConnector4">
            <a:avLst>
              <a:gd name="adj1" fmla="val 33671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3"/>
            <a:endCxn id="43" idx="2"/>
          </p:cNvCxnSpPr>
          <p:nvPr/>
        </p:nvCxnSpPr>
        <p:spPr>
          <a:xfrm flipH="1" flipV="1">
            <a:off x="6729232" y="2653130"/>
            <a:ext cx="1431476" cy="881468"/>
          </a:xfrm>
          <a:prstGeom prst="bentConnector4">
            <a:avLst>
              <a:gd name="adj1" fmla="val -15970"/>
              <a:gd name="adj2" fmla="val 663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84621" y="2907627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952436" y="290331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464771" y="2749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7876" y="5126275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68843" y="4982602"/>
            <a:ext cx="1437449" cy="59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Number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69908" y="4982602"/>
            <a:ext cx="1355124" cy="59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Summation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431759" y="5126275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5" idx="3"/>
            <a:endCxn id="86" idx="1"/>
          </p:cNvCxnSpPr>
          <p:nvPr/>
        </p:nvCxnSpPr>
        <p:spPr>
          <a:xfrm flipV="1">
            <a:off x="1705227" y="5280979"/>
            <a:ext cx="263616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7" idx="1"/>
          </p:cNvCxnSpPr>
          <p:nvPr/>
        </p:nvCxnSpPr>
        <p:spPr>
          <a:xfrm>
            <a:off x="3406292" y="5280979"/>
            <a:ext cx="263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>
          <a:xfrm>
            <a:off x="5025032" y="5280979"/>
            <a:ext cx="406727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92558" y="4462016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FGR Middle End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212925" y="1966575"/>
            <a:ext cx="1653279" cy="77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Requirements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43" idx="3"/>
            <a:endCxn id="81" idx="1"/>
          </p:cNvCxnSpPr>
          <p:nvPr/>
        </p:nvCxnSpPr>
        <p:spPr>
          <a:xfrm flipV="1">
            <a:off x="7555871" y="2353747"/>
            <a:ext cx="657054" cy="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49758" y="3153848"/>
            <a:ext cx="1521283" cy="847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Requirements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74"/>
          <p:cNvCxnSpPr>
            <a:stCxn id="81" idx="2"/>
            <a:endCxn id="83" idx="1"/>
          </p:cNvCxnSpPr>
          <p:nvPr/>
        </p:nvCxnSpPr>
        <p:spPr>
          <a:xfrm rot="5400000">
            <a:off x="8576259" y="3114418"/>
            <a:ext cx="836806" cy="89807"/>
          </a:xfrm>
          <a:prstGeom prst="bentConnector4">
            <a:avLst>
              <a:gd name="adj1" fmla="val 24673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6"/>
          <p:cNvCxnSpPr>
            <a:stCxn id="83" idx="3"/>
            <a:endCxn id="81" idx="2"/>
          </p:cNvCxnSpPr>
          <p:nvPr/>
        </p:nvCxnSpPr>
        <p:spPr>
          <a:xfrm flipH="1" flipV="1">
            <a:off x="9039565" y="2740918"/>
            <a:ext cx="1431476" cy="836806"/>
          </a:xfrm>
          <a:prstGeom prst="bentConnector4">
            <a:avLst>
              <a:gd name="adj1" fmla="val -15970"/>
              <a:gd name="adj2" fmla="val 75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94954" y="290363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9262769" y="289932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8775104" y="27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828496" y="1970975"/>
            <a:ext cx="1653279" cy="76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Conversion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2" idx="3"/>
            <a:endCxn id="55" idx="1"/>
          </p:cNvCxnSpPr>
          <p:nvPr/>
        </p:nvCxnSpPr>
        <p:spPr>
          <a:xfrm>
            <a:off x="3406292" y="2355349"/>
            <a:ext cx="422204" cy="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65329" y="3153434"/>
            <a:ext cx="1521283" cy="848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Conversion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74"/>
          <p:cNvCxnSpPr>
            <a:stCxn id="55" idx="2"/>
            <a:endCxn id="59" idx="1"/>
          </p:cNvCxnSpPr>
          <p:nvPr/>
        </p:nvCxnSpPr>
        <p:spPr>
          <a:xfrm rot="5400000">
            <a:off x="4191934" y="3114314"/>
            <a:ext cx="836599" cy="89807"/>
          </a:xfrm>
          <a:prstGeom prst="bentConnector4">
            <a:avLst>
              <a:gd name="adj1" fmla="val 24654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76"/>
          <p:cNvCxnSpPr>
            <a:stCxn id="59" idx="3"/>
            <a:endCxn id="55" idx="2"/>
          </p:cNvCxnSpPr>
          <p:nvPr/>
        </p:nvCxnSpPr>
        <p:spPr>
          <a:xfrm flipH="1" flipV="1">
            <a:off x="4655136" y="2740918"/>
            <a:ext cx="1431476" cy="836599"/>
          </a:xfrm>
          <a:prstGeom prst="bentConnector4">
            <a:avLst>
              <a:gd name="adj1" fmla="val -15970"/>
              <a:gd name="adj2" fmla="val 75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10525" y="29115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878340" y="290721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390675" y="2753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378550" y="922230"/>
            <a:ext cx="156930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Inheritance Phase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68" idx="1"/>
          </p:cNvCxnSpPr>
          <p:nvPr/>
        </p:nvCxnSpPr>
        <p:spPr>
          <a:xfrm>
            <a:off x="3085069" y="1218419"/>
            <a:ext cx="293481" cy="4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6951" y="1061900"/>
            <a:ext cx="1270085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9585" y="782595"/>
            <a:ext cx="1623324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SCF - Code Generation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010" y="921076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(MS Compiler)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5105" y="1061119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  <a:endCxn id="13" idx="1"/>
          </p:cNvCxnSpPr>
          <p:nvPr/>
        </p:nvCxnSpPr>
        <p:spPr>
          <a:xfrm flipV="1">
            <a:off x="2827036" y="1215082"/>
            <a:ext cx="242549" cy="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4692909" y="1215082"/>
            <a:ext cx="429101" cy="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2" idx="1"/>
          </p:cNvCxnSpPr>
          <p:nvPr/>
        </p:nvCxnSpPr>
        <p:spPr>
          <a:xfrm>
            <a:off x="7159413" y="1217638"/>
            <a:ext cx="389967" cy="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6419" y="1756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6825" y="30735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1404" y="12334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SCF Middle End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549380" y="922638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(MS Linker)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2" idx="3"/>
            <a:endCxn id="15" idx="1"/>
          </p:cNvCxnSpPr>
          <p:nvPr/>
        </p:nvCxnSpPr>
        <p:spPr>
          <a:xfrm flipV="1">
            <a:off x="9586783" y="1217638"/>
            <a:ext cx="308322" cy="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" idx="1"/>
          </p:cNvCxnSpPr>
          <p:nvPr/>
        </p:nvCxnSpPr>
        <p:spPr>
          <a:xfrm>
            <a:off x="789633" y="1217638"/>
            <a:ext cx="767318" cy="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92909" y="98724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cpp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183683" y="987245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.o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5122009" y="1930211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MASM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49380" y="1930211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MASM 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1" idx="3"/>
            <a:endCxn id="72" idx="1"/>
          </p:cNvCxnSpPr>
          <p:nvPr/>
        </p:nvCxnSpPr>
        <p:spPr>
          <a:xfrm>
            <a:off x="7159412" y="2226773"/>
            <a:ext cx="38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95105" y="2070254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2" idx="3"/>
            <a:endCxn id="80" idx="1"/>
          </p:cNvCxnSpPr>
          <p:nvPr/>
        </p:nvCxnSpPr>
        <p:spPr>
          <a:xfrm>
            <a:off x="9586783" y="2226773"/>
            <a:ext cx="3083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3"/>
            <a:endCxn id="71" idx="1"/>
          </p:cNvCxnSpPr>
          <p:nvPr/>
        </p:nvCxnSpPr>
        <p:spPr>
          <a:xfrm>
            <a:off x="4692909" y="1215082"/>
            <a:ext cx="429100" cy="1011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94205" y="1633649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asm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3053644" y="3052120"/>
            <a:ext cx="1623324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- Code Generation Phase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3" idx="2"/>
            <a:endCxn id="87" idx="1"/>
          </p:cNvCxnSpPr>
          <p:nvPr/>
        </p:nvCxnSpPr>
        <p:spPr>
          <a:xfrm rot="5400000">
            <a:off x="2548927" y="2152286"/>
            <a:ext cx="1837039" cy="827603"/>
          </a:xfrm>
          <a:prstGeom prst="bentConnector4">
            <a:avLst>
              <a:gd name="adj1" fmla="val 38229"/>
              <a:gd name="adj2" fmla="val 127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13" idx="2"/>
          </p:cNvCxnSpPr>
          <p:nvPr/>
        </p:nvCxnSpPr>
        <p:spPr>
          <a:xfrm flipH="1" flipV="1">
            <a:off x="3881247" y="1647568"/>
            <a:ext cx="795721" cy="1837039"/>
          </a:xfrm>
          <a:prstGeom prst="bentConnector4">
            <a:avLst>
              <a:gd name="adj1" fmla="val -28729"/>
              <a:gd name="adj2" fmla="val 61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44891" y="210362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098127" y="2067393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&lt;ITL&gt; Text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61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9887" y="2607188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ObjectStruct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887" y="2977892"/>
            <a:ext cx="1460157" cy="918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</a:t>
            </a:r>
            <a:r>
              <a:rPr lang="en-US" sz="800" dirty="0" smtClean="0">
                <a:solidFill>
                  <a:schemeClr val="tx1"/>
                </a:solidFill>
              </a:rPr>
              <a:t>string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parent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r>
              <a:rPr lang="en-US" sz="800" dirty="0" smtClean="0">
                <a:solidFill>
                  <a:schemeClr val="tx1"/>
                </a:solidFill>
              </a:rPr>
              <a:t/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UDFs : </a:t>
            </a:r>
            <a:r>
              <a:rPr lang="en-US" sz="800" dirty="0" err="1" smtClean="0">
                <a:solidFill>
                  <a:schemeClr val="tx1"/>
                </a:solidFill>
              </a:rPr>
              <a:t>UDFCollection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OFs : </a:t>
            </a:r>
            <a:r>
              <a:rPr lang="en-US" sz="800" dirty="0" err="1" smtClean="0">
                <a:solidFill>
                  <a:schemeClr val="tx1"/>
                </a:solidFill>
              </a:rPr>
              <a:t>OFCollection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: </a:t>
            </a:r>
            <a:r>
              <a:rPr lang="en-US" sz="800" dirty="0" err="1" smtClean="0">
                <a:solidFill>
                  <a:schemeClr val="tx1"/>
                </a:solidFill>
              </a:rPr>
              <a:t>DataCollection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scopedTables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TableGroup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isUserDefined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2262" y="950393"/>
            <a:ext cx="1598140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ProgramStruct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2262" y="1321096"/>
            <a:ext cx="1598139" cy="827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PEF : UDFRecord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types : </a:t>
            </a:r>
            <a:r>
              <a:rPr lang="en-US" sz="800" dirty="0" err="1" smtClean="0">
                <a:solidFill>
                  <a:schemeClr val="tx1"/>
                </a:solidFill>
              </a:rPr>
              <a:t>DataTypeCollection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#OBJ_DOUBLE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#OBJ_STRING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#OBJ_STRING_LIST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 flipH="1">
            <a:off x="4749966" y="2148997"/>
            <a:ext cx="1731366" cy="458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368" y="403654"/>
            <a:ext cx="535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368" y="823784"/>
            <a:ext cx="53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227" y="157433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Inheritance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227" y="526764"/>
            <a:ext cx="85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Composition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777825" y="1534928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OFCollection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ObjectStruct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0"/>
            <a:endCxn id="18" idx="3"/>
          </p:cNvCxnSpPr>
          <p:nvPr/>
        </p:nvCxnSpPr>
        <p:spPr>
          <a:xfrm flipH="1" flipV="1">
            <a:off x="4423333" y="1757579"/>
            <a:ext cx="326633" cy="84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5" idx="1"/>
          </p:cNvCxnSpPr>
          <p:nvPr/>
        </p:nvCxnSpPr>
        <p:spPr>
          <a:xfrm>
            <a:off x="3600579" y="1980229"/>
            <a:ext cx="419308" cy="1456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13815" y="2991506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UDFCollection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(vector&lt;UDFRecord&gt;)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1"/>
            <a:endCxn id="5" idx="3"/>
          </p:cNvCxnSpPr>
          <p:nvPr/>
        </p:nvCxnSpPr>
        <p:spPr>
          <a:xfrm flipH="1">
            <a:off x="5480044" y="3312782"/>
            <a:ext cx="433771" cy="1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03230" y="2245953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DataRecord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3"/>
            <a:endCxn id="5" idx="1"/>
          </p:cNvCxnSpPr>
          <p:nvPr/>
        </p:nvCxnSpPr>
        <p:spPr>
          <a:xfrm>
            <a:off x="2878716" y="2567229"/>
            <a:ext cx="1141171" cy="869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68145" y="1203927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DataTypeCollection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DataType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1"/>
            <a:endCxn id="7" idx="3"/>
          </p:cNvCxnSpPr>
          <p:nvPr/>
        </p:nvCxnSpPr>
        <p:spPr>
          <a:xfrm flipH="1">
            <a:off x="7280401" y="1525203"/>
            <a:ext cx="787744" cy="20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0"/>
            <a:endCxn id="7" idx="2"/>
          </p:cNvCxnSpPr>
          <p:nvPr/>
        </p:nvCxnSpPr>
        <p:spPr>
          <a:xfrm rot="5400000" flipH="1" flipV="1">
            <a:off x="5386554" y="1512410"/>
            <a:ext cx="458191" cy="1731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029319" y="214012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UDFRecord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29320" y="2510824"/>
            <a:ext cx="1460157" cy="47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root : </a:t>
            </a:r>
            <a:r>
              <a:rPr lang="en-US" sz="800" dirty="0" err="1" smtClean="0">
                <a:solidFill>
                  <a:schemeClr val="tx1"/>
                </a:solidFill>
              </a:rPr>
              <a:t>ProgramNode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visibleTables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TableGroup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filepath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</p:txBody>
      </p:sp>
      <p:cxnSp>
        <p:nvCxnSpPr>
          <p:cNvPr id="72" name="Straight Arrow Connector 71"/>
          <p:cNvCxnSpPr>
            <a:stCxn id="67" idx="1"/>
            <a:endCxn id="36" idx="0"/>
          </p:cNvCxnSpPr>
          <p:nvPr/>
        </p:nvCxnSpPr>
        <p:spPr>
          <a:xfrm flipH="1">
            <a:off x="6701558" y="2746329"/>
            <a:ext cx="1327762" cy="24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1"/>
            <a:endCxn id="7" idx="3"/>
          </p:cNvCxnSpPr>
          <p:nvPr/>
        </p:nvCxnSpPr>
        <p:spPr>
          <a:xfrm flipH="1" flipV="1">
            <a:off x="7280401" y="1735047"/>
            <a:ext cx="748918" cy="590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378086" y="2607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78087" y="631441"/>
            <a:ext cx="1460157" cy="44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memberName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defaultValue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</p:txBody>
      </p:sp>
      <p:cxnSp>
        <p:nvCxnSpPr>
          <p:cNvPr id="79" name="Straight Arrow Connector 78"/>
          <p:cNvCxnSpPr>
            <a:stCxn id="77" idx="2"/>
            <a:endCxn id="55" idx="0"/>
          </p:cNvCxnSpPr>
          <p:nvPr/>
        </p:nvCxnSpPr>
        <p:spPr>
          <a:xfrm flipH="1">
            <a:off x="2090973" y="1076285"/>
            <a:ext cx="17193" cy="1169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0192777" y="661583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192778" y="1032287"/>
            <a:ext cx="1460157" cy="321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DataTypeEnum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typeString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</p:txBody>
      </p:sp>
      <p:cxnSp>
        <p:nvCxnSpPr>
          <p:cNvPr id="83" name="Straight Arrow Connector 82"/>
          <p:cNvCxnSpPr>
            <a:stCxn id="80" idx="1"/>
            <a:endCxn id="59" idx="3"/>
          </p:cNvCxnSpPr>
          <p:nvPr/>
        </p:nvCxnSpPr>
        <p:spPr>
          <a:xfrm flipH="1">
            <a:off x="9643631" y="846935"/>
            <a:ext cx="549146" cy="678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1"/>
            <a:endCxn id="77" idx="3"/>
          </p:cNvCxnSpPr>
          <p:nvPr/>
        </p:nvCxnSpPr>
        <p:spPr>
          <a:xfrm flipH="1">
            <a:off x="2838244" y="846935"/>
            <a:ext cx="7354533" cy="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0135113" y="328689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135113" y="3657600"/>
            <a:ext cx="1460157" cy="729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primary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returnType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args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ArgList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builtIn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cxnSp>
        <p:nvCxnSpPr>
          <p:cNvPr id="90" name="Straight Arrow Connector 89"/>
          <p:cNvCxnSpPr>
            <a:stCxn id="66" idx="3"/>
            <a:endCxn id="87" idx="0"/>
          </p:cNvCxnSpPr>
          <p:nvPr/>
        </p:nvCxnSpPr>
        <p:spPr>
          <a:xfrm>
            <a:off x="9489477" y="2325473"/>
            <a:ext cx="1375715" cy="96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88" idx="3"/>
          </p:cNvCxnSpPr>
          <p:nvPr/>
        </p:nvCxnSpPr>
        <p:spPr>
          <a:xfrm flipH="1">
            <a:off x="11595270" y="846935"/>
            <a:ext cx="57665" cy="3175191"/>
          </a:xfrm>
          <a:prstGeom prst="bentConnector3">
            <a:avLst>
              <a:gd name="adj1" fmla="val -39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7" idx="3"/>
          </p:cNvCxnSpPr>
          <p:nvPr/>
        </p:nvCxnSpPr>
        <p:spPr>
          <a:xfrm flipH="1">
            <a:off x="9489477" y="2614998"/>
            <a:ext cx="1931132" cy="13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455873" y="2384621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AST ERD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3500506" y="4319826"/>
            <a:ext cx="1863297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FunctionRecord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00506" y="4941783"/>
            <a:ext cx="186329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CommandRecord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08618" y="4319826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(Record&lt;Routine&gt;)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08618" y="4941783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(Record&lt;Routine&gt;)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88" idx="1"/>
            <a:endCxn id="102" idx="3"/>
          </p:cNvCxnSpPr>
          <p:nvPr/>
        </p:nvCxnSpPr>
        <p:spPr>
          <a:xfrm flipH="1">
            <a:off x="7254126" y="4022126"/>
            <a:ext cx="2880987" cy="52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8" idx="1"/>
            <a:endCxn id="103" idx="3"/>
          </p:cNvCxnSpPr>
          <p:nvPr/>
        </p:nvCxnSpPr>
        <p:spPr>
          <a:xfrm flipH="1">
            <a:off x="7254126" y="4022126"/>
            <a:ext cx="2880987" cy="114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1"/>
            <a:endCxn id="100" idx="3"/>
          </p:cNvCxnSpPr>
          <p:nvPr/>
        </p:nvCxnSpPr>
        <p:spPr>
          <a:xfrm flipH="1">
            <a:off x="5363803" y="4542477"/>
            <a:ext cx="244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1"/>
            <a:endCxn id="101" idx="3"/>
          </p:cNvCxnSpPr>
          <p:nvPr/>
        </p:nvCxnSpPr>
        <p:spPr>
          <a:xfrm flipH="1">
            <a:off x="5363804" y="5164434"/>
            <a:ext cx="24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49815" y="431982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TableGroup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49816" y="4690529"/>
            <a:ext cx="1460157" cy="44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syms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SymbolTable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cmds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CommandTable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functs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FunctionTable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00" idx="1"/>
            <a:endCxn id="115" idx="3"/>
          </p:cNvCxnSpPr>
          <p:nvPr/>
        </p:nvCxnSpPr>
        <p:spPr>
          <a:xfrm flipH="1">
            <a:off x="3009973" y="4542477"/>
            <a:ext cx="490533" cy="37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1" idx="1"/>
            <a:endCxn id="115" idx="3"/>
          </p:cNvCxnSpPr>
          <p:nvPr/>
        </p:nvCxnSpPr>
        <p:spPr>
          <a:xfrm flipH="1" flipV="1">
            <a:off x="3009973" y="4912951"/>
            <a:ext cx="490533" cy="251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4" idx="0"/>
            <a:endCxn id="5" idx="1"/>
          </p:cNvCxnSpPr>
          <p:nvPr/>
        </p:nvCxnSpPr>
        <p:spPr>
          <a:xfrm rot="5400000" flipH="1" flipV="1">
            <a:off x="2708479" y="3008419"/>
            <a:ext cx="882822" cy="17399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0"/>
            <a:endCxn id="67" idx="2"/>
          </p:cNvCxnSpPr>
          <p:nvPr/>
        </p:nvCxnSpPr>
        <p:spPr>
          <a:xfrm rot="5400000" flipH="1" flipV="1">
            <a:off x="4850650" y="411078"/>
            <a:ext cx="1337992" cy="6479505"/>
          </a:xfrm>
          <a:prstGeom prst="bentConnector3">
            <a:avLst>
              <a:gd name="adj1" fmla="val 24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077449" y="4647452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ArgList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ArgPair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2" idx="0"/>
            <a:endCxn id="88" idx="2"/>
          </p:cNvCxnSpPr>
          <p:nvPr/>
        </p:nvCxnSpPr>
        <p:spPr>
          <a:xfrm flipV="1">
            <a:off x="10865192" y="4386651"/>
            <a:ext cx="0" cy="26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241184" y="483106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241185" y="5201769"/>
            <a:ext cx="1460157" cy="340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3"/>
            <a:endCxn id="132" idx="1"/>
          </p:cNvCxnSpPr>
          <p:nvPr/>
        </p:nvCxnSpPr>
        <p:spPr>
          <a:xfrm flipV="1">
            <a:off x="9701342" y="4968728"/>
            <a:ext cx="376107" cy="4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0" idx="3"/>
            <a:endCxn id="136" idx="3"/>
          </p:cNvCxnSpPr>
          <p:nvPr/>
        </p:nvCxnSpPr>
        <p:spPr>
          <a:xfrm flipH="1">
            <a:off x="9701342" y="846935"/>
            <a:ext cx="1951593" cy="4525224"/>
          </a:xfrm>
          <a:prstGeom prst="bentConnector3">
            <a:avLst>
              <a:gd name="adj1" fmla="val -11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491684" y="5635479"/>
            <a:ext cx="186329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SymbolTable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SymbolRecord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599796" y="5635479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SymbolRecord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(Record&lt;Symbol&gt;)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46" idx="1"/>
            <a:endCxn id="145" idx="3"/>
          </p:cNvCxnSpPr>
          <p:nvPr/>
        </p:nvCxnSpPr>
        <p:spPr>
          <a:xfrm flipH="1">
            <a:off x="5354982" y="5858130"/>
            <a:ext cx="24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5" idx="1"/>
            <a:endCxn id="115" idx="3"/>
          </p:cNvCxnSpPr>
          <p:nvPr/>
        </p:nvCxnSpPr>
        <p:spPr>
          <a:xfrm flipH="1" flipV="1">
            <a:off x="3009973" y="4912951"/>
            <a:ext cx="481711" cy="945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176433" y="5716254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176434" y="6086957"/>
            <a:ext cx="1460157" cy="45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id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isLocal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cxnSp>
        <p:nvCxnSpPr>
          <p:cNvPr id="162" name="Straight Arrow Connector 161"/>
          <p:cNvCxnSpPr>
            <a:stCxn id="159" idx="1"/>
            <a:endCxn id="146" idx="3"/>
          </p:cNvCxnSpPr>
          <p:nvPr/>
        </p:nvCxnSpPr>
        <p:spPr>
          <a:xfrm flipH="1" flipV="1">
            <a:off x="7245304" y="5858130"/>
            <a:ext cx="1931129" cy="4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80" idx="3"/>
            <a:endCxn id="160" idx="3"/>
          </p:cNvCxnSpPr>
          <p:nvPr/>
        </p:nvCxnSpPr>
        <p:spPr>
          <a:xfrm flipH="1">
            <a:off x="10636591" y="846935"/>
            <a:ext cx="1016344" cy="5469999"/>
          </a:xfrm>
          <a:prstGeom prst="bentConnector3">
            <a:avLst>
              <a:gd name="adj1" fmla="val -22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423719" y="151141"/>
            <a:ext cx="19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ERD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5" idx="3"/>
          </p:cNvCxnSpPr>
          <p:nvPr/>
        </p:nvCxnSpPr>
        <p:spPr>
          <a:xfrm flipH="1">
            <a:off x="5480044" y="2792540"/>
            <a:ext cx="1" cy="644464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9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3719" y="151141"/>
            <a:ext cx="19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 ERD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328" y="33401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ProgramNode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28" y="704720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firstStmt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lineCount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049" y="102393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ControlFlowNode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5050" y="1394638"/>
            <a:ext cx="1460157" cy="466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nextStmt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stmtNo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isNestedStmt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5606" y="22042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JumpStmtNode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5606" y="2574941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ascii_jump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6963" y="215745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IfNode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964" y="2528154"/>
            <a:ext cx="1460157" cy="466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boolExp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trueStmt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falseStmt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6797" y="653232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AsciiNode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798" y="1023935"/>
            <a:ext cx="1460157" cy="58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lexeme : string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lineNo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ascii_addition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parenNestCount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6373" y="208740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BinaryNode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6373" y="2458105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leftChild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rightChild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>
                <a:solidFill>
                  <a:schemeClr val="tx1"/>
                </a:solidFill>
              </a:rPr>
              <a:t>A</a:t>
            </a:r>
            <a:r>
              <a:rPr lang="en-US" sz="800" dirty="0" err="1" smtClean="0">
                <a:solidFill>
                  <a:schemeClr val="tx1"/>
                </a:solidFill>
              </a:rPr>
              <a:t>sciiNode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7625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BinaryOpNode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625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 : </a:t>
            </a:r>
            <a:r>
              <a:rPr lang="en-US" sz="800" dirty="0" err="1" smtClean="0">
                <a:solidFill>
                  <a:schemeClr val="tx1"/>
                </a:solidFill>
              </a:rPr>
              <a:t>BinaryOpEnum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5788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FunctionCallNode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788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funct</a:t>
            </a:r>
            <a:r>
              <a:rPr lang="en-US" sz="800" dirty="0" smtClean="0">
                <a:solidFill>
                  <a:schemeClr val="tx1"/>
                </a:solidFill>
              </a:rPr>
              <a:t> : Routine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0639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CommandCallNode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0639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: Routine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3801" y="4571019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ArgListNode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3801" y="4941723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rout : Routine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argNo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462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AssigningNode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63957" y="22042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UnaryNode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63957" y="2574941"/>
            <a:ext cx="1460157" cy="23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child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0109" y="227240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TerminalNode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75690" y="3394261"/>
            <a:ext cx="87386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IdRefNode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13131" y="296062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StringConstingNode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91737" y="2930205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DoubleConstingNode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379" y="568690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Arithmetic Operation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5542" y="569926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Logic Operation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9" idx="0"/>
            <a:endCxn id="8" idx="2"/>
          </p:cNvCxnSpPr>
          <p:nvPr/>
        </p:nvCxnSpPr>
        <p:spPr>
          <a:xfrm flipH="1" flipV="1">
            <a:off x="2895129" y="1861221"/>
            <a:ext cx="1120556" cy="343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0"/>
            <a:endCxn id="8" idx="2"/>
          </p:cNvCxnSpPr>
          <p:nvPr/>
        </p:nvCxnSpPr>
        <p:spPr>
          <a:xfrm flipV="1">
            <a:off x="1637042" y="1861221"/>
            <a:ext cx="1258087" cy="29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14" idx="2"/>
          </p:cNvCxnSpPr>
          <p:nvPr/>
        </p:nvCxnSpPr>
        <p:spPr>
          <a:xfrm flipH="1" flipV="1">
            <a:off x="8326877" y="1609968"/>
            <a:ext cx="2567159" cy="594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0"/>
            <a:endCxn id="14" idx="2"/>
          </p:cNvCxnSpPr>
          <p:nvPr/>
        </p:nvCxnSpPr>
        <p:spPr>
          <a:xfrm flipV="1">
            <a:off x="6366452" y="1609968"/>
            <a:ext cx="1960425" cy="47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0"/>
            <a:endCxn id="14" idx="2"/>
          </p:cNvCxnSpPr>
          <p:nvPr/>
        </p:nvCxnSpPr>
        <p:spPr>
          <a:xfrm flipV="1">
            <a:off x="8320188" y="1609968"/>
            <a:ext cx="6689" cy="66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0"/>
            <a:endCxn id="28" idx="2"/>
          </p:cNvCxnSpPr>
          <p:nvPr/>
        </p:nvCxnSpPr>
        <p:spPr>
          <a:xfrm flipV="1">
            <a:off x="7454443" y="2643104"/>
            <a:ext cx="865745" cy="287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0"/>
            <a:endCxn id="28" idx="2"/>
          </p:cNvCxnSpPr>
          <p:nvPr/>
        </p:nvCxnSpPr>
        <p:spPr>
          <a:xfrm flipH="1" flipV="1">
            <a:off x="8320188" y="2643104"/>
            <a:ext cx="823022" cy="31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0"/>
            <a:endCxn id="28" idx="2"/>
          </p:cNvCxnSpPr>
          <p:nvPr/>
        </p:nvCxnSpPr>
        <p:spPr>
          <a:xfrm flipV="1">
            <a:off x="8312621" y="2643104"/>
            <a:ext cx="7567" cy="751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6" idx="2"/>
          </p:cNvCxnSpPr>
          <p:nvPr/>
        </p:nvCxnSpPr>
        <p:spPr>
          <a:xfrm flipH="1" flipV="1">
            <a:off x="6366452" y="2801121"/>
            <a:ext cx="987428" cy="1769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0"/>
            <a:endCxn id="16" idx="2"/>
          </p:cNvCxnSpPr>
          <p:nvPr/>
        </p:nvCxnSpPr>
        <p:spPr>
          <a:xfrm flipV="1">
            <a:off x="5750718" y="2801121"/>
            <a:ext cx="615734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0"/>
            <a:endCxn id="16" idx="2"/>
          </p:cNvCxnSpPr>
          <p:nvPr/>
        </p:nvCxnSpPr>
        <p:spPr>
          <a:xfrm flipV="1">
            <a:off x="4125867" y="2801121"/>
            <a:ext cx="2240585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0"/>
            <a:endCxn id="16" idx="2"/>
          </p:cNvCxnSpPr>
          <p:nvPr/>
        </p:nvCxnSpPr>
        <p:spPr>
          <a:xfrm flipV="1">
            <a:off x="2457704" y="2801121"/>
            <a:ext cx="3908748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0"/>
            <a:endCxn id="16" idx="2"/>
          </p:cNvCxnSpPr>
          <p:nvPr/>
        </p:nvCxnSpPr>
        <p:spPr>
          <a:xfrm flipV="1">
            <a:off x="854541" y="2801121"/>
            <a:ext cx="5511911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0"/>
            <a:endCxn id="18" idx="2"/>
          </p:cNvCxnSpPr>
          <p:nvPr/>
        </p:nvCxnSpPr>
        <p:spPr>
          <a:xfrm flipV="1">
            <a:off x="1460085" y="5136124"/>
            <a:ext cx="997619" cy="55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0"/>
            <a:endCxn id="18" idx="2"/>
          </p:cNvCxnSpPr>
          <p:nvPr/>
        </p:nvCxnSpPr>
        <p:spPr>
          <a:xfrm flipH="1" flipV="1">
            <a:off x="2457704" y="5136124"/>
            <a:ext cx="670544" cy="5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1"/>
            <a:endCxn id="6" idx="3"/>
          </p:cNvCxnSpPr>
          <p:nvPr/>
        </p:nvCxnSpPr>
        <p:spPr>
          <a:xfrm flipH="1" flipV="1">
            <a:off x="1816485" y="876228"/>
            <a:ext cx="348564" cy="333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8" idx="3"/>
          </p:cNvCxnSpPr>
          <p:nvPr/>
        </p:nvCxnSpPr>
        <p:spPr>
          <a:xfrm>
            <a:off x="3625207" y="1209287"/>
            <a:ext cx="12700" cy="4186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0" idx="2"/>
          </p:cNvCxnSpPr>
          <p:nvPr/>
        </p:nvCxnSpPr>
        <p:spPr>
          <a:xfrm flipH="1" flipV="1">
            <a:off x="4125867" y="5136124"/>
            <a:ext cx="2078382" cy="119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2" idx="2"/>
          </p:cNvCxnSpPr>
          <p:nvPr/>
        </p:nvCxnSpPr>
        <p:spPr>
          <a:xfrm flipH="1" flipV="1">
            <a:off x="5750718" y="5136124"/>
            <a:ext cx="586173" cy="123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4" idx="2"/>
          </p:cNvCxnSpPr>
          <p:nvPr/>
        </p:nvCxnSpPr>
        <p:spPr>
          <a:xfrm flipV="1">
            <a:off x="6439163" y="5284739"/>
            <a:ext cx="914717" cy="109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1"/>
            <a:endCxn id="16" idx="1"/>
          </p:cNvCxnSpPr>
          <p:nvPr/>
        </p:nvCxnSpPr>
        <p:spPr>
          <a:xfrm rot="10800000" flipV="1">
            <a:off x="5636373" y="838583"/>
            <a:ext cx="1960424" cy="1791029"/>
          </a:xfrm>
          <a:prstGeom prst="bentConnector3">
            <a:avLst>
              <a:gd name="adj1" fmla="val 111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3"/>
            <a:endCxn id="27" idx="3"/>
          </p:cNvCxnSpPr>
          <p:nvPr/>
        </p:nvCxnSpPr>
        <p:spPr>
          <a:xfrm>
            <a:off x="9056955" y="838584"/>
            <a:ext cx="2567159" cy="1856261"/>
          </a:xfrm>
          <a:prstGeom prst="bentConnector3">
            <a:avLst>
              <a:gd name="adj1" fmla="val 108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1"/>
            <a:endCxn id="10" idx="3"/>
          </p:cNvCxnSpPr>
          <p:nvPr/>
        </p:nvCxnSpPr>
        <p:spPr>
          <a:xfrm rot="10800000" flipV="1">
            <a:off x="4745763" y="838583"/>
            <a:ext cx="2851034" cy="1907865"/>
          </a:xfrm>
          <a:prstGeom prst="bentConnector3">
            <a:avLst>
              <a:gd name="adj1" fmla="val 89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3" idx="1"/>
            <a:endCxn id="12" idx="3"/>
          </p:cNvCxnSpPr>
          <p:nvPr/>
        </p:nvCxnSpPr>
        <p:spPr>
          <a:xfrm flipH="1">
            <a:off x="2367121" y="838584"/>
            <a:ext cx="5229676" cy="192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1"/>
            <a:endCxn id="12" idx="1"/>
          </p:cNvCxnSpPr>
          <p:nvPr/>
        </p:nvCxnSpPr>
        <p:spPr>
          <a:xfrm rot="10800000" flipV="1">
            <a:off x="906965" y="1209286"/>
            <a:ext cx="1258085" cy="1552159"/>
          </a:xfrm>
          <a:prstGeom prst="bentConnector3">
            <a:avLst>
              <a:gd name="adj1" fmla="val 118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60103" y="6427413"/>
            <a:ext cx="1158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Structure ERD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10140926" y="306084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NottingNode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0"/>
            <a:endCxn id="27" idx="2"/>
          </p:cNvCxnSpPr>
          <p:nvPr/>
        </p:nvCxnSpPr>
        <p:spPr>
          <a:xfrm flipH="1" flipV="1">
            <a:off x="10894036" y="2814748"/>
            <a:ext cx="9596" cy="2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392</Words>
  <Application>Microsoft Office PowerPoint</Application>
  <PresentationFormat>Widescreen</PresentationFormat>
  <Paragraphs>186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Higgs</dc:creator>
  <cp:lastModifiedBy>Chris Higgs</cp:lastModifiedBy>
  <cp:revision>31</cp:revision>
  <dcterms:created xsi:type="dcterms:W3CDTF">2017-08-22T21:50:42Z</dcterms:created>
  <dcterms:modified xsi:type="dcterms:W3CDTF">2017-09-07T18:25:06Z</dcterms:modified>
</cp:coreProperties>
</file>