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7.png"/><Relationship Id="rId3" Type="http://schemas.openxmlformats.org/officeDocument/2006/relationships/image" Target="../media/image128.png"/><Relationship Id="rId4" Type="http://schemas.openxmlformats.org/officeDocument/2006/relationships/image" Target="../media/image129.png"/><Relationship Id="rId5" Type="http://schemas.openxmlformats.org/officeDocument/2006/relationships/image" Target="../media/image130.png"/><Relationship Id="rId6" Type="http://schemas.openxmlformats.org/officeDocument/2006/relationships/image" Target="../media/image131.png"/><Relationship Id="rId7" Type="http://schemas.openxmlformats.org/officeDocument/2006/relationships/image" Target="../media/image132.png"/><Relationship Id="rId8" Type="http://schemas.openxmlformats.org/officeDocument/2006/relationships/image" Target="../media/image133.png"/><Relationship Id="rId9" Type="http://schemas.openxmlformats.org/officeDocument/2006/relationships/image" Target="../media/image134.png"/><Relationship Id="rId10" Type="http://schemas.openxmlformats.org/officeDocument/2006/relationships/image" Target="../media/image135.png"/><Relationship Id="rId11" Type="http://schemas.openxmlformats.org/officeDocument/2006/relationships/image" Target="../media/image136.png"/><Relationship Id="rId12" Type="http://schemas.openxmlformats.org/officeDocument/2006/relationships/image" Target="../media/image137.png"/><Relationship Id="rId13" Type="http://schemas.openxmlformats.org/officeDocument/2006/relationships/image" Target="../media/image138.png"/><Relationship Id="rId14" Type="http://schemas.openxmlformats.org/officeDocument/2006/relationships/image" Target="../media/image139.png"/><Relationship Id="rId15" Type="http://schemas.openxmlformats.org/officeDocument/2006/relationships/image" Target="../media/image140.png"/><Relationship Id="rId16" Type="http://schemas.openxmlformats.org/officeDocument/2006/relationships/image" Target="../media/image141.png"/><Relationship Id="rId17" Type="http://schemas.openxmlformats.org/officeDocument/2006/relationships/image" Target="../media/image142.png"/><Relationship Id="rId18" Type="http://schemas.openxmlformats.org/officeDocument/2006/relationships/image" Target="../media/image143.png"/><Relationship Id="rId19" Type="http://schemas.openxmlformats.org/officeDocument/2006/relationships/image" Target="../media/image144.png"/><Relationship Id="rId20" Type="http://schemas.openxmlformats.org/officeDocument/2006/relationships/image" Target="../media/image145.png"/><Relationship Id="rId21" Type="http://schemas.openxmlformats.org/officeDocument/2006/relationships/image" Target="../media/image146.png"/><Relationship Id="rId22" Type="http://schemas.openxmlformats.org/officeDocument/2006/relationships/image" Target="../media/image147.png"/><Relationship Id="rId23" Type="http://schemas.openxmlformats.org/officeDocument/2006/relationships/image" Target="../media/image148.png"/><Relationship Id="rId24" Type="http://schemas.openxmlformats.org/officeDocument/2006/relationships/image" Target="../media/image149.png"/><Relationship Id="rId25" Type="http://schemas.openxmlformats.org/officeDocument/2006/relationships/image" Target="../media/image150.png"/><Relationship Id="rId26" Type="http://schemas.openxmlformats.org/officeDocument/2006/relationships/image" Target="../media/image151.png"/><Relationship Id="rId27" Type="http://schemas.openxmlformats.org/officeDocument/2006/relationships/image" Target="../media/image152.png"/><Relationship Id="rId28" Type="http://schemas.openxmlformats.org/officeDocument/2006/relationships/image" Target="../media/image153.png"/><Relationship Id="rId29" Type="http://schemas.openxmlformats.org/officeDocument/2006/relationships/image" Target="../media/image154.png"/><Relationship Id="rId30" Type="http://schemas.openxmlformats.org/officeDocument/2006/relationships/image" Target="../media/image155.png"/><Relationship Id="rId31" Type="http://schemas.openxmlformats.org/officeDocument/2006/relationships/image" Target="../media/image156.png"/><Relationship Id="rId32" Type="http://schemas.openxmlformats.org/officeDocument/2006/relationships/image" Target="../media/image157.png"/><Relationship Id="rId33" Type="http://schemas.openxmlformats.org/officeDocument/2006/relationships/image" Target="../media/image158.png"/><Relationship Id="rId34" Type="http://schemas.openxmlformats.org/officeDocument/2006/relationships/image" Target="../media/image159.png"/><Relationship Id="rId35" Type="http://schemas.openxmlformats.org/officeDocument/2006/relationships/image" Target="../media/image160.png"/><Relationship Id="rId36" Type="http://schemas.openxmlformats.org/officeDocument/2006/relationships/image" Target="../media/image161.png"/><Relationship Id="rId37" Type="http://schemas.openxmlformats.org/officeDocument/2006/relationships/image" Target="../media/image162.png"/><Relationship Id="rId38" Type="http://schemas.openxmlformats.org/officeDocument/2006/relationships/image" Target="../media/image163.png"/><Relationship Id="rId39" Type="http://schemas.openxmlformats.org/officeDocument/2006/relationships/image" Target="../media/image164.png"/><Relationship Id="rId40" Type="http://schemas.openxmlformats.org/officeDocument/2006/relationships/image" Target="../media/image165.png"/><Relationship Id="rId41" Type="http://schemas.openxmlformats.org/officeDocument/2006/relationships/image" Target="../media/image166.png"/><Relationship Id="rId42" Type="http://schemas.openxmlformats.org/officeDocument/2006/relationships/image" Target="../media/image167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8.png"/><Relationship Id="rId3" Type="http://schemas.openxmlformats.org/officeDocument/2006/relationships/image" Target="../media/image169.png"/><Relationship Id="rId4" Type="http://schemas.openxmlformats.org/officeDocument/2006/relationships/image" Target="../media/image170.png"/><Relationship Id="rId5" Type="http://schemas.openxmlformats.org/officeDocument/2006/relationships/image" Target="../media/image171.png"/><Relationship Id="rId6" Type="http://schemas.openxmlformats.org/officeDocument/2006/relationships/image" Target="../media/image172.png"/><Relationship Id="rId7" Type="http://schemas.openxmlformats.org/officeDocument/2006/relationships/image" Target="../media/image173.png"/><Relationship Id="rId8" Type="http://schemas.openxmlformats.org/officeDocument/2006/relationships/image" Target="../media/image174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Relationship Id="rId10" Type="http://schemas.openxmlformats.org/officeDocument/2006/relationships/image" Target="../media/image15.png"/><Relationship Id="rId11" Type="http://schemas.openxmlformats.org/officeDocument/2006/relationships/image" Target="../media/image16.png"/><Relationship Id="rId12" Type="http://schemas.openxmlformats.org/officeDocument/2006/relationships/image" Target="../media/image17.png"/><Relationship Id="rId13" Type="http://schemas.openxmlformats.org/officeDocument/2006/relationships/image" Target="../media/image18.png"/><Relationship Id="rId14" Type="http://schemas.openxmlformats.org/officeDocument/2006/relationships/image" Target="../media/image19.png"/><Relationship Id="rId15" Type="http://schemas.openxmlformats.org/officeDocument/2006/relationships/image" Target="../media/image20.png"/><Relationship Id="rId16" Type="http://schemas.openxmlformats.org/officeDocument/2006/relationships/image" Target="../media/image21.png"/><Relationship Id="rId17" Type="http://schemas.openxmlformats.org/officeDocument/2006/relationships/image" Target="../media/image22.png"/><Relationship Id="rId18" Type="http://schemas.openxmlformats.org/officeDocument/2006/relationships/image" Target="../media/image23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image" Target="../media/image28.png"/><Relationship Id="rId7" Type="http://schemas.openxmlformats.org/officeDocument/2006/relationships/image" Target="../media/image29.png"/><Relationship Id="rId8" Type="http://schemas.openxmlformats.org/officeDocument/2006/relationships/image" Target="../media/image30.png"/><Relationship Id="rId9" Type="http://schemas.openxmlformats.org/officeDocument/2006/relationships/image" Target="../media/image31.png"/><Relationship Id="rId10" Type="http://schemas.openxmlformats.org/officeDocument/2006/relationships/image" Target="../media/image32.png"/><Relationship Id="rId11" Type="http://schemas.openxmlformats.org/officeDocument/2006/relationships/image" Target="../media/image33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4.png"/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5" Type="http://schemas.openxmlformats.org/officeDocument/2006/relationships/image" Target="../media/image37.png"/><Relationship Id="rId6" Type="http://schemas.openxmlformats.org/officeDocument/2006/relationships/image" Target="../media/image38.png"/><Relationship Id="rId7" Type="http://schemas.openxmlformats.org/officeDocument/2006/relationships/image" Target="../media/image39.png"/><Relationship Id="rId8" Type="http://schemas.openxmlformats.org/officeDocument/2006/relationships/image" Target="../media/image40.png"/><Relationship Id="rId9" Type="http://schemas.openxmlformats.org/officeDocument/2006/relationships/image" Target="../media/image41.png"/><Relationship Id="rId10" Type="http://schemas.openxmlformats.org/officeDocument/2006/relationships/image" Target="../media/image42.png"/><Relationship Id="rId11" Type="http://schemas.openxmlformats.org/officeDocument/2006/relationships/image" Target="../media/image43.png"/><Relationship Id="rId12" Type="http://schemas.openxmlformats.org/officeDocument/2006/relationships/image" Target="../media/image44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5.png"/><Relationship Id="rId3" Type="http://schemas.openxmlformats.org/officeDocument/2006/relationships/image" Target="../media/image46.png"/><Relationship Id="rId4" Type="http://schemas.openxmlformats.org/officeDocument/2006/relationships/image" Target="../media/image47.png"/><Relationship Id="rId5" Type="http://schemas.openxmlformats.org/officeDocument/2006/relationships/image" Target="../media/image48.png"/><Relationship Id="rId6" Type="http://schemas.openxmlformats.org/officeDocument/2006/relationships/image" Target="../media/image49.png"/><Relationship Id="rId7" Type="http://schemas.openxmlformats.org/officeDocument/2006/relationships/image" Target="../media/image50.png"/><Relationship Id="rId8" Type="http://schemas.openxmlformats.org/officeDocument/2006/relationships/image" Target="../media/image51.png"/><Relationship Id="rId9" Type="http://schemas.openxmlformats.org/officeDocument/2006/relationships/image" Target="../media/image52.png"/><Relationship Id="rId10" Type="http://schemas.openxmlformats.org/officeDocument/2006/relationships/image" Target="../media/image53.png"/><Relationship Id="rId11" Type="http://schemas.openxmlformats.org/officeDocument/2006/relationships/image" Target="../media/image54.png"/><Relationship Id="rId12" Type="http://schemas.openxmlformats.org/officeDocument/2006/relationships/image" Target="../media/image55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6.png"/><Relationship Id="rId3" Type="http://schemas.openxmlformats.org/officeDocument/2006/relationships/image" Target="../media/image57.png"/><Relationship Id="rId4" Type="http://schemas.openxmlformats.org/officeDocument/2006/relationships/image" Target="../media/image58.png"/><Relationship Id="rId5" Type="http://schemas.openxmlformats.org/officeDocument/2006/relationships/image" Target="../media/image59.png"/><Relationship Id="rId6" Type="http://schemas.openxmlformats.org/officeDocument/2006/relationships/image" Target="../media/image60.png"/><Relationship Id="rId7" Type="http://schemas.openxmlformats.org/officeDocument/2006/relationships/image" Target="../media/image61.png"/><Relationship Id="rId8" Type="http://schemas.openxmlformats.org/officeDocument/2006/relationships/image" Target="../media/image62.png"/><Relationship Id="rId9" Type="http://schemas.openxmlformats.org/officeDocument/2006/relationships/image" Target="../media/image63.png"/><Relationship Id="rId10" Type="http://schemas.openxmlformats.org/officeDocument/2006/relationships/image" Target="../media/image64.png"/><Relationship Id="rId11" Type="http://schemas.openxmlformats.org/officeDocument/2006/relationships/image" Target="../media/image65.png"/><Relationship Id="rId12" Type="http://schemas.openxmlformats.org/officeDocument/2006/relationships/image" Target="../media/image66.png"/><Relationship Id="rId13" Type="http://schemas.openxmlformats.org/officeDocument/2006/relationships/image" Target="../media/image67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8.png"/><Relationship Id="rId3" Type="http://schemas.openxmlformats.org/officeDocument/2006/relationships/image" Target="../media/image69.png"/><Relationship Id="rId4" Type="http://schemas.openxmlformats.org/officeDocument/2006/relationships/image" Target="../media/image70.png"/><Relationship Id="rId5" Type="http://schemas.openxmlformats.org/officeDocument/2006/relationships/image" Target="../media/image71.png"/><Relationship Id="rId6" Type="http://schemas.openxmlformats.org/officeDocument/2006/relationships/image" Target="../media/image72.png"/><Relationship Id="rId7" Type="http://schemas.openxmlformats.org/officeDocument/2006/relationships/image" Target="../media/image73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4.png"/><Relationship Id="rId3" Type="http://schemas.openxmlformats.org/officeDocument/2006/relationships/image" Target="../media/image75.png"/><Relationship Id="rId4" Type="http://schemas.openxmlformats.org/officeDocument/2006/relationships/image" Target="../media/image76.png"/><Relationship Id="rId5" Type="http://schemas.openxmlformats.org/officeDocument/2006/relationships/image" Target="../media/image77.png"/><Relationship Id="rId6" Type="http://schemas.openxmlformats.org/officeDocument/2006/relationships/image" Target="../media/image78.png"/><Relationship Id="rId7" Type="http://schemas.openxmlformats.org/officeDocument/2006/relationships/image" Target="../media/image79.png"/><Relationship Id="rId8" Type="http://schemas.openxmlformats.org/officeDocument/2006/relationships/image" Target="../media/image80.png"/><Relationship Id="rId9" Type="http://schemas.openxmlformats.org/officeDocument/2006/relationships/image" Target="../media/image81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2.png"/><Relationship Id="rId3" Type="http://schemas.openxmlformats.org/officeDocument/2006/relationships/image" Target="../media/image83.png"/><Relationship Id="rId4" Type="http://schemas.openxmlformats.org/officeDocument/2006/relationships/image" Target="../media/image84.png"/><Relationship Id="rId5" Type="http://schemas.openxmlformats.org/officeDocument/2006/relationships/image" Target="../media/image85.png"/><Relationship Id="rId6" Type="http://schemas.openxmlformats.org/officeDocument/2006/relationships/image" Target="../media/image86.png"/><Relationship Id="rId7" Type="http://schemas.openxmlformats.org/officeDocument/2006/relationships/image" Target="../media/image87.png"/><Relationship Id="rId8" Type="http://schemas.openxmlformats.org/officeDocument/2006/relationships/image" Target="../media/image88.png"/><Relationship Id="rId9" Type="http://schemas.openxmlformats.org/officeDocument/2006/relationships/image" Target="../media/image89.png"/><Relationship Id="rId10" Type="http://schemas.openxmlformats.org/officeDocument/2006/relationships/image" Target="../media/image90.png"/><Relationship Id="rId11" Type="http://schemas.openxmlformats.org/officeDocument/2006/relationships/image" Target="../media/image91.png"/><Relationship Id="rId12" Type="http://schemas.openxmlformats.org/officeDocument/2006/relationships/image" Target="../media/image92.png"/><Relationship Id="rId13" Type="http://schemas.openxmlformats.org/officeDocument/2006/relationships/image" Target="../media/image93.png"/><Relationship Id="rId14" Type="http://schemas.openxmlformats.org/officeDocument/2006/relationships/image" Target="../media/image94.png"/><Relationship Id="rId15" Type="http://schemas.openxmlformats.org/officeDocument/2006/relationships/image" Target="../media/image95.png"/><Relationship Id="rId16" Type="http://schemas.openxmlformats.org/officeDocument/2006/relationships/image" Target="../media/image96.png"/><Relationship Id="rId17" Type="http://schemas.openxmlformats.org/officeDocument/2006/relationships/image" Target="../media/image97.png"/><Relationship Id="rId18" Type="http://schemas.openxmlformats.org/officeDocument/2006/relationships/image" Target="../media/image98.png"/><Relationship Id="rId19" Type="http://schemas.openxmlformats.org/officeDocument/2006/relationships/image" Target="../media/image99.png"/><Relationship Id="rId20" Type="http://schemas.openxmlformats.org/officeDocument/2006/relationships/image" Target="../media/image100.png"/><Relationship Id="rId21" Type="http://schemas.openxmlformats.org/officeDocument/2006/relationships/image" Target="../media/image101.png"/><Relationship Id="rId22" Type="http://schemas.openxmlformats.org/officeDocument/2006/relationships/image" Target="../media/image102.png"/><Relationship Id="rId23" Type="http://schemas.openxmlformats.org/officeDocument/2006/relationships/image" Target="../media/image103.png"/><Relationship Id="rId24" Type="http://schemas.openxmlformats.org/officeDocument/2006/relationships/image" Target="../media/image104.png"/><Relationship Id="rId25" Type="http://schemas.openxmlformats.org/officeDocument/2006/relationships/image" Target="../media/image105.png"/><Relationship Id="rId26" Type="http://schemas.openxmlformats.org/officeDocument/2006/relationships/image" Target="../media/image106.png"/><Relationship Id="rId27" Type="http://schemas.openxmlformats.org/officeDocument/2006/relationships/image" Target="../media/image107.png"/><Relationship Id="rId28" Type="http://schemas.openxmlformats.org/officeDocument/2006/relationships/image" Target="../media/image108.png"/><Relationship Id="rId29" Type="http://schemas.openxmlformats.org/officeDocument/2006/relationships/image" Target="../media/image109.png"/><Relationship Id="rId30" Type="http://schemas.openxmlformats.org/officeDocument/2006/relationships/image" Target="../media/image110.png"/><Relationship Id="rId31" Type="http://schemas.openxmlformats.org/officeDocument/2006/relationships/image" Target="../media/image111.png"/><Relationship Id="rId32" Type="http://schemas.openxmlformats.org/officeDocument/2006/relationships/image" Target="../media/image112.png"/><Relationship Id="rId33" Type="http://schemas.openxmlformats.org/officeDocument/2006/relationships/image" Target="../media/image113.png"/><Relationship Id="rId34" Type="http://schemas.openxmlformats.org/officeDocument/2006/relationships/image" Target="../media/image114.png"/><Relationship Id="rId35" Type="http://schemas.openxmlformats.org/officeDocument/2006/relationships/image" Target="../media/image115.png"/><Relationship Id="rId36" Type="http://schemas.openxmlformats.org/officeDocument/2006/relationships/image" Target="../media/image116.png"/><Relationship Id="rId37" Type="http://schemas.openxmlformats.org/officeDocument/2006/relationships/image" Target="../media/image117.png"/><Relationship Id="rId38" Type="http://schemas.openxmlformats.org/officeDocument/2006/relationships/image" Target="../media/image118.png"/><Relationship Id="rId39" Type="http://schemas.openxmlformats.org/officeDocument/2006/relationships/image" Target="../media/image119.png"/><Relationship Id="rId40" Type="http://schemas.openxmlformats.org/officeDocument/2006/relationships/image" Target="../media/image120.png"/><Relationship Id="rId41" Type="http://schemas.openxmlformats.org/officeDocument/2006/relationships/image" Target="../media/image121.png"/><Relationship Id="rId42" Type="http://schemas.openxmlformats.org/officeDocument/2006/relationships/image" Target="../media/image122.png"/><Relationship Id="rId43" Type="http://schemas.openxmlformats.org/officeDocument/2006/relationships/image" Target="../media/image123.png"/><Relationship Id="rId44" Type="http://schemas.openxmlformats.org/officeDocument/2006/relationships/image" Target="../media/image124.png"/><Relationship Id="rId45" Type="http://schemas.openxmlformats.org/officeDocument/2006/relationships/image" Target="../media/image125.png"/><Relationship Id="rId46" Type="http://schemas.openxmlformats.org/officeDocument/2006/relationships/image" Target="../media/image12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17141" y="6725326"/>
            <a:ext cx="16703518" cy="21429"/>
            <a:chOff x="617141" y="6725326"/>
            <a:chExt cx="16703518" cy="2142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7141" y="6725326"/>
              <a:ext cx="16703518" cy="2142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362053" y="330249"/>
            <a:ext cx="4789438" cy="801181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368883" y="4756430"/>
            <a:ext cx="16927905" cy="837263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81933" y="5522446"/>
            <a:ext cx="3698086" cy="1657352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09141" y="4553013"/>
            <a:ext cx="6189438" cy="135111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88631" y="5397980"/>
            <a:ext cx="1317822" cy="1317822"/>
            <a:chOff x="588631" y="5397980"/>
            <a:chExt cx="1317822" cy="1317822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88631" y="5397980"/>
              <a:ext cx="1317822" cy="131782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244376" y="0"/>
            <a:ext cx="19026162" cy="864699"/>
            <a:chOff x="-244376" y="0"/>
            <a:chExt cx="19026162" cy="86469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244376" y="0"/>
              <a:ext cx="19026162" cy="86469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7026" y="105702"/>
            <a:ext cx="2181352" cy="852029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616131" y="250159"/>
            <a:ext cx="3844657" cy="57897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8953895" y="5076749"/>
            <a:ext cx="6242545" cy="438490"/>
            <a:chOff x="8953895" y="5076749"/>
            <a:chExt cx="6242545" cy="438490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953895" y="5076749"/>
              <a:ext cx="6242545" cy="43849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59341" y="4855255"/>
            <a:ext cx="2002297" cy="877719"/>
            <a:chOff x="1159341" y="4855255"/>
            <a:chExt cx="2002297" cy="87771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59341" y="4855255"/>
              <a:ext cx="2002297" cy="87771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124076" y="4855203"/>
            <a:ext cx="2002297" cy="877719"/>
            <a:chOff x="15124076" y="4855203"/>
            <a:chExt cx="2002297" cy="877719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124076" y="4855203"/>
              <a:ext cx="2002297" cy="87771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470258" y="2331925"/>
            <a:ext cx="196561" cy="3074491"/>
            <a:chOff x="4470258" y="2331925"/>
            <a:chExt cx="196561" cy="3074491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470258" y="2331925"/>
              <a:ext cx="196561" cy="307449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7338256" y="3084645"/>
            <a:ext cx="196561" cy="2321771"/>
            <a:chOff x="7338256" y="3084645"/>
            <a:chExt cx="196561" cy="2321771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338256" y="3084645"/>
              <a:ext cx="196561" cy="2321771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0404969" y="2028881"/>
            <a:ext cx="196561" cy="3377535"/>
            <a:chOff x="10404969" y="2028881"/>
            <a:chExt cx="196561" cy="3377535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404969" y="2028881"/>
              <a:ext cx="196561" cy="3377535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3175768" y="3534077"/>
            <a:ext cx="196561" cy="1806736"/>
            <a:chOff x="13175768" y="3534077"/>
            <a:chExt cx="196561" cy="180673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3175768" y="3534077"/>
              <a:ext cx="196561" cy="1806736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3005246" y="5076749"/>
            <a:ext cx="5948649" cy="438490"/>
            <a:chOff x="3005246" y="5076749"/>
            <a:chExt cx="5948649" cy="438490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005246" y="5076749"/>
              <a:ext cx="5948649" cy="438490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4037110" y="4730901"/>
            <a:ext cx="1067677" cy="1067677"/>
            <a:chOff x="4037110" y="4730901"/>
            <a:chExt cx="1067677" cy="1067677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037110" y="4730901"/>
              <a:ext cx="1067677" cy="1067677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4196477" y="6703705"/>
            <a:ext cx="2031860" cy="2589540"/>
            <a:chOff x="4196477" y="6703705"/>
            <a:chExt cx="2031860" cy="2589540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196477" y="6703705"/>
              <a:ext cx="2031860" cy="2589540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6771701" y="6712920"/>
            <a:ext cx="2031860" cy="2589540"/>
            <a:chOff x="6771701" y="6712920"/>
            <a:chExt cx="2031860" cy="2589540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771701" y="6712920"/>
              <a:ext cx="2031860" cy="2589540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9431566" y="6703705"/>
            <a:ext cx="2031860" cy="2589540"/>
            <a:chOff x="9431566" y="6703705"/>
            <a:chExt cx="2031860" cy="2589540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9431566" y="6703705"/>
              <a:ext cx="2031860" cy="2589540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2057378" y="6703705"/>
            <a:ext cx="2031860" cy="2589540"/>
            <a:chOff x="12057378" y="6703705"/>
            <a:chExt cx="2031860" cy="2589540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2057378" y="6703705"/>
              <a:ext cx="2031860" cy="2589540"/>
            </a:xfrm>
            <a:prstGeom prst="rect">
              <a:avLst/>
            </a:prstGeom>
          </p:spPr>
        </p:pic>
      </p:grpSp>
      <p:pic>
        <p:nvPicPr>
          <p:cNvPr id="46" name="Object 45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4752686" y="1853217"/>
            <a:ext cx="2726857" cy="1195210"/>
          </a:xfrm>
          <a:prstGeom prst="rect">
            <a:avLst/>
          </a:prstGeom>
        </p:spPr>
      </p:pic>
      <p:grpSp>
        <p:nvGrpSpPr>
          <p:cNvPr id="1015" name="그룹 1015"/>
          <p:cNvGrpSpPr/>
          <p:nvPr/>
        </p:nvGrpSpPr>
        <p:grpSpPr>
          <a:xfrm>
            <a:off x="6900695" y="4730901"/>
            <a:ext cx="1067677" cy="1067677"/>
            <a:chOff x="6900695" y="4730901"/>
            <a:chExt cx="1067677" cy="1067677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900695" y="4730901"/>
              <a:ext cx="1067677" cy="1067677"/>
            </a:xfrm>
            <a:prstGeom prst="rect">
              <a:avLst/>
            </a:prstGeom>
          </p:spPr>
        </p:pic>
      </p:grpSp>
      <p:pic>
        <p:nvPicPr>
          <p:cNvPr id="50" name="Object 49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7625917" y="2507435"/>
            <a:ext cx="2765333" cy="1555829"/>
          </a:xfrm>
          <a:prstGeom prst="rect">
            <a:avLst/>
          </a:prstGeom>
        </p:spPr>
      </p:pic>
      <p:grpSp>
        <p:nvGrpSpPr>
          <p:cNvPr id="1016" name="그룹 1016"/>
          <p:cNvGrpSpPr/>
          <p:nvPr/>
        </p:nvGrpSpPr>
        <p:grpSpPr>
          <a:xfrm>
            <a:off x="9971821" y="4730901"/>
            <a:ext cx="1067677" cy="1067677"/>
            <a:chOff x="9971821" y="4730901"/>
            <a:chExt cx="1067677" cy="1067677"/>
          </a:xfrm>
        </p:grpSpPr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9971821" y="4730901"/>
              <a:ext cx="1067677" cy="1067677"/>
            </a:xfrm>
            <a:prstGeom prst="rect">
              <a:avLst/>
            </a:prstGeom>
          </p:spPr>
        </p:pic>
      </p:grpSp>
      <p:pic>
        <p:nvPicPr>
          <p:cNvPr id="54" name="Object 53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0660335" y="1479839"/>
            <a:ext cx="2697990" cy="1556124"/>
          </a:xfrm>
          <a:prstGeom prst="rect">
            <a:avLst/>
          </a:prstGeom>
        </p:spPr>
      </p:pic>
      <p:pic>
        <p:nvPicPr>
          <p:cNvPr id="55" name="Object 54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376133" y="4782964"/>
            <a:ext cx="1575571" cy="1180257"/>
          </a:xfrm>
          <a:prstGeom prst="rect">
            <a:avLst/>
          </a:prstGeom>
        </p:spPr>
      </p:pic>
      <p:pic>
        <p:nvPicPr>
          <p:cNvPr id="56" name="Object 55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15597333" y="4765036"/>
            <a:ext cx="1656876" cy="1180257"/>
          </a:xfrm>
          <a:prstGeom prst="rect">
            <a:avLst/>
          </a:prstGeom>
        </p:spPr>
      </p:pic>
      <p:pic>
        <p:nvPicPr>
          <p:cNvPr id="57" name="Object 56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3883739" y="7006550"/>
            <a:ext cx="2449524" cy="677095"/>
          </a:xfrm>
          <a:prstGeom prst="rect">
            <a:avLst/>
          </a:prstGeom>
        </p:spPr>
      </p:pic>
      <p:pic>
        <p:nvPicPr>
          <p:cNvPr id="58" name="Object 57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4088114" y="7704765"/>
            <a:ext cx="2317133" cy="1187695"/>
          </a:xfrm>
          <a:prstGeom prst="rect">
            <a:avLst/>
          </a:prstGeom>
        </p:spPr>
      </p:pic>
      <p:grpSp>
        <p:nvGrpSpPr>
          <p:cNvPr id="1017" name="그룹 1017"/>
          <p:cNvGrpSpPr/>
          <p:nvPr/>
        </p:nvGrpSpPr>
        <p:grpSpPr>
          <a:xfrm>
            <a:off x="4281724" y="4948903"/>
            <a:ext cx="610574" cy="649596"/>
            <a:chOff x="4281724" y="4948903"/>
            <a:chExt cx="610574" cy="649596"/>
          </a:xfrm>
        </p:grpSpPr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4281724" y="4948903"/>
              <a:ext cx="610574" cy="649596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7108944" y="4959942"/>
            <a:ext cx="661691" cy="628900"/>
            <a:chOff x="7108944" y="4959942"/>
            <a:chExt cx="661691" cy="628900"/>
          </a:xfrm>
        </p:grpSpPr>
        <p:pic>
          <p:nvPicPr>
            <p:cNvPr id="63" name="Object 62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7108944" y="4959942"/>
              <a:ext cx="661691" cy="628900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10159925" y="4933409"/>
            <a:ext cx="690764" cy="654832"/>
            <a:chOff x="10159925" y="4933409"/>
            <a:chExt cx="690764" cy="654832"/>
          </a:xfrm>
        </p:grpSpPr>
        <p:pic>
          <p:nvPicPr>
            <p:cNvPr id="66" name="Object 65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10159925" y="4933409"/>
              <a:ext cx="690764" cy="654832"/>
            </a:xfrm>
            <a:prstGeom prst="rect">
              <a:avLst/>
            </a:prstGeom>
          </p:spPr>
        </p:pic>
      </p:grpSp>
      <p:pic>
        <p:nvPicPr>
          <p:cNvPr id="68" name="Object 67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6480401" y="7017527"/>
            <a:ext cx="2411429" cy="677095"/>
          </a:xfrm>
          <a:prstGeom prst="rect">
            <a:avLst/>
          </a:prstGeom>
        </p:spPr>
      </p:pic>
      <p:pic>
        <p:nvPicPr>
          <p:cNvPr id="69" name="Object 68"/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9162715" y="7017525"/>
            <a:ext cx="2411429" cy="677095"/>
          </a:xfrm>
          <a:prstGeom prst="rect">
            <a:avLst/>
          </a:prstGeom>
        </p:spPr>
      </p:pic>
      <p:grpSp>
        <p:nvGrpSpPr>
          <p:cNvPr id="1020" name="그룹 1020"/>
          <p:cNvGrpSpPr/>
          <p:nvPr/>
        </p:nvGrpSpPr>
        <p:grpSpPr>
          <a:xfrm>
            <a:off x="12738207" y="4665298"/>
            <a:ext cx="1067677" cy="1067677"/>
            <a:chOff x="12738207" y="4665298"/>
            <a:chExt cx="1067677" cy="1067677"/>
          </a:xfrm>
        </p:grpSpPr>
        <p:pic>
          <p:nvPicPr>
            <p:cNvPr id="71" name="Object 70"/>
            <p:cNvPicPr>
              <a:picLocks noChangeAspect="1"/>
            </p:cNvPicPr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12738207" y="4665298"/>
              <a:ext cx="1067677" cy="1067677"/>
            </a:xfrm>
            <a:prstGeom prst="rect">
              <a:avLst/>
            </a:prstGeom>
          </p:spPr>
        </p:pic>
      </p:grpSp>
      <p:pic>
        <p:nvPicPr>
          <p:cNvPr id="73" name="Object 72"/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13428599" y="3009160"/>
            <a:ext cx="2523638" cy="1242429"/>
          </a:xfrm>
          <a:prstGeom prst="rect">
            <a:avLst/>
          </a:prstGeom>
        </p:spPr>
      </p:pic>
      <p:grpSp>
        <p:nvGrpSpPr>
          <p:cNvPr id="1021" name="그룹 1021"/>
          <p:cNvGrpSpPr/>
          <p:nvPr/>
        </p:nvGrpSpPr>
        <p:grpSpPr>
          <a:xfrm>
            <a:off x="13064205" y="4886079"/>
            <a:ext cx="428503" cy="636050"/>
            <a:chOff x="13064205" y="4886079"/>
            <a:chExt cx="428503" cy="636050"/>
          </a:xfrm>
        </p:grpSpPr>
        <p:pic>
          <p:nvPicPr>
            <p:cNvPr id="75" name="Object 74"/>
            <p:cNvPicPr>
              <a:picLocks noChangeAspect="1"/>
            </p:cNvPicPr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13064205" y="4886079"/>
              <a:ext cx="428503" cy="636050"/>
            </a:xfrm>
            <a:prstGeom prst="rect">
              <a:avLst/>
            </a:prstGeom>
          </p:spPr>
        </p:pic>
      </p:grpSp>
      <p:pic>
        <p:nvPicPr>
          <p:cNvPr id="77" name="Object 76"/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11775877" y="7017525"/>
            <a:ext cx="2392381" cy="677095"/>
          </a:xfrm>
          <a:prstGeom prst="rect">
            <a:avLst/>
          </a:prstGeom>
        </p:spPr>
      </p:pic>
      <p:pic>
        <p:nvPicPr>
          <p:cNvPr id="78" name="Object 77"/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4893773" y="8394222"/>
            <a:ext cx="691667" cy="601190"/>
          </a:xfrm>
          <a:prstGeom prst="rect">
            <a:avLst/>
          </a:prstGeom>
        </p:spPr>
      </p:pic>
      <p:pic>
        <p:nvPicPr>
          <p:cNvPr id="79" name="Object 78"/>
          <p:cNvPicPr>
            <a:picLocks noChangeAspect="1"/>
          </p:cNvPicPr>
          <p:nvPr/>
        </p:nvPicPr>
        <p:blipFill>
          <a:blip r:embed="rId37" cstate="print"/>
          <a:stretch>
            <a:fillRect/>
          </a:stretch>
        </p:blipFill>
        <p:spPr>
          <a:xfrm>
            <a:off x="6564304" y="7704765"/>
            <a:ext cx="2399114" cy="1187695"/>
          </a:xfrm>
          <a:prstGeom prst="rect">
            <a:avLst/>
          </a:prstGeom>
        </p:spPr>
      </p:pic>
      <p:pic>
        <p:nvPicPr>
          <p:cNvPr id="80" name="Object 79"/>
          <p:cNvPicPr>
            <a:picLocks noChangeAspect="1"/>
          </p:cNvPicPr>
          <p:nvPr/>
        </p:nvPicPr>
        <p:blipFill>
          <a:blip r:embed="rId38" cstate="print"/>
          <a:stretch>
            <a:fillRect/>
          </a:stretch>
        </p:blipFill>
        <p:spPr>
          <a:xfrm>
            <a:off x="7551217" y="8394222"/>
            <a:ext cx="597933" cy="601190"/>
          </a:xfrm>
          <a:prstGeom prst="rect">
            <a:avLst/>
          </a:prstGeom>
        </p:spPr>
      </p:pic>
      <p:pic>
        <p:nvPicPr>
          <p:cNvPr id="81" name="Object 80"/>
          <p:cNvPicPr>
            <a:picLocks noChangeAspect="1"/>
          </p:cNvPicPr>
          <p:nvPr/>
        </p:nvPicPr>
        <p:blipFill>
          <a:blip r:embed="rId39" cstate="print"/>
          <a:stretch>
            <a:fillRect/>
          </a:stretch>
        </p:blipFill>
        <p:spPr>
          <a:xfrm>
            <a:off x="9088547" y="7704765"/>
            <a:ext cx="2560924" cy="1187695"/>
          </a:xfrm>
          <a:prstGeom prst="rect">
            <a:avLst/>
          </a:prstGeom>
        </p:spPr>
      </p:pic>
      <p:pic>
        <p:nvPicPr>
          <p:cNvPr id="82" name="Object 81"/>
          <p:cNvPicPr>
            <a:picLocks noChangeAspect="1"/>
          </p:cNvPicPr>
          <p:nvPr/>
        </p:nvPicPr>
        <p:blipFill>
          <a:blip r:embed="rId40" cstate="print"/>
          <a:stretch>
            <a:fillRect/>
          </a:stretch>
        </p:blipFill>
        <p:spPr>
          <a:xfrm>
            <a:off x="10130815" y="8394222"/>
            <a:ext cx="693876" cy="601190"/>
          </a:xfrm>
          <a:prstGeom prst="rect">
            <a:avLst/>
          </a:prstGeom>
        </p:spPr>
      </p:pic>
      <p:pic>
        <p:nvPicPr>
          <p:cNvPr id="83" name="Object 82"/>
          <p:cNvPicPr>
            <a:picLocks noChangeAspect="1"/>
          </p:cNvPicPr>
          <p:nvPr/>
        </p:nvPicPr>
        <p:blipFill>
          <a:blip r:embed="rId41" cstate="print"/>
          <a:stretch>
            <a:fillRect/>
          </a:stretch>
        </p:blipFill>
        <p:spPr>
          <a:xfrm>
            <a:off x="11786325" y="7722485"/>
            <a:ext cx="2419162" cy="1187695"/>
          </a:xfrm>
          <a:prstGeom prst="rect">
            <a:avLst/>
          </a:prstGeom>
        </p:spPr>
      </p:pic>
      <p:pic>
        <p:nvPicPr>
          <p:cNvPr id="84" name="Object 83"/>
          <p:cNvPicPr>
            <a:picLocks noChangeAspect="1"/>
          </p:cNvPicPr>
          <p:nvPr/>
        </p:nvPicPr>
        <p:blipFill>
          <a:blip r:embed="rId42" cstate="print"/>
          <a:stretch>
            <a:fillRect/>
          </a:stretch>
        </p:blipFill>
        <p:spPr>
          <a:xfrm>
            <a:off x="12828401" y="8411942"/>
            <a:ext cx="598952" cy="60119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17141" y="6725326"/>
            <a:ext cx="16703518" cy="21429"/>
            <a:chOff x="617141" y="6725326"/>
            <a:chExt cx="16703518" cy="2142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7141" y="6725326"/>
              <a:ext cx="16703518" cy="2142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362053" y="330249"/>
            <a:ext cx="4789438" cy="801181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1052121" y="4073192"/>
            <a:ext cx="19660857" cy="11105590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81933" y="5522446"/>
            <a:ext cx="3698086" cy="1657352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09141" y="4553013"/>
            <a:ext cx="6189438" cy="135111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88631" y="5397980"/>
            <a:ext cx="1317822" cy="1317822"/>
            <a:chOff x="588631" y="5397980"/>
            <a:chExt cx="1317822" cy="1317822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88631" y="5397980"/>
              <a:ext cx="1317822" cy="1317822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684731" y="1757633"/>
            <a:ext cx="7327248" cy="535697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403254" y="2403254"/>
            <a:ext cx="5479207" cy="5479207"/>
            <a:chOff x="6403254" y="2403254"/>
            <a:chExt cx="5479207" cy="547920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03254" y="2403254"/>
              <a:ext cx="5479207" cy="547920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343372" y="2596498"/>
            <a:ext cx="1437987" cy="1437987"/>
            <a:chOff x="7343372" y="2596498"/>
            <a:chExt cx="1437987" cy="143798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440000">
              <a:off x="7343372" y="2596498"/>
              <a:ext cx="1437987" cy="143798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244376" y="0"/>
            <a:ext cx="19026162" cy="864699"/>
            <a:chOff x="-244376" y="0"/>
            <a:chExt cx="19026162" cy="86469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244376" y="0"/>
              <a:ext cx="19026162" cy="86469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843519" y="3214004"/>
            <a:ext cx="993037" cy="993037"/>
            <a:chOff x="4843519" y="3214004"/>
            <a:chExt cx="993037" cy="99303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43519" y="3214004"/>
              <a:ext cx="993037" cy="99303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843519" y="4974906"/>
            <a:ext cx="993037" cy="993037"/>
            <a:chOff x="4843519" y="4974906"/>
            <a:chExt cx="993037" cy="993037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843519" y="4974906"/>
              <a:ext cx="993037" cy="99303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4843519" y="6785898"/>
            <a:ext cx="993037" cy="993037"/>
            <a:chOff x="4843519" y="6785898"/>
            <a:chExt cx="993037" cy="993037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843519" y="6785898"/>
              <a:ext cx="993037" cy="993037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2420276" y="3242575"/>
            <a:ext cx="993037" cy="993037"/>
            <a:chOff x="12420276" y="3242575"/>
            <a:chExt cx="993037" cy="993037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420276" y="3242575"/>
              <a:ext cx="993037" cy="993037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2420276" y="4974906"/>
            <a:ext cx="993037" cy="993037"/>
            <a:chOff x="12420276" y="4974906"/>
            <a:chExt cx="993037" cy="993037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420276" y="4974906"/>
              <a:ext cx="993037" cy="993037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2420276" y="6889423"/>
            <a:ext cx="993037" cy="993037"/>
            <a:chOff x="12420276" y="6889423"/>
            <a:chExt cx="993037" cy="993037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420276" y="6889423"/>
              <a:ext cx="993037" cy="993037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546631" y="3382496"/>
            <a:ext cx="3106133" cy="852743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423595" y="5167021"/>
            <a:ext cx="4230629" cy="1276400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518708" y="6984443"/>
            <a:ext cx="2170410" cy="1276400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3843180" y="3312589"/>
            <a:ext cx="2170410" cy="1276400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3843180" y="5144767"/>
            <a:ext cx="2987571" cy="1276400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3824132" y="6983484"/>
            <a:ext cx="1824600" cy="906714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206651" y="22534"/>
            <a:ext cx="4148790" cy="970610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4606607" y="250159"/>
            <a:ext cx="3844657" cy="57897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058002" y="2827447"/>
            <a:ext cx="4200259" cy="4200259"/>
            <a:chOff x="3058002" y="2827447"/>
            <a:chExt cx="4200259" cy="420025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58002" y="2827447"/>
              <a:ext cx="4200259" cy="420025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6271" y="7079685"/>
            <a:ext cx="4952381" cy="78921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073630" y="4323197"/>
            <a:ext cx="1967076" cy="982162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090782" y="5103778"/>
            <a:ext cx="6695229" cy="171422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882255" y="4450844"/>
            <a:ext cx="526535" cy="526510"/>
            <a:chOff x="9882255" y="4450844"/>
            <a:chExt cx="526535" cy="52651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882255" y="4450844"/>
              <a:ext cx="526535" cy="52651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598804" y="4409607"/>
            <a:ext cx="1115609" cy="585695"/>
            <a:chOff x="10598804" y="4409607"/>
            <a:chExt cx="1115609" cy="58569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598804" y="4409607"/>
              <a:ext cx="1115609" cy="58569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100856" y="2846028"/>
            <a:ext cx="1289372" cy="1289372"/>
            <a:chOff x="4100856" y="2846028"/>
            <a:chExt cx="1289372" cy="1289372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440000">
              <a:off x="4100856" y="2846028"/>
              <a:ext cx="1289372" cy="128937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244376" y="0"/>
            <a:ext cx="19026162" cy="864699"/>
            <a:chOff x="-244376" y="0"/>
            <a:chExt cx="19026162" cy="864699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-244376" y="0"/>
              <a:ext cx="19026162" cy="864699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17026" y="105702"/>
            <a:ext cx="3255267" cy="852029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4606607" y="250159"/>
            <a:ext cx="3844657" cy="57897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244376" y="0"/>
            <a:ext cx="19026162" cy="864699"/>
            <a:chOff x="-244376" y="0"/>
            <a:chExt cx="19026162" cy="86469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244376" y="0"/>
              <a:ext cx="19026162" cy="86469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89551" y="7443976"/>
            <a:ext cx="4924619" cy="78921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615024" y="4736453"/>
            <a:ext cx="850838" cy="1550419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532994" y="5511972"/>
            <a:ext cx="4945238" cy="1295448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17026" y="105702"/>
            <a:ext cx="3255267" cy="852029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4616131" y="250159"/>
            <a:ext cx="3844657" cy="57897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897589" y="3269697"/>
            <a:ext cx="4000410" cy="4000410"/>
            <a:chOff x="1897589" y="3269697"/>
            <a:chExt cx="4000410" cy="4000410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97589" y="3269697"/>
              <a:ext cx="4000410" cy="400041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2054792" y="2218120"/>
            <a:ext cx="5238267" cy="5238267"/>
            <a:chOff x="12054792" y="2218120"/>
            <a:chExt cx="5238267" cy="5238267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054792" y="2218120"/>
              <a:ext cx="5238267" cy="523826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845017" y="4709569"/>
            <a:ext cx="809433" cy="809433"/>
            <a:chOff x="7845017" y="4709569"/>
            <a:chExt cx="809433" cy="809433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845017" y="4709569"/>
              <a:ext cx="809433" cy="80943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370388" y="4843186"/>
            <a:ext cx="536199" cy="536199"/>
            <a:chOff x="9370388" y="4843186"/>
            <a:chExt cx="536199" cy="536199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370388" y="4843186"/>
              <a:ext cx="536199" cy="536199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1824901" y="7443976"/>
            <a:ext cx="4991771" cy="78921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244376" y="0"/>
            <a:ext cx="19026162" cy="864699"/>
            <a:chOff x="-244376" y="0"/>
            <a:chExt cx="19026162" cy="86469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244376" y="0"/>
              <a:ext cx="19026162" cy="86469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50524" y="7431473"/>
            <a:ext cx="4953590" cy="78921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171193" y="4794899"/>
            <a:ext cx="2178943" cy="982162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629990" y="5594200"/>
            <a:ext cx="5110019" cy="828486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17026" y="105702"/>
            <a:ext cx="3255267" cy="852029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4616131" y="250159"/>
            <a:ext cx="3844657" cy="57897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078010" y="3473092"/>
            <a:ext cx="3958881" cy="3958881"/>
            <a:chOff x="2078010" y="3473092"/>
            <a:chExt cx="3958881" cy="395888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078010" y="3473092"/>
              <a:ext cx="3958881" cy="395888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2300461" y="2796931"/>
            <a:ext cx="4731310" cy="4731310"/>
            <a:chOff x="12300461" y="2796931"/>
            <a:chExt cx="4731310" cy="4731310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300461" y="2796931"/>
              <a:ext cx="4731310" cy="473131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141870" y="4961198"/>
            <a:ext cx="473961" cy="473961"/>
            <a:chOff x="10141870" y="4961198"/>
            <a:chExt cx="473961" cy="473961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141870" y="4961198"/>
              <a:ext cx="473961" cy="47396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659408" y="4961198"/>
            <a:ext cx="534461" cy="500744"/>
            <a:chOff x="7659408" y="4961198"/>
            <a:chExt cx="534461" cy="500744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659408" y="4961198"/>
              <a:ext cx="534461" cy="500744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1840648" y="7580170"/>
            <a:ext cx="4951314" cy="78921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244376" y="0"/>
            <a:ext cx="19026162" cy="864699"/>
            <a:chOff x="-244376" y="0"/>
            <a:chExt cx="19026162" cy="86469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244376" y="0"/>
              <a:ext cx="19026162" cy="86469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480423" y="1566634"/>
            <a:ext cx="11324868" cy="7287334"/>
            <a:chOff x="3480423" y="1566634"/>
            <a:chExt cx="11324868" cy="728733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80423" y="1566634"/>
              <a:ext cx="11324868" cy="7287334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7026" y="105702"/>
            <a:ext cx="4524419" cy="852029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616131" y="250159"/>
            <a:ext cx="3844648" cy="57897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128157" y="6766945"/>
            <a:ext cx="3178607" cy="3178607"/>
            <a:chOff x="2128157" y="6766945"/>
            <a:chExt cx="3178607" cy="3178607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300000">
              <a:off x="2128157" y="6766945"/>
              <a:ext cx="3178607" cy="317860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2939793" y="6490751"/>
            <a:ext cx="3730995" cy="3730995"/>
            <a:chOff x="12939793" y="6490751"/>
            <a:chExt cx="3730995" cy="373099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120000">
              <a:off x="12939793" y="6490751"/>
              <a:ext cx="3730995" cy="373099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261343" y="2561251"/>
            <a:ext cx="5763029" cy="5763029"/>
            <a:chOff x="6261343" y="2561251"/>
            <a:chExt cx="5763029" cy="5763029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261343" y="2561251"/>
              <a:ext cx="5763029" cy="5763029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143619" y="4984596"/>
            <a:ext cx="5967600" cy="1079933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398703" y="3593145"/>
            <a:ext cx="2313952" cy="939333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571426" y="6512253"/>
            <a:ext cx="1998362" cy="939333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583832" y="6483681"/>
            <a:ext cx="2099990" cy="648857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6478639" y="3597879"/>
            <a:ext cx="2203152" cy="93933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244376" y="0"/>
            <a:ext cx="19026162" cy="864699"/>
            <a:chOff x="-244376" y="0"/>
            <a:chExt cx="19026162" cy="86469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244376" y="0"/>
              <a:ext cx="19026162" cy="86469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135381" y="2267623"/>
            <a:ext cx="11422755" cy="5818194"/>
            <a:chOff x="6135381" y="2267623"/>
            <a:chExt cx="11422755" cy="581819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35381" y="2267623"/>
              <a:ext cx="11422755" cy="5818194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7026" y="105702"/>
            <a:ext cx="2543752" cy="852029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616131" y="271826"/>
            <a:ext cx="3837171" cy="868095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33905" y="2492202"/>
            <a:ext cx="4872457" cy="2123333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460504" y="8321549"/>
            <a:ext cx="7451857" cy="69933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244376" y="0"/>
            <a:ext cx="19026162" cy="864699"/>
            <a:chOff x="-244376" y="0"/>
            <a:chExt cx="19026162" cy="86469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244376" y="0"/>
              <a:ext cx="19026162" cy="86469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2277965" y="677620"/>
            <a:ext cx="12453688" cy="8398456"/>
            <a:chOff x="-2277965" y="677620"/>
            <a:chExt cx="12453688" cy="839845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2277965" y="677620"/>
              <a:ext cx="12453688" cy="839845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06791" y="1680943"/>
            <a:ext cx="788649" cy="240276"/>
            <a:chOff x="806791" y="1680943"/>
            <a:chExt cx="788649" cy="24027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06791" y="1680943"/>
              <a:ext cx="788649" cy="24027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142857" y="1390128"/>
            <a:ext cx="7182800" cy="4651527"/>
            <a:chOff x="9142857" y="1390128"/>
            <a:chExt cx="7182800" cy="465152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142857" y="1390128"/>
              <a:ext cx="7182800" cy="465152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1342748" y="1989292"/>
            <a:ext cx="6924643" cy="5193482"/>
            <a:chOff x="11342748" y="1989292"/>
            <a:chExt cx="6924643" cy="5193482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342748" y="1989292"/>
              <a:ext cx="6924643" cy="519348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003945" y="4366985"/>
            <a:ext cx="7263099" cy="5393861"/>
            <a:chOff x="6003945" y="4366985"/>
            <a:chExt cx="7263099" cy="5393861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003945" y="4366985"/>
              <a:ext cx="7263099" cy="5393861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17026" y="105702"/>
            <a:ext cx="2488790" cy="852029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4625655" y="250159"/>
            <a:ext cx="3844657" cy="57897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5682914" y="5599822"/>
            <a:ext cx="2003706" cy="904099"/>
            <a:chOff x="15682914" y="5599822"/>
            <a:chExt cx="2003706" cy="90409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682914" y="5599822"/>
              <a:ext cx="2003706" cy="90409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244376" y="0"/>
            <a:ext cx="19026162" cy="864699"/>
            <a:chOff x="-244376" y="0"/>
            <a:chExt cx="19026162" cy="86469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244376" y="0"/>
              <a:ext cx="19026162" cy="864699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7026" y="105702"/>
            <a:ext cx="3305571" cy="852029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616131" y="250159"/>
            <a:ext cx="3844648" cy="57897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822608" y="6719152"/>
            <a:ext cx="2026832" cy="633385"/>
            <a:chOff x="9822608" y="6719152"/>
            <a:chExt cx="2026832" cy="633385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822608" y="6719152"/>
              <a:ext cx="2026832" cy="63338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783290" y="2924077"/>
            <a:ext cx="2085425" cy="648478"/>
            <a:chOff x="9783290" y="2924077"/>
            <a:chExt cx="2085425" cy="64847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783290" y="2924077"/>
              <a:ext cx="2085425" cy="64847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598038" y="5181855"/>
            <a:ext cx="482679" cy="147792"/>
            <a:chOff x="2598038" y="5181855"/>
            <a:chExt cx="482679" cy="147792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0800000">
              <a:off x="2598038" y="5181855"/>
              <a:ext cx="482679" cy="14779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599094" y="4926770"/>
            <a:ext cx="1939966" cy="648478"/>
            <a:chOff x="599094" y="4926770"/>
            <a:chExt cx="1939966" cy="648478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99094" y="4926770"/>
              <a:ext cx="1939966" cy="648478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94726" y="4913716"/>
            <a:ext cx="1706705" cy="802495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0047823" y="6744660"/>
            <a:ext cx="1569543" cy="812810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0028882" y="2912204"/>
            <a:ext cx="1673333" cy="792971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3700391" y="3241526"/>
            <a:ext cx="1939966" cy="648478"/>
            <a:chOff x="3700391" y="3241526"/>
            <a:chExt cx="1939966" cy="648478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700391" y="3241526"/>
              <a:ext cx="1939966" cy="648478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696945" y="3267197"/>
            <a:ext cx="1990543" cy="812810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9822608" y="4806531"/>
            <a:ext cx="2026832" cy="633385"/>
            <a:chOff x="9822608" y="4806531"/>
            <a:chExt cx="2026832" cy="633385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822608" y="4806531"/>
              <a:ext cx="2026832" cy="633385"/>
            </a:xfrm>
            <a:prstGeom prst="rect">
              <a:avLst/>
            </a:prstGeom>
          </p:spPr>
        </p:pic>
      </p:grpSp>
      <p:pic>
        <p:nvPicPr>
          <p:cNvPr id="32" name="Object 3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0131261" y="4832040"/>
            <a:ext cx="1486190" cy="812810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13021221" y="5738179"/>
            <a:ext cx="2026832" cy="633385"/>
            <a:chOff x="13021221" y="5738179"/>
            <a:chExt cx="2026832" cy="633385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3021221" y="5738179"/>
              <a:ext cx="2026832" cy="633385"/>
            </a:xfrm>
            <a:prstGeom prst="rect">
              <a:avLst/>
            </a:prstGeom>
          </p:spPr>
        </p:pic>
      </p:grpSp>
      <p:pic>
        <p:nvPicPr>
          <p:cNvPr id="36" name="Object 35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3280169" y="5763688"/>
            <a:ext cx="1564371" cy="812810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3080717" y="3526447"/>
            <a:ext cx="482679" cy="147792"/>
            <a:chOff x="3080717" y="3526447"/>
            <a:chExt cx="482679" cy="147792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3080717" y="3526447"/>
              <a:ext cx="482679" cy="147792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3072452" y="6770366"/>
            <a:ext cx="482679" cy="147792"/>
            <a:chOff x="3072452" y="6770366"/>
            <a:chExt cx="482679" cy="147792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072452" y="6770366"/>
              <a:ext cx="482679" cy="147792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454619" y="5220768"/>
            <a:ext cx="3243930" cy="22117"/>
            <a:chOff x="1454619" y="5220768"/>
            <a:chExt cx="3243930" cy="22117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 rot="5400000">
              <a:off x="1454619" y="5220768"/>
              <a:ext cx="3243930" cy="22117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5726850" y="6736319"/>
            <a:ext cx="947689" cy="66350"/>
            <a:chOff x="5726850" y="6736319"/>
            <a:chExt cx="947689" cy="66350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5726850" y="6736319"/>
              <a:ext cx="947689" cy="66350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9243817" y="5055198"/>
            <a:ext cx="482679" cy="147792"/>
            <a:chOff x="9243817" y="5055198"/>
            <a:chExt cx="482679" cy="147792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9243817" y="5055198"/>
              <a:ext cx="482679" cy="147792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8761139" y="6710606"/>
            <a:ext cx="482679" cy="147792"/>
            <a:chOff x="8761139" y="6710606"/>
            <a:chExt cx="482679" cy="147792"/>
          </a:xfrm>
        </p:grpSpPr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 rot="10800000">
              <a:off x="8761139" y="6710606"/>
              <a:ext cx="482679" cy="147792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8769404" y="3466686"/>
            <a:ext cx="482679" cy="147792"/>
            <a:chOff x="8769404" y="3466686"/>
            <a:chExt cx="482679" cy="147792"/>
          </a:xfrm>
        </p:grpSpPr>
        <p:pic>
          <p:nvPicPr>
            <p:cNvPr id="56" name="Object 55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 rot="10800000">
              <a:off x="8769404" y="3466686"/>
              <a:ext cx="482679" cy="147792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7635815" y="5151484"/>
            <a:ext cx="3243930" cy="22117"/>
            <a:chOff x="7635815" y="5151484"/>
            <a:chExt cx="3243930" cy="22117"/>
          </a:xfrm>
        </p:grpSpPr>
        <p:pic>
          <p:nvPicPr>
            <p:cNvPr id="59" name="Object 58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 rot="16200000">
              <a:off x="7635815" y="5151484"/>
              <a:ext cx="3243930" cy="22117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5728805" y="3536892"/>
            <a:ext cx="944942" cy="66350"/>
            <a:chOff x="5728805" y="3536892"/>
            <a:chExt cx="944942" cy="66350"/>
          </a:xfrm>
        </p:grpSpPr>
        <p:pic>
          <p:nvPicPr>
            <p:cNvPr id="62" name="Object 61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 rot="60000">
              <a:off x="5728805" y="3536892"/>
              <a:ext cx="944942" cy="66350"/>
            </a:xfrm>
            <a:prstGeom prst="rect">
              <a:avLst/>
            </a:prstGeom>
          </p:spPr>
        </p:pic>
      </p:grpSp>
      <p:pic>
        <p:nvPicPr>
          <p:cNvPr id="64" name="Object 63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15616647" y="5617175"/>
            <a:ext cx="2173933" cy="1014200"/>
          </a:xfrm>
          <a:prstGeom prst="rect">
            <a:avLst/>
          </a:prstGeom>
        </p:spPr>
      </p:pic>
      <p:grpSp>
        <p:nvGrpSpPr>
          <p:cNvPr id="1019" name="그룹 1019"/>
          <p:cNvGrpSpPr/>
          <p:nvPr/>
        </p:nvGrpSpPr>
        <p:grpSpPr>
          <a:xfrm>
            <a:off x="6741363" y="3228287"/>
            <a:ext cx="1939966" cy="648478"/>
            <a:chOff x="6741363" y="3228287"/>
            <a:chExt cx="1939966" cy="648478"/>
          </a:xfrm>
        </p:grpSpPr>
        <p:pic>
          <p:nvPicPr>
            <p:cNvPr id="66" name="Object 65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6741363" y="3228287"/>
              <a:ext cx="1939966" cy="648478"/>
            </a:xfrm>
            <a:prstGeom prst="rect">
              <a:avLst/>
            </a:prstGeom>
          </p:spPr>
        </p:pic>
      </p:grpSp>
      <p:pic>
        <p:nvPicPr>
          <p:cNvPr id="68" name="Object 67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6877366" y="3205710"/>
            <a:ext cx="1736286" cy="792971"/>
          </a:xfrm>
          <a:prstGeom prst="rect">
            <a:avLst/>
          </a:prstGeom>
        </p:spPr>
      </p:pic>
      <p:grpSp>
        <p:nvGrpSpPr>
          <p:cNvPr id="1020" name="그룹 1020"/>
          <p:cNvGrpSpPr/>
          <p:nvPr/>
        </p:nvGrpSpPr>
        <p:grpSpPr>
          <a:xfrm>
            <a:off x="10335763" y="4175311"/>
            <a:ext cx="931680" cy="66350"/>
            <a:chOff x="10335763" y="4175311"/>
            <a:chExt cx="931680" cy="66350"/>
          </a:xfrm>
        </p:grpSpPr>
        <p:pic>
          <p:nvPicPr>
            <p:cNvPr id="70" name="Object 69"/>
            <p:cNvPicPr>
              <a:picLocks noChangeAspect="1"/>
            </p:cNvPicPr>
            <p:nvPr/>
          </p:nvPicPr>
          <p:blipFill>
            <a:blip r:embed="rId31" cstate="print"/>
            <a:stretch>
              <a:fillRect/>
            </a:stretch>
          </p:blipFill>
          <p:spPr>
            <a:xfrm rot="5400000">
              <a:off x="10335763" y="4175311"/>
              <a:ext cx="931680" cy="66350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12450075" y="6021014"/>
            <a:ext cx="482679" cy="147792"/>
            <a:chOff x="12450075" y="6021014"/>
            <a:chExt cx="482679" cy="147792"/>
          </a:xfrm>
        </p:grpSpPr>
        <p:pic>
          <p:nvPicPr>
            <p:cNvPr id="73" name="Object 72"/>
            <p:cNvPicPr>
              <a:picLocks noChangeAspect="1"/>
            </p:cNvPicPr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12450075" y="6021014"/>
              <a:ext cx="482679" cy="147792"/>
            </a:xfrm>
            <a:prstGeom prst="rect">
              <a:avLst/>
            </a:prstGeom>
          </p:spPr>
        </p:pic>
      </p:grpSp>
      <p:grpSp>
        <p:nvGrpSpPr>
          <p:cNvPr id="1022" name="그룹 1022"/>
          <p:cNvGrpSpPr/>
          <p:nvPr/>
        </p:nvGrpSpPr>
        <p:grpSpPr>
          <a:xfrm>
            <a:off x="11989240" y="6917888"/>
            <a:ext cx="482679" cy="147792"/>
            <a:chOff x="11989240" y="6917888"/>
            <a:chExt cx="482679" cy="147792"/>
          </a:xfrm>
        </p:grpSpPr>
        <p:pic>
          <p:nvPicPr>
            <p:cNvPr id="76" name="Object 75"/>
            <p:cNvPicPr>
              <a:picLocks noChangeAspect="1"/>
            </p:cNvPicPr>
            <p:nvPr/>
          </p:nvPicPr>
          <p:blipFill>
            <a:blip r:embed="rId33" cstate="print"/>
            <a:stretch>
              <a:fillRect/>
            </a:stretch>
          </p:blipFill>
          <p:spPr>
            <a:xfrm rot="10800000">
              <a:off x="11989240" y="6917888"/>
              <a:ext cx="482679" cy="147792"/>
            </a:xfrm>
            <a:prstGeom prst="rect">
              <a:avLst/>
            </a:prstGeom>
          </p:spPr>
        </p:pic>
      </p:grpSp>
      <p:grpSp>
        <p:nvGrpSpPr>
          <p:cNvPr id="1023" name="그룹 1023"/>
          <p:cNvGrpSpPr/>
          <p:nvPr/>
        </p:nvGrpSpPr>
        <p:grpSpPr>
          <a:xfrm>
            <a:off x="11975662" y="5023296"/>
            <a:ext cx="482679" cy="147792"/>
            <a:chOff x="11975662" y="5023296"/>
            <a:chExt cx="482679" cy="147792"/>
          </a:xfrm>
        </p:grpSpPr>
        <p:pic>
          <p:nvPicPr>
            <p:cNvPr id="79" name="Object 78"/>
            <p:cNvPicPr>
              <a:picLocks noChangeAspect="1"/>
            </p:cNvPicPr>
            <p:nvPr/>
          </p:nvPicPr>
          <p:blipFill>
            <a:blip r:embed="rId34" cstate="print"/>
            <a:stretch>
              <a:fillRect/>
            </a:stretch>
          </p:blipFill>
          <p:spPr>
            <a:xfrm rot="10800000">
              <a:off x="11975662" y="5023296"/>
              <a:ext cx="482679" cy="147792"/>
            </a:xfrm>
            <a:prstGeom prst="rect">
              <a:avLst/>
            </a:prstGeom>
          </p:spPr>
        </p:pic>
      </p:grpSp>
      <p:grpSp>
        <p:nvGrpSpPr>
          <p:cNvPr id="1024" name="그룹 1024"/>
          <p:cNvGrpSpPr/>
          <p:nvPr/>
        </p:nvGrpSpPr>
        <p:grpSpPr>
          <a:xfrm>
            <a:off x="11517809" y="6042953"/>
            <a:ext cx="1894641" cy="22117"/>
            <a:chOff x="11517809" y="6042953"/>
            <a:chExt cx="1894641" cy="22117"/>
          </a:xfrm>
        </p:grpSpPr>
        <p:pic>
          <p:nvPicPr>
            <p:cNvPr id="82" name="Object 81"/>
            <p:cNvPicPr>
              <a:picLocks noChangeAspect="1"/>
            </p:cNvPicPr>
            <p:nvPr/>
          </p:nvPicPr>
          <p:blipFill>
            <a:blip r:embed="rId35" cstate="print"/>
            <a:stretch>
              <a:fillRect/>
            </a:stretch>
          </p:blipFill>
          <p:spPr>
            <a:xfrm rot="-5400000">
              <a:off x="11517809" y="6042953"/>
              <a:ext cx="1894641" cy="22117"/>
            </a:xfrm>
            <a:prstGeom prst="rect">
              <a:avLst/>
            </a:prstGeom>
          </p:spPr>
        </p:pic>
      </p:grpSp>
      <p:grpSp>
        <p:nvGrpSpPr>
          <p:cNvPr id="1025" name="그룹 1025"/>
          <p:cNvGrpSpPr/>
          <p:nvPr/>
        </p:nvGrpSpPr>
        <p:grpSpPr>
          <a:xfrm>
            <a:off x="15111768" y="6007908"/>
            <a:ext cx="482679" cy="147792"/>
            <a:chOff x="15111768" y="6007908"/>
            <a:chExt cx="482679" cy="147792"/>
          </a:xfrm>
        </p:grpSpPr>
        <p:pic>
          <p:nvPicPr>
            <p:cNvPr id="85" name="Object 84"/>
            <p:cNvPicPr>
              <a:picLocks noChangeAspect="1"/>
            </p:cNvPicPr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15111768" y="6007908"/>
              <a:ext cx="482679" cy="147792"/>
            </a:xfrm>
            <a:prstGeom prst="rect">
              <a:avLst/>
            </a:prstGeom>
          </p:spPr>
        </p:pic>
      </p:grpSp>
      <p:grpSp>
        <p:nvGrpSpPr>
          <p:cNvPr id="1026" name="그룹 1026"/>
          <p:cNvGrpSpPr/>
          <p:nvPr/>
        </p:nvGrpSpPr>
        <p:grpSpPr>
          <a:xfrm>
            <a:off x="10410270" y="6047319"/>
            <a:ext cx="931680" cy="66350"/>
            <a:chOff x="10410270" y="6047319"/>
            <a:chExt cx="931680" cy="66350"/>
          </a:xfrm>
        </p:grpSpPr>
        <p:pic>
          <p:nvPicPr>
            <p:cNvPr id="88" name="Object 87"/>
            <p:cNvPicPr>
              <a:picLocks noChangeAspect="1"/>
            </p:cNvPicPr>
            <p:nvPr/>
          </p:nvPicPr>
          <p:blipFill>
            <a:blip r:embed="rId37" cstate="print"/>
            <a:stretch>
              <a:fillRect/>
            </a:stretch>
          </p:blipFill>
          <p:spPr>
            <a:xfrm rot="5400000">
              <a:off x="10410270" y="6047319"/>
              <a:ext cx="931680" cy="66350"/>
            </a:xfrm>
            <a:prstGeom prst="rect">
              <a:avLst/>
            </a:prstGeom>
          </p:spPr>
        </p:pic>
      </p:grpSp>
      <p:grpSp>
        <p:nvGrpSpPr>
          <p:cNvPr id="1027" name="그룹 1027"/>
          <p:cNvGrpSpPr/>
          <p:nvPr/>
        </p:nvGrpSpPr>
        <p:grpSpPr>
          <a:xfrm>
            <a:off x="3700391" y="6416574"/>
            <a:ext cx="2003706" cy="904099"/>
            <a:chOff x="3700391" y="6416574"/>
            <a:chExt cx="2003706" cy="904099"/>
          </a:xfrm>
        </p:grpSpPr>
        <p:pic>
          <p:nvPicPr>
            <p:cNvPr id="91" name="Object 90"/>
            <p:cNvPicPr>
              <a:picLocks noChangeAspect="1"/>
            </p:cNvPicPr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3700391" y="6416574"/>
              <a:ext cx="2003706" cy="904099"/>
            </a:xfrm>
            <a:prstGeom prst="rect">
              <a:avLst/>
            </a:prstGeom>
          </p:spPr>
        </p:pic>
      </p:grpSp>
      <p:pic>
        <p:nvPicPr>
          <p:cNvPr id="93" name="Object 92"/>
          <p:cNvPicPr>
            <a:picLocks noChangeAspect="1"/>
          </p:cNvPicPr>
          <p:nvPr/>
        </p:nvPicPr>
        <p:blipFill>
          <a:blip r:embed="rId39" cstate="print"/>
          <a:stretch>
            <a:fillRect/>
          </a:stretch>
        </p:blipFill>
        <p:spPr>
          <a:xfrm>
            <a:off x="2912890" y="6380467"/>
            <a:ext cx="3220867" cy="1200695"/>
          </a:xfrm>
          <a:prstGeom prst="rect">
            <a:avLst/>
          </a:prstGeom>
        </p:spPr>
      </p:pic>
      <p:grpSp>
        <p:nvGrpSpPr>
          <p:cNvPr id="1028" name="그룹 1028"/>
          <p:cNvGrpSpPr/>
          <p:nvPr/>
        </p:nvGrpSpPr>
        <p:grpSpPr>
          <a:xfrm>
            <a:off x="6753377" y="6423864"/>
            <a:ext cx="1953699" cy="904099"/>
            <a:chOff x="6753377" y="6423864"/>
            <a:chExt cx="1953699" cy="904099"/>
          </a:xfrm>
        </p:grpSpPr>
        <p:pic>
          <p:nvPicPr>
            <p:cNvPr id="95" name="Object 94"/>
            <p:cNvPicPr>
              <a:picLocks noChangeAspect="1"/>
            </p:cNvPicPr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6753377" y="6423864"/>
              <a:ext cx="1953699" cy="904099"/>
            </a:xfrm>
            <a:prstGeom prst="rect">
              <a:avLst/>
            </a:prstGeom>
          </p:spPr>
        </p:pic>
      </p:grpSp>
      <p:grpSp>
        <p:nvGrpSpPr>
          <p:cNvPr id="1029" name="그룹 1029"/>
          <p:cNvGrpSpPr/>
          <p:nvPr/>
        </p:nvGrpSpPr>
        <p:grpSpPr>
          <a:xfrm>
            <a:off x="11305995" y="4263112"/>
            <a:ext cx="543445" cy="543419"/>
            <a:chOff x="11305995" y="4263112"/>
            <a:chExt cx="543445" cy="543419"/>
          </a:xfrm>
        </p:grpSpPr>
        <p:pic>
          <p:nvPicPr>
            <p:cNvPr id="98" name="Object 97"/>
            <p:cNvPicPr>
              <a:picLocks noChangeAspect="1"/>
            </p:cNvPicPr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11305995" y="4263112"/>
              <a:ext cx="543445" cy="543419"/>
            </a:xfrm>
            <a:prstGeom prst="rect">
              <a:avLst/>
            </a:prstGeom>
          </p:spPr>
        </p:pic>
      </p:grpSp>
      <p:grpSp>
        <p:nvGrpSpPr>
          <p:cNvPr id="1030" name="그룹 1030"/>
          <p:cNvGrpSpPr/>
          <p:nvPr/>
        </p:nvGrpSpPr>
        <p:grpSpPr>
          <a:xfrm>
            <a:off x="11193130" y="6006594"/>
            <a:ext cx="835429" cy="835429"/>
            <a:chOff x="11193130" y="6006594"/>
            <a:chExt cx="835429" cy="835429"/>
          </a:xfrm>
        </p:grpSpPr>
        <p:pic>
          <p:nvPicPr>
            <p:cNvPr id="101" name="Object 100"/>
            <p:cNvPicPr>
              <a:picLocks noChangeAspect="1"/>
            </p:cNvPicPr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11193130" y="6006594"/>
              <a:ext cx="835429" cy="835429"/>
            </a:xfrm>
            <a:prstGeom prst="rect">
              <a:avLst/>
            </a:prstGeom>
          </p:spPr>
        </p:pic>
      </p:grpSp>
      <p:grpSp>
        <p:nvGrpSpPr>
          <p:cNvPr id="1031" name="그룹 1031"/>
          <p:cNvGrpSpPr/>
          <p:nvPr/>
        </p:nvGrpSpPr>
        <p:grpSpPr>
          <a:xfrm>
            <a:off x="13896615" y="5189847"/>
            <a:ext cx="1151438" cy="604505"/>
            <a:chOff x="13896615" y="5189847"/>
            <a:chExt cx="1151438" cy="604505"/>
          </a:xfrm>
        </p:grpSpPr>
        <p:pic>
          <p:nvPicPr>
            <p:cNvPr id="104" name="Object 103"/>
            <p:cNvPicPr>
              <a:picLocks noChangeAspect="1"/>
            </p:cNvPicPr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13896615" y="5189847"/>
              <a:ext cx="1151438" cy="604505"/>
            </a:xfrm>
            <a:prstGeom prst="rect">
              <a:avLst/>
            </a:prstGeom>
          </p:spPr>
        </p:pic>
      </p:grpSp>
      <p:grpSp>
        <p:nvGrpSpPr>
          <p:cNvPr id="1032" name="그룹 1032"/>
          <p:cNvGrpSpPr/>
          <p:nvPr/>
        </p:nvGrpSpPr>
        <p:grpSpPr>
          <a:xfrm>
            <a:off x="8080555" y="2665664"/>
            <a:ext cx="551626" cy="516826"/>
            <a:chOff x="8080555" y="2665664"/>
            <a:chExt cx="551626" cy="516826"/>
          </a:xfrm>
        </p:grpSpPr>
        <p:pic>
          <p:nvPicPr>
            <p:cNvPr id="107" name="Object 106"/>
            <p:cNvPicPr>
              <a:picLocks noChangeAspect="1"/>
            </p:cNvPicPr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8080555" y="2665664"/>
              <a:ext cx="551626" cy="516826"/>
            </a:xfrm>
            <a:prstGeom prst="rect">
              <a:avLst/>
            </a:prstGeom>
          </p:spPr>
        </p:pic>
      </p:grpSp>
      <p:grpSp>
        <p:nvGrpSpPr>
          <p:cNvPr id="1033" name="그룹 1033"/>
          <p:cNvGrpSpPr/>
          <p:nvPr/>
        </p:nvGrpSpPr>
        <p:grpSpPr>
          <a:xfrm>
            <a:off x="8095989" y="5872096"/>
            <a:ext cx="551626" cy="516826"/>
            <a:chOff x="8095989" y="5872096"/>
            <a:chExt cx="551626" cy="516826"/>
          </a:xfrm>
        </p:grpSpPr>
        <p:pic>
          <p:nvPicPr>
            <p:cNvPr id="110" name="Object 109"/>
            <p:cNvPicPr>
              <a:picLocks noChangeAspect="1"/>
            </p:cNvPicPr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8095989" y="5872096"/>
              <a:ext cx="551626" cy="516826"/>
            </a:xfrm>
            <a:prstGeom prst="rect">
              <a:avLst/>
            </a:prstGeom>
          </p:spPr>
        </p:pic>
      </p:grpSp>
      <p:pic>
        <p:nvPicPr>
          <p:cNvPr id="112" name="Object 111"/>
          <p:cNvPicPr>
            <a:picLocks noChangeAspect="1"/>
          </p:cNvPicPr>
          <p:nvPr/>
        </p:nvPicPr>
        <p:blipFill>
          <a:blip r:embed="rId46" cstate="print"/>
          <a:stretch>
            <a:fillRect/>
          </a:stretch>
        </p:blipFill>
        <p:spPr>
          <a:xfrm>
            <a:off x="6955147" y="6371923"/>
            <a:ext cx="1644771" cy="111816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2024-03-19T16:34:23Z</dcterms:created>
  <dcterms:modified xsi:type="dcterms:W3CDTF">2024-03-19T16:34:23Z</dcterms:modified>
</cp:coreProperties>
</file>