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7" autoAdjust="0"/>
  </p:normalViewPr>
  <p:slideViewPr>
    <p:cSldViewPr>
      <p:cViewPr varScale="1">
        <p:scale>
          <a:sx n="60" d="100"/>
          <a:sy n="60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9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0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5F40-C9FF-490E-9C02-ABAAA7F5C9B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3990-AF66-4FF0-904D-2D121401A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19672" y="1124743"/>
            <a:ext cx="2232248" cy="17281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3608" y="26064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 warehouse factory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2468947" y="1283629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468947" y="1844824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</a:t>
            </a:r>
            <a:endParaRPr lang="en-GB" dirty="0"/>
          </a:p>
        </p:txBody>
      </p:sp>
      <p:cxnSp>
        <p:nvCxnSpPr>
          <p:cNvPr id="7" name="Straight Connector 6"/>
          <p:cNvCxnSpPr>
            <a:endCxn id="10" idx="1"/>
          </p:cNvCxnSpPr>
          <p:nvPr/>
        </p:nvCxnSpPr>
        <p:spPr>
          <a:xfrm flipV="1">
            <a:off x="3693083" y="1484784"/>
            <a:ext cx="1923033" cy="1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16116" y="1268760"/>
            <a:ext cx="1908212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Moving average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629286" y="1844824"/>
            <a:ext cx="1895042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PnL</a:t>
            </a:r>
            <a:r>
              <a:rPr lang="en-GB" dirty="0" smtClean="0"/>
              <a:t> into trade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706254" y="2062403"/>
            <a:ext cx="1923033" cy="1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232738" y="2996952"/>
            <a:ext cx="7011670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Other data: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ysClr val="windowText" lastClr="000000"/>
                </a:solidFill>
              </a:rPr>
              <a:t>Position information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ysClr val="windowText" lastClr="000000"/>
                </a:solidFill>
              </a:rPr>
              <a:t>Position summary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1052736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Trade features: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248360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Environment</a:t>
            </a:r>
            <a:endParaRPr lang="en-GB" dirty="0"/>
          </a:p>
        </p:txBody>
      </p:sp>
      <p:cxnSp>
        <p:nvCxnSpPr>
          <p:cNvPr id="15" name="Straight Connector 14"/>
          <p:cNvCxnSpPr>
            <a:stCxn id="3" idx="2"/>
          </p:cNvCxnSpPr>
          <p:nvPr/>
        </p:nvCxnSpPr>
        <p:spPr>
          <a:xfrm>
            <a:off x="2735796" y="285293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3608" y="26064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ppModel</a:t>
            </a:r>
            <a:r>
              <a:rPr lang="en-GB" dirty="0" smtClean="0"/>
              <a:t>  factory: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58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MBAM</dc:creator>
  <cp:lastModifiedBy>MBAM</cp:lastModifiedBy>
  <cp:revision>10</cp:revision>
  <dcterms:created xsi:type="dcterms:W3CDTF">2015-10-01T07:59:58Z</dcterms:created>
  <dcterms:modified xsi:type="dcterms:W3CDTF">2016-04-21T08:03:27Z</dcterms:modified>
</cp:coreProperties>
</file>