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1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4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5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1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E809-932A-49BA-A096-CD33D19FE42E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4DB3-F94C-472B-BE6F-11B7EB0F9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3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4582711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I will celebrate sing unto the Lord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I will sing to Him a new song (2)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I will praise Him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I will sing to Him a new song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Hallelujah (4)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Hallelu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Hallelujah 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kfpo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nfhz;lhLNtd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fHj;jiuf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GJf;fPjk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nfhz;lhLNtd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ghLNtd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Nghw;WNtd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GJfPjk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nfhz;lhLNtd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(4) </a:t>
            </a: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</cp:revision>
  <dcterms:created xsi:type="dcterms:W3CDTF">2014-06-10T17:12:59Z</dcterms:created>
  <dcterms:modified xsi:type="dcterms:W3CDTF">2016-07-14T16:56:09Z</dcterms:modified>
</cp:coreProperties>
</file>